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53" r:id="rId1"/>
  </p:sldMasterIdLst>
  <p:notesMasterIdLst>
    <p:notesMasterId r:id="rId23"/>
  </p:notesMasterIdLst>
  <p:sldIdLst>
    <p:sldId id="345" r:id="rId2"/>
    <p:sldId id="364" r:id="rId3"/>
    <p:sldId id="365" r:id="rId4"/>
    <p:sldId id="330" r:id="rId5"/>
    <p:sldId id="362" r:id="rId6"/>
    <p:sldId id="329" r:id="rId7"/>
    <p:sldId id="361" r:id="rId8"/>
    <p:sldId id="327" r:id="rId9"/>
    <p:sldId id="274" r:id="rId10"/>
    <p:sldId id="264" r:id="rId11"/>
    <p:sldId id="267" r:id="rId12"/>
    <p:sldId id="265" r:id="rId13"/>
    <p:sldId id="266" r:id="rId14"/>
    <p:sldId id="366" r:id="rId15"/>
    <p:sldId id="268" r:id="rId16"/>
    <p:sldId id="359" r:id="rId17"/>
    <p:sldId id="332" r:id="rId18"/>
    <p:sldId id="335" r:id="rId19"/>
    <p:sldId id="336" r:id="rId20"/>
    <p:sldId id="333" r:id="rId21"/>
    <p:sldId id="355" r:id="rId22"/>
  </p:sldIdLst>
  <p:sldSz cx="9144000" cy="6858000" type="screen4x3"/>
  <p:notesSz cx="6858000" cy="9144000"/>
  <p:embeddedFontLst>
    <p:embeddedFont>
      <p:font typeface=".VnArabiaH" panose="020B7200000000000000"/>
      <p:regular r:id="rId24"/>
    </p:embeddedFont>
    <p:embeddedFont>
      <p:font typeface=".VnTime" panose="020B0604020202020204"/>
      <p:regular r:id="rId25"/>
      <p:bold r:id="rId26"/>
      <p:italic r:id="rId27"/>
      <p:boldItalic r:id="rId28"/>
    </p:embeddedFont>
    <p:embeddedFont>
      <p:font typeface=".VnTimeH" panose="020B0604020202020204"/>
      <p:regular r:id="rId29"/>
      <p:bold r:id="rId30"/>
      <p:italic r:id="rId31"/>
      <p:boldItalic r:id="rId32"/>
    </p:embeddedFont>
    <p:embeddedFont>
      <p:font typeface="Arial Narrow" panose="020B0606020202030204" pitchFamily="34" charset="0"/>
      <p:regular r:id="rId33"/>
      <p:bold r:id="rId34"/>
      <p:italic r:id="rId35"/>
      <p:boldItalic r:id="rId36"/>
    </p:embeddedFont>
    <p:embeddedFont>
      <p:font typeface="Tahoma" panose="020B0604030504040204" pitchFamily="34" charset="0"/>
      <p:regular r:id="rId37"/>
      <p:bold r:id="rId38"/>
    </p:embeddedFont>
    <p:embeddedFont>
      <p:font typeface="VNI-Helve" panose="020B0604020202020204"/>
      <p:regular r:id="rId39"/>
      <p:bold r:id="rId40"/>
      <p:italic r:id="rId41"/>
      <p:boldItalic r:id="rId42"/>
    </p:embeddedFont>
    <p:embeddedFont>
      <p:font typeface="VNI-Helve-Condense" panose="020B0604020202020204"/>
      <p:regular r:id="rId43"/>
      <p:bold r:id="rId44"/>
      <p:italic r:id="rId45"/>
      <p:boldItalic r:id="rId46"/>
    </p:embeddedFont>
    <p:embeddedFont>
      <p:font typeface="VNI-Times" panose="020B0604020202020204"/>
      <p:regular r:id="rId47"/>
      <p:bold r:id="rId48"/>
      <p:italic r:id="rId49"/>
      <p:boldItalic r:id="rId50"/>
    </p:embeddedFont>
  </p:embeddedFontLst>
  <p:custDataLst>
    <p:tags r:id="rId51"/>
  </p:custDataLst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.VnTime" pitchFamily="34" charset="0"/>
        <a:ea typeface="+mn-ea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.VnTime" pitchFamily="34" charset="0"/>
        <a:ea typeface="+mn-ea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.VnTime" pitchFamily="34" charset="0"/>
        <a:ea typeface="+mn-ea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.VnTime" pitchFamily="34" charset="0"/>
        <a:ea typeface="+mn-ea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.VnTime" pitchFamily="34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.VnTime" pitchFamily="34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.VnTime" pitchFamily="34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.VnTime" pitchFamily="34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.VnTime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FF00FF"/>
    <a:srgbClr val="0000FF"/>
    <a:srgbClr val="FFFF00"/>
    <a:srgbClr val="FFCC66"/>
    <a:srgbClr val="CCFF33"/>
    <a:srgbClr val="99FF33"/>
    <a:srgbClr val="00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738" autoAdjust="0"/>
    <p:restoredTop sz="89358" autoAdjust="0"/>
  </p:normalViewPr>
  <p:slideViewPr>
    <p:cSldViewPr>
      <p:cViewPr varScale="1">
        <p:scale>
          <a:sx n="63" d="100"/>
          <a:sy n="63" d="100"/>
        </p:scale>
        <p:origin x="1452" y="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31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font" Target="fonts/font16.fntdata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42" Type="http://schemas.openxmlformats.org/officeDocument/2006/relationships/font" Target="fonts/font19.fntdata"/><Relationship Id="rId47" Type="http://schemas.openxmlformats.org/officeDocument/2006/relationships/font" Target="fonts/font24.fntdata"/><Relationship Id="rId50" Type="http://schemas.openxmlformats.org/officeDocument/2006/relationships/font" Target="fonts/font27.fntdata"/><Relationship Id="rId55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Relationship Id="rId46" Type="http://schemas.openxmlformats.org/officeDocument/2006/relationships/font" Target="fonts/font23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41" Type="http://schemas.openxmlformats.org/officeDocument/2006/relationships/font" Target="fonts/font18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font" Target="fonts/font17.fntdata"/><Relationship Id="rId45" Type="http://schemas.openxmlformats.org/officeDocument/2006/relationships/font" Target="fonts/font22.fntdata"/><Relationship Id="rId53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49" Type="http://schemas.openxmlformats.org/officeDocument/2006/relationships/font" Target="fonts/font2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4" Type="http://schemas.openxmlformats.org/officeDocument/2006/relationships/font" Target="fonts/font21.fntdata"/><Relationship Id="rId52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openxmlformats.org/officeDocument/2006/relationships/font" Target="fonts/font20.fntdata"/><Relationship Id="rId48" Type="http://schemas.openxmlformats.org/officeDocument/2006/relationships/font" Target="fonts/font25.fntdata"/><Relationship Id="rId8" Type="http://schemas.openxmlformats.org/officeDocument/2006/relationships/slide" Target="slides/slide7.xml"/><Relationship Id="rId51" Type="http://schemas.openxmlformats.org/officeDocument/2006/relationships/tags" Target="tags/tag1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 smtClean="0">
                <a:latin typeface="VNI-Times" pitchFamily="2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99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latin typeface="VNI-Times" pitchFamily="2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99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099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 smtClean="0">
                <a:latin typeface="VNI-Times" pitchFamily="2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99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latin typeface="VNI-Times" pitchFamily="2" charset="0"/>
              </a:defRPr>
            </a:lvl1pPr>
          </a:lstStyle>
          <a:p>
            <a:pPr>
              <a:defRPr/>
            </a:pPr>
            <a:fld id="{0DC94EA2-47B2-4541-99C6-0A8FCFFCC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VNI-Times" pitchFamily="2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D9E4C1-F789-4282-B2DC-564BE5C471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552AFD-53AC-4EC5-95E3-6D8055F9F9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8ABE6-D49F-444C-96E9-331DEFDD7C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8ABE6-D49F-444C-96E9-331DEFDD7C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3666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8ABE6-D49F-444C-96E9-331DEFDD7C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21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8ABE6-D49F-444C-96E9-331DEFDD7C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2650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8ABE6-D49F-444C-96E9-331DEFDD7C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7460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8ABE6-D49F-444C-96E9-331DEFDD7C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33805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8ABE6-D49F-444C-96E9-331DEFDD7C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64466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8ABE6-D49F-444C-96E9-331DEFDD7C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773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C902C7-3835-4829-B7E8-C455C42CD2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DCEAAF-48EC-477C-BA57-C280A7BC87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1EC8E9-EF37-44A9-9167-A22C0E89BB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21BE93-9CB0-4F85-8CF7-67E35569D4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DF23A-180B-437E-AD61-3DF873DA08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1E600B-F906-4FCE-96B3-F5D81F1938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C3A20-63FB-42A6-9E50-3B878BAB05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6_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C3A20-63FB-42A6-9E50-3B878BAB05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624330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5_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C3A20-63FB-42A6-9E50-3B878BAB05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61992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4_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C3A20-63FB-42A6-9E50-3B878BAB05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742155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3_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C3A20-63FB-42A6-9E50-3B878BAB05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075902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2_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C3A20-63FB-42A6-9E50-3B878BAB05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8682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DCEAAF-48EC-477C-BA57-C280A7BC87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208987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1_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DC3A20-63FB-42A6-9E50-3B878BAB05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24013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6749C7-CEFC-4E96-AA6F-1D43CFDAB5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6749C7-CEFC-4E96-AA6F-1D43CFDAB5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5758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DCEAAF-48EC-477C-BA57-C280A7BC87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16183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DCEAAF-48EC-477C-BA57-C280A7BC87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262781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DCEAAF-48EC-477C-BA57-C280A7BC87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0856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6017AD-4B51-4ACF-8D91-0A6BC2C155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B501CA-2660-4670-B927-2DCAED9CCD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4247E1-8E5B-4BED-BCF9-733165650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97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400" smtClean="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97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smtClean="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97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>
                <a:latin typeface="+mn-lt"/>
              </a:defRPr>
            </a:lvl1pPr>
          </a:lstStyle>
          <a:p>
            <a:pPr>
              <a:defRPr/>
            </a:pPr>
            <a:fld id="{8E452E63-A313-45D1-A4D8-AB32495BF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84" r:id="rId3"/>
    <p:sldLayoutId id="2147483682" r:id="rId4"/>
    <p:sldLayoutId id="2147483677" r:id="rId5"/>
    <p:sldLayoutId id="2147483671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85" r:id="rId12"/>
    <p:sldLayoutId id="2147483676" r:id="rId13"/>
    <p:sldLayoutId id="2147483675" r:id="rId14"/>
    <p:sldLayoutId id="2147483674" r:id="rId15"/>
    <p:sldLayoutId id="2147483670" r:id="rId16"/>
    <p:sldLayoutId id="2147483669" r:id="rId17"/>
    <p:sldLayoutId id="2147483668" r:id="rId18"/>
    <p:sldLayoutId id="2147483661" r:id="rId19"/>
    <p:sldLayoutId id="2147483662" r:id="rId20"/>
    <p:sldLayoutId id="2147483663" r:id="rId21"/>
    <p:sldLayoutId id="2147483664" r:id="rId22"/>
    <p:sldLayoutId id="2147483665" r:id="rId23"/>
    <p:sldLayoutId id="2147483666" r:id="rId24"/>
    <p:sldLayoutId id="2147483681" r:id="rId25"/>
    <p:sldLayoutId id="2147483680" r:id="rId26"/>
    <p:sldLayoutId id="2147483679" r:id="rId27"/>
    <p:sldLayoutId id="2147483678" r:id="rId28"/>
    <p:sldLayoutId id="2147483673" r:id="rId29"/>
    <p:sldLayoutId id="2147483672" r:id="rId30"/>
    <p:sldLayoutId id="2147483667" r:id="rId31"/>
    <p:sldLayoutId id="2147483683" r:id="rId3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slide" Target="slide10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slide" Target="slide10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96" name="Picture 4" descr="Scan005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2998" name="Text Box 6"/>
          <p:cNvSpPr txBox="1">
            <a:spLocks noChangeArrowheads="1"/>
          </p:cNvSpPr>
          <p:nvPr/>
        </p:nvSpPr>
        <p:spPr bwMode="auto">
          <a:xfrm>
            <a:off x="2095500" y="1371600"/>
            <a:ext cx="49530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9</a:t>
            </a:r>
          </a:p>
        </p:txBody>
      </p:sp>
      <p:sp>
        <p:nvSpPr>
          <p:cNvPr id="212999" name="WordArt 7"/>
          <p:cNvSpPr>
            <a:spLocks noChangeArrowheads="1" noChangeShapeType="1" noTextEdit="1"/>
          </p:cNvSpPr>
          <p:nvPr/>
        </p:nvSpPr>
        <p:spPr bwMode="auto">
          <a:xfrm>
            <a:off x="1295400" y="2743200"/>
            <a:ext cx="6096000" cy="2209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b="1" kern="10">
                <a:ln w="19050">
                  <a:solidFill>
                    <a:srgbClr val="00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BẢN VẼ CƠ KHÍ</a:t>
            </a:r>
            <a:endParaRPr lang="en-US" sz="3600" b="1" kern="10" dirty="0">
              <a:ln w="19050">
                <a:solidFill>
                  <a:srgbClr val="00FF00"/>
                </a:solidFill>
                <a:round/>
                <a:headEnd/>
                <a:tailEnd/>
              </a:ln>
              <a:solidFill>
                <a:srgbClr val="FF00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212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2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2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2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998" grpId="0"/>
      <p:bldP spid="21299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7"/>
          <p:cNvSpPr>
            <a:spLocks noChangeArrowheads="1"/>
          </p:cNvSpPr>
          <p:nvPr/>
        </p:nvSpPr>
        <p:spPr bwMode="auto">
          <a:xfrm>
            <a:off x="3962400" y="0"/>
            <a:ext cx="5181600" cy="6553200"/>
          </a:xfrm>
          <a:prstGeom prst="rect">
            <a:avLst/>
          </a:prstGeom>
          <a:solidFill>
            <a:srgbClr val="CBF1F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Rectangle 12"/>
          <p:cNvSpPr>
            <a:spLocks noChangeArrowheads="1"/>
          </p:cNvSpPr>
          <p:nvPr/>
        </p:nvSpPr>
        <p:spPr bwMode="auto">
          <a:xfrm>
            <a:off x="4538663" y="247650"/>
            <a:ext cx="4343400" cy="608012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75"/>
          <p:cNvGrpSpPr>
            <a:grpSpLocks/>
          </p:cNvGrpSpPr>
          <p:nvPr/>
        </p:nvGrpSpPr>
        <p:grpSpPr bwMode="auto">
          <a:xfrm>
            <a:off x="5326063" y="3765550"/>
            <a:ext cx="1095375" cy="1036638"/>
            <a:chOff x="3040" y="2504"/>
            <a:chExt cx="690" cy="653"/>
          </a:xfrm>
        </p:grpSpPr>
        <p:sp>
          <p:nvSpPr>
            <p:cNvPr id="22585" name="Rectangle 28"/>
            <p:cNvSpPr>
              <a:spLocks noChangeArrowheads="1"/>
            </p:cNvSpPr>
            <p:nvPr/>
          </p:nvSpPr>
          <p:spPr bwMode="auto">
            <a:xfrm>
              <a:off x="3040" y="2504"/>
              <a:ext cx="651" cy="6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Line 29"/>
            <p:cNvSpPr>
              <a:spLocks noChangeShapeType="1"/>
            </p:cNvSpPr>
            <p:nvPr/>
          </p:nvSpPr>
          <p:spPr bwMode="auto">
            <a:xfrm>
              <a:off x="3593" y="283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Line 30"/>
            <p:cNvSpPr>
              <a:spLocks noChangeShapeType="1"/>
            </p:cNvSpPr>
            <p:nvPr/>
          </p:nvSpPr>
          <p:spPr bwMode="auto">
            <a:xfrm>
              <a:off x="3622" y="2831"/>
              <a:ext cx="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Line 31"/>
            <p:cNvSpPr>
              <a:spLocks noChangeShapeType="1"/>
            </p:cNvSpPr>
            <p:nvPr/>
          </p:nvSpPr>
          <p:spPr bwMode="auto">
            <a:xfrm>
              <a:off x="3631" y="283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Line 32"/>
            <p:cNvSpPr>
              <a:spLocks noChangeShapeType="1"/>
            </p:cNvSpPr>
            <p:nvPr/>
          </p:nvSpPr>
          <p:spPr bwMode="auto">
            <a:xfrm>
              <a:off x="3660" y="283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Line 33"/>
            <p:cNvSpPr>
              <a:spLocks noChangeShapeType="1"/>
            </p:cNvSpPr>
            <p:nvPr/>
          </p:nvSpPr>
          <p:spPr bwMode="auto">
            <a:xfrm>
              <a:off x="3668" y="283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Line 34"/>
            <p:cNvSpPr>
              <a:spLocks noChangeShapeType="1"/>
            </p:cNvSpPr>
            <p:nvPr/>
          </p:nvSpPr>
          <p:spPr bwMode="auto">
            <a:xfrm>
              <a:off x="3697" y="283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Line 35"/>
            <p:cNvSpPr>
              <a:spLocks noChangeShapeType="1"/>
            </p:cNvSpPr>
            <p:nvPr/>
          </p:nvSpPr>
          <p:spPr bwMode="auto">
            <a:xfrm>
              <a:off x="3705" y="283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Line 36"/>
            <p:cNvSpPr>
              <a:spLocks noChangeShapeType="1"/>
            </p:cNvSpPr>
            <p:nvPr/>
          </p:nvSpPr>
          <p:spPr bwMode="auto">
            <a:xfrm>
              <a:off x="3287" y="2615"/>
              <a:ext cx="1" cy="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Line 37"/>
            <p:cNvSpPr>
              <a:spLocks noChangeShapeType="1"/>
            </p:cNvSpPr>
            <p:nvPr/>
          </p:nvSpPr>
          <p:spPr bwMode="auto">
            <a:xfrm flipH="1">
              <a:off x="3235" y="2667"/>
              <a:ext cx="1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Line 38"/>
            <p:cNvSpPr>
              <a:spLocks noChangeShapeType="1"/>
            </p:cNvSpPr>
            <p:nvPr/>
          </p:nvSpPr>
          <p:spPr bwMode="auto">
            <a:xfrm>
              <a:off x="3287" y="2942"/>
              <a:ext cx="1" cy="10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Line 39"/>
            <p:cNvSpPr>
              <a:spLocks noChangeShapeType="1"/>
            </p:cNvSpPr>
            <p:nvPr/>
          </p:nvSpPr>
          <p:spPr bwMode="auto">
            <a:xfrm flipH="1">
              <a:off x="3235" y="2994"/>
              <a:ext cx="1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74"/>
          <p:cNvGrpSpPr>
            <a:grpSpLocks/>
          </p:cNvGrpSpPr>
          <p:nvPr/>
        </p:nvGrpSpPr>
        <p:grpSpPr bwMode="auto">
          <a:xfrm>
            <a:off x="7419975" y="1619250"/>
            <a:ext cx="1033463" cy="1098550"/>
            <a:chOff x="4359" y="1143"/>
            <a:chExt cx="651" cy="692"/>
          </a:xfrm>
        </p:grpSpPr>
        <p:sp>
          <p:nvSpPr>
            <p:cNvPr id="22568" name="Rectangle 13"/>
            <p:cNvSpPr>
              <a:spLocks noChangeArrowheads="1"/>
            </p:cNvSpPr>
            <p:nvPr/>
          </p:nvSpPr>
          <p:spPr bwMode="auto">
            <a:xfrm>
              <a:off x="4359" y="1143"/>
              <a:ext cx="651" cy="6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Line 14"/>
            <p:cNvSpPr>
              <a:spLocks noChangeShapeType="1"/>
            </p:cNvSpPr>
            <p:nvPr/>
          </p:nvSpPr>
          <p:spPr bwMode="auto">
            <a:xfrm>
              <a:off x="4848" y="1698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Line 15"/>
            <p:cNvSpPr>
              <a:spLocks noChangeShapeType="1"/>
            </p:cNvSpPr>
            <p:nvPr/>
          </p:nvSpPr>
          <p:spPr bwMode="auto">
            <a:xfrm>
              <a:off x="4848" y="1727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Line 16"/>
            <p:cNvSpPr>
              <a:spLocks noChangeShapeType="1"/>
            </p:cNvSpPr>
            <p:nvPr/>
          </p:nvSpPr>
          <p:spPr bwMode="auto">
            <a:xfrm>
              <a:off x="4848" y="1735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Line 17"/>
            <p:cNvSpPr>
              <a:spLocks noChangeShapeType="1"/>
            </p:cNvSpPr>
            <p:nvPr/>
          </p:nvSpPr>
          <p:spPr bwMode="auto">
            <a:xfrm>
              <a:off x="4848" y="176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Line 18"/>
            <p:cNvSpPr>
              <a:spLocks noChangeShapeType="1"/>
            </p:cNvSpPr>
            <p:nvPr/>
          </p:nvSpPr>
          <p:spPr bwMode="auto">
            <a:xfrm>
              <a:off x="4848" y="1772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Line 19"/>
            <p:cNvSpPr>
              <a:spLocks noChangeShapeType="1"/>
            </p:cNvSpPr>
            <p:nvPr/>
          </p:nvSpPr>
          <p:spPr bwMode="auto">
            <a:xfrm>
              <a:off x="4848" y="1801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Line 20"/>
            <p:cNvSpPr>
              <a:spLocks noChangeShapeType="1"/>
            </p:cNvSpPr>
            <p:nvPr/>
          </p:nvSpPr>
          <p:spPr bwMode="auto">
            <a:xfrm>
              <a:off x="4848" y="1810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Line 21"/>
            <p:cNvSpPr>
              <a:spLocks noChangeShapeType="1"/>
            </p:cNvSpPr>
            <p:nvPr/>
          </p:nvSpPr>
          <p:spPr bwMode="auto">
            <a:xfrm>
              <a:off x="4522" y="1698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Line 22"/>
            <p:cNvSpPr>
              <a:spLocks noChangeShapeType="1"/>
            </p:cNvSpPr>
            <p:nvPr/>
          </p:nvSpPr>
          <p:spPr bwMode="auto">
            <a:xfrm>
              <a:off x="4522" y="1727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Line 23"/>
            <p:cNvSpPr>
              <a:spLocks noChangeShapeType="1"/>
            </p:cNvSpPr>
            <p:nvPr/>
          </p:nvSpPr>
          <p:spPr bwMode="auto">
            <a:xfrm>
              <a:off x="4522" y="1735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Line 24"/>
            <p:cNvSpPr>
              <a:spLocks noChangeShapeType="1"/>
            </p:cNvSpPr>
            <p:nvPr/>
          </p:nvSpPr>
          <p:spPr bwMode="auto">
            <a:xfrm>
              <a:off x="4522" y="176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Line 25"/>
            <p:cNvSpPr>
              <a:spLocks noChangeShapeType="1"/>
            </p:cNvSpPr>
            <p:nvPr/>
          </p:nvSpPr>
          <p:spPr bwMode="auto">
            <a:xfrm>
              <a:off x="4522" y="1772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Line 26"/>
            <p:cNvSpPr>
              <a:spLocks noChangeShapeType="1"/>
            </p:cNvSpPr>
            <p:nvPr/>
          </p:nvSpPr>
          <p:spPr bwMode="auto">
            <a:xfrm>
              <a:off x="4522" y="1801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Line 27"/>
            <p:cNvSpPr>
              <a:spLocks noChangeShapeType="1"/>
            </p:cNvSpPr>
            <p:nvPr/>
          </p:nvSpPr>
          <p:spPr bwMode="auto">
            <a:xfrm>
              <a:off x="4522" y="1810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Line 40"/>
            <p:cNvSpPr>
              <a:spLocks noChangeShapeType="1"/>
            </p:cNvSpPr>
            <p:nvPr/>
          </p:nvSpPr>
          <p:spPr bwMode="auto">
            <a:xfrm>
              <a:off x="4685" y="1296"/>
              <a:ext cx="1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Line 41"/>
            <p:cNvSpPr>
              <a:spLocks noChangeShapeType="1"/>
            </p:cNvSpPr>
            <p:nvPr/>
          </p:nvSpPr>
          <p:spPr bwMode="auto">
            <a:xfrm flipH="1">
              <a:off x="4590" y="1391"/>
              <a:ext cx="18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026" name="Line 66"/>
          <p:cNvSpPr>
            <a:spLocks noChangeShapeType="1"/>
          </p:cNvSpPr>
          <p:nvPr/>
        </p:nvSpPr>
        <p:spPr bwMode="auto">
          <a:xfrm flipV="1">
            <a:off x="8869363" y="5734050"/>
            <a:ext cx="1587" cy="6207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7" name="Line 67"/>
          <p:cNvSpPr>
            <a:spLocks noChangeShapeType="1"/>
          </p:cNvSpPr>
          <p:nvPr/>
        </p:nvSpPr>
        <p:spPr bwMode="auto">
          <a:xfrm flipH="1">
            <a:off x="5499100" y="5734050"/>
            <a:ext cx="33702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" name="Rectangle 68"/>
          <p:cNvSpPr>
            <a:spLocks noChangeArrowheads="1"/>
          </p:cNvSpPr>
          <p:nvPr/>
        </p:nvSpPr>
        <p:spPr bwMode="auto">
          <a:xfrm>
            <a:off x="6723063" y="6545263"/>
            <a:ext cx="184150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VNI-Helve-Condense" pitchFamily="2" charset="0"/>
              </a:rPr>
              <a:t>a)</a:t>
            </a:r>
            <a:endParaRPr lang="en-US" sz="2800" b="1">
              <a:latin typeface="Tahoma" pitchFamily="34" charset="0"/>
            </a:endParaRPr>
          </a:p>
        </p:txBody>
      </p:sp>
      <p:sp>
        <p:nvSpPr>
          <p:cNvPr id="41029" name="Line 69"/>
          <p:cNvSpPr>
            <a:spLocks noChangeShapeType="1"/>
          </p:cNvSpPr>
          <p:nvPr/>
        </p:nvSpPr>
        <p:spPr bwMode="auto">
          <a:xfrm>
            <a:off x="5499100" y="5734050"/>
            <a:ext cx="1588" cy="6207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" name="Group 73"/>
          <p:cNvGrpSpPr>
            <a:grpSpLocks/>
          </p:cNvGrpSpPr>
          <p:nvPr/>
        </p:nvGrpSpPr>
        <p:grpSpPr bwMode="auto">
          <a:xfrm>
            <a:off x="5326063" y="1604963"/>
            <a:ext cx="1111250" cy="1201737"/>
            <a:chOff x="3040" y="1143"/>
            <a:chExt cx="700" cy="757"/>
          </a:xfrm>
        </p:grpSpPr>
        <p:sp>
          <p:nvSpPr>
            <p:cNvPr id="22543" name="Line 42"/>
            <p:cNvSpPr>
              <a:spLocks noChangeShapeType="1"/>
            </p:cNvSpPr>
            <p:nvPr/>
          </p:nvSpPr>
          <p:spPr bwMode="auto">
            <a:xfrm>
              <a:off x="3691" y="1143"/>
              <a:ext cx="1" cy="6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Line 43"/>
            <p:cNvSpPr>
              <a:spLocks noChangeShapeType="1"/>
            </p:cNvSpPr>
            <p:nvPr/>
          </p:nvSpPr>
          <p:spPr bwMode="auto">
            <a:xfrm flipH="1">
              <a:off x="3040" y="1796"/>
              <a:ext cx="6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Line 44"/>
            <p:cNvSpPr>
              <a:spLocks noChangeShapeType="1"/>
            </p:cNvSpPr>
            <p:nvPr/>
          </p:nvSpPr>
          <p:spPr bwMode="auto">
            <a:xfrm flipV="1">
              <a:off x="3040" y="1717"/>
              <a:ext cx="1" cy="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Line 45"/>
            <p:cNvSpPr>
              <a:spLocks noChangeShapeType="1"/>
            </p:cNvSpPr>
            <p:nvPr/>
          </p:nvSpPr>
          <p:spPr bwMode="auto">
            <a:xfrm flipH="1">
              <a:off x="3613" y="1143"/>
              <a:ext cx="7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Line 46"/>
            <p:cNvSpPr>
              <a:spLocks noChangeShapeType="1"/>
            </p:cNvSpPr>
            <p:nvPr/>
          </p:nvSpPr>
          <p:spPr bwMode="auto">
            <a:xfrm flipH="1">
              <a:off x="3720" y="1391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Line 47"/>
            <p:cNvSpPr>
              <a:spLocks noChangeShapeType="1"/>
            </p:cNvSpPr>
            <p:nvPr/>
          </p:nvSpPr>
          <p:spPr bwMode="auto">
            <a:xfrm flipH="1">
              <a:off x="3712" y="139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Line 48"/>
            <p:cNvSpPr>
              <a:spLocks noChangeShapeType="1"/>
            </p:cNvSpPr>
            <p:nvPr/>
          </p:nvSpPr>
          <p:spPr bwMode="auto">
            <a:xfrm flipH="1">
              <a:off x="3683" y="1391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Line 49"/>
            <p:cNvSpPr>
              <a:spLocks noChangeShapeType="1"/>
            </p:cNvSpPr>
            <p:nvPr/>
          </p:nvSpPr>
          <p:spPr bwMode="auto">
            <a:xfrm flipH="1">
              <a:off x="3674" y="139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Line 50"/>
            <p:cNvSpPr>
              <a:spLocks noChangeShapeType="1"/>
            </p:cNvSpPr>
            <p:nvPr/>
          </p:nvSpPr>
          <p:spPr bwMode="auto">
            <a:xfrm flipH="1">
              <a:off x="3645" y="139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Line 51"/>
            <p:cNvSpPr>
              <a:spLocks noChangeShapeType="1"/>
            </p:cNvSpPr>
            <p:nvPr/>
          </p:nvSpPr>
          <p:spPr bwMode="auto">
            <a:xfrm flipH="1">
              <a:off x="3637" y="139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Line 52"/>
            <p:cNvSpPr>
              <a:spLocks noChangeShapeType="1"/>
            </p:cNvSpPr>
            <p:nvPr/>
          </p:nvSpPr>
          <p:spPr bwMode="auto">
            <a:xfrm flipH="1">
              <a:off x="3613" y="1391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Line 53"/>
            <p:cNvSpPr>
              <a:spLocks noChangeShapeType="1"/>
            </p:cNvSpPr>
            <p:nvPr/>
          </p:nvSpPr>
          <p:spPr bwMode="auto">
            <a:xfrm flipV="1">
              <a:off x="3287" y="1880"/>
              <a:ext cx="1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Line 54"/>
            <p:cNvSpPr>
              <a:spLocks noChangeShapeType="1"/>
            </p:cNvSpPr>
            <p:nvPr/>
          </p:nvSpPr>
          <p:spPr bwMode="auto">
            <a:xfrm flipV="1">
              <a:off x="3287" y="1872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Line 55"/>
            <p:cNvSpPr>
              <a:spLocks noChangeShapeType="1"/>
            </p:cNvSpPr>
            <p:nvPr/>
          </p:nvSpPr>
          <p:spPr bwMode="auto">
            <a:xfrm flipV="1">
              <a:off x="3287" y="1843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Line 56"/>
            <p:cNvSpPr>
              <a:spLocks noChangeShapeType="1"/>
            </p:cNvSpPr>
            <p:nvPr/>
          </p:nvSpPr>
          <p:spPr bwMode="auto">
            <a:xfrm flipV="1">
              <a:off x="3287" y="1835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Line 57"/>
            <p:cNvSpPr>
              <a:spLocks noChangeShapeType="1"/>
            </p:cNvSpPr>
            <p:nvPr/>
          </p:nvSpPr>
          <p:spPr bwMode="auto">
            <a:xfrm flipV="1">
              <a:off x="3287" y="1806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Line 58"/>
            <p:cNvSpPr>
              <a:spLocks noChangeShapeType="1"/>
            </p:cNvSpPr>
            <p:nvPr/>
          </p:nvSpPr>
          <p:spPr bwMode="auto">
            <a:xfrm flipV="1">
              <a:off x="3287" y="1797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Line 59"/>
            <p:cNvSpPr>
              <a:spLocks noChangeShapeType="1"/>
            </p:cNvSpPr>
            <p:nvPr/>
          </p:nvSpPr>
          <p:spPr bwMode="auto">
            <a:xfrm flipV="1">
              <a:off x="3287" y="1769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Line 60"/>
            <p:cNvSpPr>
              <a:spLocks noChangeShapeType="1"/>
            </p:cNvSpPr>
            <p:nvPr/>
          </p:nvSpPr>
          <p:spPr bwMode="auto">
            <a:xfrm flipV="1">
              <a:off x="3287" y="176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Line 61"/>
            <p:cNvSpPr>
              <a:spLocks noChangeShapeType="1"/>
            </p:cNvSpPr>
            <p:nvPr/>
          </p:nvSpPr>
          <p:spPr bwMode="auto">
            <a:xfrm flipV="1">
              <a:off x="3287" y="1731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Line 62"/>
            <p:cNvSpPr>
              <a:spLocks noChangeShapeType="1"/>
            </p:cNvSpPr>
            <p:nvPr/>
          </p:nvSpPr>
          <p:spPr bwMode="auto">
            <a:xfrm flipV="1">
              <a:off x="3287" y="172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Line 63"/>
            <p:cNvSpPr>
              <a:spLocks noChangeShapeType="1"/>
            </p:cNvSpPr>
            <p:nvPr/>
          </p:nvSpPr>
          <p:spPr bwMode="auto">
            <a:xfrm flipV="1">
              <a:off x="3287" y="1694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Line 64"/>
            <p:cNvSpPr>
              <a:spLocks noChangeShapeType="1"/>
            </p:cNvSpPr>
            <p:nvPr/>
          </p:nvSpPr>
          <p:spPr bwMode="auto">
            <a:xfrm flipV="1">
              <a:off x="3287" y="1686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Line 65"/>
            <p:cNvSpPr>
              <a:spLocks noChangeShapeType="1"/>
            </p:cNvSpPr>
            <p:nvPr/>
          </p:nvSpPr>
          <p:spPr bwMode="auto">
            <a:xfrm flipV="1">
              <a:off x="3287" y="1662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Rectangle 70"/>
            <p:cNvSpPr>
              <a:spLocks noChangeArrowheads="1"/>
            </p:cNvSpPr>
            <p:nvPr/>
          </p:nvSpPr>
          <p:spPr bwMode="auto">
            <a:xfrm>
              <a:off x="3040" y="1143"/>
              <a:ext cx="651" cy="6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9" name="Rectangle 72"/>
          <p:cNvSpPr>
            <a:spLocks noChangeArrowheads="1"/>
          </p:cNvSpPr>
          <p:nvPr/>
        </p:nvSpPr>
        <p:spPr bwMode="auto">
          <a:xfrm>
            <a:off x="13736638" y="6899275"/>
            <a:ext cx="285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1036" name="Text Box 76"/>
          <p:cNvSpPr txBox="1">
            <a:spLocks noChangeArrowheads="1"/>
          </p:cNvSpPr>
          <p:nvPr/>
        </p:nvSpPr>
        <p:spPr bwMode="auto">
          <a:xfrm>
            <a:off x="228600" y="533400"/>
            <a:ext cx="37338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diễn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khung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040" name="Text Box 80"/>
          <p:cNvSpPr txBox="1">
            <a:spLocks noChangeArrowheads="1"/>
          </p:cNvSpPr>
          <p:nvPr/>
        </p:nvSpPr>
        <p:spPr bwMode="auto">
          <a:xfrm>
            <a:off x="152400" y="2133600"/>
            <a:ext cx="3657600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en-US" dirty="0"/>
              <a:t>    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diễn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diễn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542" name="Text Box 18"/>
          <p:cNvSpPr txBox="1">
            <a:spLocks noChangeArrowheads="1"/>
          </p:cNvSpPr>
          <p:nvPr/>
        </p:nvSpPr>
        <p:spPr bwMode="auto">
          <a:xfrm>
            <a:off x="0" y="0"/>
            <a:ext cx="3886200" cy="461963"/>
          </a:xfrm>
          <a:prstGeom prst="rect">
            <a:avLst/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.VnTimeH" pitchFamily="34" charset="0"/>
              </a:rPr>
              <a:t>      </a:t>
            </a:r>
            <a:r>
              <a:rPr lang="en-US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 TỰ LẬP</a:t>
            </a:r>
            <a:endParaRPr lang="en-US" b="1">
              <a:solidFill>
                <a:schemeClr val="bg1"/>
              </a:solidFill>
              <a:latin typeface=".VnTimeH" pitchFamily="34" charset="0"/>
            </a:endParaRPr>
          </a:p>
        </p:txBody>
      </p:sp>
      <p:pic>
        <p:nvPicPr>
          <p:cNvPr id="69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90600" y="4610100"/>
            <a:ext cx="2095500" cy="171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1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4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9" dur="500"/>
                                        <p:tgtEl>
                                          <p:spTgt spid="4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2000"/>
                                        <p:tgtEl>
                                          <p:spTgt spid="40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2000"/>
                                        <p:tgtEl>
                                          <p:spTgt spid="4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2000"/>
                                        <p:tgtEl>
                                          <p:spTgt spid="4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2000"/>
                                        <p:tgtEl>
                                          <p:spTgt spid="4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5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72" grpId="0" animBg="1"/>
      <p:bldP spid="41026" grpId="0" animBg="1"/>
      <p:bldP spid="41027" grpId="0" animBg="1"/>
      <p:bldP spid="41029" grpId="0" animBg="1"/>
      <p:bldP spid="41036" grpId="0"/>
      <p:bldP spid="4104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/>
          <p:cNvSpPr>
            <a:spLocks noChangeArrowheads="1"/>
          </p:cNvSpPr>
          <p:nvPr/>
        </p:nvSpPr>
        <p:spPr bwMode="auto">
          <a:xfrm>
            <a:off x="3962400" y="0"/>
            <a:ext cx="5181600" cy="6553200"/>
          </a:xfrm>
          <a:prstGeom prst="rect">
            <a:avLst/>
          </a:prstGeom>
          <a:solidFill>
            <a:srgbClr val="CBF1F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8"/>
          <p:cNvSpPr txBox="1">
            <a:spLocks noChangeArrowheads="1"/>
          </p:cNvSpPr>
          <p:nvPr/>
        </p:nvSpPr>
        <p:spPr bwMode="auto">
          <a:xfrm>
            <a:off x="533399" y="990600"/>
            <a:ext cx="277495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/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mờ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56" name="Rectangle 12"/>
          <p:cNvSpPr>
            <a:spLocks noChangeArrowheads="1"/>
          </p:cNvSpPr>
          <p:nvPr/>
        </p:nvSpPr>
        <p:spPr bwMode="auto">
          <a:xfrm>
            <a:off x="4549775" y="244475"/>
            <a:ext cx="4318000" cy="609441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95"/>
          <p:cNvGrpSpPr>
            <a:grpSpLocks/>
          </p:cNvGrpSpPr>
          <p:nvPr/>
        </p:nvGrpSpPr>
        <p:grpSpPr bwMode="auto">
          <a:xfrm>
            <a:off x="5345113" y="3781425"/>
            <a:ext cx="1090612" cy="1025525"/>
            <a:chOff x="2565" y="2472"/>
            <a:chExt cx="687" cy="646"/>
          </a:xfrm>
        </p:grpSpPr>
        <p:sp>
          <p:nvSpPr>
            <p:cNvPr id="23715" name="Rectangle 34"/>
            <p:cNvSpPr>
              <a:spLocks noChangeArrowheads="1"/>
            </p:cNvSpPr>
            <p:nvPr/>
          </p:nvSpPr>
          <p:spPr bwMode="auto">
            <a:xfrm>
              <a:off x="2565" y="2472"/>
              <a:ext cx="648" cy="64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16" name="Line 35"/>
            <p:cNvSpPr>
              <a:spLocks noChangeShapeType="1"/>
            </p:cNvSpPr>
            <p:nvPr/>
          </p:nvSpPr>
          <p:spPr bwMode="auto">
            <a:xfrm flipV="1">
              <a:off x="3135" y="2472"/>
              <a:ext cx="1" cy="64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Line 36"/>
            <p:cNvSpPr>
              <a:spLocks noChangeShapeType="1"/>
            </p:cNvSpPr>
            <p:nvPr/>
          </p:nvSpPr>
          <p:spPr bwMode="auto">
            <a:xfrm>
              <a:off x="3116" y="2795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18" name="Line 37"/>
            <p:cNvSpPr>
              <a:spLocks noChangeShapeType="1"/>
            </p:cNvSpPr>
            <p:nvPr/>
          </p:nvSpPr>
          <p:spPr bwMode="auto">
            <a:xfrm>
              <a:off x="3144" y="2795"/>
              <a:ext cx="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19" name="Line 38"/>
            <p:cNvSpPr>
              <a:spLocks noChangeShapeType="1"/>
            </p:cNvSpPr>
            <p:nvPr/>
          </p:nvSpPr>
          <p:spPr bwMode="auto">
            <a:xfrm>
              <a:off x="3153" y="2795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0" name="Line 39"/>
            <p:cNvSpPr>
              <a:spLocks noChangeShapeType="1"/>
            </p:cNvSpPr>
            <p:nvPr/>
          </p:nvSpPr>
          <p:spPr bwMode="auto">
            <a:xfrm>
              <a:off x="3181" y="2795"/>
              <a:ext cx="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1" name="Line 40"/>
            <p:cNvSpPr>
              <a:spLocks noChangeShapeType="1"/>
            </p:cNvSpPr>
            <p:nvPr/>
          </p:nvSpPr>
          <p:spPr bwMode="auto">
            <a:xfrm>
              <a:off x="3190" y="2795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2" name="Line 41"/>
            <p:cNvSpPr>
              <a:spLocks noChangeShapeType="1"/>
            </p:cNvSpPr>
            <p:nvPr/>
          </p:nvSpPr>
          <p:spPr bwMode="auto">
            <a:xfrm>
              <a:off x="3219" y="2795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3" name="Line 42"/>
            <p:cNvSpPr>
              <a:spLocks noChangeShapeType="1"/>
            </p:cNvSpPr>
            <p:nvPr/>
          </p:nvSpPr>
          <p:spPr bwMode="auto">
            <a:xfrm>
              <a:off x="3227" y="2795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4" name="Line 43"/>
            <p:cNvSpPr>
              <a:spLocks noChangeShapeType="1"/>
            </p:cNvSpPr>
            <p:nvPr/>
          </p:nvSpPr>
          <p:spPr bwMode="auto">
            <a:xfrm>
              <a:off x="3135" y="2714"/>
              <a:ext cx="1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5" name="Line 44"/>
            <p:cNvSpPr>
              <a:spLocks noChangeShapeType="1"/>
            </p:cNvSpPr>
            <p:nvPr/>
          </p:nvSpPr>
          <p:spPr bwMode="auto">
            <a:xfrm>
              <a:off x="3154" y="271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6" name="Line 45"/>
            <p:cNvSpPr>
              <a:spLocks noChangeShapeType="1"/>
            </p:cNvSpPr>
            <p:nvPr/>
          </p:nvSpPr>
          <p:spPr bwMode="auto">
            <a:xfrm>
              <a:off x="3178" y="271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7" name="Line 46"/>
            <p:cNvSpPr>
              <a:spLocks noChangeShapeType="1"/>
            </p:cNvSpPr>
            <p:nvPr/>
          </p:nvSpPr>
          <p:spPr bwMode="auto">
            <a:xfrm>
              <a:off x="3202" y="2714"/>
              <a:ext cx="1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8" name="Line 47"/>
            <p:cNvSpPr>
              <a:spLocks noChangeShapeType="1"/>
            </p:cNvSpPr>
            <p:nvPr/>
          </p:nvSpPr>
          <p:spPr bwMode="auto">
            <a:xfrm>
              <a:off x="3135" y="2876"/>
              <a:ext cx="1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29" name="Line 48"/>
            <p:cNvSpPr>
              <a:spLocks noChangeShapeType="1"/>
            </p:cNvSpPr>
            <p:nvPr/>
          </p:nvSpPr>
          <p:spPr bwMode="auto">
            <a:xfrm>
              <a:off x="3154" y="287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30" name="Line 49"/>
            <p:cNvSpPr>
              <a:spLocks noChangeShapeType="1"/>
            </p:cNvSpPr>
            <p:nvPr/>
          </p:nvSpPr>
          <p:spPr bwMode="auto">
            <a:xfrm>
              <a:off x="3178" y="287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31" name="Line 50"/>
            <p:cNvSpPr>
              <a:spLocks noChangeShapeType="1"/>
            </p:cNvSpPr>
            <p:nvPr/>
          </p:nvSpPr>
          <p:spPr bwMode="auto">
            <a:xfrm>
              <a:off x="3202" y="2876"/>
              <a:ext cx="1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32" name="Freeform 51"/>
            <p:cNvSpPr>
              <a:spLocks/>
            </p:cNvSpPr>
            <p:nvPr/>
          </p:nvSpPr>
          <p:spPr bwMode="auto">
            <a:xfrm>
              <a:off x="2772" y="2595"/>
              <a:ext cx="78" cy="77"/>
            </a:xfrm>
            <a:custGeom>
              <a:avLst/>
              <a:gdLst>
                <a:gd name="T0" fmla="*/ 78 w 78"/>
                <a:gd name="T1" fmla="*/ 36 h 77"/>
                <a:gd name="T2" fmla="*/ 78 w 78"/>
                <a:gd name="T3" fmla="*/ 32 h 77"/>
                <a:gd name="T4" fmla="*/ 77 w 78"/>
                <a:gd name="T5" fmla="*/ 28 h 77"/>
                <a:gd name="T6" fmla="*/ 75 w 78"/>
                <a:gd name="T7" fmla="*/ 25 h 77"/>
                <a:gd name="T8" fmla="*/ 74 w 78"/>
                <a:gd name="T9" fmla="*/ 21 h 77"/>
                <a:gd name="T10" fmla="*/ 72 w 78"/>
                <a:gd name="T11" fmla="*/ 17 h 77"/>
                <a:gd name="T12" fmla="*/ 69 w 78"/>
                <a:gd name="T13" fmla="*/ 14 h 77"/>
                <a:gd name="T14" fmla="*/ 67 w 78"/>
                <a:gd name="T15" fmla="*/ 11 h 77"/>
                <a:gd name="T16" fmla="*/ 64 w 78"/>
                <a:gd name="T17" fmla="*/ 8 h 77"/>
                <a:gd name="T18" fmla="*/ 60 w 78"/>
                <a:gd name="T19" fmla="*/ 6 h 77"/>
                <a:gd name="T20" fmla="*/ 57 w 78"/>
                <a:gd name="T21" fmla="*/ 4 h 77"/>
                <a:gd name="T22" fmla="*/ 53 w 78"/>
                <a:gd name="T23" fmla="*/ 2 h 77"/>
                <a:gd name="T24" fmla="*/ 49 w 78"/>
                <a:gd name="T25" fmla="*/ 1 h 77"/>
                <a:gd name="T26" fmla="*/ 45 w 78"/>
                <a:gd name="T27" fmla="*/ 0 h 77"/>
                <a:gd name="T28" fmla="*/ 41 w 78"/>
                <a:gd name="T29" fmla="*/ 0 h 77"/>
                <a:gd name="T30" fmla="*/ 37 w 78"/>
                <a:gd name="T31" fmla="*/ 0 h 77"/>
                <a:gd name="T32" fmla="*/ 33 w 78"/>
                <a:gd name="T33" fmla="*/ 0 h 77"/>
                <a:gd name="T34" fmla="*/ 29 w 78"/>
                <a:gd name="T35" fmla="*/ 1 h 77"/>
                <a:gd name="T36" fmla="*/ 25 w 78"/>
                <a:gd name="T37" fmla="*/ 2 h 77"/>
                <a:gd name="T38" fmla="*/ 22 w 78"/>
                <a:gd name="T39" fmla="*/ 4 h 77"/>
                <a:gd name="T40" fmla="*/ 18 w 78"/>
                <a:gd name="T41" fmla="*/ 6 h 77"/>
                <a:gd name="T42" fmla="*/ 15 w 78"/>
                <a:gd name="T43" fmla="*/ 8 h 77"/>
                <a:gd name="T44" fmla="*/ 12 w 78"/>
                <a:gd name="T45" fmla="*/ 11 h 77"/>
                <a:gd name="T46" fmla="*/ 9 w 78"/>
                <a:gd name="T47" fmla="*/ 14 h 77"/>
                <a:gd name="T48" fmla="*/ 7 w 78"/>
                <a:gd name="T49" fmla="*/ 17 h 77"/>
                <a:gd name="T50" fmla="*/ 5 w 78"/>
                <a:gd name="T51" fmla="*/ 21 h 77"/>
                <a:gd name="T52" fmla="*/ 3 w 78"/>
                <a:gd name="T53" fmla="*/ 25 h 77"/>
                <a:gd name="T54" fmla="*/ 2 w 78"/>
                <a:gd name="T55" fmla="*/ 28 h 77"/>
                <a:gd name="T56" fmla="*/ 1 w 78"/>
                <a:gd name="T57" fmla="*/ 32 h 77"/>
                <a:gd name="T58" fmla="*/ 0 w 78"/>
                <a:gd name="T59" fmla="*/ 36 h 77"/>
                <a:gd name="T60" fmla="*/ 0 w 78"/>
                <a:gd name="T61" fmla="*/ 41 h 77"/>
                <a:gd name="T62" fmla="*/ 1 w 78"/>
                <a:gd name="T63" fmla="*/ 45 h 77"/>
                <a:gd name="T64" fmla="*/ 2 w 78"/>
                <a:gd name="T65" fmla="*/ 48 h 77"/>
                <a:gd name="T66" fmla="*/ 3 w 78"/>
                <a:gd name="T67" fmla="*/ 52 h 77"/>
                <a:gd name="T68" fmla="*/ 5 w 78"/>
                <a:gd name="T69" fmla="*/ 56 h 77"/>
                <a:gd name="T70" fmla="*/ 7 w 78"/>
                <a:gd name="T71" fmla="*/ 60 h 77"/>
                <a:gd name="T72" fmla="*/ 9 w 78"/>
                <a:gd name="T73" fmla="*/ 63 h 77"/>
                <a:gd name="T74" fmla="*/ 12 w 78"/>
                <a:gd name="T75" fmla="*/ 66 h 77"/>
                <a:gd name="T76" fmla="*/ 15 w 78"/>
                <a:gd name="T77" fmla="*/ 69 h 77"/>
                <a:gd name="T78" fmla="*/ 18 w 78"/>
                <a:gd name="T79" fmla="*/ 71 h 77"/>
                <a:gd name="T80" fmla="*/ 22 w 78"/>
                <a:gd name="T81" fmla="*/ 73 h 77"/>
                <a:gd name="T82" fmla="*/ 25 w 78"/>
                <a:gd name="T83" fmla="*/ 75 h 77"/>
                <a:gd name="T84" fmla="*/ 29 w 78"/>
                <a:gd name="T85" fmla="*/ 76 h 77"/>
                <a:gd name="T86" fmla="*/ 33 w 78"/>
                <a:gd name="T87" fmla="*/ 77 h 77"/>
                <a:gd name="T88" fmla="*/ 37 w 78"/>
                <a:gd name="T89" fmla="*/ 77 h 77"/>
                <a:gd name="T90" fmla="*/ 41 w 78"/>
                <a:gd name="T91" fmla="*/ 77 h 77"/>
                <a:gd name="T92" fmla="*/ 45 w 78"/>
                <a:gd name="T93" fmla="*/ 77 h 77"/>
                <a:gd name="T94" fmla="*/ 49 w 78"/>
                <a:gd name="T95" fmla="*/ 76 h 77"/>
                <a:gd name="T96" fmla="*/ 53 w 78"/>
                <a:gd name="T97" fmla="*/ 75 h 77"/>
                <a:gd name="T98" fmla="*/ 57 w 78"/>
                <a:gd name="T99" fmla="*/ 73 h 77"/>
                <a:gd name="T100" fmla="*/ 60 w 78"/>
                <a:gd name="T101" fmla="*/ 71 h 77"/>
                <a:gd name="T102" fmla="*/ 64 w 78"/>
                <a:gd name="T103" fmla="*/ 69 h 77"/>
                <a:gd name="T104" fmla="*/ 67 w 78"/>
                <a:gd name="T105" fmla="*/ 66 h 77"/>
                <a:gd name="T106" fmla="*/ 69 w 78"/>
                <a:gd name="T107" fmla="*/ 63 h 77"/>
                <a:gd name="T108" fmla="*/ 72 w 78"/>
                <a:gd name="T109" fmla="*/ 60 h 77"/>
                <a:gd name="T110" fmla="*/ 74 w 78"/>
                <a:gd name="T111" fmla="*/ 56 h 77"/>
                <a:gd name="T112" fmla="*/ 75 w 78"/>
                <a:gd name="T113" fmla="*/ 52 h 77"/>
                <a:gd name="T114" fmla="*/ 77 w 78"/>
                <a:gd name="T115" fmla="*/ 48 h 77"/>
                <a:gd name="T116" fmla="*/ 78 w 78"/>
                <a:gd name="T117" fmla="*/ 45 h 77"/>
                <a:gd name="T118" fmla="*/ 78 w 78"/>
                <a:gd name="T119" fmla="*/ 41 h 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77"/>
                <a:gd name="T182" fmla="*/ 78 w 78"/>
                <a:gd name="T183" fmla="*/ 77 h 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77">
                  <a:moveTo>
                    <a:pt x="78" y="38"/>
                  </a:moveTo>
                  <a:lnTo>
                    <a:pt x="78" y="36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3" y="19"/>
                  </a:lnTo>
                  <a:lnTo>
                    <a:pt x="72" y="17"/>
                  </a:lnTo>
                  <a:lnTo>
                    <a:pt x="71" y="16"/>
                  </a:lnTo>
                  <a:lnTo>
                    <a:pt x="69" y="14"/>
                  </a:lnTo>
                  <a:lnTo>
                    <a:pt x="68" y="12"/>
                  </a:lnTo>
                  <a:lnTo>
                    <a:pt x="67" y="11"/>
                  </a:lnTo>
                  <a:lnTo>
                    <a:pt x="65" y="10"/>
                  </a:lnTo>
                  <a:lnTo>
                    <a:pt x="64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9" y="5"/>
                  </a:lnTo>
                  <a:lnTo>
                    <a:pt x="57" y="4"/>
                  </a:lnTo>
                  <a:lnTo>
                    <a:pt x="55" y="3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0" y="5"/>
                  </a:lnTo>
                  <a:lnTo>
                    <a:pt x="18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3" y="52"/>
                  </a:lnTo>
                  <a:lnTo>
                    <a:pt x="4" y="54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9" y="63"/>
                  </a:lnTo>
                  <a:lnTo>
                    <a:pt x="10" y="64"/>
                  </a:lnTo>
                  <a:lnTo>
                    <a:pt x="12" y="66"/>
                  </a:lnTo>
                  <a:lnTo>
                    <a:pt x="13" y="67"/>
                  </a:lnTo>
                  <a:lnTo>
                    <a:pt x="15" y="69"/>
                  </a:lnTo>
                  <a:lnTo>
                    <a:pt x="16" y="70"/>
                  </a:lnTo>
                  <a:lnTo>
                    <a:pt x="18" y="71"/>
                  </a:lnTo>
                  <a:lnTo>
                    <a:pt x="20" y="72"/>
                  </a:lnTo>
                  <a:lnTo>
                    <a:pt x="22" y="73"/>
                  </a:lnTo>
                  <a:lnTo>
                    <a:pt x="23" y="74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3" y="77"/>
                  </a:lnTo>
                  <a:lnTo>
                    <a:pt x="45" y="77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1" y="75"/>
                  </a:lnTo>
                  <a:lnTo>
                    <a:pt x="53" y="75"/>
                  </a:lnTo>
                  <a:lnTo>
                    <a:pt x="55" y="74"/>
                  </a:lnTo>
                  <a:lnTo>
                    <a:pt x="57" y="73"/>
                  </a:lnTo>
                  <a:lnTo>
                    <a:pt x="59" y="72"/>
                  </a:lnTo>
                  <a:lnTo>
                    <a:pt x="60" y="71"/>
                  </a:lnTo>
                  <a:lnTo>
                    <a:pt x="62" y="70"/>
                  </a:lnTo>
                  <a:lnTo>
                    <a:pt x="64" y="69"/>
                  </a:lnTo>
                  <a:lnTo>
                    <a:pt x="65" y="67"/>
                  </a:lnTo>
                  <a:lnTo>
                    <a:pt x="67" y="66"/>
                  </a:lnTo>
                  <a:lnTo>
                    <a:pt x="68" y="64"/>
                  </a:lnTo>
                  <a:lnTo>
                    <a:pt x="69" y="63"/>
                  </a:lnTo>
                  <a:lnTo>
                    <a:pt x="71" y="61"/>
                  </a:lnTo>
                  <a:lnTo>
                    <a:pt x="72" y="60"/>
                  </a:lnTo>
                  <a:lnTo>
                    <a:pt x="73" y="58"/>
                  </a:lnTo>
                  <a:lnTo>
                    <a:pt x="74" y="56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6" y="50"/>
                  </a:lnTo>
                  <a:lnTo>
                    <a:pt x="77" y="48"/>
                  </a:lnTo>
                  <a:lnTo>
                    <a:pt x="77" y="46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3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33" name="Freeform 52"/>
            <p:cNvSpPr>
              <a:spLocks/>
            </p:cNvSpPr>
            <p:nvPr/>
          </p:nvSpPr>
          <p:spPr bwMode="auto">
            <a:xfrm>
              <a:off x="2772" y="2918"/>
              <a:ext cx="78" cy="77"/>
            </a:xfrm>
            <a:custGeom>
              <a:avLst/>
              <a:gdLst>
                <a:gd name="T0" fmla="*/ 78 w 78"/>
                <a:gd name="T1" fmla="*/ 37 h 77"/>
                <a:gd name="T2" fmla="*/ 78 w 78"/>
                <a:gd name="T3" fmla="*/ 33 h 77"/>
                <a:gd name="T4" fmla="*/ 77 w 78"/>
                <a:gd name="T5" fmla="*/ 29 h 77"/>
                <a:gd name="T6" fmla="*/ 75 w 78"/>
                <a:gd name="T7" fmla="*/ 25 h 77"/>
                <a:gd name="T8" fmla="*/ 74 w 78"/>
                <a:gd name="T9" fmla="*/ 21 h 77"/>
                <a:gd name="T10" fmla="*/ 72 w 78"/>
                <a:gd name="T11" fmla="*/ 17 h 77"/>
                <a:gd name="T12" fmla="*/ 69 w 78"/>
                <a:gd name="T13" fmla="*/ 14 h 77"/>
                <a:gd name="T14" fmla="*/ 67 w 78"/>
                <a:gd name="T15" fmla="*/ 11 h 77"/>
                <a:gd name="T16" fmla="*/ 64 w 78"/>
                <a:gd name="T17" fmla="*/ 8 h 77"/>
                <a:gd name="T18" fmla="*/ 60 w 78"/>
                <a:gd name="T19" fmla="*/ 6 h 77"/>
                <a:gd name="T20" fmla="*/ 57 w 78"/>
                <a:gd name="T21" fmla="*/ 4 h 77"/>
                <a:gd name="T22" fmla="*/ 53 w 78"/>
                <a:gd name="T23" fmla="*/ 2 h 77"/>
                <a:gd name="T24" fmla="*/ 49 w 78"/>
                <a:gd name="T25" fmla="*/ 1 h 77"/>
                <a:gd name="T26" fmla="*/ 45 w 78"/>
                <a:gd name="T27" fmla="*/ 0 h 77"/>
                <a:gd name="T28" fmla="*/ 41 w 78"/>
                <a:gd name="T29" fmla="*/ 0 h 77"/>
                <a:gd name="T30" fmla="*/ 37 w 78"/>
                <a:gd name="T31" fmla="*/ 0 h 77"/>
                <a:gd name="T32" fmla="*/ 33 w 78"/>
                <a:gd name="T33" fmla="*/ 0 h 77"/>
                <a:gd name="T34" fmla="*/ 29 w 78"/>
                <a:gd name="T35" fmla="*/ 1 h 77"/>
                <a:gd name="T36" fmla="*/ 25 w 78"/>
                <a:gd name="T37" fmla="*/ 2 h 77"/>
                <a:gd name="T38" fmla="*/ 22 w 78"/>
                <a:gd name="T39" fmla="*/ 4 h 77"/>
                <a:gd name="T40" fmla="*/ 18 w 78"/>
                <a:gd name="T41" fmla="*/ 6 h 77"/>
                <a:gd name="T42" fmla="*/ 15 w 78"/>
                <a:gd name="T43" fmla="*/ 8 h 77"/>
                <a:gd name="T44" fmla="*/ 12 w 78"/>
                <a:gd name="T45" fmla="*/ 11 h 77"/>
                <a:gd name="T46" fmla="*/ 9 w 78"/>
                <a:gd name="T47" fmla="*/ 14 h 77"/>
                <a:gd name="T48" fmla="*/ 7 w 78"/>
                <a:gd name="T49" fmla="*/ 17 h 77"/>
                <a:gd name="T50" fmla="*/ 5 w 78"/>
                <a:gd name="T51" fmla="*/ 21 h 77"/>
                <a:gd name="T52" fmla="*/ 3 w 78"/>
                <a:gd name="T53" fmla="*/ 25 h 77"/>
                <a:gd name="T54" fmla="*/ 2 w 78"/>
                <a:gd name="T55" fmla="*/ 29 h 77"/>
                <a:gd name="T56" fmla="*/ 1 w 78"/>
                <a:gd name="T57" fmla="*/ 33 h 77"/>
                <a:gd name="T58" fmla="*/ 0 w 78"/>
                <a:gd name="T59" fmla="*/ 37 h 77"/>
                <a:gd name="T60" fmla="*/ 0 w 78"/>
                <a:gd name="T61" fmla="*/ 41 h 77"/>
                <a:gd name="T62" fmla="*/ 1 w 78"/>
                <a:gd name="T63" fmla="*/ 45 h 77"/>
                <a:gd name="T64" fmla="*/ 2 w 78"/>
                <a:gd name="T65" fmla="*/ 49 h 77"/>
                <a:gd name="T66" fmla="*/ 3 w 78"/>
                <a:gd name="T67" fmla="*/ 52 h 77"/>
                <a:gd name="T68" fmla="*/ 5 w 78"/>
                <a:gd name="T69" fmla="*/ 56 h 77"/>
                <a:gd name="T70" fmla="*/ 7 w 78"/>
                <a:gd name="T71" fmla="*/ 60 h 77"/>
                <a:gd name="T72" fmla="*/ 9 w 78"/>
                <a:gd name="T73" fmla="*/ 63 h 77"/>
                <a:gd name="T74" fmla="*/ 12 w 78"/>
                <a:gd name="T75" fmla="*/ 66 h 77"/>
                <a:gd name="T76" fmla="*/ 15 w 78"/>
                <a:gd name="T77" fmla="*/ 69 h 77"/>
                <a:gd name="T78" fmla="*/ 18 w 78"/>
                <a:gd name="T79" fmla="*/ 71 h 77"/>
                <a:gd name="T80" fmla="*/ 22 w 78"/>
                <a:gd name="T81" fmla="*/ 73 h 77"/>
                <a:gd name="T82" fmla="*/ 25 w 78"/>
                <a:gd name="T83" fmla="*/ 75 h 77"/>
                <a:gd name="T84" fmla="*/ 29 w 78"/>
                <a:gd name="T85" fmla="*/ 76 h 77"/>
                <a:gd name="T86" fmla="*/ 33 w 78"/>
                <a:gd name="T87" fmla="*/ 77 h 77"/>
                <a:gd name="T88" fmla="*/ 37 w 78"/>
                <a:gd name="T89" fmla="*/ 77 h 77"/>
                <a:gd name="T90" fmla="*/ 41 w 78"/>
                <a:gd name="T91" fmla="*/ 77 h 77"/>
                <a:gd name="T92" fmla="*/ 45 w 78"/>
                <a:gd name="T93" fmla="*/ 77 h 77"/>
                <a:gd name="T94" fmla="*/ 49 w 78"/>
                <a:gd name="T95" fmla="*/ 76 h 77"/>
                <a:gd name="T96" fmla="*/ 53 w 78"/>
                <a:gd name="T97" fmla="*/ 75 h 77"/>
                <a:gd name="T98" fmla="*/ 57 w 78"/>
                <a:gd name="T99" fmla="*/ 73 h 77"/>
                <a:gd name="T100" fmla="*/ 60 w 78"/>
                <a:gd name="T101" fmla="*/ 71 h 77"/>
                <a:gd name="T102" fmla="*/ 64 w 78"/>
                <a:gd name="T103" fmla="*/ 69 h 77"/>
                <a:gd name="T104" fmla="*/ 67 w 78"/>
                <a:gd name="T105" fmla="*/ 66 h 77"/>
                <a:gd name="T106" fmla="*/ 69 w 78"/>
                <a:gd name="T107" fmla="*/ 63 h 77"/>
                <a:gd name="T108" fmla="*/ 72 w 78"/>
                <a:gd name="T109" fmla="*/ 60 h 77"/>
                <a:gd name="T110" fmla="*/ 74 w 78"/>
                <a:gd name="T111" fmla="*/ 56 h 77"/>
                <a:gd name="T112" fmla="*/ 75 w 78"/>
                <a:gd name="T113" fmla="*/ 52 h 77"/>
                <a:gd name="T114" fmla="*/ 77 w 78"/>
                <a:gd name="T115" fmla="*/ 49 h 77"/>
                <a:gd name="T116" fmla="*/ 78 w 78"/>
                <a:gd name="T117" fmla="*/ 45 h 77"/>
                <a:gd name="T118" fmla="*/ 78 w 78"/>
                <a:gd name="T119" fmla="*/ 41 h 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77"/>
                <a:gd name="T182" fmla="*/ 78 w 78"/>
                <a:gd name="T183" fmla="*/ 77 h 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77">
                  <a:moveTo>
                    <a:pt x="78" y="39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7" y="31"/>
                  </a:lnTo>
                  <a:lnTo>
                    <a:pt x="77" y="29"/>
                  </a:lnTo>
                  <a:lnTo>
                    <a:pt x="76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3" y="19"/>
                  </a:lnTo>
                  <a:lnTo>
                    <a:pt x="72" y="17"/>
                  </a:lnTo>
                  <a:lnTo>
                    <a:pt x="71" y="16"/>
                  </a:lnTo>
                  <a:lnTo>
                    <a:pt x="69" y="14"/>
                  </a:lnTo>
                  <a:lnTo>
                    <a:pt x="68" y="13"/>
                  </a:lnTo>
                  <a:lnTo>
                    <a:pt x="67" y="11"/>
                  </a:lnTo>
                  <a:lnTo>
                    <a:pt x="65" y="10"/>
                  </a:lnTo>
                  <a:lnTo>
                    <a:pt x="64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9" y="5"/>
                  </a:lnTo>
                  <a:lnTo>
                    <a:pt x="57" y="4"/>
                  </a:lnTo>
                  <a:lnTo>
                    <a:pt x="55" y="3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0" y="5"/>
                  </a:lnTo>
                  <a:lnTo>
                    <a:pt x="18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4" y="54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9" y="63"/>
                  </a:lnTo>
                  <a:lnTo>
                    <a:pt x="10" y="65"/>
                  </a:lnTo>
                  <a:lnTo>
                    <a:pt x="12" y="66"/>
                  </a:lnTo>
                  <a:lnTo>
                    <a:pt x="13" y="67"/>
                  </a:lnTo>
                  <a:lnTo>
                    <a:pt x="15" y="69"/>
                  </a:lnTo>
                  <a:lnTo>
                    <a:pt x="16" y="70"/>
                  </a:lnTo>
                  <a:lnTo>
                    <a:pt x="18" y="71"/>
                  </a:lnTo>
                  <a:lnTo>
                    <a:pt x="20" y="72"/>
                  </a:lnTo>
                  <a:lnTo>
                    <a:pt x="22" y="73"/>
                  </a:lnTo>
                  <a:lnTo>
                    <a:pt x="23" y="74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3" y="77"/>
                  </a:lnTo>
                  <a:lnTo>
                    <a:pt x="45" y="77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1" y="75"/>
                  </a:lnTo>
                  <a:lnTo>
                    <a:pt x="53" y="75"/>
                  </a:lnTo>
                  <a:lnTo>
                    <a:pt x="55" y="74"/>
                  </a:lnTo>
                  <a:lnTo>
                    <a:pt x="57" y="73"/>
                  </a:lnTo>
                  <a:lnTo>
                    <a:pt x="59" y="72"/>
                  </a:lnTo>
                  <a:lnTo>
                    <a:pt x="60" y="71"/>
                  </a:lnTo>
                  <a:lnTo>
                    <a:pt x="62" y="70"/>
                  </a:lnTo>
                  <a:lnTo>
                    <a:pt x="64" y="69"/>
                  </a:lnTo>
                  <a:lnTo>
                    <a:pt x="65" y="67"/>
                  </a:lnTo>
                  <a:lnTo>
                    <a:pt x="67" y="66"/>
                  </a:lnTo>
                  <a:lnTo>
                    <a:pt x="68" y="65"/>
                  </a:lnTo>
                  <a:lnTo>
                    <a:pt x="69" y="63"/>
                  </a:lnTo>
                  <a:lnTo>
                    <a:pt x="71" y="61"/>
                  </a:lnTo>
                  <a:lnTo>
                    <a:pt x="72" y="60"/>
                  </a:lnTo>
                  <a:lnTo>
                    <a:pt x="73" y="58"/>
                  </a:lnTo>
                  <a:lnTo>
                    <a:pt x="74" y="56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49"/>
                  </a:lnTo>
                  <a:lnTo>
                    <a:pt x="77" y="47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3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34" name="Line 53"/>
            <p:cNvSpPr>
              <a:spLocks noChangeShapeType="1"/>
            </p:cNvSpPr>
            <p:nvPr/>
          </p:nvSpPr>
          <p:spPr bwMode="auto">
            <a:xfrm>
              <a:off x="2811" y="2582"/>
              <a:ext cx="1" cy="1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35" name="Line 54"/>
            <p:cNvSpPr>
              <a:spLocks noChangeShapeType="1"/>
            </p:cNvSpPr>
            <p:nvPr/>
          </p:nvSpPr>
          <p:spPr bwMode="auto">
            <a:xfrm flipH="1">
              <a:off x="2759" y="2633"/>
              <a:ext cx="1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36" name="Line 55"/>
            <p:cNvSpPr>
              <a:spLocks noChangeShapeType="1"/>
            </p:cNvSpPr>
            <p:nvPr/>
          </p:nvSpPr>
          <p:spPr bwMode="auto">
            <a:xfrm>
              <a:off x="2811" y="2905"/>
              <a:ext cx="1" cy="1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37" name="Line 56"/>
            <p:cNvSpPr>
              <a:spLocks noChangeShapeType="1"/>
            </p:cNvSpPr>
            <p:nvPr/>
          </p:nvSpPr>
          <p:spPr bwMode="auto">
            <a:xfrm flipH="1">
              <a:off x="2759" y="2957"/>
              <a:ext cx="1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94"/>
          <p:cNvGrpSpPr>
            <a:grpSpLocks/>
          </p:cNvGrpSpPr>
          <p:nvPr/>
        </p:nvGrpSpPr>
        <p:grpSpPr bwMode="auto">
          <a:xfrm>
            <a:off x="7427913" y="1641475"/>
            <a:ext cx="1027112" cy="1087438"/>
            <a:chOff x="3877" y="1124"/>
            <a:chExt cx="647" cy="685"/>
          </a:xfrm>
        </p:grpSpPr>
        <p:sp>
          <p:nvSpPr>
            <p:cNvPr id="23692" name="Rectangle 13"/>
            <p:cNvSpPr>
              <a:spLocks noChangeArrowheads="1"/>
            </p:cNvSpPr>
            <p:nvPr/>
          </p:nvSpPr>
          <p:spPr bwMode="auto">
            <a:xfrm>
              <a:off x="3877" y="1124"/>
              <a:ext cx="647" cy="64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93" name="Line 14"/>
            <p:cNvSpPr>
              <a:spLocks noChangeShapeType="1"/>
            </p:cNvSpPr>
            <p:nvPr/>
          </p:nvSpPr>
          <p:spPr bwMode="auto">
            <a:xfrm>
              <a:off x="3877" y="1693"/>
              <a:ext cx="64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94" name="Freeform 15"/>
            <p:cNvSpPr>
              <a:spLocks/>
            </p:cNvSpPr>
            <p:nvPr/>
          </p:nvSpPr>
          <p:spPr bwMode="auto">
            <a:xfrm>
              <a:off x="4119" y="1289"/>
              <a:ext cx="162" cy="162"/>
            </a:xfrm>
            <a:custGeom>
              <a:avLst/>
              <a:gdLst>
                <a:gd name="T0" fmla="*/ 162 w 162"/>
                <a:gd name="T1" fmla="*/ 75 h 162"/>
                <a:gd name="T2" fmla="*/ 161 w 162"/>
                <a:gd name="T3" fmla="*/ 67 h 162"/>
                <a:gd name="T4" fmla="*/ 159 w 162"/>
                <a:gd name="T5" fmla="*/ 58 h 162"/>
                <a:gd name="T6" fmla="*/ 156 w 162"/>
                <a:gd name="T7" fmla="*/ 50 h 162"/>
                <a:gd name="T8" fmla="*/ 152 w 162"/>
                <a:gd name="T9" fmla="*/ 42 h 162"/>
                <a:gd name="T10" fmla="*/ 148 w 162"/>
                <a:gd name="T11" fmla="*/ 35 h 162"/>
                <a:gd name="T12" fmla="*/ 143 w 162"/>
                <a:gd name="T13" fmla="*/ 28 h 162"/>
                <a:gd name="T14" fmla="*/ 136 w 162"/>
                <a:gd name="T15" fmla="*/ 22 h 162"/>
                <a:gd name="T16" fmla="*/ 130 w 162"/>
                <a:gd name="T17" fmla="*/ 16 h 162"/>
                <a:gd name="T18" fmla="*/ 123 w 162"/>
                <a:gd name="T19" fmla="*/ 11 h 162"/>
                <a:gd name="T20" fmla="*/ 115 w 162"/>
                <a:gd name="T21" fmla="*/ 8 h 162"/>
                <a:gd name="T22" fmla="*/ 107 w 162"/>
                <a:gd name="T23" fmla="*/ 4 h 162"/>
                <a:gd name="T24" fmla="*/ 99 w 162"/>
                <a:gd name="T25" fmla="*/ 2 h 162"/>
                <a:gd name="T26" fmla="*/ 90 w 162"/>
                <a:gd name="T27" fmla="*/ 1 h 162"/>
                <a:gd name="T28" fmla="*/ 81 w 162"/>
                <a:gd name="T29" fmla="*/ 0 h 162"/>
                <a:gd name="T30" fmla="*/ 73 w 162"/>
                <a:gd name="T31" fmla="*/ 1 h 162"/>
                <a:gd name="T32" fmla="*/ 64 w 162"/>
                <a:gd name="T33" fmla="*/ 2 h 162"/>
                <a:gd name="T34" fmla="*/ 56 w 162"/>
                <a:gd name="T35" fmla="*/ 4 h 162"/>
                <a:gd name="T36" fmla="*/ 48 w 162"/>
                <a:gd name="T37" fmla="*/ 8 h 162"/>
                <a:gd name="T38" fmla="*/ 40 w 162"/>
                <a:gd name="T39" fmla="*/ 11 h 162"/>
                <a:gd name="T40" fmla="*/ 33 w 162"/>
                <a:gd name="T41" fmla="*/ 16 h 162"/>
                <a:gd name="T42" fmla="*/ 26 w 162"/>
                <a:gd name="T43" fmla="*/ 22 h 162"/>
                <a:gd name="T44" fmla="*/ 20 w 162"/>
                <a:gd name="T45" fmla="*/ 28 h 162"/>
                <a:gd name="T46" fmla="*/ 15 w 162"/>
                <a:gd name="T47" fmla="*/ 35 h 162"/>
                <a:gd name="T48" fmla="*/ 10 w 162"/>
                <a:gd name="T49" fmla="*/ 42 h 162"/>
                <a:gd name="T50" fmla="*/ 7 w 162"/>
                <a:gd name="T51" fmla="*/ 50 h 162"/>
                <a:gd name="T52" fmla="*/ 4 w 162"/>
                <a:gd name="T53" fmla="*/ 58 h 162"/>
                <a:gd name="T54" fmla="*/ 2 w 162"/>
                <a:gd name="T55" fmla="*/ 67 h 162"/>
                <a:gd name="T56" fmla="*/ 1 w 162"/>
                <a:gd name="T57" fmla="*/ 75 h 162"/>
                <a:gd name="T58" fmla="*/ 1 w 162"/>
                <a:gd name="T59" fmla="*/ 84 h 162"/>
                <a:gd name="T60" fmla="*/ 1 w 162"/>
                <a:gd name="T61" fmla="*/ 93 h 162"/>
                <a:gd name="T62" fmla="*/ 3 w 162"/>
                <a:gd name="T63" fmla="*/ 101 h 162"/>
                <a:gd name="T64" fmla="*/ 5 w 162"/>
                <a:gd name="T65" fmla="*/ 109 h 162"/>
                <a:gd name="T66" fmla="*/ 9 w 162"/>
                <a:gd name="T67" fmla="*/ 117 h 162"/>
                <a:gd name="T68" fmla="*/ 13 w 162"/>
                <a:gd name="T69" fmla="*/ 125 h 162"/>
                <a:gd name="T70" fmla="*/ 18 w 162"/>
                <a:gd name="T71" fmla="*/ 132 h 162"/>
                <a:gd name="T72" fmla="*/ 24 w 162"/>
                <a:gd name="T73" fmla="*/ 138 h 162"/>
                <a:gd name="T74" fmla="*/ 31 w 162"/>
                <a:gd name="T75" fmla="*/ 144 h 162"/>
                <a:gd name="T76" fmla="*/ 38 w 162"/>
                <a:gd name="T77" fmla="*/ 149 h 162"/>
                <a:gd name="T78" fmla="*/ 45 w 162"/>
                <a:gd name="T79" fmla="*/ 153 h 162"/>
                <a:gd name="T80" fmla="*/ 53 w 162"/>
                <a:gd name="T81" fmla="*/ 157 h 162"/>
                <a:gd name="T82" fmla="*/ 61 w 162"/>
                <a:gd name="T83" fmla="*/ 159 h 162"/>
                <a:gd name="T84" fmla="*/ 70 w 162"/>
                <a:gd name="T85" fmla="*/ 161 h 162"/>
                <a:gd name="T86" fmla="*/ 78 w 162"/>
                <a:gd name="T87" fmla="*/ 162 h 162"/>
                <a:gd name="T88" fmla="*/ 87 w 162"/>
                <a:gd name="T89" fmla="*/ 162 h 162"/>
                <a:gd name="T90" fmla="*/ 96 w 162"/>
                <a:gd name="T91" fmla="*/ 160 h 162"/>
                <a:gd name="T92" fmla="*/ 104 w 162"/>
                <a:gd name="T93" fmla="*/ 158 h 162"/>
                <a:gd name="T94" fmla="*/ 112 w 162"/>
                <a:gd name="T95" fmla="*/ 156 h 162"/>
                <a:gd name="T96" fmla="*/ 120 w 162"/>
                <a:gd name="T97" fmla="*/ 152 h 162"/>
                <a:gd name="T98" fmla="*/ 128 w 162"/>
                <a:gd name="T99" fmla="*/ 147 h 162"/>
                <a:gd name="T100" fmla="*/ 134 w 162"/>
                <a:gd name="T101" fmla="*/ 142 h 162"/>
                <a:gd name="T102" fmla="*/ 141 w 162"/>
                <a:gd name="T103" fmla="*/ 136 h 162"/>
                <a:gd name="T104" fmla="*/ 146 w 162"/>
                <a:gd name="T105" fmla="*/ 129 h 162"/>
                <a:gd name="T106" fmla="*/ 151 w 162"/>
                <a:gd name="T107" fmla="*/ 122 h 162"/>
                <a:gd name="T108" fmla="*/ 155 w 162"/>
                <a:gd name="T109" fmla="*/ 115 h 162"/>
                <a:gd name="T110" fmla="*/ 158 w 162"/>
                <a:gd name="T111" fmla="*/ 107 h 162"/>
                <a:gd name="T112" fmla="*/ 160 w 162"/>
                <a:gd name="T113" fmla="*/ 98 h 162"/>
                <a:gd name="T114" fmla="*/ 162 w 162"/>
                <a:gd name="T115" fmla="*/ 90 h 162"/>
                <a:gd name="T116" fmla="*/ 162 w 162"/>
                <a:gd name="T117" fmla="*/ 81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2"/>
                <a:gd name="T178" fmla="*/ 0 h 162"/>
                <a:gd name="T179" fmla="*/ 162 w 162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2" h="162">
                  <a:moveTo>
                    <a:pt x="162" y="81"/>
                  </a:moveTo>
                  <a:lnTo>
                    <a:pt x="162" y="78"/>
                  </a:lnTo>
                  <a:lnTo>
                    <a:pt x="162" y="75"/>
                  </a:lnTo>
                  <a:lnTo>
                    <a:pt x="162" y="72"/>
                  </a:lnTo>
                  <a:lnTo>
                    <a:pt x="161" y="70"/>
                  </a:lnTo>
                  <a:lnTo>
                    <a:pt x="161" y="67"/>
                  </a:lnTo>
                  <a:lnTo>
                    <a:pt x="160" y="64"/>
                  </a:lnTo>
                  <a:lnTo>
                    <a:pt x="160" y="61"/>
                  </a:lnTo>
                  <a:lnTo>
                    <a:pt x="159" y="58"/>
                  </a:lnTo>
                  <a:lnTo>
                    <a:pt x="158" y="56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5" y="47"/>
                  </a:lnTo>
                  <a:lnTo>
                    <a:pt x="154" y="45"/>
                  </a:lnTo>
                  <a:lnTo>
                    <a:pt x="152" y="42"/>
                  </a:lnTo>
                  <a:lnTo>
                    <a:pt x="151" y="40"/>
                  </a:lnTo>
                  <a:lnTo>
                    <a:pt x="149" y="37"/>
                  </a:lnTo>
                  <a:lnTo>
                    <a:pt x="148" y="35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3" y="28"/>
                  </a:lnTo>
                  <a:lnTo>
                    <a:pt x="141" y="26"/>
                  </a:lnTo>
                  <a:lnTo>
                    <a:pt x="139" y="24"/>
                  </a:lnTo>
                  <a:lnTo>
                    <a:pt x="136" y="22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6"/>
                  </a:lnTo>
                  <a:lnTo>
                    <a:pt x="128" y="15"/>
                  </a:lnTo>
                  <a:lnTo>
                    <a:pt x="125" y="13"/>
                  </a:lnTo>
                  <a:lnTo>
                    <a:pt x="123" y="11"/>
                  </a:lnTo>
                  <a:lnTo>
                    <a:pt x="120" y="10"/>
                  </a:lnTo>
                  <a:lnTo>
                    <a:pt x="118" y="9"/>
                  </a:lnTo>
                  <a:lnTo>
                    <a:pt x="115" y="8"/>
                  </a:lnTo>
                  <a:lnTo>
                    <a:pt x="112" y="6"/>
                  </a:lnTo>
                  <a:lnTo>
                    <a:pt x="110" y="5"/>
                  </a:lnTo>
                  <a:lnTo>
                    <a:pt x="107" y="4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3" y="1"/>
                  </a:lnTo>
                  <a:lnTo>
                    <a:pt x="90" y="1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6" y="4"/>
                  </a:lnTo>
                  <a:lnTo>
                    <a:pt x="53" y="5"/>
                  </a:lnTo>
                  <a:lnTo>
                    <a:pt x="50" y="6"/>
                  </a:lnTo>
                  <a:lnTo>
                    <a:pt x="48" y="8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6"/>
                  </a:lnTo>
                  <a:lnTo>
                    <a:pt x="20" y="28"/>
                  </a:lnTo>
                  <a:lnTo>
                    <a:pt x="18" y="30"/>
                  </a:lnTo>
                  <a:lnTo>
                    <a:pt x="17" y="33"/>
                  </a:lnTo>
                  <a:lnTo>
                    <a:pt x="15" y="35"/>
                  </a:lnTo>
                  <a:lnTo>
                    <a:pt x="13" y="37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7" y="50"/>
                  </a:lnTo>
                  <a:lnTo>
                    <a:pt x="5" y="53"/>
                  </a:lnTo>
                  <a:lnTo>
                    <a:pt x="4" y="56"/>
                  </a:lnTo>
                  <a:lnTo>
                    <a:pt x="4" y="58"/>
                  </a:lnTo>
                  <a:lnTo>
                    <a:pt x="3" y="61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3" y="101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5" y="109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9" y="117"/>
                  </a:lnTo>
                  <a:lnTo>
                    <a:pt x="10" y="120"/>
                  </a:lnTo>
                  <a:lnTo>
                    <a:pt x="12" y="122"/>
                  </a:lnTo>
                  <a:lnTo>
                    <a:pt x="13" y="125"/>
                  </a:lnTo>
                  <a:lnTo>
                    <a:pt x="15" y="127"/>
                  </a:lnTo>
                  <a:lnTo>
                    <a:pt x="17" y="129"/>
                  </a:lnTo>
                  <a:lnTo>
                    <a:pt x="18" y="132"/>
                  </a:lnTo>
                  <a:lnTo>
                    <a:pt x="20" y="134"/>
                  </a:lnTo>
                  <a:lnTo>
                    <a:pt x="22" y="136"/>
                  </a:lnTo>
                  <a:lnTo>
                    <a:pt x="24" y="138"/>
                  </a:lnTo>
                  <a:lnTo>
                    <a:pt x="26" y="140"/>
                  </a:lnTo>
                  <a:lnTo>
                    <a:pt x="28" y="142"/>
                  </a:lnTo>
                  <a:lnTo>
                    <a:pt x="31" y="144"/>
                  </a:lnTo>
                  <a:lnTo>
                    <a:pt x="33" y="146"/>
                  </a:lnTo>
                  <a:lnTo>
                    <a:pt x="35" y="147"/>
                  </a:lnTo>
                  <a:lnTo>
                    <a:pt x="38" y="149"/>
                  </a:lnTo>
                  <a:lnTo>
                    <a:pt x="40" y="151"/>
                  </a:lnTo>
                  <a:lnTo>
                    <a:pt x="43" y="152"/>
                  </a:lnTo>
                  <a:lnTo>
                    <a:pt x="45" y="153"/>
                  </a:lnTo>
                  <a:lnTo>
                    <a:pt x="48" y="155"/>
                  </a:lnTo>
                  <a:lnTo>
                    <a:pt x="50" y="156"/>
                  </a:lnTo>
                  <a:lnTo>
                    <a:pt x="53" y="157"/>
                  </a:lnTo>
                  <a:lnTo>
                    <a:pt x="56" y="158"/>
                  </a:lnTo>
                  <a:lnTo>
                    <a:pt x="59" y="158"/>
                  </a:lnTo>
                  <a:lnTo>
                    <a:pt x="61" y="159"/>
                  </a:lnTo>
                  <a:lnTo>
                    <a:pt x="64" y="160"/>
                  </a:lnTo>
                  <a:lnTo>
                    <a:pt x="67" y="160"/>
                  </a:lnTo>
                  <a:lnTo>
                    <a:pt x="70" y="161"/>
                  </a:lnTo>
                  <a:lnTo>
                    <a:pt x="73" y="161"/>
                  </a:lnTo>
                  <a:lnTo>
                    <a:pt x="76" y="162"/>
                  </a:lnTo>
                  <a:lnTo>
                    <a:pt x="78" y="162"/>
                  </a:lnTo>
                  <a:lnTo>
                    <a:pt x="81" y="162"/>
                  </a:lnTo>
                  <a:lnTo>
                    <a:pt x="84" y="162"/>
                  </a:lnTo>
                  <a:lnTo>
                    <a:pt x="87" y="162"/>
                  </a:lnTo>
                  <a:lnTo>
                    <a:pt x="90" y="161"/>
                  </a:lnTo>
                  <a:lnTo>
                    <a:pt x="93" y="161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101" y="159"/>
                  </a:lnTo>
                  <a:lnTo>
                    <a:pt x="104" y="158"/>
                  </a:lnTo>
                  <a:lnTo>
                    <a:pt x="107" y="158"/>
                  </a:lnTo>
                  <a:lnTo>
                    <a:pt x="110" y="157"/>
                  </a:lnTo>
                  <a:lnTo>
                    <a:pt x="112" y="156"/>
                  </a:lnTo>
                  <a:lnTo>
                    <a:pt x="115" y="155"/>
                  </a:lnTo>
                  <a:lnTo>
                    <a:pt x="118" y="153"/>
                  </a:lnTo>
                  <a:lnTo>
                    <a:pt x="120" y="152"/>
                  </a:lnTo>
                  <a:lnTo>
                    <a:pt x="123" y="151"/>
                  </a:lnTo>
                  <a:lnTo>
                    <a:pt x="125" y="149"/>
                  </a:lnTo>
                  <a:lnTo>
                    <a:pt x="128" y="147"/>
                  </a:lnTo>
                  <a:lnTo>
                    <a:pt x="130" y="146"/>
                  </a:lnTo>
                  <a:lnTo>
                    <a:pt x="132" y="144"/>
                  </a:lnTo>
                  <a:lnTo>
                    <a:pt x="134" y="142"/>
                  </a:lnTo>
                  <a:lnTo>
                    <a:pt x="136" y="140"/>
                  </a:lnTo>
                  <a:lnTo>
                    <a:pt x="139" y="138"/>
                  </a:lnTo>
                  <a:lnTo>
                    <a:pt x="141" y="136"/>
                  </a:lnTo>
                  <a:lnTo>
                    <a:pt x="143" y="134"/>
                  </a:lnTo>
                  <a:lnTo>
                    <a:pt x="144" y="132"/>
                  </a:lnTo>
                  <a:lnTo>
                    <a:pt x="146" y="129"/>
                  </a:lnTo>
                  <a:lnTo>
                    <a:pt x="148" y="127"/>
                  </a:lnTo>
                  <a:lnTo>
                    <a:pt x="149" y="125"/>
                  </a:lnTo>
                  <a:lnTo>
                    <a:pt x="151" y="122"/>
                  </a:lnTo>
                  <a:lnTo>
                    <a:pt x="152" y="120"/>
                  </a:lnTo>
                  <a:lnTo>
                    <a:pt x="154" y="117"/>
                  </a:lnTo>
                  <a:lnTo>
                    <a:pt x="155" y="115"/>
                  </a:lnTo>
                  <a:lnTo>
                    <a:pt x="156" y="112"/>
                  </a:lnTo>
                  <a:lnTo>
                    <a:pt x="157" y="109"/>
                  </a:lnTo>
                  <a:lnTo>
                    <a:pt x="158" y="107"/>
                  </a:lnTo>
                  <a:lnTo>
                    <a:pt x="159" y="104"/>
                  </a:lnTo>
                  <a:lnTo>
                    <a:pt x="160" y="101"/>
                  </a:lnTo>
                  <a:lnTo>
                    <a:pt x="160" y="98"/>
                  </a:lnTo>
                  <a:lnTo>
                    <a:pt x="161" y="95"/>
                  </a:lnTo>
                  <a:lnTo>
                    <a:pt x="161" y="93"/>
                  </a:lnTo>
                  <a:lnTo>
                    <a:pt x="162" y="90"/>
                  </a:lnTo>
                  <a:lnTo>
                    <a:pt x="162" y="87"/>
                  </a:lnTo>
                  <a:lnTo>
                    <a:pt x="162" y="84"/>
                  </a:lnTo>
                  <a:lnTo>
                    <a:pt x="162" y="8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95" name="Line 16"/>
            <p:cNvSpPr>
              <a:spLocks noChangeShapeType="1"/>
            </p:cNvSpPr>
            <p:nvPr/>
          </p:nvSpPr>
          <p:spPr bwMode="auto">
            <a:xfrm>
              <a:off x="4401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Line 17"/>
            <p:cNvSpPr>
              <a:spLocks noChangeShapeType="1"/>
            </p:cNvSpPr>
            <p:nvPr/>
          </p:nvSpPr>
          <p:spPr bwMode="auto">
            <a:xfrm>
              <a:off x="4323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Line 18"/>
            <p:cNvSpPr>
              <a:spLocks noChangeShapeType="1"/>
            </p:cNvSpPr>
            <p:nvPr/>
          </p:nvSpPr>
          <p:spPr bwMode="auto">
            <a:xfrm>
              <a:off x="4077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Line 19"/>
            <p:cNvSpPr>
              <a:spLocks noChangeShapeType="1"/>
            </p:cNvSpPr>
            <p:nvPr/>
          </p:nvSpPr>
          <p:spPr bwMode="auto">
            <a:xfrm>
              <a:off x="4000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Line 20"/>
            <p:cNvSpPr>
              <a:spLocks noChangeShapeType="1"/>
            </p:cNvSpPr>
            <p:nvPr/>
          </p:nvSpPr>
          <p:spPr bwMode="auto">
            <a:xfrm>
              <a:off x="4362" y="167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Line 21"/>
            <p:cNvSpPr>
              <a:spLocks noChangeShapeType="1"/>
            </p:cNvSpPr>
            <p:nvPr/>
          </p:nvSpPr>
          <p:spPr bwMode="auto">
            <a:xfrm>
              <a:off x="4362" y="170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Line 22"/>
            <p:cNvSpPr>
              <a:spLocks noChangeShapeType="1"/>
            </p:cNvSpPr>
            <p:nvPr/>
          </p:nvSpPr>
          <p:spPr bwMode="auto">
            <a:xfrm>
              <a:off x="4362" y="1711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2" name="Line 23"/>
            <p:cNvSpPr>
              <a:spLocks noChangeShapeType="1"/>
            </p:cNvSpPr>
            <p:nvPr/>
          </p:nvSpPr>
          <p:spPr bwMode="auto">
            <a:xfrm>
              <a:off x="4362" y="174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3" name="Line 24"/>
            <p:cNvSpPr>
              <a:spLocks noChangeShapeType="1"/>
            </p:cNvSpPr>
            <p:nvPr/>
          </p:nvSpPr>
          <p:spPr bwMode="auto">
            <a:xfrm>
              <a:off x="4362" y="174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4" name="Line 25"/>
            <p:cNvSpPr>
              <a:spLocks noChangeShapeType="1"/>
            </p:cNvSpPr>
            <p:nvPr/>
          </p:nvSpPr>
          <p:spPr bwMode="auto">
            <a:xfrm>
              <a:off x="4362" y="1776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5" name="Line 26"/>
            <p:cNvSpPr>
              <a:spLocks noChangeShapeType="1"/>
            </p:cNvSpPr>
            <p:nvPr/>
          </p:nvSpPr>
          <p:spPr bwMode="auto">
            <a:xfrm>
              <a:off x="4362" y="1785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6" name="Line 27"/>
            <p:cNvSpPr>
              <a:spLocks noChangeShapeType="1"/>
            </p:cNvSpPr>
            <p:nvPr/>
          </p:nvSpPr>
          <p:spPr bwMode="auto">
            <a:xfrm>
              <a:off x="4038" y="167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7" name="Line 28"/>
            <p:cNvSpPr>
              <a:spLocks noChangeShapeType="1"/>
            </p:cNvSpPr>
            <p:nvPr/>
          </p:nvSpPr>
          <p:spPr bwMode="auto">
            <a:xfrm>
              <a:off x="4038" y="170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8" name="Line 29"/>
            <p:cNvSpPr>
              <a:spLocks noChangeShapeType="1"/>
            </p:cNvSpPr>
            <p:nvPr/>
          </p:nvSpPr>
          <p:spPr bwMode="auto">
            <a:xfrm>
              <a:off x="4038" y="1711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09" name="Line 30"/>
            <p:cNvSpPr>
              <a:spLocks noChangeShapeType="1"/>
            </p:cNvSpPr>
            <p:nvPr/>
          </p:nvSpPr>
          <p:spPr bwMode="auto">
            <a:xfrm>
              <a:off x="4038" y="174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10" name="Line 31"/>
            <p:cNvSpPr>
              <a:spLocks noChangeShapeType="1"/>
            </p:cNvSpPr>
            <p:nvPr/>
          </p:nvSpPr>
          <p:spPr bwMode="auto">
            <a:xfrm>
              <a:off x="4038" y="174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11" name="Line 32"/>
            <p:cNvSpPr>
              <a:spLocks noChangeShapeType="1"/>
            </p:cNvSpPr>
            <p:nvPr/>
          </p:nvSpPr>
          <p:spPr bwMode="auto">
            <a:xfrm>
              <a:off x="4038" y="1776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Line 33"/>
            <p:cNvSpPr>
              <a:spLocks noChangeShapeType="1"/>
            </p:cNvSpPr>
            <p:nvPr/>
          </p:nvSpPr>
          <p:spPr bwMode="auto">
            <a:xfrm>
              <a:off x="4038" y="1785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13" name="Line 57"/>
            <p:cNvSpPr>
              <a:spLocks noChangeShapeType="1"/>
            </p:cNvSpPr>
            <p:nvPr/>
          </p:nvSpPr>
          <p:spPr bwMode="auto">
            <a:xfrm>
              <a:off x="4200" y="1276"/>
              <a:ext cx="1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Line 58"/>
            <p:cNvSpPr>
              <a:spLocks noChangeShapeType="1"/>
            </p:cNvSpPr>
            <p:nvPr/>
          </p:nvSpPr>
          <p:spPr bwMode="auto">
            <a:xfrm flipH="1">
              <a:off x="4107" y="1370"/>
              <a:ext cx="18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9" name="Line 78"/>
          <p:cNvSpPr>
            <a:spLocks noChangeShapeType="1"/>
          </p:cNvSpPr>
          <p:nvPr/>
        </p:nvSpPr>
        <p:spPr bwMode="auto">
          <a:xfrm flipV="1">
            <a:off x="8867775" y="5729288"/>
            <a:ext cx="1588" cy="6159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0" name="Line 79"/>
          <p:cNvSpPr>
            <a:spLocks noChangeShapeType="1"/>
          </p:cNvSpPr>
          <p:nvPr/>
        </p:nvSpPr>
        <p:spPr bwMode="auto">
          <a:xfrm flipH="1">
            <a:off x="5507038" y="5724525"/>
            <a:ext cx="33496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1" name="Rectangle 80"/>
          <p:cNvSpPr>
            <a:spLocks noChangeArrowheads="1"/>
          </p:cNvSpPr>
          <p:nvPr/>
        </p:nvSpPr>
        <p:spPr bwMode="auto">
          <a:xfrm>
            <a:off x="6726238" y="6553200"/>
            <a:ext cx="2254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100" b="1">
                <a:solidFill>
                  <a:srgbClr val="000000"/>
                </a:solidFill>
                <a:latin typeface="VNI-Helve-Condense" pitchFamily="2" charset="0"/>
              </a:rPr>
              <a:t>b)</a:t>
            </a:r>
            <a:endParaRPr lang="en-US" sz="3600" b="1">
              <a:latin typeface="Tahoma" pitchFamily="34" charset="0"/>
            </a:endParaRPr>
          </a:p>
        </p:txBody>
      </p:sp>
      <p:sp>
        <p:nvSpPr>
          <p:cNvPr id="23562" name="Line 81"/>
          <p:cNvSpPr>
            <a:spLocks noChangeShapeType="1"/>
          </p:cNvSpPr>
          <p:nvPr/>
        </p:nvSpPr>
        <p:spPr bwMode="auto">
          <a:xfrm>
            <a:off x="5518150" y="5729288"/>
            <a:ext cx="1588" cy="6159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" name="Group 93"/>
          <p:cNvGrpSpPr>
            <a:grpSpLocks/>
          </p:cNvGrpSpPr>
          <p:nvPr/>
        </p:nvGrpSpPr>
        <p:grpSpPr bwMode="auto">
          <a:xfrm>
            <a:off x="5353050" y="1690688"/>
            <a:ext cx="1104900" cy="1028700"/>
            <a:chOff x="2565" y="1124"/>
            <a:chExt cx="696" cy="648"/>
          </a:xfrm>
        </p:grpSpPr>
        <p:sp>
          <p:nvSpPr>
            <p:cNvPr id="23668" name="Line 59"/>
            <p:cNvSpPr>
              <a:spLocks noChangeShapeType="1"/>
            </p:cNvSpPr>
            <p:nvPr/>
          </p:nvSpPr>
          <p:spPr bwMode="auto">
            <a:xfrm>
              <a:off x="3213" y="1124"/>
              <a:ext cx="1" cy="6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Line 60"/>
            <p:cNvSpPr>
              <a:spLocks noChangeShapeType="1"/>
            </p:cNvSpPr>
            <p:nvPr/>
          </p:nvSpPr>
          <p:spPr bwMode="auto">
            <a:xfrm flipH="1">
              <a:off x="2565" y="1771"/>
              <a:ext cx="6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Line 61"/>
            <p:cNvSpPr>
              <a:spLocks noChangeShapeType="1"/>
            </p:cNvSpPr>
            <p:nvPr/>
          </p:nvSpPr>
          <p:spPr bwMode="auto">
            <a:xfrm flipV="1">
              <a:off x="2565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1" name="Line 62"/>
            <p:cNvSpPr>
              <a:spLocks noChangeShapeType="1"/>
            </p:cNvSpPr>
            <p:nvPr/>
          </p:nvSpPr>
          <p:spPr bwMode="auto">
            <a:xfrm>
              <a:off x="2565" y="1693"/>
              <a:ext cx="55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Line 63"/>
            <p:cNvSpPr>
              <a:spLocks noChangeShapeType="1"/>
            </p:cNvSpPr>
            <p:nvPr/>
          </p:nvSpPr>
          <p:spPr bwMode="auto">
            <a:xfrm flipH="1">
              <a:off x="3135" y="1124"/>
              <a:ext cx="7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Line 64"/>
            <p:cNvSpPr>
              <a:spLocks noChangeShapeType="1"/>
            </p:cNvSpPr>
            <p:nvPr/>
          </p:nvSpPr>
          <p:spPr bwMode="auto">
            <a:xfrm>
              <a:off x="3135" y="1124"/>
              <a:ext cx="1" cy="5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65"/>
            <p:cNvSpPr>
              <a:spLocks/>
            </p:cNvSpPr>
            <p:nvPr/>
          </p:nvSpPr>
          <p:spPr bwMode="auto">
            <a:xfrm>
              <a:off x="3116" y="1674"/>
              <a:ext cx="19" cy="19"/>
            </a:xfrm>
            <a:custGeom>
              <a:avLst/>
              <a:gdLst>
                <a:gd name="T0" fmla="*/ 0 w 19"/>
                <a:gd name="T1" fmla="*/ 19 h 19"/>
                <a:gd name="T2" fmla="*/ 1 w 19"/>
                <a:gd name="T3" fmla="*/ 19 h 19"/>
                <a:gd name="T4" fmla="*/ 2 w 19"/>
                <a:gd name="T5" fmla="*/ 19 h 19"/>
                <a:gd name="T6" fmla="*/ 4 w 19"/>
                <a:gd name="T7" fmla="*/ 19 h 19"/>
                <a:gd name="T8" fmla="*/ 5 w 19"/>
                <a:gd name="T9" fmla="*/ 18 h 19"/>
                <a:gd name="T10" fmla="*/ 7 w 19"/>
                <a:gd name="T11" fmla="*/ 18 h 19"/>
                <a:gd name="T12" fmla="*/ 8 w 19"/>
                <a:gd name="T13" fmla="*/ 17 h 19"/>
                <a:gd name="T14" fmla="*/ 9 w 19"/>
                <a:gd name="T15" fmla="*/ 17 h 19"/>
                <a:gd name="T16" fmla="*/ 10 w 19"/>
                <a:gd name="T17" fmla="*/ 16 h 19"/>
                <a:gd name="T18" fmla="*/ 12 w 19"/>
                <a:gd name="T19" fmla="*/ 15 h 19"/>
                <a:gd name="T20" fmla="*/ 13 w 19"/>
                <a:gd name="T21" fmla="*/ 14 h 19"/>
                <a:gd name="T22" fmla="*/ 14 w 19"/>
                <a:gd name="T23" fmla="*/ 13 h 19"/>
                <a:gd name="T24" fmla="*/ 15 w 19"/>
                <a:gd name="T25" fmla="*/ 12 h 19"/>
                <a:gd name="T26" fmla="*/ 16 w 19"/>
                <a:gd name="T27" fmla="*/ 11 h 19"/>
                <a:gd name="T28" fmla="*/ 16 w 19"/>
                <a:gd name="T29" fmla="*/ 10 h 19"/>
                <a:gd name="T30" fmla="*/ 17 w 19"/>
                <a:gd name="T31" fmla="*/ 8 h 19"/>
                <a:gd name="T32" fmla="*/ 18 w 19"/>
                <a:gd name="T33" fmla="*/ 7 h 19"/>
                <a:gd name="T34" fmla="*/ 18 w 19"/>
                <a:gd name="T35" fmla="*/ 5 h 19"/>
                <a:gd name="T36" fmla="*/ 19 w 19"/>
                <a:gd name="T37" fmla="*/ 4 h 19"/>
                <a:gd name="T38" fmla="*/ 19 w 19"/>
                <a:gd name="T39" fmla="*/ 3 h 19"/>
                <a:gd name="T40" fmla="*/ 19 w 19"/>
                <a:gd name="T41" fmla="*/ 1 h 19"/>
                <a:gd name="T42" fmla="*/ 19 w 19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19"/>
                <a:gd name="T68" fmla="*/ 19 w 19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19">
                  <a:moveTo>
                    <a:pt x="0" y="19"/>
                  </a:moveTo>
                  <a:lnTo>
                    <a:pt x="1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8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66"/>
            <p:cNvSpPr>
              <a:spLocks/>
            </p:cNvSpPr>
            <p:nvPr/>
          </p:nvSpPr>
          <p:spPr bwMode="auto">
            <a:xfrm>
              <a:off x="3180" y="1738"/>
              <a:ext cx="33" cy="33"/>
            </a:xfrm>
            <a:custGeom>
              <a:avLst/>
              <a:gdLst>
                <a:gd name="T0" fmla="*/ 0 w 33"/>
                <a:gd name="T1" fmla="*/ 33 h 33"/>
                <a:gd name="T2" fmla="*/ 2 w 33"/>
                <a:gd name="T3" fmla="*/ 33 h 33"/>
                <a:gd name="T4" fmla="*/ 4 w 33"/>
                <a:gd name="T5" fmla="*/ 33 h 33"/>
                <a:gd name="T6" fmla="*/ 6 w 33"/>
                <a:gd name="T7" fmla="*/ 32 h 33"/>
                <a:gd name="T8" fmla="*/ 8 w 33"/>
                <a:gd name="T9" fmla="*/ 32 h 33"/>
                <a:gd name="T10" fmla="*/ 9 w 33"/>
                <a:gd name="T11" fmla="*/ 32 h 33"/>
                <a:gd name="T12" fmla="*/ 11 w 33"/>
                <a:gd name="T13" fmla="*/ 31 h 33"/>
                <a:gd name="T14" fmla="*/ 13 w 33"/>
                <a:gd name="T15" fmla="*/ 30 h 33"/>
                <a:gd name="T16" fmla="*/ 14 w 33"/>
                <a:gd name="T17" fmla="*/ 30 h 33"/>
                <a:gd name="T18" fmla="*/ 16 w 33"/>
                <a:gd name="T19" fmla="*/ 29 h 33"/>
                <a:gd name="T20" fmla="*/ 17 w 33"/>
                <a:gd name="T21" fmla="*/ 28 h 33"/>
                <a:gd name="T22" fmla="*/ 19 w 33"/>
                <a:gd name="T23" fmla="*/ 27 h 33"/>
                <a:gd name="T24" fmla="*/ 21 w 33"/>
                <a:gd name="T25" fmla="*/ 26 h 33"/>
                <a:gd name="T26" fmla="*/ 22 w 33"/>
                <a:gd name="T27" fmla="*/ 24 h 33"/>
                <a:gd name="T28" fmla="*/ 23 w 33"/>
                <a:gd name="T29" fmla="*/ 23 h 33"/>
                <a:gd name="T30" fmla="*/ 25 w 33"/>
                <a:gd name="T31" fmla="*/ 22 h 33"/>
                <a:gd name="T32" fmla="*/ 26 w 33"/>
                <a:gd name="T33" fmla="*/ 21 h 33"/>
                <a:gd name="T34" fmla="*/ 27 w 33"/>
                <a:gd name="T35" fmla="*/ 19 h 33"/>
                <a:gd name="T36" fmla="*/ 28 w 33"/>
                <a:gd name="T37" fmla="*/ 18 h 33"/>
                <a:gd name="T38" fmla="*/ 29 w 33"/>
                <a:gd name="T39" fmla="*/ 16 h 33"/>
                <a:gd name="T40" fmla="*/ 30 w 33"/>
                <a:gd name="T41" fmla="*/ 14 h 33"/>
                <a:gd name="T42" fmla="*/ 30 w 33"/>
                <a:gd name="T43" fmla="*/ 13 h 33"/>
                <a:gd name="T44" fmla="*/ 31 w 33"/>
                <a:gd name="T45" fmla="*/ 11 h 33"/>
                <a:gd name="T46" fmla="*/ 31 w 33"/>
                <a:gd name="T47" fmla="*/ 9 h 33"/>
                <a:gd name="T48" fmla="*/ 32 w 33"/>
                <a:gd name="T49" fmla="*/ 8 h 33"/>
                <a:gd name="T50" fmla="*/ 32 w 33"/>
                <a:gd name="T51" fmla="*/ 6 h 33"/>
                <a:gd name="T52" fmla="*/ 32 w 33"/>
                <a:gd name="T53" fmla="*/ 4 h 33"/>
                <a:gd name="T54" fmla="*/ 33 w 33"/>
                <a:gd name="T55" fmla="*/ 2 h 33"/>
                <a:gd name="T56" fmla="*/ 33 w 33"/>
                <a:gd name="T57" fmla="*/ 0 h 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"/>
                <a:gd name="T88" fmla="*/ 0 h 33"/>
                <a:gd name="T89" fmla="*/ 33 w 33"/>
                <a:gd name="T90" fmla="*/ 33 h 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" h="33">
                  <a:moveTo>
                    <a:pt x="0" y="33"/>
                  </a:moveTo>
                  <a:lnTo>
                    <a:pt x="2" y="33"/>
                  </a:lnTo>
                  <a:lnTo>
                    <a:pt x="4" y="33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21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7" y="19"/>
                  </a:lnTo>
                  <a:lnTo>
                    <a:pt x="28" y="18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2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Line 67"/>
            <p:cNvSpPr>
              <a:spLocks noChangeShapeType="1"/>
            </p:cNvSpPr>
            <p:nvPr/>
          </p:nvSpPr>
          <p:spPr bwMode="auto">
            <a:xfrm flipH="1">
              <a:off x="3246" y="1370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7" name="Line 68"/>
            <p:cNvSpPr>
              <a:spLocks noChangeShapeType="1"/>
            </p:cNvSpPr>
            <p:nvPr/>
          </p:nvSpPr>
          <p:spPr bwMode="auto">
            <a:xfrm flipH="1">
              <a:off x="3238" y="1370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Line 69"/>
            <p:cNvSpPr>
              <a:spLocks noChangeShapeType="1"/>
            </p:cNvSpPr>
            <p:nvPr/>
          </p:nvSpPr>
          <p:spPr bwMode="auto">
            <a:xfrm flipH="1">
              <a:off x="3209" y="1370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Line 70"/>
            <p:cNvSpPr>
              <a:spLocks noChangeShapeType="1"/>
            </p:cNvSpPr>
            <p:nvPr/>
          </p:nvSpPr>
          <p:spPr bwMode="auto">
            <a:xfrm flipH="1">
              <a:off x="3201" y="1370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0" name="Line 71"/>
            <p:cNvSpPr>
              <a:spLocks noChangeShapeType="1"/>
            </p:cNvSpPr>
            <p:nvPr/>
          </p:nvSpPr>
          <p:spPr bwMode="auto">
            <a:xfrm flipH="1">
              <a:off x="3172" y="1370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1" name="Line 72"/>
            <p:cNvSpPr>
              <a:spLocks noChangeShapeType="1"/>
            </p:cNvSpPr>
            <p:nvPr/>
          </p:nvSpPr>
          <p:spPr bwMode="auto">
            <a:xfrm flipH="1">
              <a:off x="3164" y="1370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2" name="Line 73"/>
            <p:cNvSpPr>
              <a:spLocks noChangeShapeType="1"/>
            </p:cNvSpPr>
            <p:nvPr/>
          </p:nvSpPr>
          <p:spPr bwMode="auto">
            <a:xfrm flipH="1">
              <a:off x="3135" y="1370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3" name="Line 74"/>
            <p:cNvSpPr>
              <a:spLocks noChangeShapeType="1"/>
            </p:cNvSpPr>
            <p:nvPr/>
          </p:nvSpPr>
          <p:spPr bwMode="auto">
            <a:xfrm flipH="1">
              <a:off x="3127" y="1370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Line 75"/>
            <p:cNvSpPr>
              <a:spLocks noChangeShapeType="1"/>
            </p:cNvSpPr>
            <p:nvPr/>
          </p:nvSpPr>
          <p:spPr bwMode="auto">
            <a:xfrm flipH="1">
              <a:off x="3108" y="1370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Line 76"/>
            <p:cNvSpPr>
              <a:spLocks noChangeShapeType="1"/>
            </p:cNvSpPr>
            <p:nvPr/>
          </p:nvSpPr>
          <p:spPr bwMode="auto">
            <a:xfrm flipH="1">
              <a:off x="3135" y="1289"/>
              <a:ext cx="7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Line 77"/>
            <p:cNvSpPr>
              <a:spLocks noChangeShapeType="1"/>
            </p:cNvSpPr>
            <p:nvPr/>
          </p:nvSpPr>
          <p:spPr bwMode="auto">
            <a:xfrm flipH="1">
              <a:off x="3135" y="1451"/>
              <a:ext cx="7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82"/>
            <p:cNvSpPr>
              <a:spLocks/>
            </p:cNvSpPr>
            <p:nvPr/>
          </p:nvSpPr>
          <p:spPr bwMode="auto">
            <a:xfrm>
              <a:off x="3180" y="1738"/>
              <a:ext cx="33" cy="33"/>
            </a:xfrm>
            <a:custGeom>
              <a:avLst/>
              <a:gdLst>
                <a:gd name="T0" fmla="*/ 0 w 33"/>
                <a:gd name="T1" fmla="*/ 33 h 33"/>
                <a:gd name="T2" fmla="*/ 2 w 33"/>
                <a:gd name="T3" fmla="*/ 33 h 33"/>
                <a:gd name="T4" fmla="*/ 4 w 33"/>
                <a:gd name="T5" fmla="*/ 33 h 33"/>
                <a:gd name="T6" fmla="*/ 6 w 33"/>
                <a:gd name="T7" fmla="*/ 32 h 33"/>
                <a:gd name="T8" fmla="*/ 8 w 33"/>
                <a:gd name="T9" fmla="*/ 32 h 33"/>
                <a:gd name="T10" fmla="*/ 9 w 33"/>
                <a:gd name="T11" fmla="*/ 32 h 33"/>
                <a:gd name="T12" fmla="*/ 11 w 33"/>
                <a:gd name="T13" fmla="*/ 31 h 33"/>
                <a:gd name="T14" fmla="*/ 13 w 33"/>
                <a:gd name="T15" fmla="*/ 30 h 33"/>
                <a:gd name="T16" fmla="*/ 14 w 33"/>
                <a:gd name="T17" fmla="*/ 30 h 33"/>
                <a:gd name="T18" fmla="*/ 16 w 33"/>
                <a:gd name="T19" fmla="*/ 29 h 33"/>
                <a:gd name="T20" fmla="*/ 17 w 33"/>
                <a:gd name="T21" fmla="*/ 28 h 33"/>
                <a:gd name="T22" fmla="*/ 19 w 33"/>
                <a:gd name="T23" fmla="*/ 27 h 33"/>
                <a:gd name="T24" fmla="*/ 21 w 33"/>
                <a:gd name="T25" fmla="*/ 26 h 33"/>
                <a:gd name="T26" fmla="*/ 22 w 33"/>
                <a:gd name="T27" fmla="*/ 24 h 33"/>
                <a:gd name="T28" fmla="*/ 23 w 33"/>
                <a:gd name="T29" fmla="*/ 23 h 33"/>
                <a:gd name="T30" fmla="*/ 25 w 33"/>
                <a:gd name="T31" fmla="*/ 22 h 33"/>
                <a:gd name="T32" fmla="*/ 26 w 33"/>
                <a:gd name="T33" fmla="*/ 21 h 33"/>
                <a:gd name="T34" fmla="*/ 27 w 33"/>
                <a:gd name="T35" fmla="*/ 19 h 33"/>
                <a:gd name="T36" fmla="*/ 28 w 33"/>
                <a:gd name="T37" fmla="*/ 18 h 33"/>
                <a:gd name="T38" fmla="*/ 29 w 33"/>
                <a:gd name="T39" fmla="*/ 16 h 33"/>
                <a:gd name="T40" fmla="*/ 30 w 33"/>
                <a:gd name="T41" fmla="*/ 14 h 33"/>
                <a:gd name="T42" fmla="*/ 30 w 33"/>
                <a:gd name="T43" fmla="*/ 13 h 33"/>
                <a:gd name="T44" fmla="*/ 31 w 33"/>
                <a:gd name="T45" fmla="*/ 11 h 33"/>
                <a:gd name="T46" fmla="*/ 31 w 33"/>
                <a:gd name="T47" fmla="*/ 9 h 33"/>
                <a:gd name="T48" fmla="*/ 32 w 33"/>
                <a:gd name="T49" fmla="*/ 8 h 33"/>
                <a:gd name="T50" fmla="*/ 32 w 33"/>
                <a:gd name="T51" fmla="*/ 6 h 33"/>
                <a:gd name="T52" fmla="*/ 32 w 33"/>
                <a:gd name="T53" fmla="*/ 4 h 33"/>
                <a:gd name="T54" fmla="*/ 33 w 33"/>
                <a:gd name="T55" fmla="*/ 2 h 33"/>
                <a:gd name="T56" fmla="*/ 33 w 33"/>
                <a:gd name="T57" fmla="*/ 0 h 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"/>
                <a:gd name="T88" fmla="*/ 0 h 33"/>
                <a:gd name="T89" fmla="*/ 33 w 33"/>
                <a:gd name="T90" fmla="*/ 33 h 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" h="33">
                  <a:moveTo>
                    <a:pt x="0" y="33"/>
                  </a:moveTo>
                  <a:lnTo>
                    <a:pt x="2" y="33"/>
                  </a:lnTo>
                  <a:lnTo>
                    <a:pt x="4" y="33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21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7" y="19"/>
                  </a:lnTo>
                  <a:lnTo>
                    <a:pt x="28" y="18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2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Line 83"/>
            <p:cNvSpPr>
              <a:spLocks noChangeShapeType="1"/>
            </p:cNvSpPr>
            <p:nvPr/>
          </p:nvSpPr>
          <p:spPr bwMode="auto">
            <a:xfrm flipV="1">
              <a:off x="3213" y="1124"/>
              <a:ext cx="1" cy="6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Line 84"/>
            <p:cNvSpPr>
              <a:spLocks noChangeShapeType="1"/>
            </p:cNvSpPr>
            <p:nvPr/>
          </p:nvSpPr>
          <p:spPr bwMode="auto">
            <a:xfrm flipH="1">
              <a:off x="2565" y="1124"/>
              <a:ext cx="64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90" name="Line 85"/>
            <p:cNvSpPr>
              <a:spLocks noChangeShapeType="1"/>
            </p:cNvSpPr>
            <p:nvPr/>
          </p:nvSpPr>
          <p:spPr bwMode="auto">
            <a:xfrm>
              <a:off x="2565" y="1124"/>
              <a:ext cx="1" cy="64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91" name="Line 86"/>
            <p:cNvSpPr>
              <a:spLocks noChangeShapeType="1"/>
            </p:cNvSpPr>
            <p:nvPr/>
          </p:nvSpPr>
          <p:spPr bwMode="auto">
            <a:xfrm>
              <a:off x="2565" y="1771"/>
              <a:ext cx="6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64" name="Rectangle 88"/>
          <p:cNvSpPr>
            <a:spLocks noChangeArrowheads="1"/>
          </p:cNvSpPr>
          <p:nvPr/>
        </p:nvSpPr>
        <p:spPr bwMode="auto">
          <a:xfrm>
            <a:off x="13336588" y="6821488"/>
            <a:ext cx="285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6176" name="Text Box 96"/>
          <p:cNvSpPr txBox="1">
            <a:spLocks noChangeArrowheads="1"/>
          </p:cNvSpPr>
          <p:nvPr/>
        </p:nvSpPr>
        <p:spPr bwMode="auto">
          <a:xfrm>
            <a:off x="76200" y="1676400"/>
            <a:ext cx="3810000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lượt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phận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</p:txBody>
      </p:sp>
      <p:grpSp>
        <p:nvGrpSpPr>
          <p:cNvPr id="5" name="Group 2647"/>
          <p:cNvGrpSpPr>
            <a:grpSpLocks/>
          </p:cNvGrpSpPr>
          <p:nvPr/>
        </p:nvGrpSpPr>
        <p:grpSpPr bwMode="auto">
          <a:xfrm>
            <a:off x="4648200" y="4191000"/>
            <a:ext cx="2514600" cy="388938"/>
            <a:chOff x="864" y="2832"/>
            <a:chExt cx="1584" cy="245"/>
          </a:xfrm>
        </p:grpSpPr>
        <p:sp>
          <p:nvSpPr>
            <p:cNvPr id="23651" name="Freeform 1395"/>
            <p:cNvSpPr>
              <a:spLocks/>
            </p:cNvSpPr>
            <p:nvPr/>
          </p:nvSpPr>
          <p:spPr bwMode="auto">
            <a:xfrm>
              <a:off x="2137" y="2902"/>
              <a:ext cx="98" cy="9"/>
            </a:xfrm>
            <a:custGeom>
              <a:avLst/>
              <a:gdLst>
                <a:gd name="T0" fmla="*/ 0 w 101"/>
                <a:gd name="T1" fmla="*/ 0 h 10"/>
                <a:gd name="T2" fmla="*/ 0 w 101"/>
                <a:gd name="T3" fmla="*/ 10 h 10"/>
                <a:gd name="T4" fmla="*/ 101 w 101"/>
                <a:gd name="T5" fmla="*/ 0 h 10"/>
                <a:gd name="T6" fmla="*/ 0 w 101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10"/>
                <a:gd name="T14" fmla="*/ 101 w 10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10">
                  <a:moveTo>
                    <a:pt x="0" y="0"/>
                  </a:moveTo>
                  <a:lnTo>
                    <a:pt x="0" y="10"/>
                  </a:lnTo>
                  <a:lnTo>
                    <a:pt x="1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Freeform 1396"/>
            <p:cNvSpPr>
              <a:spLocks/>
            </p:cNvSpPr>
            <p:nvPr/>
          </p:nvSpPr>
          <p:spPr bwMode="auto">
            <a:xfrm>
              <a:off x="2137" y="2902"/>
              <a:ext cx="98" cy="9"/>
            </a:xfrm>
            <a:custGeom>
              <a:avLst/>
              <a:gdLst>
                <a:gd name="T0" fmla="*/ 0 w 101"/>
                <a:gd name="T1" fmla="*/ 10 h 10"/>
                <a:gd name="T2" fmla="*/ 101 w 101"/>
                <a:gd name="T3" fmla="*/ 0 h 10"/>
                <a:gd name="T4" fmla="*/ 101 w 101"/>
                <a:gd name="T5" fmla="*/ 10 h 10"/>
                <a:gd name="T6" fmla="*/ 0 w 101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10"/>
                <a:gd name="T14" fmla="*/ 101 w 10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10">
                  <a:moveTo>
                    <a:pt x="0" y="10"/>
                  </a:moveTo>
                  <a:lnTo>
                    <a:pt x="101" y="0"/>
                  </a:lnTo>
                  <a:lnTo>
                    <a:pt x="101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Rectangle 1397"/>
            <p:cNvSpPr>
              <a:spLocks noChangeArrowheads="1"/>
            </p:cNvSpPr>
            <p:nvPr/>
          </p:nvSpPr>
          <p:spPr bwMode="auto">
            <a:xfrm>
              <a:off x="2137" y="2902"/>
              <a:ext cx="98" cy="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Line 1398"/>
            <p:cNvSpPr>
              <a:spLocks noChangeShapeType="1"/>
            </p:cNvSpPr>
            <p:nvPr/>
          </p:nvSpPr>
          <p:spPr bwMode="auto">
            <a:xfrm>
              <a:off x="2186" y="290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1399"/>
            <p:cNvSpPr>
              <a:spLocks/>
            </p:cNvSpPr>
            <p:nvPr/>
          </p:nvSpPr>
          <p:spPr bwMode="auto">
            <a:xfrm>
              <a:off x="2181" y="2907"/>
              <a:ext cx="10" cy="170"/>
            </a:xfrm>
            <a:custGeom>
              <a:avLst/>
              <a:gdLst>
                <a:gd name="T0" fmla="*/ 10 w 10"/>
                <a:gd name="T1" fmla="*/ 0 h 172"/>
                <a:gd name="T2" fmla="*/ 0 w 10"/>
                <a:gd name="T3" fmla="*/ 0 h 172"/>
                <a:gd name="T4" fmla="*/ 10 w 10"/>
                <a:gd name="T5" fmla="*/ 172 h 172"/>
                <a:gd name="T6" fmla="*/ 10 w 10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72"/>
                <a:gd name="T14" fmla="*/ 10 w 10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72">
                  <a:moveTo>
                    <a:pt x="10" y="0"/>
                  </a:moveTo>
                  <a:lnTo>
                    <a:pt x="0" y="0"/>
                  </a:lnTo>
                  <a:lnTo>
                    <a:pt x="10" y="17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1400"/>
            <p:cNvSpPr>
              <a:spLocks/>
            </p:cNvSpPr>
            <p:nvPr/>
          </p:nvSpPr>
          <p:spPr bwMode="auto">
            <a:xfrm>
              <a:off x="2181" y="2907"/>
              <a:ext cx="10" cy="170"/>
            </a:xfrm>
            <a:custGeom>
              <a:avLst/>
              <a:gdLst>
                <a:gd name="T0" fmla="*/ 0 w 10"/>
                <a:gd name="T1" fmla="*/ 0 h 172"/>
                <a:gd name="T2" fmla="*/ 10 w 10"/>
                <a:gd name="T3" fmla="*/ 172 h 172"/>
                <a:gd name="T4" fmla="*/ 0 w 10"/>
                <a:gd name="T5" fmla="*/ 172 h 172"/>
                <a:gd name="T6" fmla="*/ 0 w 10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72"/>
                <a:gd name="T14" fmla="*/ 10 w 10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72">
                  <a:moveTo>
                    <a:pt x="0" y="0"/>
                  </a:moveTo>
                  <a:lnTo>
                    <a:pt x="10" y="172"/>
                  </a:lnTo>
                  <a:lnTo>
                    <a:pt x="0" y="1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Rectangle 1401"/>
            <p:cNvSpPr>
              <a:spLocks noChangeArrowheads="1"/>
            </p:cNvSpPr>
            <p:nvPr/>
          </p:nvSpPr>
          <p:spPr bwMode="auto">
            <a:xfrm>
              <a:off x="2181" y="2907"/>
              <a:ext cx="10" cy="17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1402"/>
            <p:cNvSpPr>
              <a:spLocks/>
            </p:cNvSpPr>
            <p:nvPr/>
          </p:nvSpPr>
          <p:spPr bwMode="auto">
            <a:xfrm>
              <a:off x="1056" y="2902"/>
              <a:ext cx="98" cy="9"/>
            </a:xfrm>
            <a:custGeom>
              <a:avLst/>
              <a:gdLst>
                <a:gd name="T0" fmla="*/ 101 w 101"/>
                <a:gd name="T1" fmla="*/ 10 h 10"/>
                <a:gd name="T2" fmla="*/ 101 w 101"/>
                <a:gd name="T3" fmla="*/ 0 h 10"/>
                <a:gd name="T4" fmla="*/ 0 w 101"/>
                <a:gd name="T5" fmla="*/ 10 h 10"/>
                <a:gd name="T6" fmla="*/ 101 w 101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10"/>
                <a:gd name="T14" fmla="*/ 101 w 10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10">
                  <a:moveTo>
                    <a:pt x="101" y="10"/>
                  </a:moveTo>
                  <a:lnTo>
                    <a:pt x="101" y="0"/>
                  </a:lnTo>
                  <a:lnTo>
                    <a:pt x="0" y="10"/>
                  </a:lnTo>
                  <a:lnTo>
                    <a:pt x="10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1403"/>
            <p:cNvSpPr>
              <a:spLocks/>
            </p:cNvSpPr>
            <p:nvPr/>
          </p:nvSpPr>
          <p:spPr bwMode="auto">
            <a:xfrm>
              <a:off x="1056" y="2902"/>
              <a:ext cx="98" cy="9"/>
            </a:xfrm>
            <a:custGeom>
              <a:avLst/>
              <a:gdLst>
                <a:gd name="T0" fmla="*/ 101 w 101"/>
                <a:gd name="T1" fmla="*/ 0 h 10"/>
                <a:gd name="T2" fmla="*/ 0 w 101"/>
                <a:gd name="T3" fmla="*/ 10 h 10"/>
                <a:gd name="T4" fmla="*/ 0 w 101"/>
                <a:gd name="T5" fmla="*/ 0 h 10"/>
                <a:gd name="T6" fmla="*/ 101 w 101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10"/>
                <a:gd name="T14" fmla="*/ 101 w 10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10">
                  <a:moveTo>
                    <a:pt x="101" y="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Rectangle 1404"/>
            <p:cNvSpPr>
              <a:spLocks noChangeArrowheads="1"/>
            </p:cNvSpPr>
            <p:nvPr/>
          </p:nvSpPr>
          <p:spPr bwMode="auto">
            <a:xfrm>
              <a:off x="1056" y="2902"/>
              <a:ext cx="98" cy="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1405"/>
            <p:cNvSpPr>
              <a:spLocks/>
            </p:cNvSpPr>
            <p:nvPr/>
          </p:nvSpPr>
          <p:spPr bwMode="auto">
            <a:xfrm>
              <a:off x="1101" y="2907"/>
              <a:ext cx="9" cy="170"/>
            </a:xfrm>
            <a:custGeom>
              <a:avLst/>
              <a:gdLst>
                <a:gd name="T0" fmla="*/ 10 w 10"/>
                <a:gd name="T1" fmla="*/ 0 h 172"/>
                <a:gd name="T2" fmla="*/ 0 w 10"/>
                <a:gd name="T3" fmla="*/ 0 h 172"/>
                <a:gd name="T4" fmla="*/ 10 w 10"/>
                <a:gd name="T5" fmla="*/ 172 h 172"/>
                <a:gd name="T6" fmla="*/ 10 w 10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72"/>
                <a:gd name="T14" fmla="*/ 10 w 10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72">
                  <a:moveTo>
                    <a:pt x="10" y="0"/>
                  </a:moveTo>
                  <a:lnTo>
                    <a:pt x="0" y="0"/>
                  </a:lnTo>
                  <a:lnTo>
                    <a:pt x="10" y="17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1406"/>
            <p:cNvSpPr>
              <a:spLocks/>
            </p:cNvSpPr>
            <p:nvPr/>
          </p:nvSpPr>
          <p:spPr bwMode="auto">
            <a:xfrm>
              <a:off x="1101" y="2907"/>
              <a:ext cx="9" cy="170"/>
            </a:xfrm>
            <a:custGeom>
              <a:avLst/>
              <a:gdLst>
                <a:gd name="T0" fmla="*/ 0 w 10"/>
                <a:gd name="T1" fmla="*/ 0 h 172"/>
                <a:gd name="T2" fmla="*/ 10 w 10"/>
                <a:gd name="T3" fmla="*/ 172 h 172"/>
                <a:gd name="T4" fmla="*/ 0 w 10"/>
                <a:gd name="T5" fmla="*/ 172 h 172"/>
                <a:gd name="T6" fmla="*/ 0 w 10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72"/>
                <a:gd name="T14" fmla="*/ 10 w 10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72">
                  <a:moveTo>
                    <a:pt x="0" y="0"/>
                  </a:moveTo>
                  <a:lnTo>
                    <a:pt x="10" y="172"/>
                  </a:lnTo>
                  <a:lnTo>
                    <a:pt x="0" y="1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Rectangle 1407"/>
            <p:cNvSpPr>
              <a:spLocks noChangeArrowheads="1"/>
            </p:cNvSpPr>
            <p:nvPr/>
          </p:nvSpPr>
          <p:spPr bwMode="auto">
            <a:xfrm>
              <a:off x="1101" y="2907"/>
              <a:ext cx="9" cy="17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Line 2643"/>
            <p:cNvSpPr>
              <a:spLocks noChangeShapeType="1"/>
            </p:cNvSpPr>
            <p:nvPr/>
          </p:nvSpPr>
          <p:spPr bwMode="auto">
            <a:xfrm flipV="1">
              <a:off x="1104" y="291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65" name="Line 2644"/>
            <p:cNvSpPr>
              <a:spLocks noChangeShapeType="1"/>
            </p:cNvSpPr>
            <p:nvPr/>
          </p:nvSpPr>
          <p:spPr bwMode="auto">
            <a:xfrm flipV="1">
              <a:off x="2178" y="2910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Text Box 2645"/>
            <p:cNvSpPr txBox="1">
              <a:spLocks noChangeArrowheads="1"/>
            </p:cNvSpPr>
            <p:nvPr/>
          </p:nvSpPr>
          <p:spPr bwMode="auto">
            <a:xfrm>
              <a:off x="864" y="2832"/>
              <a:ext cx="19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400"/>
                <a:t>A</a:t>
              </a:r>
            </a:p>
          </p:txBody>
        </p:sp>
        <p:sp>
          <p:nvSpPr>
            <p:cNvPr id="23667" name="Text Box 2646"/>
            <p:cNvSpPr txBox="1">
              <a:spLocks noChangeArrowheads="1"/>
            </p:cNvSpPr>
            <p:nvPr/>
          </p:nvSpPr>
          <p:spPr bwMode="auto">
            <a:xfrm>
              <a:off x="2256" y="2832"/>
              <a:ext cx="19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400"/>
                <a:t>A</a:t>
              </a:r>
            </a:p>
          </p:txBody>
        </p:sp>
      </p:grpSp>
      <p:grpSp>
        <p:nvGrpSpPr>
          <p:cNvPr id="6" name="Group 3876"/>
          <p:cNvGrpSpPr>
            <a:grpSpLocks/>
          </p:cNvGrpSpPr>
          <p:nvPr/>
        </p:nvGrpSpPr>
        <p:grpSpPr bwMode="auto">
          <a:xfrm>
            <a:off x="5440363" y="2976563"/>
            <a:ext cx="274637" cy="158750"/>
            <a:chOff x="1503" y="3500"/>
            <a:chExt cx="173" cy="100"/>
          </a:xfrm>
        </p:grpSpPr>
        <p:sp>
          <p:nvSpPr>
            <p:cNvPr id="23642" name="Line 3803"/>
            <p:cNvSpPr>
              <a:spLocks noChangeShapeType="1"/>
            </p:cNvSpPr>
            <p:nvPr/>
          </p:nvSpPr>
          <p:spPr bwMode="auto">
            <a:xfrm>
              <a:off x="1674" y="3500"/>
              <a:ext cx="1" cy="1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Line 3804"/>
            <p:cNvSpPr>
              <a:spLocks noChangeShapeType="1"/>
            </p:cNvSpPr>
            <p:nvPr/>
          </p:nvSpPr>
          <p:spPr bwMode="auto">
            <a:xfrm flipH="1">
              <a:off x="1503" y="3550"/>
              <a:ext cx="17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Line 3805"/>
            <p:cNvSpPr>
              <a:spLocks noChangeShapeType="1"/>
            </p:cNvSpPr>
            <p:nvPr/>
          </p:nvSpPr>
          <p:spPr bwMode="auto">
            <a:xfrm flipH="1" flipV="1">
              <a:off x="1593" y="3526"/>
              <a:ext cx="8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Line 3806"/>
            <p:cNvSpPr>
              <a:spLocks noChangeShapeType="1"/>
            </p:cNvSpPr>
            <p:nvPr/>
          </p:nvSpPr>
          <p:spPr bwMode="auto">
            <a:xfrm flipH="1">
              <a:off x="1593" y="3550"/>
              <a:ext cx="8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Line 3807"/>
            <p:cNvSpPr>
              <a:spLocks noChangeShapeType="1"/>
            </p:cNvSpPr>
            <p:nvPr/>
          </p:nvSpPr>
          <p:spPr bwMode="auto">
            <a:xfrm>
              <a:off x="1593" y="3526"/>
              <a:ext cx="1" cy="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3808"/>
            <p:cNvSpPr>
              <a:spLocks/>
            </p:cNvSpPr>
            <p:nvPr/>
          </p:nvSpPr>
          <p:spPr bwMode="auto">
            <a:xfrm>
              <a:off x="1593" y="3526"/>
              <a:ext cx="80" cy="24"/>
            </a:xfrm>
            <a:custGeom>
              <a:avLst/>
              <a:gdLst>
                <a:gd name="T0" fmla="*/ 0 w 82"/>
                <a:gd name="T1" fmla="*/ 0 h 24"/>
                <a:gd name="T2" fmla="*/ 0 w 82"/>
                <a:gd name="T3" fmla="*/ 24 h 24"/>
                <a:gd name="T4" fmla="*/ 82 w 82"/>
                <a:gd name="T5" fmla="*/ 24 h 24"/>
                <a:gd name="T6" fmla="*/ 0 w 8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24"/>
                <a:gd name="T14" fmla="*/ 82 w 8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24">
                  <a:moveTo>
                    <a:pt x="0" y="0"/>
                  </a:moveTo>
                  <a:lnTo>
                    <a:pt x="0" y="24"/>
                  </a:lnTo>
                  <a:lnTo>
                    <a:pt x="8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Freeform 3809"/>
            <p:cNvSpPr>
              <a:spLocks/>
            </p:cNvSpPr>
            <p:nvPr/>
          </p:nvSpPr>
          <p:spPr bwMode="auto">
            <a:xfrm>
              <a:off x="1593" y="3526"/>
              <a:ext cx="80" cy="24"/>
            </a:xfrm>
            <a:custGeom>
              <a:avLst/>
              <a:gdLst>
                <a:gd name="T0" fmla="*/ 0 w 82"/>
                <a:gd name="T1" fmla="*/ 0 h 24"/>
                <a:gd name="T2" fmla="*/ 0 w 82"/>
                <a:gd name="T3" fmla="*/ 24 h 24"/>
                <a:gd name="T4" fmla="*/ 82 w 82"/>
                <a:gd name="T5" fmla="*/ 24 h 24"/>
                <a:gd name="T6" fmla="*/ 0 w 8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24"/>
                <a:gd name="T14" fmla="*/ 82 w 8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24">
                  <a:moveTo>
                    <a:pt x="0" y="0"/>
                  </a:moveTo>
                  <a:lnTo>
                    <a:pt x="0" y="24"/>
                  </a:lnTo>
                  <a:lnTo>
                    <a:pt x="82" y="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Rectangle 3810"/>
            <p:cNvSpPr>
              <a:spLocks noChangeArrowheads="1"/>
            </p:cNvSpPr>
            <p:nvPr/>
          </p:nvSpPr>
          <p:spPr bwMode="auto">
            <a:xfrm>
              <a:off x="1593" y="3550"/>
              <a:ext cx="8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Rectangle 3811"/>
            <p:cNvSpPr>
              <a:spLocks noChangeArrowheads="1"/>
            </p:cNvSpPr>
            <p:nvPr/>
          </p:nvSpPr>
          <p:spPr bwMode="auto">
            <a:xfrm>
              <a:off x="1589" y="3550"/>
              <a:ext cx="8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3877"/>
          <p:cNvGrpSpPr>
            <a:grpSpLocks/>
          </p:cNvGrpSpPr>
          <p:nvPr/>
        </p:nvGrpSpPr>
        <p:grpSpPr bwMode="auto">
          <a:xfrm>
            <a:off x="5435600" y="2203450"/>
            <a:ext cx="266700" cy="158750"/>
            <a:chOff x="1500" y="2825"/>
            <a:chExt cx="168" cy="100"/>
          </a:xfrm>
        </p:grpSpPr>
        <p:sp>
          <p:nvSpPr>
            <p:cNvPr id="23633" name="Line 3812"/>
            <p:cNvSpPr>
              <a:spLocks noChangeShapeType="1"/>
            </p:cNvSpPr>
            <p:nvPr/>
          </p:nvSpPr>
          <p:spPr bwMode="auto">
            <a:xfrm>
              <a:off x="1667" y="2825"/>
              <a:ext cx="1" cy="1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Line 3813"/>
            <p:cNvSpPr>
              <a:spLocks noChangeShapeType="1"/>
            </p:cNvSpPr>
            <p:nvPr/>
          </p:nvSpPr>
          <p:spPr bwMode="auto">
            <a:xfrm flipH="1">
              <a:off x="1500" y="2875"/>
              <a:ext cx="16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Line 3814"/>
            <p:cNvSpPr>
              <a:spLocks noChangeShapeType="1"/>
            </p:cNvSpPr>
            <p:nvPr/>
          </p:nvSpPr>
          <p:spPr bwMode="auto">
            <a:xfrm flipH="1" flipV="1">
              <a:off x="1586" y="2851"/>
              <a:ext cx="8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Line 3815"/>
            <p:cNvSpPr>
              <a:spLocks noChangeShapeType="1"/>
            </p:cNvSpPr>
            <p:nvPr/>
          </p:nvSpPr>
          <p:spPr bwMode="auto">
            <a:xfrm flipH="1">
              <a:off x="1586" y="2875"/>
              <a:ext cx="8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Line 3816"/>
            <p:cNvSpPr>
              <a:spLocks noChangeShapeType="1"/>
            </p:cNvSpPr>
            <p:nvPr/>
          </p:nvSpPr>
          <p:spPr bwMode="auto">
            <a:xfrm>
              <a:off x="1586" y="2851"/>
              <a:ext cx="1" cy="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3817"/>
            <p:cNvSpPr>
              <a:spLocks/>
            </p:cNvSpPr>
            <p:nvPr/>
          </p:nvSpPr>
          <p:spPr bwMode="auto">
            <a:xfrm>
              <a:off x="1586" y="2851"/>
              <a:ext cx="80" cy="24"/>
            </a:xfrm>
            <a:custGeom>
              <a:avLst/>
              <a:gdLst>
                <a:gd name="T0" fmla="*/ 0 w 82"/>
                <a:gd name="T1" fmla="*/ 0 h 24"/>
                <a:gd name="T2" fmla="*/ 0 w 82"/>
                <a:gd name="T3" fmla="*/ 24 h 24"/>
                <a:gd name="T4" fmla="*/ 82 w 82"/>
                <a:gd name="T5" fmla="*/ 24 h 24"/>
                <a:gd name="T6" fmla="*/ 0 w 8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24"/>
                <a:gd name="T14" fmla="*/ 82 w 8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24">
                  <a:moveTo>
                    <a:pt x="0" y="0"/>
                  </a:moveTo>
                  <a:lnTo>
                    <a:pt x="0" y="24"/>
                  </a:lnTo>
                  <a:lnTo>
                    <a:pt x="8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3818"/>
            <p:cNvSpPr>
              <a:spLocks/>
            </p:cNvSpPr>
            <p:nvPr/>
          </p:nvSpPr>
          <p:spPr bwMode="auto">
            <a:xfrm>
              <a:off x="1586" y="2851"/>
              <a:ext cx="80" cy="24"/>
            </a:xfrm>
            <a:custGeom>
              <a:avLst/>
              <a:gdLst>
                <a:gd name="T0" fmla="*/ 0 w 82"/>
                <a:gd name="T1" fmla="*/ 0 h 24"/>
                <a:gd name="T2" fmla="*/ 0 w 82"/>
                <a:gd name="T3" fmla="*/ 24 h 24"/>
                <a:gd name="T4" fmla="*/ 82 w 82"/>
                <a:gd name="T5" fmla="*/ 24 h 24"/>
                <a:gd name="T6" fmla="*/ 0 w 8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24"/>
                <a:gd name="T14" fmla="*/ 82 w 8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24">
                  <a:moveTo>
                    <a:pt x="0" y="0"/>
                  </a:moveTo>
                  <a:lnTo>
                    <a:pt x="0" y="24"/>
                  </a:lnTo>
                  <a:lnTo>
                    <a:pt x="82" y="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Rectangle 3819"/>
            <p:cNvSpPr>
              <a:spLocks noChangeArrowheads="1"/>
            </p:cNvSpPr>
            <p:nvPr/>
          </p:nvSpPr>
          <p:spPr bwMode="auto">
            <a:xfrm>
              <a:off x="1586" y="2875"/>
              <a:ext cx="8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Rectangle 3820"/>
            <p:cNvSpPr>
              <a:spLocks noChangeArrowheads="1"/>
            </p:cNvSpPr>
            <p:nvPr/>
          </p:nvSpPr>
          <p:spPr bwMode="auto">
            <a:xfrm>
              <a:off x="1586" y="2875"/>
              <a:ext cx="8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6816" name="Text Box 3872"/>
          <p:cNvSpPr txBox="1">
            <a:spLocks noChangeArrowheads="1"/>
          </p:cNvSpPr>
          <p:nvPr/>
        </p:nvSpPr>
        <p:spPr bwMode="auto">
          <a:xfrm>
            <a:off x="5562600" y="3124200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/>
              <a:t>B</a:t>
            </a:r>
          </a:p>
        </p:txBody>
      </p:sp>
      <p:sp>
        <p:nvSpPr>
          <p:cNvPr id="86817" name="Text Box 3873"/>
          <p:cNvSpPr txBox="1">
            <a:spLocks noChangeArrowheads="1"/>
          </p:cNvSpPr>
          <p:nvPr/>
        </p:nvSpPr>
        <p:spPr bwMode="auto">
          <a:xfrm>
            <a:off x="5486400" y="1828800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/>
              <a:t>B</a:t>
            </a:r>
          </a:p>
        </p:txBody>
      </p:sp>
      <p:sp>
        <p:nvSpPr>
          <p:cNvPr id="86818" name="Text Box 3874"/>
          <p:cNvSpPr txBox="1">
            <a:spLocks noChangeArrowheads="1"/>
          </p:cNvSpPr>
          <p:nvPr/>
        </p:nvSpPr>
        <p:spPr bwMode="auto">
          <a:xfrm>
            <a:off x="7696200" y="1143000"/>
            <a:ext cx="609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/>
              <a:t>B - B</a:t>
            </a:r>
          </a:p>
        </p:txBody>
      </p:sp>
      <p:sp>
        <p:nvSpPr>
          <p:cNvPr id="86819" name="Text Box 3875"/>
          <p:cNvSpPr txBox="1">
            <a:spLocks noChangeArrowheads="1"/>
          </p:cNvSpPr>
          <p:nvPr/>
        </p:nvSpPr>
        <p:spPr bwMode="auto">
          <a:xfrm>
            <a:off x="5486400" y="1219200"/>
            <a:ext cx="609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/>
              <a:t>A - A</a:t>
            </a:r>
          </a:p>
        </p:txBody>
      </p:sp>
      <p:sp>
        <p:nvSpPr>
          <p:cNvPr id="86822" name="Line 3878"/>
          <p:cNvSpPr>
            <a:spLocks noChangeShapeType="1"/>
          </p:cNvSpPr>
          <p:nvPr/>
        </p:nvSpPr>
        <p:spPr bwMode="auto">
          <a:xfrm>
            <a:off x="5715000" y="25146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Dot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3574" name="Group 3879"/>
          <p:cNvGrpSpPr>
            <a:grpSpLocks/>
          </p:cNvGrpSpPr>
          <p:nvPr/>
        </p:nvGrpSpPr>
        <p:grpSpPr bwMode="auto">
          <a:xfrm>
            <a:off x="5348288" y="3781425"/>
            <a:ext cx="1095375" cy="1019175"/>
            <a:chOff x="3040" y="2504"/>
            <a:chExt cx="690" cy="653"/>
          </a:xfrm>
        </p:grpSpPr>
        <p:sp>
          <p:nvSpPr>
            <p:cNvPr id="23621" name="Rectangle 3880"/>
            <p:cNvSpPr>
              <a:spLocks noChangeArrowheads="1"/>
            </p:cNvSpPr>
            <p:nvPr/>
          </p:nvSpPr>
          <p:spPr bwMode="auto">
            <a:xfrm>
              <a:off x="3040" y="2504"/>
              <a:ext cx="651" cy="6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Line 3881"/>
            <p:cNvSpPr>
              <a:spLocks noChangeShapeType="1"/>
            </p:cNvSpPr>
            <p:nvPr/>
          </p:nvSpPr>
          <p:spPr bwMode="auto">
            <a:xfrm>
              <a:off x="3593" y="283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Line 3882"/>
            <p:cNvSpPr>
              <a:spLocks noChangeShapeType="1"/>
            </p:cNvSpPr>
            <p:nvPr/>
          </p:nvSpPr>
          <p:spPr bwMode="auto">
            <a:xfrm>
              <a:off x="3622" y="2831"/>
              <a:ext cx="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Line 3883"/>
            <p:cNvSpPr>
              <a:spLocks noChangeShapeType="1"/>
            </p:cNvSpPr>
            <p:nvPr/>
          </p:nvSpPr>
          <p:spPr bwMode="auto">
            <a:xfrm>
              <a:off x="3631" y="283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Line 3884"/>
            <p:cNvSpPr>
              <a:spLocks noChangeShapeType="1"/>
            </p:cNvSpPr>
            <p:nvPr/>
          </p:nvSpPr>
          <p:spPr bwMode="auto">
            <a:xfrm>
              <a:off x="3660" y="283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Line 3885"/>
            <p:cNvSpPr>
              <a:spLocks noChangeShapeType="1"/>
            </p:cNvSpPr>
            <p:nvPr/>
          </p:nvSpPr>
          <p:spPr bwMode="auto">
            <a:xfrm>
              <a:off x="3668" y="283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Line 3886"/>
            <p:cNvSpPr>
              <a:spLocks noChangeShapeType="1"/>
            </p:cNvSpPr>
            <p:nvPr/>
          </p:nvSpPr>
          <p:spPr bwMode="auto">
            <a:xfrm>
              <a:off x="3697" y="283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Line 3887"/>
            <p:cNvSpPr>
              <a:spLocks noChangeShapeType="1"/>
            </p:cNvSpPr>
            <p:nvPr/>
          </p:nvSpPr>
          <p:spPr bwMode="auto">
            <a:xfrm>
              <a:off x="3705" y="283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Line 3888"/>
            <p:cNvSpPr>
              <a:spLocks noChangeShapeType="1"/>
            </p:cNvSpPr>
            <p:nvPr/>
          </p:nvSpPr>
          <p:spPr bwMode="auto">
            <a:xfrm>
              <a:off x="3287" y="2615"/>
              <a:ext cx="1" cy="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Line 3889"/>
            <p:cNvSpPr>
              <a:spLocks noChangeShapeType="1"/>
            </p:cNvSpPr>
            <p:nvPr/>
          </p:nvSpPr>
          <p:spPr bwMode="auto">
            <a:xfrm flipH="1">
              <a:off x="3235" y="2667"/>
              <a:ext cx="1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1" name="Line 3890"/>
            <p:cNvSpPr>
              <a:spLocks noChangeShapeType="1"/>
            </p:cNvSpPr>
            <p:nvPr/>
          </p:nvSpPr>
          <p:spPr bwMode="auto">
            <a:xfrm>
              <a:off x="3287" y="2942"/>
              <a:ext cx="1" cy="10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Line 3891"/>
            <p:cNvSpPr>
              <a:spLocks noChangeShapeType="1"/>
            </p:cNvSpPr>
            <p:nvPr/>
          </p:nvSpPr>
          <p:spPr bwMode="auto">
            <a:xfrm flipH="1">
              <a:off x="3235" y="2994"/>
              <a:ext cx="1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75" name="Group 3892"/>
          <p:cNvGrpSpPr>
            <a:grpSpLocks/>
          </p:cNvGrpSpPr>
          <p:nvPr/>
        </p:nvGrpSpPr>
        <p:grpSpPr bwMode="auto">
          <a:xfrm>
            <a:off x="7424738" y="1647825"/>
            <a:ext cx="1033462" cy="1066800"/>
            <a:chOff x="4359" y="1143"/>
            <a:chExt cx="651" cy="692"/>
          </a:xfrm>
        </p:grpSpPr>
        <p:sp>
          <p:nvSpPr>
            <p:cNvPr id="23604" name="Rectangle 3893"/>
            <p:cNvSpPr>
              <a:spLocks noChangeArrowheads="1"/>
            </p:cNvSpPr>
            <p:nvPr/>
          </p:nvSpPr>
          <p:spPr bwMode="auto">
            <a:xfrm>
              <a:off x="4359" y="1143"/>
              <a:ext cx="651" cy="6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Line 3894"/>
            <p:cNvSpPr>
              <a:spLocks noChangeShapeType="1"/>
            </p:cNvSpPr>
            <p:nvPr/>
          </p:nvSpPr>
          <p:spPr bwMode="auto">
            <a:xfrm>
              <a:off x="4848" y="1698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Line 3895"/>
            <p:cNvSpPr>
              <a:spLocks noChangeShapeType="1"/>
            </p:cNvSpPr>
            <p:nvPr/>
          </p:nvSpPr>
          <p:spPr bwMode="auto">
            <a:xfrm>
              <a:off x="4848" y="1727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Line 3896"/>
            <p:cNvSpPr>
              <a:spLocks noChangeShapeType="1"/>
            </p:cNvSpPr>
            <p:nvPr/>
          </p:nvSpPr>
          <p:spPr bwMode="auto">
            <a:xfrm>
              <a:off x="4848" y="1735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Line 3897"/>
            <p:cNvSpPr>
              <a:spLocks noChangeShapeType="1"/>
            </p:cNvSpPr>
            <p:nvPr/>
          </p:nvSpPr>
          <p:spPr bwMode="auto">
            <a:xfrm>
              <a:off x="4848" y="176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Line 3898"/>
            <p:cNvSpPr>
              <a:spLocks noChangeShapeType="1"/>
            </p:cNvSpPr>
            <p:nvPr/>
          </p:nvSpPr>
          <p:spPr bwMode="auto">
            <a:xfrm>
              <a:off x="4848" y="1772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Line 3899"/>
            <p:cNvSpPr>
              <a:spLocks noChangeShapeType="1"/>
            </p:cNvSpPr>
            <p:nvPr/>
          </p:nvSpPr>
          <p:spPr bwMode="auto">
            <a:xfrm>
              <a:off x="4848" y="1801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Line 3900"/>
            <p:cNvSpPr>
              <a:spLocks noChangeShapeType="1"/>
            </p:cNvSpPr>
            <p:nvPr/>
          </p:nvSpPr>
          <p:spPr bwMode="auto">
            <a:xfrm>
              <a:off x="4848" y="1810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Line 3901"/>
            <p:cNvSpPr>
              <a:spLocks noChangeShapeType="1"/>
            </p:cNvSpPr>
            <p:nvPr/>
          </p:nvSpPr>
          <p:spPr bwMode="auto">
            <a:xfrm>
              <a:off x="4522" y="1698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Line 3902"/>
            <p:cNvSpPr>
              <a:spLocks noChangeShapeType="1"/>
            </p:cNvSpPr>
            <p:nvPr/>
          </p:nvSpPr>
          <p:spPr bwMode="auto">
            <a:xfrm>
              <a:off x="4522" y="1727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Line 3903"/>
            <p:cNvSpPr>
              <a:spLocks noChangeShapeType="1"/>
            </p:cNvSpPr>
            <p:nvPr/>
          </p:nvSpPr>
          <p:spPr bwMode="auto">
            <a:xfrm>
              <a:off x="4522" y="1735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Line 3904"/>
            <p:cNvSpPr>
              <a:spLocks noChangeShapeType="1"/>
            </p:cNvSpPr>
            <p:nvPr/>
          </p:nvSpPr>
          <p:spPr bwMode="auto">
            <a:xfrm>
              <a:off x="4522" y="176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Line 3905"/>
            <p:cNvSpPr>
              <a:spLocks noChangeShapeType="1"/>
            </p:cNvSpPr>
            <p:nvPr/>
          </p:nvSpPr>
          <p:spPr bwMode="auto">
            <a:xfrm>
              <a:off x="4522" y="1772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Line 3906"/>
            <p:cNvSpPr>
              <a:spLocks noChangeShapeType="1"/>
            </p:cNvSpPr>
            <p:nvPr/>
          </p:nvSpPr>
          <p:spPr bwMode="auto">
            <a:xfrm>
              <a:off x="4522" y="1801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Line 3907"/>
            <p:cNvSpPr>
              <a:spLocks noChangeShapeType="1"/>
            </p:cNvSpPr>
            <p:nvPr/>
          </p:nvSpPr>
          <p:spPr bwMode="auto">
            <a:xfrm>
              <a:off x="4522" y="1810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Line 3908"/>
            <p:cNvSpPr>
              <a:spLocks noChangeShapeType="1"/>
            </p:cNvSpPr>
            <p:nvPr/>
          </p:nvSpPr>
          <p:spPr bwMode="auto">
            <a:xfrm>
              <a:off x="4685" y="1296"/>
              <a:ext cx="1" cy="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Line 3909"/>
            <p:cNvSpPr>
              <a:spLocks noChangeShapeType="1"/>
            </p:cNvSpPr>
            <p:nvPr/>
          </p:nvSpPr>
          <p:spPr bwMode="auto">
            <a:xfrm flipH="1">
              <a:off x="4590" y="1391"/>
              <a:ext cx="18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76" name="Group 3910"/>
          <p:cNvGrpSpPr>
            <a:grpSpLocks/>
          </p:cNvGrpSpPr>
          <p:nvPr/>
        </p:nvGrpSpPr>
        <p:grpSpPr bwMode="auto">
          <a:xfrm>
            <a:off x="5348288" y="1679575"/>
            <a:ext cx="1111250" cy="1201738"/>
            <a:chOff x="3040" y="1143"/>
            <a:chExt cx="700" cy="757"/>
          </a:xfrm>
        </p:grpSpPr>
        <p:sp>
          <p:nvSpPr>
            <p:cNvPr id="23579" name="Line 3911"/>
            <p:cNvSpPr>
              <a:spLocks noChangeShapeType="1"/>
            </p:cNvSpPr>
            <p:nvPr/>
          </p:nvSpPr>
          <p:spPr bwMode="auto">
            <a:xfrm>
              <a:off x="3691" y="1143"/>
              <a:ext cx="1" cy="6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Line 3912"/>
            <p:cNvSpPr>
              <a:spLocks noChangeShapeType="1"/>
            </p:cNvSpPr>
            <p:nvPr/>
          </p:nvSpPr>
          <p:spPr bwMode="auto">
            <a:xfrm flipH="1">
              <a:off x="3040" y="1796"/>
              <a:ext cx="6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Line 3913"/>
            <p:cNvSpPr>
              <a:spLocks noChangeShapeType="1"/>
            </p:cNvSpPr>
            <p:nvPr/>
          </p:nvSpPr>
          <p:spPr bwMode="auto">
            <a:xfrm flipV="1">
              <a:off x="3040" y="1717"/>
              <a:ext cx="1" cy="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Line 3914"/>
            <p:cNvSpPr>
              <a:spLocks noChangeShapeType="1"/>
            </p:cNvSpPr>
            <p:nvPr/>
          </p:nvSpPr>
          <p:spPr bwMode="auto">
            <a:xfrm flipH="1">
              <a:off x="3613" y="1143"/>
              <a:ext cx="7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Line 3915"/>
            <p:cNvSpPr>
              <a:spLocks noChangeShapeType="1"/>
            </p:cNvSpPr>
            <p:nvPr/>
          </p:nvSpPr>
          <p:spPr bwMode="auto">
            <a:xfrm flipH="1">
              <a:off x="3720" y="1391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Line 3916"/>
            <p:cNvSpPr>
              <a:spLocks noChangeShapeType="1"/>
            </p:cNvSpPr>
            <p:nvPr/>
          </p:nvSpPr>
          <p:spPr bwMode="auto">
            <a:xfrm flipH="1">
              <a:off x="3712" y="139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Line 3917"/>
            <p:cNvSpPr>
              <a:spLocks noChangeShapeType="1"/>
            </p:cNvSpPr>
            <p:nvPr/>
          </p:nvSpPr>
          <p:spPr bwMode="auto">
            <a:xfrm flipH="1">
              <a:off x="3683" y="1391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Line 3918"/>
            <p:cNvSpPr>
              <a:spLocks noChangeShapeType="1"/>
            </p:cNvSpPr>
            <p:nvPr/>
          </p:nvSpPr>
          <p:spPr bwMode="auto">
            <a:xfrm flipH="1">
              <a:off x="3674" y="139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Line 3919"/>
            <p:cNvSpPr>
              <a:spLocks noChangeShapeType="1"/>
            </p:cNvSpPr>
            <p:nvPr/>
          </p:nvSpPr>
          <p:spPr bwMode="auto">
            <a:xfrm flipH="1">
              <a:off x="3645" y="1391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Line 3920"/>
            <p:cNvSpPr>
              <a:spLocks noChangeShapeType="1"/>
            </p:cNvSpPr>
            <p:nvPr/>
          </p:nvSpPr>
          <p:spPr bwMode="auto">
            <a:xfrm flipH="1">
              <a:off x="3637" y="1391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Line 3921"/>
            <p:cNvSpPr>
              <a:spLocks noChangeShapeType="1"/>
            </p:cNvSpPr>
            <p:nvPr/>
          </p:nvSpPr>
          <p:spPr bwMode="auto">
            <a:xfrm flipH="1">
              <a:off x="3613" y="1391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Line 3922"/>
            <p:cNvSpPr>
              <a:spLocks noChangeShapeType="1"/>
            </p:cNvSpPr>
            <p:nvPr/>
          </p:nvSpPr>
          <p:spPr bwMode="auto">
            <a:xfrm flipV="1">
              <a:off x="3287" y="1880"/>
              <a:ext cx="1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Line 3923"/>
            <p:cNvSpPr>
              <a:spLocks noChangeShapeType="1"/>
            </p:cNvSpPr>
            <p:nvPr/>
          </p:nvSpPr>
          <p:spPr bwMode="auto">
            <a:xfrm flipV="1">
              <a:off x="3287" y="1872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Line 3924"/>
            <p:cNvSpPr>
              <a:spLocks noChangeShapeType="1"/>
            </p:cNvSpPr>
            <p:nvPr/>
          </p:nvSpPr>
          <p:spPr bwMode="auto">
            <a:xfrm flipV="1">
              <a:off x="3287" y="1843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Line 3925"/>
            <p:cNvSpPr>
              <a:spLocks noChangeShapeType="1"/>
            </p:cNvSpPr>
            <p:nvPr/>
          </p:nvSpPr>
          <p:spPr bwMode="auto">
            <a:xfrm flipV="1">
              <a:off x="3287" y="1835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Line 3926"/>
            <p:cNvSpPr>
              <a:spLocks noChangeShapeType="1"/>
            </p:cNvSpPr>
            <p:nvPr/>
          </p:nvSpPr>
          <p:spPr bwMode="auto">
            <a:xfrm flipV="1">
              <a:off x="3287" y="1806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Line 3927"/>
            <p:cNvSpPr>
              <a:spLocks noChangeShapeType="1"/>
            </p:cNvSpPr>
            <p:nvPr/>
          </p:nvSpPr>
          <p:spPr bwMode="auto">
            <a:xfrm flipV="1">
              <a:off x="3287" y="1797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Line 3928"/>
            <p:cNvSpPr>
              <a:spLocks noChangeShapeType="1"/>
            </p:cNvSpPr>
            <p:nvPr/>
          </p:nvSpPr>
          <p:spPr bwMode="auto">
            <a:xfrm flipV="1">
              <a:off x="3287" y="1769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Line 3929"/>
            <p:cNvSpPr>
              <a:spLocks noChangeShapeType="1"/>
            </p:cNvSpPr>
            <p:nvPr/>
          </p:nvSpPr>
          <p:spPr bwMode="auto">
            <a:xfrm flipV="1">
              <a:off x="3287" y="176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Line 3930"/>
            <p:cNvSpPr>
              <a:spLocks noChangeShapeType="1"/>
            </p:cNvSpPr>
            <p:nvPr/>
          </p:nvSpPr>
          <p:spPr bwMode="auto">
            <a:xfrm flipV="1">
              <a:off x="3287" y="1731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Line 3931"/>
            <p:cNvSpPr>
              <a:spLocks noChangeShapeType="1"/>
            </p:cNvSpPr>
            <p:nvPr/>
          </p:nvSpPr>
          <p:spPr bwMode="auto">
            <a:xfrm flipV="1">
              <a:off x="3287" y="172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Line 3932"/>
            <p:cNvSpPr>
              <a:spLocks noChangeShapeType="1"/>
            </p:cNvSpPr>
            <p:nvPr/>
          </p:nvSpPr>
          <p:spPr bwMode="auto">
            <a:xfrm flipV="1">
              <a:off x="3287" y="1694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Line 3933"/>
            <p:cNvSpPr>
              <a:spLocks noChangeShapeType="1"/>
            </p:cNvSpPr>
            <p:nvPr/>
          </p:nvSpPr>
          <p:spPr bwMode="auto">
            <a:xfrm flipV="1">
              <a:off x="3287" y="1686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Line 3934"/>
            <p:cNvSpPr>
              <a:spLocks noChangeShapeType="1"/>
            </p:cNvSpPr>
            <p:nvPr/>
          </p:nvSpPr>
          <p:spPr bwMode="auto">
            <a:xfrm flipV="1">
              <a:off x="3287" y="1662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Rectangle 3935"/>
            <p:cNvSpPr>
              <a:spLocks noChangeArrowheads="1"/>
            </p:cNvSpPr>
            <p:nvPr/>
          </p:nvSpPr>
          <p:spPr bwMode="auto">
            <a:xfrm>
              <a:off x="3040" y="1143"/>
              <a:ext cx="651" cy="6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77" name="Text Box 3936"/>
          <p:cNvSpPr txBox="1">
            <a:spLocks noChangeArrowheads="1"/>
          </p:cNvSpPr>
          <p:nvPr/>
        </p:nvSpPr>
        <p:spPr bwMode="auto">
          <a:xfrm>
            <a:off x="531811" y="1097280"/>
            <a:ext cx="2667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23578" name="Text Box 18"/>
          <p:cNvSpPr txBox="1">
            <a:spLocks noChangeArrowheads="1"/>
          </p:cNvSpPr>
          <p:nvPr/>
        </p:nvSpPr>
        <p:spPr bwMode="auto">
          <a:xfrm>
            <a:off x="0" y="0"/>
            <a:ext cx="3886200" cy="461963"/>
          </a:xfrm>
          <a:prstGeom prst="rect">
            <a:avLst/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.VnTimeH" pitchFamily="34" charset="0"/>
              </a:rPr>
              <a:t>       </a:t>
            </a:r>
            <a:r>
              <a:rPr lang="en-US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 TỰ LẬP</a:t>
            </a:r>
            <a:endParaRPr lang="en-US" b="1">
              <a:solidFill>
                <a:schemeClr val="bg1"/>
              </a:solidFill>
              <a:latin typeface=".VnTimeH" pitchFamily="34" charset="0"/>
            </a:endParaRPr>
          </a:p>
        </p:txBody>
      </p:sp>
      <p:pic>
        <p:nvPicPr>
          <p:cNvPr id="18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14400" y="4229100"/>
            <a:ext cx="2095500" cy="171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6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6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6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" dur="1000"/>
                                        <p:tgtEl>
                                          <p:spTgt spid="46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2000"/>
                                        <p:tgtEl>
                                          <p:spTgt spid="86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5" dur="500"/>
                                        <p:tgtEl>
                                          <p:spTgt spid="86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3" dur="500"/>
                                        <p:tgtEl>
                                          <p:spTgt spid="86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9" dur="500"/>
                                        <p:tgtEl>
                                          <p:spTgt spid="86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62" dur="500"/>
                                        <p:tgtEl>
                                          <p:spTgt spid="86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8" grpId="0"/>
      <p:bldP spid="46176" grpId="0"/>
      <p:bldP spid="86816" grpId="0"/>
      <p:bldP spid="86817" grpId="0"/>
      <p:bldP spid="86818" grpId="0"/>
      <p:bldP spid="86819" grpId="0"/>
      <p:bldP spid="868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4"/>
          <p:cNvSpPr>
            <a:spLocks noChangeArrowheads="1"/>
          </p:cNvSpPr>
          <p:nvPr/>
        </p:nvSpPr>
        <p:spPr bwMode="auto">
          <a:xfrm>
            <a:off x="4114800" y="0"/>
            <a:ext cx="5029200" cy="6553200"/>
          </a:xfrm>
          <a:prstGeom prst="rect">
            <a:avLst/>
          </a:prstGeom>
          <a:solidFill>
            <a:srgbClr val="CBF1F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48" name="Text Box 16"/>
          <p:cNvSpPr txBox="1">
            <a:spLocks noChangeArrowheads="1"/>
          </p:cNvSpPr>
          <p:nvPr/>
        </p:nvSpPr>
        <p:spPr bwMode="auto">
          <a:xfrm>
            <a:off x="457200" y="990600"/>
            <a:ext cx="32004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đậm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4580" name="Group 3007"/>
          <p:cNvGrpSpPr>
            <a:grpSpLocks/>
          </p:cNvGrpSpPr>
          <p:nvPr/>
        </p:nvGrpSpPr>
        <p:grpSpPr bwMode="auto">
          <a:xfrm>
            <a:off x="4648200" y="190500"/>
            <a:ext cx="4254500" cy="6591300"/>
            <a:chOff x="672" y="168"/>
            <a:chExt cx="2680" cy="4152"/>
          </a:xfrm>
        </p:grpSpPr>
        <p:sp>
          <p:nvSpPr>
            <p:cNvPr id="27378" name="Rectangle 21"/>
            <p:cNvSpPr>
              <a:spLocks noChangeArrowheads="1"/>
            </p:cNvSpPr>
            <p:nvPr/>
          </p:nvSpPr>
          <p:spPr bwMode="auto">
            <a:xfrm>
              <a:off x="2064" y="4117"/>
              <a:ext cx="132" cy="2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2100" b="1">
                  <a:solidFill>
                    <a:srgbClr val="000000"/>
                  </a:solidFill>
                  <a:latin typeface="VNI-Helve-Condense" pitchFamily="2" charset="0"/>
                </a:rPr>
                <a:t>c)</a:t>
              </a:r>
              <a:endParaRPr lang="en-US" sz="3600" b="1">
                <a:latin typeface="Tahoma" pitchFamily="34" charset="0"/>
              </a:endParaRPr>
            </a:p>
          </p:txBody>
        </p:sp>
        <p:sp>
          <p:nvSpPr>
            <p:cNvPr id="27379" name="Freeform 24"/>
            <p:cNvSpPr>
              <a:spLocks/>
            </p:cNvSpPr>
            <p:nvPr/>
          </p:nvSpPr>
          <p:spPr bwMode="auto">
            <a:xfrm>
              <a:off x="672" y="4035"/>
              <a:ext cx="2680" cy="2"/>
            </a:xfrm>
            <a:custGeom>
              <a:avLst/>
              <a:gdLst>
                <a:gd name="T0" fmla="*/ 2 w 2761"/>
                <a:gd name="T1" fmla="*/ 0 h 2"/>
                <a:gd name="T2" fmla="*/ 0 w 2761"/>
                <a:gd name="T3" fmla="*/ 2 h 2"/>
                <a:gd name="T4" fmla="*/ 2761 w 2761"/>
                <a:gd name="T5" fmla="*/ 2 h 2"/>
                <a:gd name="T6" fmla="*/ 2759 w 2761"/>
                <a:gd name="T7" fmla="*/ 0 h 2"/>
                <a:gd name="T8" fmla="*/ 2 w 276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61"/>
                <a:gd name="T16" fmla="*/ 0 h 2"/>
                <a:gd name="T17" fmla="*/ 2761 w 276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61" h="2">
                  <a:moveTo>
                    <a:pt x="2" y="0"/>
                  </a:moveTo>
                  <a:lnTo>
                    <a:pt x="0" y="2"/>
                  </a:lnTo>
                  <a:lnTo>
                    <a:pt x="2761" y="2"/>
                  </a:lnTo>
                  <a:lnTo>
                    <a:pt x="2759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80" name="Freeform 27"/>
            <p:cNvSpPr>
              <a:spLocks/>
            </p:cNvSpPr>
            <p:nvPr/>
          </p:nvSpPr>
          <p:spPr bwMode="auto">
            <a:xfrm>
              <a:off x="3350" y="168"/>
              <a:ext cx="2" cy="3869"/>
            </a:xfrm>
            <a:custGeom>
              <a:avLst/>
              <a:gdLst>
                <a:gd name="T0" fmla="*/ 0 w 2"/>
                <a:gd name="T1" fmla="*/ 3909 h 3911"/>
                <a:gd name="T2" fmla="*/ 2 w 2"/>
                <a:gd name="T3" fmla="*/ 3911 h 3911"/>
                <a:gd name="T4" fmla="*/ 2 w 2"/>
                <a:gd name="T5" fmla="*/ 0 h 3911"/>
                <a:gd name="T6" fmla="*/ 0 w 2"/>
                <a:gd name="T7" fmla="*/ 2 h 3911"/>
                <a:gd name="T8" fmla="*/ 0 w 2"/>
                <a:gd name="T9" fmla="*/ 3909 h 39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911"/>
                <a:gd name="T17" fmla="*/ 2 w 2"/>
                <a:gd name="T18" fmla="*/ 3911 h 39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911">
                  <a:moveTo>
                    <a:pt x="0" y="3909"/>
                  </a:moveTo>
                  <a:lnTo>
                    <a:pt x="2" y="3911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90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81" name="Freeform 30"/>
            <p:cNvSpPr>
              <a:spLocks/>
            </p:cNvSpPr>
            <p:nvPr/>
          </p:nvSpPr>
          <p:spPr bwMode="auto">
            <a:xfrm>
              <a:off x="672" y="168"/>
              <a:ext cx="2680" cy="2"/>
            </a:xfrm>
            <a:custGeom>
              <a:avLst/>
              <a:gdLst>
                <a:gd name="T0" fmla="*/ 2759 w 2761"/>
                <a:gd name="T1" fmla="*/ 2 h 2"/>
                <a:gd name="T2" fmla="*/ 2761 w 2761"/>
                <a:gd name="T3" fmla="*/ 0 h 2"/>
                <a:gd name="T4" fmla="*/ 0 w 2761"/>
                <a:gd name="T5" fmla="*/ 0 h 2"/>
                <a:gd name="T6" fmla="*/ 2 w 2761"/>
                <a:gd name="T7" fmla="*/ 2 h 2"/>
                <a:gd name="T8" fmla="*/ 2759 w 2761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61"/>
                <a:gd name="T16" fmla="*/ 0 h 2"/>
                <a:gd name="T17" fmla="*/ 2761 w 276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61" h="2">
                  <a:moveTo>
                    <a:pt x="2759" y="2"/>
                  </a:moveTo>
                  <a:lnTo>
                    <a:pt x="2761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759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82" name="Freeform 33"/>
            <p:cNvSpPr>
              <a:spLocks/>
            </p:cNvSpPr>
            <p:nvPr/>
          </p:nvSpPr>
          <p:spPr bwMode="auto">
            <a:xfrm>
              <a:off x="672" y="168"/>
              <a:ext cx="2" cy="3869"/>
            </a:xfrm>
            <a:custGeom>
              <a:avLst/>
              <a:gdLst>
                <a:gd name="T0" fmla="*/ 2 w 2"/>
                <a:gd name="T1" fmla="*/ 2 h 3911"/>
                <a:gd name="T2" fmla="*/ 0 w 2"/>
                <a:gd name="T3" fmla="*/ 0 h 3911"/>
                <a:gd name="T4" fmla="*/ 0 w 2"/>
                <a:gd name="T5" fmla="*/ 3911 h 3911"/>
                <a:gd name="T6" fmla="*/ 2 w 2"/>
                <a:gd name="T7" fmla="*/ 3909 h 3911"/>
                <a:gd name="T8" fmla="*/ 2 w 2"/>
                <a:gd name="T9" fmla="*/ 2 h 39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911"/>
                <a:gd name="T17" fmla="*/ 2 w 2"/>
                <a:gd name="T18" fmla="*/ 3911 h 39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911">
                  <a:moveTo>
                    <a:pt x="2" y="2"/>
                  </a:moveTo>
                  <a:lnTo>
                    <a:pt x="0" y="0"/>
                  </a:lnTo>
                  <a:lnTo>
                    <a:pt x="0" y="3911"/>
                  </a:lnTo>
                  <a:lnTo>
                    <a:pt x="2" y="3909"/>
                  </a:lnTo>
                  <a:lnTo>
                    <a:pt x="2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81" name="Group 3159"/>
          <p:cNvGrpSpPr>
            <a:grpSpLocks/>
          </p:cNvGrpSpPr>
          <p:nvPr/>
        </p:nvGrpSpPr>
        <p:grpSpPr bwMode="auto">
          <a:xfrm>
            <a:off x="6696075" y="4171950"/>
            <a:ext cx="293688" cy="395288"/>
            <a:chOff x="4519" y="345"/>
            <a:chExt cx="185" cy="249"/>
          </a:xfrm>
        </p:grpSpPr>
        <p:sp>
          <p:nvSpPr>
            <p:cNvPr id="27362" name="Line 180"/>
            <p:cNvSpPr>
              <a:spLocks noChangeShapeType="1"/>
            </p:cNvSpPr>
            <p:nvPr/>
          </p:nvSpPr>
          <p:spPr bwMode="auto">
            <a:xfrm>
              <a:off x="4519" y="423"/>
              <a:ext cx="9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63" name="Line 181"/>
            <p:cNvSpPr>
              <a:spLocks noChangeShapeType="1"/>
            </p:cNvSpPr>
            <p:nvPr/>
          </p:nvSpPr>
          <p:spPr bwMode="auto">
            <a:xfrm>
              <a:off x="4567" y="424"/>
              <a:ext cx="1" cy="1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64" name="Line 182"/>
            <p:cNvSpPr>
              <a:spLocks noChangeShapeType="1"/>
            </p:cNvSpPr>
            <p:nvPr/>
          </p:nvSpPr>
          <p:spPr bwMode="auto">
            <a:xfrm flipH="1">
              <a:off x="4544" y="424"/>
              <a:ext cx="23" cy="8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65" name="Line 183"/>
            <p:cNvSpPr>
              <a:spLocks noChangeShapeType="1"/>
            </p:cNvSpPr>
            <p:nvPr/>
          </p:nvSpPr>
          <p:spPr bwMode="auto">
            <a:xfrm>
              <a:off x="4567" y="424"/>
              <a:ext cx="24" cy="8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66" name="Line 184"/>
            <p:cNvSpPr>
              <a:spLocks noChangeShapeType="1"/>
            </p:cNvSpPr>
            <p:nvPr/>
          </p:nvSpPr>
          <p:spPr bwMode="auto">
            <a:xfrm>
              <a:off x="4544" y="505"/>
              <a:ext cx="4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67" name="Freeform 185"/>
            <p:cNvSpPr>
              <a:spLocks/>
            </p:cNvSpPr>
            <p:nvPr/>
          </p:nvSpPr>
          <p:spPr bwMode="auto">
            <a:xfrm>
              <a:off x="4567" y="42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68" name="Rectangle 186"/>
            <p:cNvSpPr>
              <a:spLocks noChangeArrowheads="1"/>
            </p:cNvSpPr>
            <p:nvPr/>
          </p:nvSpPr>
          <p:spPr bwMode="auto">
            <a:xfrm>
              <a:off x="4567" y="424"/>
              <a:ext cx="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69" name="Freeform 187"/>
            <p:cNvSpPr>
              <a:spLocks/>
            </p:cNvSpPr>
            <p:nvPr/>
          </p:nvSpPr>
          <p:spPr bwMode="auto">
            <a:xfrm>
              <a:off x="4544" y="424"/>
              <a:ext cx="23" cy="81"/>
            </a:xfrm>
            <a:custGeom>
              <a:avLst/>
              <a:gdLst>
                <a:gd name="T0" fmla="*/ 24 w 24"/>
                <a:gd name="T1" fmla="*/ 0 h 82"/>
                <a:gd name="T2" fmla="*/ 0 w 24"/>
                <a:gd name="T3" fmla="*/ 82 h 82"/>
                <a:gd name="T4" fmla="*/ 24 w 24"/>
                <a:gd name="T5" fmla="*/ 82 h 82"/>
                <a:gd name="T6" fmla="*/ 24 w 2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2"/>
                <a:gd name="T14" fmla="*/ 24 w 2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2">
                  <a:moveTo>
                    <a:pt x="24" y="0"/>
                  </a:moveTo>
                  <a:lnTo>
                    <a:pt x="0" y="82"/>
                  </a:lnTo>
                  <a:lnTo>
                    <a:pt x="24" y="8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70" name="Freeform 188"/>
            <p:cNvSpPr>
              <a:spLocks/>
            </p:cNvSpPr>
            <p:nvPr/>
          </p:nvSpPr>
          <p:spPr bwMode="auto">
            <a:xfrm>
              <a:off x="4544" y="424"/>
              <a:ext cx="23" cy="81"/>
            </a:xfrm>
            <a:custGeom>
              <a:avLst/>
              <a:gdLst>
                <a:gd name="T0" fmla="*/ 24 w 24"/>
                <a:gd name="T1" fmla="*/ 0 h 82"/>
                <a:gd name="T2" fmla="*/ 0 w 24"/>
                <a:gd name="T3" fmla="*/ 82 h 82"/>
                <a:gd name="T4" fmla="*/ 24 w 24"/>
                <a:gd name="T5" fmla="*/ 82 h 82"/>
                <a:gd name="T6" fmla="*/ 24 w 2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2"/>
                <a:gd name="T14" fmla="*/ 24 w 2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2">
                  <a:moveTo>
                    <a:pt x="24" y="0"/>
                  </a:moveTo>
                  <a:lnTo>
                    <a:pt x="0" y="82"/>
                  </a:lnTo>
                  <a:lnTo>
                    <a:pt x="24" y="82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71" name="Freeform 189"/>
            <p:cNvSpPr>
              <a:spLocks/>
            </p:cNvSpPr>
            <p:nvPr/>
          </p:nvSpPr>
          <p:spPr bwMode="auto">
            <a:xfrm>
              <a:off x="4567" y="424"/>
              <a:ext cx="24" cy="81"/>
            </a:xfrm>
            <a:custGeom>
              <a:avLst/>
              <a:gdLst>
                <a:gd name="T0" fmla="*/ 0 w 24"/>
                <a:gd name="T1" fmla="*/ 0 h 82"/>
                <a:gd name="T2" fmla="*/ 0 w 24"/>
                <a:gd name="T3" fmla="*/ 82 h 82"/>
                <a:gd name="T4" fmla="*/ 24 w 24"/>
                <a:gd name="T5" fmla="*/ 82 h 82"/>
                <a:gd name="T6" fmla="*/ 0 w 2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2"/>
                <a:gd name="T14" fmla="*/ 24 w 2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2">
                  <a:moveTo>
                    <a:pt x="0" y="0"/>
                  </a:moveTo>
                  <a:lnTo>
                    <a:pt x="0" y="82"/>
                  </a:lnTo>
                  <a:lnTo>
                    <a:pt x="24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72" name="Freeform 190"/>
            <p:cNvSpPr>
              <a:spLocks/>
            </p:cNvSpPr>
            <p:nvPr/>
          </p:nvSpPr>
          <p:spPr bwMode="auto">
            <a:xfrm>
              <a:off x="4567" y="424"/>
              <a:ext cx="24" cy="81"/>
            </a:xfrm>
            <a:custGeom>
              <a:avLst/>
              <a:gdLst>
                <a:gd name="T0" fmla="*/ 0 w 24"/>
                <a:gd name="T1" fmla="*/ 0 h 82"/>
                <a:gd name="T2" fmla="*/ 0 w 24"/>
                <a:gd name="T3" fmla="*/ 82 h 82"/>
                <a:gd name="T4" fmla="*/ 24 w 24"/>
                <a:gd name="T5" fmla="*/ 82 h 82"/>
                <a:gd name="T6" fmla="*/ 0 w 2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2"/>
                <a:gd name="T14" fmla="*/ 24 w 2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2">
                  <a:moveTo>
                    <a:pt x="0" y="0"/>
                  </a:moveTo>
                  <a:lnTo>
                    <a:pt x="0" y="82"/>
                  </a:lnTo>
                  <a:lnTo>
                    <a:pt x="24" y="8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73" name="Rectangle 191"/>
            <p:cNvSpPr>
              <a:spLocks noChangeArrowheads="1"/>
            </p:cNvSpPr>
            <p:nvPr/>
          </p:nvSpPr>
          <p:spPr bwMode="auto">
            <a:xfrm>
              <a:off x="4544" y="505"/>
              <a:ext cx="23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74" name="Rectangle 192"/>
            <p:cNvSpPr>
              <a:spLocks noChangeArrowheads="1"/>
            </p:cNvSpPr>
            <p:nvPr/>
          </p:nvSpPr>
          <p:spPr bwMode="auto">
            <a:xfrm>
              <a:off x="4544" y="505"/>
              <a:ext cx="23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75" name="Rectangle 193"/>
            <p:cNvSpPr>
              <a:spLocks noChangeArrowheads="1"/>
            </p:cNvSpPr>
            <p:nvPr/>
          </p:nvSpPr>
          <p:spPr bwMode="auto">
            <a:xfrm>
              <a:off x="4567" y="505"/>
              <a:ext cx="24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76" name="Rectangle 194"/>
            <p:cNvSpPr>
              <a:spLocks noChangeArrowheads="1"/>
            </p:cNvSpPr>
            <p:nvPr/>
          </p:nvSpPr>
          <p:spPr bwMode="auto">
            <a:xfrm>
              <a:off x="4567" y="505"/>
              <a:ext cx="24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77" name="Rectangle 210"/>
            <p:cNvSpPr>
              <a:spLocks noChangeArrowheads="1"/>
            </p:cNvSpPr>
            <p:nvPr/>
          </p:nvSpPr>
          <p:spPr bwMode="auto">
            <a:xfrm>
              <a:off x="4654" y="345"/>
              <a:ext cx="50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100">
                  <a:solidFill>
                    <a:srgbClr val="000000"/>
                  </a:solidFill>
                  <a:latin typeface="VNI-Helve-Condense" pitchFamily="2" charset="0"/>
                </a:rPr>
                <a:t>A</a:t>
              </a:r>
              <a:endParaRPr lang="en-US" sz="1800">
                <a:latin typeface="Tahoma" pitchFamily="34" charset="0"/>
              </a:endParaRPr>
            </a:p>
          </p:txBody>
        </p:sp>
      </p:grpSp>
      <p:grpSp>
        <p:nvGrpSpPr>
          <p:cNvPr id="24582" name="Group 3158"/>
          <p:cNvGrpSpPr>
            <a:grpSpLocks/>
          </p:cNvGrpSpPr>
          <p:nvPr/>
        </p:nvGrpSpPr>
        <p:grpSpPr bwMode="auto">
          <a:xfrm>
            <a:off x="4829175" y="4171950"/>
            <a:ext cx="306388" cy="395288"/>
            <a:chOff x="3343" y="345"/>
            <a:chExt cx="193" cy="249"/>
          </a:xfrm>
        </p:grpSpPr>
        <p:sp>
          <p:nvSpPr>
            <p:cNvPr id="27346" name="Line 195"/>
            <p:cNvSpPr>
              <a:spLocks noChangeShapeType="1"/>
            </p:cNvSpPr>
            <p:nvPr/>
          </p:nvSpPr>
          <p:spPr bwMode="auto">
            <a:xfrm flipH="1">
              <a:off x="3438" y="423"/>
              <a:ext cx="9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47" name="Line 196"/>
            <p:cNvSpPr>
              <a:spLocks noChangeShapeType="1"/>
            </p:cNvSpPr>
            <p:nvPr/>
          </p:nvSpPr>
          <p:spPr bwMode="auto">
            <a:xfrm>
              <a:off x="3487" y="424"/>
              <a:ext cx="1" cy="1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48" name="Line 197"/>
            <p:cNvSpPr>
              <a:spLocks noChangeShapeType="1"/>
            </p:cNvSpPr>
            <p:nvPr/>
          </p:nvSpPr>
          <p:spPr bwMode="auto">
            <a:xfrm>
              <a:off x="3487" y="424"/>
              <a:ext cx="23" cy="8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49" name="Line 198"/>
            <p:cNvSpPr>
              <a:spLocks noChangeShapeType="1"/>
            </p:cNvSpPr>
            <p:nvPr/>
          </p:nvSpPr>
          <p:spPr bwMode="auto">
            <a:xfrm flipH="1">
              <a:off x="3464" y="424"/>
              <a:ext cx="23" cy="8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0" name="Line 199"/>
            <p:cNvSpPr>
              <a:spLocks noChangeShapeType="1"/>
            </p:cNvSpPr>
            <p:nvPr/>
          </p:nvSpPr>
          <p:spPr bwMode="auto">
            <a:xfrm flipH="1">
              <a:off x="3464" y="505"/>
              <a:ext cx="4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1" name="Freeform 200"/>
            <p:cNvSpPr>
              <a:spLocks/>
            </p:cNvSpPr>
            <p:nvPr/>
          </p:nvSpPr>
          <p:spPr bwMode="auto">
            <a:xfrm>
              <a:off x="3487" y="42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2" name="Rectangle 201"/>
            <p:cNvSpPr>
              <a:spLocks noChangeArrowheads="1"/>
            </p:cNvSpPr>
            <p:nvPr/>
          </p:nvSpPr>
          <p:spPr bwMode="auto">
            <a:xfrm>
              <a:off x="3487" y="424"/>
              <a:ext cx="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3" name="Freeform 202"/>
            <p:cNvSpPr>
              <a:spLocks/>
            </p:cNvSpPr>
            <p:nvPr/>
          </p:nvSpPr>
          <p:spPr bwMode="auto">
            <a:xfrm>
              <a:off x="3464" y="424"/>
              <a:ext cx="23" cy="81"/>
            </a:xfrm>
            <a:custGeom>
              <a:avLst/>
              <a:gdLst>
                <a:gd name="T0" fmla="*/ 24 w 24"/>
                <a:gd name="T1" fmla="*/ 0 h 82"/>
                <a:gd name="T2" fmla="*/ 0 w 24"/>
                <a:gd name="T3" fmla="*/ 82 h 82"/>
                <a:gd name="T4" fmla="*/ 24 w 24"/>
                <a:gd name="T5" fmla="*/ 82 h 82"/>
                <a:gd name="T6" fmla="*/ 24 w 2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2"/>
                <a:gd name="T14" fmla="*/ 24 w 2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2">
                  <a:moveTo>
                    <a:pt x="24" y="0"/>
                  </a:moveTo>
                  <a:lnTo>
                    <a:pt x="0" y="82"/>
                  </a:lnTo>
                  <a:lnTo>
                    <a:pt x="24" y="8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4" name="Freeform 203"/>
            <p:cNvSpPr>
              <a:spLocks/>
            </p:cNvSpPr>
            <p:nvPr/>
          </p:nvSpPr>
          <p:spPr bwMode="auto">
            <a:xfrm>
              <a:off x="3464" y="424"/>
              <a:ext cx="23" cy="81"/>
            </a:xfrm>
            <a:custGeom>
              <a:avLst/>
              <a:gdLst>
                <a:gd name="T0" fmla="*/ 24 w 24"/>
                <a:gd name="T1" fmla="*/ 0 h 82"/>
                <a:gd name="T2" fmla="*/ 0 w 24"/>
                <a:gd name="T3" fmla="*/ 82 h 82"/>
                <a:gd name="T4" fmla="*/ 24 w 24"/>
                <a:gd name="T5" fmla="*/ 82 h 82"/>
                <a:gd name="T6" fmla="*/ 24 w 2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2"/>
                <a:gd name="T14" fmla="*/ 24 w 2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2">
                  <a:moveTo>
                    <a:pt x="24" y="0"/>
                  </a:moveTo>
                  <a:lnTo>
                    <a:pt x="0" y="82"/>
                  </a:lnTo>
                  <a:lnTo>
                    <a:pt x="24" y="82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5" name="Freeform 204"/>
            <p:cNvSpPr>
              <a:spLocks/>
            </p:cNvSpPr>
            <p:nvPr/>
          </p:nvSpPr>
          <p:spPr bwMode="auto">
            <a:xfrm>
              <a:off x="3487" y="424"/>
              <a:ext cx="23" cy="81"/>
            </a:xfrm>
            <a:custGeom>
              <a:avLst/>
              <a:gdLst>
                <a:gd name="T0" fmla="*/ 0 w 24"/>
                <a:gd name="T1" fmla="*/ 0 h 82"/>
                <a:gd name="T2" fmla="*/ 0 w 24"/>
                <a:gd name="T3" fmla="*/ 82 h 82"/>
                <a:gd name="T4" fmla="*/ 24 w 24"/>
                <a:gd name="T5" fmla="*/ 82 h 82"/>
                <a:gd name="T6" fmla="*/ 0 w 2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2"/>
                <a:gd name="T14" fmla="*/ 24 w 2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2">
                  <a:moveTo>
                    <a:pt x="0" y="0"/>
                  </a:moveTo>
                  <a:lnTo>
                    <a:pt x="0" y="82"/>
                  </a:lnTo>
                  <a:lnTo>
                    <a:pt x="24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6" name="Freeform 205"/>
            <p:cNvSpPr>
              <a:spLocks/>
            </p:cNvSpPr>
            <p:nvPr/>
          </p:nvSpPr>
          <p:spPr bwMode="auto">
            <a:xfrm>
              <a:off x="3487" y="424"/>
              <a:ext cx="23" cy="81"/>
            </a:xfrm>
            <a:custGeom>
              <a:avLst/>
              <a:gdLst>
                <a:gd name="T0" fmla="*/ 0 w 24"/>
                <a:gd name="T1" fmla="*/ 0 h 82"/>
                <a:gd name="T2" fmla="*/ 0 w 24"/>
                <a:gd name="T3" fmla="*/ 82 h 82"/>
                <a:gd name="T4" fmla="*/ 24 w 24"/>
                <a:gd name="T5" fmla="*/ 82 h 82"/>
                <a:gd name="T6" fmla="*/ 0 w 2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2"/>
                <a:gd name="T14" fmla="*/ 24 w 2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2">
                  <a:moveTo>
                    <a:pt x="0" y="0"/>
                  </a:moveTo>
                  <a:lnTo>
                    <a:pt x="0" y="82"/>
                  </a:lnTo>
                  <a:lnTo>
                    <a:pt x="24" y="8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7" name="Rectangle 206"/>
            <p:cNvSpPr>
              <a:spLocks noChangeArrowheads="1"/>
            </p:cNvSpPr>
            <p:nvPr/>
          </p:nvSpPr>
          <p:spPr bwMode="auto">
            <a:xfrm>
              <a:off x="3464" y="505"/>
              <a:ext cx="23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8" name="Rectangle 207"/>
            <p:cNvSpPr>
              <a:spLocks noChangeArrowheads="1"/>
            </p:cNvSpPr>
            <p:nvPr/>
          </p:nvSpPr>
          <p:spPr bwMode="auto">
            <a:xfrm>
              <a:off x="3464" y="505"/>
              <a:ext cx="23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59" name="Rectangle 208"/>
            <p:cNvSpPr>
              <a:spLocks noChangeArrowheads="1"/>
            </p:cNvSpPr>
            <p:nvPr/>
          </p:nvSpPr>
          <p:spPr bwMode="auto">
            <a:xfrm>
              <a:off x="3487" y="505"/>
              <a:ext cx="23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60" name="Rectangle 209"/>
            <p:cNvSpPr>
              <a:spLocks noChangeArrowheads="1"/>
            </p:cNvSpPr>
            <p:nvPr/>
          </p:nvSpPr>
          <p:spPr bwMode="auto">
            <a:xfrm>
              <a:off x="3343" y="345"/>
              <a:ext cx="50" cy="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100">
                  <a:solidFill>
                    <a:srgbClr val="000000"/>
                  </a:solidFill>
                  <a:latin typeface="VNI-Helve-Condense" pitchFamily="2" charset="0"/>
                </a:rPr>
                <a:t>A</a:t>
              </a:r>
              <a:endParaRPr lang="en-US" sz="1800">
                <a:latin typeface="Tahoma" pitchFamily="34" charset="0"/>
              </a:endParaRPr>
            </a:p>
          </p:txBody>
        </p:sp>
        <p:sp>
          <p:nvSpPr>
            <p:cNvPr id="27361" name="Rectangle 211"/>
            <p:cNvSpPr>
              <a:spLocks noChangeArrowheads="1"/>
            </p:cNvSpPr>
            <p:nvPr/>
          </p:nvSpPr>
          <p:spPr bwMode="auto">
            <a:xfrm>
              <a:off x="3487" y="505"/>
              <a:ext cx="23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83" name="Line 243"/>
          <p:cNvSpPr>
            <a:spLocks noChangeShapeType="1"/>
          </p:cNvSpPr>
          <p:nvPr/>
        </p:nvSpPr>
        <p:spPr bwMode="auto">
          <a:xfrm flipV="1">
            <a:off x="8913813" y="5710238"/>
            <a:ext cx="1587" cy="6207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4" name="Line 244"/>
          <p:cNvSpPr>
            <a:spLocks noChangeShapeType="1"/>
          </p:cNvSpPr>
          <p:nvPr/>
        </p:nvSpPr>
        <p:spPr bwMode="auto">
          <a:xfrm flipH="1">
            <a:off x="5614988" y="5710238"/>
            <a:ext cx="32988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5" name="Line 245"/>
          <p:cNvSpPr>
            <a:spLocks noChangeShapeType="1"/>
          </p:cNvSpPr>
          <p:nvPr/>
        </p:nvSpPr>
        <p:spPr bwMode="auto">
          <a:xfrm>
            <a:off x="5614988" y="5710238"/>
            <a:ext cx="1587" cy="6207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" name="Group 3167"/>
          <p:cNvGrpSpPr>
            <a:grpSpLocks/>
          </p:cNvGrpSpPr>
          <p:nvPr/>
        </p:nvGrpSpPr>
        <p:grpSpPr bwMode="auto">
          <a:xfrm>
            <a:off x="5381625" y="4786313"/>
            <a:ext cx="1019175" cy="242887"/>
            <a:chOff x="1625" y="3348"/>
            <a:chExt cx="639" cy="156"/>
          </a:xfrm>
        </p:grpSpPr>
        <p:sp>
          <p:nvSpPr>
            <p:cNvPr id="27339" name="Line 2913"/>
            <p:cNvSpPr>
              <a:spLocks noChangeShapeType="1"/>
            </p:cNvSpPr>
            <p:nvPr/>
          </p:nvSpPr>
          <p:spPr bwMode="auto">
            <a:xfrm>
              <a:off x="1625" y="3348"/>
              <a:ext cx="1" cy="15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40" name="Line 2914"/>
            <p:cNvSpPr>
              <a:spLocks noChangeShapeType="1"/>
            </p:cNvSpPr>
            <p:nvPr/>
          </p:nvSpPr>
          <p:spPr bwMode="auto">
            <a:xfrm>
              <a:off x="2263" y="3348"/>
              <a:ext cx="1" cy="15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41" name="Line 2915"/>
            <p:cNvSpPr>
              <a:spLocks noChangeShapeType="1"/>
            </p:cNvSpPr>
            <p:nvPr/>
          </p:nvSpPr>
          <p:spPr bwMode="auto">
            <a:xfrm>
              <a:off x="1650" y="3484"/>
              <a:ext cx="58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42" name="Freeform 2916"/>
            <p:cNvSpPr>
              <a:spLocks/>
            </p:cNvSpPr>
            <p:nvPr/>
          </p:nvSpPr>
          <p:spPr bwMode="auto">
            <a:xfrm>
              <a:off x="1625" y="3479"/>
              <a:ext cx="25" cy="9"/>
            </a:xfrm>
            <a:custGeom>
              <a:avLst/>
              <a:gdLst>
                <a:gd name="T0" fmla="*/ 26 w 26"/>
                <a:gd name="T1" fmla="*/ 0 h 9"/>
                <a:gd name="T2" fmla="*/ 26 w 26"/>
                <a:gd name="T3" fmla="*/ 9 h 9"/>
                <a:gd name="T4" fmla="*/ 0 w 26"/>
                <a:gd name="T5" fmla="*/ 5 h 9"/>
                <a:gd name="T6" fmla="*/ 26 w 2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"/>
                <a:gd name="T14" fmla="*/ 26 w 2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">
                  <a:moveTo>
                    <a:pt x="26" y="0"/>
                  </a:moveTo>
                  <a:lnTo>
                    <a:pt x="26" y="9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43" name="Freeform 2917"/>
            <p:cNvSpPr>
              <a:spLocks/>
            </p:cNvSpPr>
            <p:nvPr/>
          </p:nvSpPr>
          <p:spPr bwMode="auto">
            <a:xfrm>
              <a:off x="1625" y="3479"/>
              <a:ext cx="25" cy="9"/>
            </a:xfrm>
            <a:custGeom>
              <a:avLst/>
              <a:gdLst>
                <a:gd name="T0" fmla="*/ 26 w 26"/>
                <a:gd name="T1" fmla="*/ 0 h 9"/>
                <a:gd name="T2" fmla="*/ 26 w 26"/>
                <a:gd name="T3" fmla="*/ 9 h 9"/>
                <a:gd name="T4" fmla="*/ 0 w 26"/>
                <a:gd name="T5" fmla="*/ 5 h 9"/>
                <a:gd name="T6" fmla="*/ 26 w 2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"/>
                <a:gd name="T14" fmla="*/ 26 w 2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">
                  <a:moveTo>
                    <a:pt x="26" y="0"/>
                  </a:moveTo>
                  <a:lnTo>
                    <a:pt x="26" y="9"/>
                  </a:lnTo>
                  <a:lnTo>
                    <a:pt x="0" y="5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44" name="Freeform 2918"/>
            <p:cNvSpPr>
              <a:spLocks/>
            </p:cNvSpPr>
            <p:nvPr/>
          </p:nvSpPr>
          <p:spPr bwMode="auto">
            <a:xfrm>
              <a:off x="2238" y="3479"/>
              <a:ext cx="25" cy="9"/>
            </a:xfrm>
            <a:custGeom>
              <a:avLst/>
              <a:gdLst>
                <a:gd name="T0" fmla="*/ 0 w 26"/>
                <a:gd name="T1" fmla="*/ 0 h 9"/>
                <a:gd name="T2" fmla="*/ 0 w 26"/>
                <a:gd name="T3" fmla="*/ 9 h 9"/>
                <a:gd name="T4" fmla="*/ 26 w 26"/>
                <a:gd name="T5" fmla="*/ 5 h 9"/>
                <a:gd name="T6" fmla="*/ 0 w 2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"/>
                <a:gd name="T14" fmla="*/ 26 w 2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">
                  <a:moveTo>
                    <a:pt x="0" y="0"/>
                  </a:moveTo>
                  <a:lnTo>
                    <a:pt x="0" y="9"/>
                  </a:lnTo>
                  <a:lnTo>
                    <a:pt x="2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45" name="Freeform 2919"/>
            <p:cNvSpPr>
              <a:spLocks/>
            </p:cNvSpPr>
            <p:nvPr/>
          </p:nvSpPr>
          <p:spPr bwMode="auto">
            <a:xfrm>
              <a:off x="2238" y="3479"/>
              <a:ext cx="25" cy="9"/>
            </a:xfrm>
            <a:custGeom>
              <a:avLst/>
              <a:gdLst>
                <a:gd name="T0" fmla="*/ 0 w 26"/>
                <a:gd name="T1" fmla="*/ 0 h 9"/>
                <a:gd name="T2" fmla="*/ 0 w 26"/>
                <a:gd name="T3" fmla="*/ 9 h 9"/>
                <a:gd name="T4" fmla="*/ 26 w 26"/>
                <a:gd name="T5" fmla="*/ 5 h 9"/>
                <a:gd name="T6" fmla="*/ 0 w 2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"/>
                <a:gd name="T14" fmla="*/ 26 w 2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">
                  <a:moveTo>
                    <a:pt x="0" y="0"/>
                  </a:moveTo>
                  <a:lnTo>
                    <a:pt x="0" y="9"/>
                  </a:lnTo>
                  <a:lnTo>
                    <a:pt x="26" y="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3170"/>
          <p:cNvGrpSpPr>
            <a:grpSpLocks/>
          </p:cNvGrpSpPr>
          <p:nvPr/>
        </p:nvGrpSpPr>
        <p:grpSpPr bwMode="auto">
          <a:xfrm>
            <a:off x="5381625" y="3776663"/>
            <a:ext cx="1020763" cy="1042987"/>
            <a:chOff x="1623" y="2377"/>
            <a:chExt cx="643" cy="657"/>
          </a:xfrm>
        </p:grpSpPr>
        <p:sp>
          <p:nvSpPr>
            <p:cNvPr id="26110" name="Freeform 343"/>
            <p:cNvSpPr>
              <a:spLocks/>
            </p:cNvSpPr>
            <p:nvPr/>
          </p:nvSpPr>
          <p:spPr bwMode="auto">
            <a:xfrm>
              <a:off x="2183" y="2377"/>
              <a:ext cx="6" cy="657"/>
            </a:xfrm>
            <a:custGeom>
              <a:avLst/>
              <a:gdLst>
                <a:gd name="T0" fmla="*/ 6 w 6"/>
                <a:gd name="T1" fmla="*/ 0 h 664"/>
                <a:gd name="T2" fmla="*/ 0 w 6"/>
                <a:gd name="T3" fmla="*/ 6 h 664"/>
                <a:gd name="T4" fmla="*/ 6 w 6"/>
                <a:gd name="T5" fmla="*/ 664 h 664"/>
                <a:gd name="T6" fmla="*/ 6 w 6"/>
                <a:gd name="T7" fmla="*/ 0 h 6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64"/>
                <a:gd name="T14" fmla="*/ 6 w 6"/>
                <a:gd name="T15" fmla="*/ 664 h 6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64">
                  <a:moveTo>
                    <a:pt x="6" y="0"/>
                  </a:moveTo>
                  <a:lnTo>
                    <a:pt x="0" y="6"/>
                  </a:lnTo>
                  <a:lnTo>
                    <a:pt x="6" y="66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11" name="Freeform 344"/>
            <p:cNvSpPr>
              <a:spLocks/>
            </p:cNvSpPr>
            <p:nvPr/>
          </p:nvSpPr>
          <p:spPr bwMode="auto">
            <a:xfrm>
              <a:off x="2183" y="2383"/>
              <a:ext cx="6" cy="651"/>
            </a:xfrm>
            <a:custGeom>
              <a:avLst/>
              <a:gdLst>
                <a:gd name="T0" fmla="*/ 0 w 6"/>
                <a:gd name="T1" fmla="*/ 0 h 658"/>
                <a:gd name="T2" fmla="*/ 6 w 6"/>
                <a:gd name="T3" fmla="*/ 658 h 658"/>
                <a:gd name="T4" fmla="*/ 0 w 6"/>
                <a:gd name="T5" fmla="*/ 652 h 658"/>
                <a:gd name="T6" fmla="*/ 0 w 6"/>
                <a:gd name="T7" fmla="*/ 0 h 6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58"/>
                <a:gd name="T14" fmla="*/ 6 w 6"/>
                <a:gd name="T15" fmla="*/ 658 h 6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58">
                  <a:moveTo>
                    <a:pt x="0" y="0"/>
                  </a:moveTo>
                  <a:lnTo>
                    <a:pt x="6" y="658"/>
                  </a:lnTo>
                  <a:lnTo>
                    <a:pt x="0" y="6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12" name="Freeform 345"/>
            <p:cNvSpPr>
              <a:spLocks/>
            </p:cNvSpPr>
            <p:nvPr/>
          </p:nvSpPr>
          <p:spPr bwMode="auto">
            <a:xfrm>
              <a:off x="2183" y="2377"/>
              <a:ext cx="6" cy="657"/>
            </a:xfrm>
            <a:custGeom>
              <a:avLst/>
              <a:gdLst>
                <a:gd name="T0" fmla="*/ 6 w 6"/>
                <a:gd name="T1" fmla="*/ 0 h 664"/>
                <a:gd name="T2" fmla="*/ 0 w 6"/>
                <a:gd name="T3" fmla="*/ 6 h 664"/>
                <a:gd name="T4" fmla="*/ 0 w 6"/>
                <a:gd name="T5" fmla="*/ 658 h 664"/>
                <a:gd name="T6" fmla="*/ 6 w 6"/>
                <a:gd name="T7" fmla="*/ 664 h 664"/>
                <a:gd name="T8" fmla="*/ 6 w 6"/>
                <a:gd name="T9" fmla="*/ 0 h 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64"/>
                <a:gd name="T17" fmla="*/ 6 w 6"/>
                <a:gd name="T18" fmla="*/ 664 h 6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64">
                  <a:moveTo>
                    <a:pt x="6" y="0"/>
                  </a:moveTo>
                  <a:lnTo>
                    <a:pt x="0" y="6"/>
                  </a:lnTo>
                  <a:lnTo>
                    <a:pt x="0" y="658"/>
                  </a:lnTo>
                  <a:lnTo>
                    <a:pt x="6" y="664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13" name="Freeform 348"/>
            <p:cNvSpPr>
              <a:spLocks/>
            </p:cNvSpPr>
            <p:nvPr/>
          </p:nvSpPr>
          <p:spPr bwMode="auto">
            <a:xfrm>
              <a:off x="1623" y="3028"/>
              <a:ext cx="566" cy="6"/>
            </a:xfrm>
            <a:custGeom>
              <a:avLst/>
              <a:gdLst>
                <a:gd name="T0" fmla="*/ 584 w 584"/>
                <a:gd name="T1" fmla="*/ 6 h 6"/>
                <a:gd name="T2" fmla="*/ 578 w 584"/>
                <a:gd name="T3" fmla="*/ 0 h 6"/>
                <a:gd name="T4" fmla="*/ 6 w 584"/>
                <a:gd name="T5" fmla="*/ 0 h 6"/>
                <a:gd name="T6" fmla="*/ 0 w 584"/>
                <a:gd name="T7" fmla="*/ 6 h 6"/>
                <a:gd name="T8" fmla="*/ 584 w 58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4"/>
                <a:gd name="T16" fmla="*/ 0 h 6"/>
                <a:gd name="T17" fmla="*/ 584 w 58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4" h="6">
                  <a:moveTo>
                    <a:pt x="584" y="6"/>
                  </a:moveTo>
                  <a:lnTo>
                    <a:pt x="57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584" y="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14" name="Freeform 349"/>
            <p:cNvSpPr>
              <a:spLocks/>
            </p:cNvSpPr>
            <p:nvPr/>
          </p:nvSpPr>
          <p:spPr bwMode="auto">
            <a:xfrm>
              <a:off x="1623" y="2377"/>
              <a:ext cx="5" cy="657"/>
            </a:xfrm>
            <a:custGeom>
              <a:avLst/>
              <a:gdLst>
                <a:gd name="T0" fmla="*/ 0 w 6"/>
                <a:gd name="T1" fmla="*/ 664 h 664"/>
                <a:gd name="T2" fmla="*/ 6 w 6"/>
                <a:gd name="T3" fmla="*/ 658 h 664"/>
                <a:gd name="T4" fmla="*/ 0 w 6"/>
                <a:gd name="T5" fmla="*/ 0 h 664"/>
                <a:gd name="T6" fmla="*/ 0 w 6"/>
                <a:gd name="T7" fmla="*/ 664 h 6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64"/>
                <a:gd name="T14" fmla="*/ 6 w 6"/>
                <a:gd name="T15" fmla="*/ 664 h 6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64">
                  <a:moveTo>
                    <a:pt x="0" y="664"/>
                  </a:moveTo>
                  <a:lnTo>
                    <a:pt x="6" y="658"/>
                  </a:lnTo>
                  <a:lnTo>
                    <a:pt x="0" y="0"/>
                  </a:lnTo>
                  <a:lnTo>
                    <a:pt x="0" y="6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15" name="Freeform 350"/>
            <p:cNvSpPr>
              <a:spLocks/>
            </p:cNvSpPr>
            <p:nvPr/>
          </p:nvSpPr>
          <p:spPr bwMode="auto">
            <a:xfrm>
              <a:off x="1623" y="2377"/>
              <a:ext cx="5" cy="651"/>
            </a:xfrm>
            <a:custGeom>
              <a:avLst/>
              <a:gdLst>
                <a:gd name="T0" fmla="*/ 6 w 6"/>
                <a:gd name="T1" fmla="*/ 658 h 658"/>
                <a:gd name="T2" fmla="*/ 0 w 6"/>
                <a:gd name="T3" fmla="*/ 0 h 658"/>
                <a:gd name="T4" fmla="*/ 6 w 6"/>
                <a:gd name="T5" fmla="*/ 6 h 658"/>
                <a:gd name="T6" fmla="*/ 6 w 6"/>
                <a:gd name="T7" fmla="*/ 658 h 6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58"/>
                <a:gd name="T14" fmla="*/ 6 w 6"/>
                <a:gd name="T15" fmla="*/ 658 h 6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58">
                  <a:moveTo>
                    <a:pt x="6" y="658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6" y="6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16" name="Freeform 351"/>
            <p:cNvSpPr>
              <a:spLocks/>
            </p:cNvSpPr>
            <p:nvPr/>
          </p:nvSpPr>
          <p:spPr bwMode="auto">
            <a:xfrm>
              <a:off x="1623" y="2377"/>
              <a:ext cx="5" cy="657"/>
            </a:xfrm>
            <a:custGeom>
              <a:avLst/>
              <a:gdLst>
                <a:gd name="T0" fmla="*/ 0 w 6"/>
                <a:gd name="T1" fmla="*/ 664 h 664"/>
                <a:gd name="T2" fmla="*/ 6 w 6"/>
                <a:gd name="T3" fmla="*/ 658 h 664"/>
                <a:gd name="T4" fmla="*/ 6 w 6"/>
                <a:gd name="T5" fmla="*/ 6 h 664"/>
                <a:gd name="T6" fmla="*/ 0 w 6"/>
                <a:gd name="T7" fmla="*/ 0 h 664"/>
                <a:gd name="T8" fmla="*/ 0 w 6"/>
                <a:gd name="T9" fmla="*/ 664 h 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64"/>
                <a:gd name="T17" fmla="*/ 6 w 6"/>
                <a:gd name="T18" fmla="*/ 664 h 6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64">
                  <a:moveTo>
                    <a:pt x="0" y="664"/>
                  </a:moveTo>
                  <a:lnTo>
                    <a:pt x="6" y="658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6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17" name="Freeform 352"/>
            <p:cNvSpPr>
              <a:spLocks/>
            </p:cNvSpPr>
            <p:nvPr/>
          </p:nvSpPr>
          <p:spPr bwMode="auto">
            <a:xfrm>
              <a:off x="1623" y="2377"/>
              <a:ext cx="566" cy="6"/>
            </a:xfrm>
            <a:custGeom>
              <a:avLst/>
              <a:gdLst>
                <a:gd name="T0" fmla="*/ 0 w 584"/>
                <a:gd name="T1" fmla="*/ 0 h 6"/>
                <a:gd name="T2" fmla="*/ 6 w 584"/>
                <a:gd name="T3" fmla="*/ 6 h 6"/>
                <a:gd name="T4" fmla="*/ 584 w 584"/>
                <a:gd name="T5" fmla="*/ 0 h 6"/>
                <a:gd name="T6" fmla="*/ 0 w 58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4"/>
                <a:gd name="T13" fmla="*/ 0 h 6"/>
                <a:gd name="T14" fmla="*/ 584 w 584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4" h="6">
                  <a:moveTo>
                    <a:pt x="0" y="0"/>
                  </a:moveTo>
                  <a:lnTo>
                    <a:pt x="6" y="6"/>
                  </a:lnTo>
                  <a:lnTo>
                    <a:pt x="5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18" name="Freeform 353"/>
            <p:cNvSpPr>
              <a:spLocks/>
            </p:cNvSpPr>
            <p:nvPr/>
          </p:nvSpPr>
          <p:spPr bwMode="auto">
            <a:xfrm>
              <a:off x="1628" y="2377"/>
              <a:ext cx="561" cy="6"/>
            </a:xfrm>
            <a:custGeom>
              <a:avLst/>
              <a:gdLst>
                <a:gd name="T0" fmla="*/ 0 w 578"/>
                <a:gd name="T1" fmla="*/ 6 h 6"/>
                <a:gd name="T2" fmla="*/ 578 w 578"/>
                <a:gd name="T3" fmla="*/ 0 h 6"/>
                <a:gd name="T4" fmla="*/ 572 w 578"/>
                <a:gd name="T5" fmla="*/ 6 h 6"/>
                <a:gd name="T6" fmla="*/ 0 w 578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8"/>
                <a:gd name="T13" fmla="*/ 0 h 6"/>
                <a:gd name="T14" fmla="*/ 578 w 578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8" h="6">
                  <a:moveTo>
                    <a:pt x="0" y="6"/>
                  </a:moveTo>
                  <a:lnTo>
                    <a:pt x="578" y="0"/>
                  </a:lnTo>
                  <a:lnTo>
                    <a:pt x="572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19" name="Freeform 354"/>
            <p:cNvSpPr>
              <a:spLocks/>
            </p:cNvSpPr>
            <p:nvPr/>
          </p:nvSpPr>
          <p:spPr bwMode="auto">
            <a:xfrm>
              <a:off x="1623" y="2377"/>
              <a:ext cx="566" cy="6"/>
            </a:xfrm>
            <a:custGeom>
              <a:avLst/>
              <a:gdLst>
                <a:gd name="T0" fmla="*/ 0 w 584"/>
                <a:gd name="T1" fmla="*/ 0 h 6"/>
                <a:gd name="T2" fmla="*/ 6 w 584"/>
                <a:gd name="T3" fmla="*/ 6 h 6"/>
                <a:gd name="T4" fmla="*/ 578 w 584"/>
                <a:gd name="T5" fmla="*/ 6 h 6"/>
                <a:gd name="T6" fmla="*/ 584 w 584"/>
                <a:gd name="T7" fmla="*/ 0 h 6"/>
                <a:gd name="T8" fmla="*/ 0 w 58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4"/>
                <a:gd name="T16" fmla="*/ 0 h 6"/>
                <a:gd name="T17" fmla="*/ 584 w 58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4" h="6">
                  <a:moveTo>
                    <a:pt x="0" y="0"/>
                  </a:moveTo>
                  <a:lnTo>
                    <a:pt x="6" y="6"/>
                  </a:lnTo>
                  <a:lnTo>
                    <a:pt x="578" y="6"/>
                  </a:lnTo>
                  <a:lnTo>
                    <a:pt x="58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20" name="Freeform 355"/>
            <p:cNvSpPr>
              <a:spLocks/>
            </p:cNvSpPr>
            <p:nvPr/>
          </p:nvSpPr>
          <p:spPr bwMode="auto">
            <a:xfrm>
              <a:off x="2260" y="2377"/>
              <a:ext cx="6" cy="657"/>
            </a:xfrm>
            <a:custGeom>
              <a:avLst/>
              <a:gdLst>
                <a:gd name="T0" fmla="*/ 6 w 6"/>
                <a:gd name="T1" fmla="*/ 0 h 664"/>
                <a:gd name="T2" fmla="*/ 0 w 6"/>
                <a:gd name="T3" fmla="*/ 6 h 664"/>
                <a:gd name="T4" fmla="*/ 6 w 6"/>
                <a:gd name="T5" fmla="*/ 664 h 664"/>
                <a:gd name="T6" fmla="*/ 6 w 6"/>
                <a:gd name="T7" fmla="*/ 0 h 6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64"/>
                <a:gd name="T14" fmla="*/ 6 w 6"/>
                <a:gd name="T15" fmla="*/ 664 h 6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64">
                  <a:moveTo>
                    <a:pt x="6" y="0"/>
                  </a:moveTo>
                  <a:lnTo>
                    <a:pt x="0" y="6"/>
                  </a:lnTo>
                  <a:lnTo>
                    <a:pt x="6" y="66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21" name="Freeform 356"/>
            <p:cNvSpPr>
              <a:spLocks/>
            </p:cNvSpPr>
            <p:nvPr/>
          </p:nvSpPr>
          <p:spPr bwMode="auto">
            <a:xfrm>
              <a:off x="2260" y="2383"/>
              <a:ext cx="6" cy="651"/>
            </a:xfrm>
            <a:custGeom>
              <a:avLst/>
              <a:gdLst>
                <a:gd name="T0" fmla="*/ 0 w 6"/>
                <a:gd name="T1" fmla="*/ 0 h 658"/>
                <a:gd name="T2" fmla="*/ 6 w 6"/>
                <a:gd name="T3" fmla="*/ 658 h 658"/>
                <a:gd name="T4" fmla="*/ 0 w 6"/>
                <a:gd name="T5" fmla="*/ 652 h 658"/>
                <a:gd name="T6" fmla="*/ 0 w 6"/>
                <a:gd name="T7" fmla="*/ 0 h 6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58"/>
                <a:gd name="T14" fmla="*/ 6 w 6"/>
                <a:gd name="T15" fmla="*/ 658 h 6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58">
                  <a:moveTo>
                    <a:pt x="0" y="0"/>
                  </a:moveTo>
                  <a:lnTo>
                    <a:pt x="6" y="658"/>
                  </a:lnTo>
                  <a:lnTo>
                    <a:pt x="0" y="6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22" name="Freeform 357"/>
            <p:cNvSpPr>
              <a:spLocks/>
            </p:cNvSpPr>
            <p:nvPr/>
          </p:nvSpPr>
          <p:spPr bwMode="auto">
            <a:xfrm>
              <a:off x="2260" y="2377"/>
              <a:ext cx="6" cy="657"/>
            </a:xfrm>
            <a:custGeom>
              <a:avLst/>
              <a:gdLst>
                <a:gd name="T0" fmla="*/ 6 w 6"/>
                <a:gd name="T1" fmla="*/ 0 h 664"/>
                <a:gd name="T2" fmla="*/ 0 w 6"/>
                <a:gd name="T3" fmla="*/ 6 h 664"/>
                <a:gd name="T4" fmla="*/ 0 w 6"/>
                <a:gd name="T5" fmla="*/ 658 h 664"/>
                <a:gd name="T6" fmla="*/ 6 w 6"/>
                <a:gd name="T7" fmla="*/ 664 h 664"/>
                <a:gd name="T8" fmla="*/ 6 w 6"/>
                <a:gd name="T9" fmla="*/ 0 h 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64"/>
                <a:gd name="T17" fmla="*/ 6 w 6"/>
                <a:gd name="T18" fmla="*/ 664 h 6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64">
                  <a:moveTo>
                    <a:pt x="6" y="0"/>
                  </a:moveTo>
                  <a:lnTo>
                    <a:pt x="0" y="6"/>
                  </a:lnTo>
                  <a:lnTo>
                    <a:pt x="0" y="658"/>
                  </a:lnTo>
                  <a:lnTo>
                    <a:pt x="6" y="664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23" name="Freeform 361"/>
            <p:cNvSpPr>
              <a:spLocks/>
            </p:cNvSpPr>
            <p:nvPr/>
          </p:nvSpPr>
          <p:spPr bwMode="auto">
            <a:xfrm>
              <a:off x="2183" y="2377"/>
              <a:ext cx="6" cy="657"/>
            </a:xfrm>
            <a:custGeom>
              <a:avLst/>
              <a:gdLst>
                <a:gd name="T0" fmla="*/ 0 w 6"/>
                <a:gd name="T1" fmla="*/ 664 h 664"/>
                <a:gd name="T2" fmla="*/ 6 w 6"/>
                <a:gd name="T3" fmla="*/ 658 h 664"/>
                <a:gd name="T4" fmla="*/ 0 w 6"/>
                <a:gd name="T5" fmla="*/ 0 h 664"/>
                <a:gd name="T6" fmla="*/ 0 w 6"/>
                <a:gd name="T7" fmla="*/ 664 h 6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64"/>
                <a:gd name="T14" fmla="*/ 6 w 6"/>
                <a:gd name="T15" fmla="*/ 664 h 6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64">
                  <a:moveTo>
                    <a:pt x="0" y="664"/>
                  </a:moveTo>
                  <a:lnTo>
                    <a:pt x="6" y="658"/>
                  </a:lnTo>
                  <a:lnTo>
                    <a:pt x="0" y="0"/>
                  </a:lnTo>
                  <a:lnTo>
                    <a:pt x="0" y="6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24" name="Freeform 362"/>
            <p:cNvSpPr>
              <a:spLocks/>
            </p:cNvSpPr>
            <p:nvPr/>
          </p:nvSpPr>
          <p:spPr bwMode="auto">
            <a:xfrm>
              <a:off x="2183" y="2377"/>
              <a:ext cx="6" cy="651"/>
            </a:xfrm>
            <a:custGeom>
              <a:avLst/>
              <a:gdLst>
                <a:gd name="T0" fmla="*/ 6 w 6"/>
                <a:gd name="T1" fmla="*/ 658 h 658"/>
                <a:gd name="T2" fmla="*/ 0 w 6"/>
                <a:gd name="T3" fmla="*/ 0 h 658"/>
                <a:gd name="T4" fmla="*/ 6 w 6"/>
                <a:gd name="T5" fmla="*/ 6 h 658"/>
                <a:gd name="T6" fmla="*/ 6 w 6"/>
                <a:gd name="T7" fmla="*/ 658 h 6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58"/>
                <a:gd name="T14" fmla="*/ 6 w 6"/>
                <a:gd name="T15" fmla="*/ 658 h 6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58">
                  <a:moveTo>
                    <a:pt x="6" y="658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6" y="6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25" name="Freeform 363"/>
            <p:cNvSpPr>
              <a:spLocks/>
            </p:cNvSpPr>
            <p:nvPr/>
          </p:nvSpPr>
          <p:spPr bwMode="auto">
            <a:xfrm>
              <a:off x="2183" y="2377"/>
              <a:ext cx="6" cy="657"/>
            </a:xfrm>
            <a:custGeom>
              <a:avLst/>
              <a:gdLst>
                <a:gd name="T0" fmla="*/ 0 w 6"/>
                <a:gd name="T1" fmla="*/ 664 h 664"/>
                <a:gd name="T2" fmla="*/ 6 w 6"/>
                <a:gd name="T3" fmla="*/ 658 h 664"/>
                <a:gd name="T4" fmla="*/ 6 w 6"/>
                <a:gd name="T5" fmla="*/ 6 h 664"/>
                <a:gd name="T6" fmla="*/ 0 w 6"/>
                <a:gd name="T7" fmla="*/ 0 h 664"/>
                <a:gd name="T8" fmla="*/ 0 w 6"/>
                <a:gd name="T9" fmla="*/ 664 h 6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64"/>
                <a:gd name="T17" fmla="*/ 6 w 6"/>
                <a:gd name="T18" fmla="*/ 664 h 6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64">
                  <a:moveTo>
                    <a:pt x="0" y="664"/>
                  </a:moveTo>
                  <a:lnTo>
                    <a:pt x="6" y="658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6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26" name="Freeform 364"/>
            <p:cNvSpPr>
              <a:spLocks/>
            </p:cNvSpPr>
            <p:nvPr/>
          </p:nvSpPr>
          <p:spPr bwMode="auto">
            <a:xfrm>
              <a:off x="2183" y="2377"/>
              <a:ext cx="83" cy="6"/>
            </a:xfrm>
            <a:custGeom>
              <a:avLst/>
              <a:gdLst>
                <a:gd name="T0" fmla="*/ 0 w 85"/>
                <a:gd name="T1" fmla="*/ 0 h 6"/>
                <a:gd name="T2" fmla="*/ 6 w 85"/>
                <a:gd name="T3" fmla="*/ 6 h 6"/>
                <a:gd name="T4" fmla="*/ 85 w 85"/>
                <a:gd name="T5" fmla="*/ 0 h 6"/>
                <a:gd name="T6" fmla="*/ 0 w 8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6"/>
                <a:gd name="T14" fmla="*/ 85 w 85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6">
                  <a:moveTo>
                    <a:pt x="0" y="0"/>
                  </a:moveTo>
                  <a:lnTo>
                    <a:pt x="6" y="6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27" name="Freeform 365"/>
            <p:cNvSpPr>
              <a:spLocks/>
            </p:cNvSpPr>
            <p:nvPr/>
          </p:nvSpPr>
          <p:spPr bwMode="auto">
            <a:xfrm>
              <a:off x="2189" y="2377"/>
              <a:ext cx="77" cy="6"/>
            </a:xfrm>
            <a:custGeom>
              <a:avLst/>
              <a:gdLst>
                <a:gd name="T0" fmla="*/ 0 w 79"/>
                <a:gd name="T1" fmla="*/ 6 h 6"/>
                <a:gd name="T2" fmla="*/ 79 w 79"/>
                <a:gd name="T3" fmla="*/ 0 h 6"/>
                <a:gd name="T4" fmla="*/ 73 w 79"/>
                <a:gd name="T5" fmla="*/ 6 h 6"/>
                <a:gd name="T6" fmla="*/ 0 w 79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6"/>
                <a:gd name="T14" fmla="*/ 79 w 79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6">
                  <a:moveTo>
                    <a:pt x="0" y="6"/>
                  </a:moveTo>
                  <a:lnTo>
                    <a:pt x="79" y="0"/>
                  </a:lnTo>
                  <a:lnTo>
                    <a:pt x="73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28" name="Freeform 366"/>
            <p:cNvSpPr>
              <a:spLocks/>
            </p:cNvSpPr>
            <p:nvPr/>
          </p:nvSpPr>
          <p:spPr bwMode="auto">
            <a:xfrm>
              <a:off x="2183" y="2377"/>
              <a:ext cx="83" cy="6"/>
            </a:xfrm>
            <a:custGeom>
              <a:avLst/>
              <a:gdLst>
                <a:gd name="T0" fmla="*/ 0 w 85"/>
                <a:gd name="T1" fmla="*/ 0 h 6"/>
                <a:gd name="T2" fmla="*/ 6 w 85"/>
                <a:gd name="T3" fmla="*/ 6 h 6"/>
                <a:gd name="T4" fmla="*/ 79 w 85"/>
                <a:gd name="T5" fmla="*/ 6 h 6"/>
                <a:gd name="T6" fmla="*/ 85 w 85"/>
                <a:gd name="T7" fmla="*/ 0 h 6"/>
                <a:gd name="T8" fmla="*/ 0 w 8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6"/>
                <a:gd name="T17" fmla="*/ 85 w 8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6">
                  <a:moveTo>
                    <a:pt x="0" y="0"/>
                  </a:moveTo>
                  <a:lnTo>
                    <a:pt x="6" y="6"/>
                  </a:lnTo>
                  <a:lnTo>
                    <a:pt x="79" y="6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129" name="Group 1628"/>
            <p:cNvGrpSpPr>
              <a:grpSpLocks/>
            </p:cNvGrpSpPr>
            <p:nvPr/>
          </p:nvGrpSpPr>
          <p:grpSpPr bwMode="auto">
            <a:xfrm>
              <a:off x="1830" y="2511"/>
              <a:ext cx="75" cy="26"/>
              <a:chOff x="3150" y="2593"/>
              <a:chExt cx="77" cy="27"/>
            </a:xfrm>
          </p:grpSpPr>
          <p:sp>
            <p:nvSpPr>
              <p:cNvPr id="27139" name="Freeform 1428"/>
              <p:cNvSpPr>
                <a:spLocks/>
              </p:cNvSpPr>
              <p:nvPr/>
            </p:nvSpPr>
            <p:spPr bwMode="auto">
              <a:xfrm>
                <a:off x="3193" y="259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 w 18"/>
                  <a:gd name="T3" fmla="*/ 0 h 1"/>
                  <a:gd name="T4" fmla="*/ 18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0" name="Freeform 1429"/>
              <p:cNvSpPr>
                <a:spLocks/>
              </p:cNvSpPr>
              <p:nvPr/>
            </p:nvSpPr>
            <p:spPr bwMode="auto">
              <a:xfrm>
                <a:off x="3193" y="259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 w 18"/>
                  <a:gd name="T3" fmla="*/ 0 h 1"/>
                  <a:gd name="T4" fmla="*/ 18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1" name="Rectangle 1430"/>
              <p:cNvSpPr>
                <a:spLocks noChangeArrowheads="1"/>
              </p:cNvSpPr>
              <p:nvPr/>
            </p:nvSpPr>
            <p:spPr bwMode="auto">
              <a:xfrm>
                <a:off x="3193" y="2593"/>
                <a:ext cx="1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2" name="Rectangle 1431"/>
              <p:cNvSpPr>
                <a:spLocks noChangeArrowheads="1"/>
              </p:cNvSpPr>
              <p:nvPr/>
            </p:nvSpPr>
            <p:spPr bwMode="auto">
              <a:xfrm>
                <a:off x="3193" y="2593"/>
                <a:ext cx="1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3" name="Freeform 1432"/>
              <p:cNvSpPr>
                <a:spLocks/>
              </p:cNvSpPr>
              <p:nvPr/>
            </p:nvSpPr>
            <p:spPr bwMode="auto">
              <a:xfrm>
                <a:off x="3166" y="2593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4" name="Freeform 1433"/>
              <p:cNvSpPr>
                <a:spLocks/>
              </p:cNvSpPr>
              <p:nvPr/>
            </p:nvSpPr>
            <p:spPr bwMode="auto">
              <a:xfrm>
                <a:off x="3166" y="2593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5" name="Freeform 1434"/>
              <p:cNvSpPr>
                <a:spLocks/>
              </p:cNvSpPr>
              <p:nvPr/>
            </p:nvSpPr>
            <p:spPr bwMode="auto">
              <a:xfrm>
                <a:off x="3166" y="2593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6" name="Freeform 1435"/>
              <p:cNvSpPr>
                <a:spLocks/>
              </p:cNvSpPr>
              <p:nvPr/>
            </p:nvSpPr>
            <p:spPr bwMode="auto">
              <a:xfrm>
                <a:off x="3166" y="2593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7" name="Freeform 1436"/>
              <p:cNvSpPr>
                <a:spLocks/>
              </p:cNvSpPr>
              <p:nvPr/>
            </p:nvSpPr>
            <p:spPr bwMode="auto">
              <a:xfrm>
                <a:off x="3194" y="259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8" name="Freeform 1437"/>
              <p:cNvSpPr>
                <a:spLocks/>
              </p:cNvSpPr>
              <p:nvPr/>
            </p:nvSpPr>
            <p:spPr bwMode="auto">
              <a:xfrm>
                <a:off x="3194" y="259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49" name="Freeform 1438"/>
              <p:cNvSpPr>
                <a:spLocks/>
              </p:cNvSpPr>
              <p:nvPr/>
            </p:nvSpPr>
            <p:spPr bwMode="auto">
              <a:xfrm>
                <a:off x="3194" y="259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7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7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0" name="Freeform 1439"/>
              <p:cNvSpPr>
                <a:spLocks/>
              </p:cNvSpPr>
              <p:nvPr/>
            </p:nvSpPr>
            <p:spPr bwMode="auto">
              <a:xfrm>
                <a:off x="3194" y="259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7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7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1" name="Freeform 1440"/>
              <p:cNvSpPr>
                <a:spLocks/>
              </p:cNvSpPr>
              <p:nvPr/>
            </p:nvSpPr>
            <p:spPr bwMode="auto">
              <a:xfrm>
                <a:off x="3165" y="2594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2" name="Freeform 1441"/>
              <p:cNvSpPr>
                <a:spLocks/>
              </p:cNvSpPr>
              <p:nvPr/>
            </p:nvSpPr>
            <p:spPr bwMode="auto">
              <a:xfrm>
                <a:off x="3165" y="2594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3" name="Freeform 1442"/>
              <p:cNvSpPr>
                <a:spLocks/>
              </p:cNvSpPr>
              <p:nvPr/>
            </p:nvSpPr>
            <p:spPr bwMode="auto">
              <a:xfrm>
                <a:off x="3166" y="2594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2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4" name="Freeform 1443"/>
              <p:cNvSpPr>
                <a:spLocks/>
              </p:cNvSpPr>
              <p:nvPr/>
            </p:nvSpPr>
            <p:spPr bwMode="auto">
              <a:xfrm>
                <a:off x="3166" y="2594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2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5" name="Freeform 1444"/>
              <p:cNvSpPr>
                <a:spLocks/>
              </p:cNvSpPr>
              <p:nvPr/>
            </p:nvSpPr>
            <p:spPr bwMode="auto">
              <a:xfrm>
                <a:off x="3197" y="2594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2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2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6" name="Freeform 1445"/>
              <p:cNvSpPr>
                <a:spLocks/>
              </p:cNvSpPr>
              <p:nvPr/>
            </p:nvSpPr>
            <p:spPr bwMode="auto">
              <a:xfrm>
                <a:off x="3197" y="2594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2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2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7" name="Freeform 1446"/>
              <p:cNvSpPr>
                <a:spLocks/>
              </p:cNvSpPr>
              <p:nvPr/>
            </p:nvSpPr>
            <p:spPr bwMode="auto">
              <a:xfrm>
                <a:off x="3197" y="2594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8" name="Freeform 1447"/>
              <p:cNvSpPr>
                <a:spLocks/>
              </p:cNvSpPr>
              <p:nvPr/>
            </p:nvSpPr>
            <p:spPr bwMode="auto">
              <a:xfrm>
                <a:off x="3197" y="2594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59" name="Freeform 1448"/>
              <p:cNvSpPr>
                <a:spLocks/>
              </p:cNvSpPr>
              <p:nvPr/>
            </p:nvSpPr>
            <p:spPr bwMode="auto">
              <a:xfrm>
                <a:off x="3164" y="2594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0" name="Freeform 1449"/>
              <p:cNvSpPr>
                <a:spLocks/>
              </p:cNvSpPr>
              <p:nvPr/>
            </p:nvSpPr>
            <p:spPr bwMode="auto">
              <a:xfrm>
                <a:off x="3164" y="2594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1" name="Freeform 1450"/>
              <p:cNvSpPr>
                <a:spLocks/>
              </p:cNvSpPr>
              <p:nvPr/>
            </p:nvSpPr>
            <p:spPr bwMode="auto">
              <a:xfrm>
                <a:off x="3165" y="2594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2" name="Freeform 1451"/>
              <p:cNvSpPr>
                <a:spLocks/>
              </p:cNvSpPr>
              <p:nvPr/>
            </p:nvSpPr>
            <p:spPr bwMode="auto">
              <a:xfrm>
                <a:off x="3165" y="2594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3" name="Freeform 1452"/>
              <p:cNvSpPr>
                <a:spLocks/>
              </p:cNvSpPr>
              <p:nvPr/>
            </p:nvSpPr>
            <p:spPr bwMode="auto">
              <a:xfrm>
                <a:off x="3199" y="2594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4" name="Freeform 1453"/>
              <p:cNvSpPr>
                <a:spLocks/>
              </p:cNvSpPr>
              <p:nvPr/>
            </p:nvSpPr>
            <p:spPr bwMode="auto">
              <a:xfrm>
                <a:off x="3199" y="2594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5" name="Freeform 1454"/>
              <p:cNvSpPr>
                <a:spLocks/>
              </p:cNvSpPr>
              <p:nvPr/>
            </p:nvSpPr>
            <p:spPr bwMode="auto">
              <a:xfrm>
                <a:off x="3199" y="2594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6" name="Freeform 1455"/>
              <p:cNvSpPr>
                <a:spLocks/>
              </p:cNvSpPr>
              <p:nvPr/>
            </p:nvSpPr>
            <p:spPr bwMode="auto">
              <a:xfrm>
                <a:off x="3199" y="2594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7" name="Freeform 1456"/>
              <p:cNvSpPr>
                <a:spLocks/>
              </p:cNvSpPr>
              <p:nvPr/>
            </p:nvSpPr>
            <p:spPr bwMode="auto">
              <a:xfrm>
                <a:off x="3163" y="2595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8" name="Freeform 1457"/>
              <p:cNvSpPr>
                <a:spLocks/>
              </p:cNvSpPr>
              <p:nvPr/>
            </p:nvSpPr>
            <p:spPr bwMode="auto">
              <a:xfrm>
                <a:off x="3163" y="2595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69" name="Freeform 1458"/>
              <p:cNvSpPr>
                <a:spLocks/>
              </p:cNvSpPr>
              <p:nvPr/>
            </p:nvSpPr>
            <p:spPr bwMode="auto">
              <a:xfrm>
                <a:off x="3164" y="259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0" name="Freeform 1459"/>
              <p:cNvSpPr>
                <a:spLocks/>
              </p:cNvSpPr>
              <p:nvPr/>
            </p:nvSpPr>
            <p:spPr bwMode="auto">
              <a:xfrm>
                <a:off x="3164" y="259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1" name="Freeform 1460"/>
              <p:cNvSpPr>
                <a:spLocks/>
              </p:cNvSpPr>
              <p:nvPr/>
            </p:nvSpPr>
            <p:spPr bwMode="auto">
              <a:xfrm>
                <a:off x="3200" y="259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2" name="Freeform 1461"/>
              <p:cNvSpPr>
                <a:spLocks/>
              </p:cNvSpPr>
              <p:nvPr/>
            </p:nvSpPr>
            <p:spPr bwMode="auto">
              <a:xfrm>
                <a:off x="3200" y="259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3" name="Freeform 1462"/>
              <p:cNvSpPr>
                <a:spLocks/>
              </p:cNvSpPr>
              <p:nvPr/>
            </p:nvSpPr>
            <p:spPr bwMode="auto">
              <a:xfrm>
                <a:off x="3200" y="259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4" name="Freeform 1463"/>
              <p:cNvSpPr>
                <a:spLocks/>
              </p:cNvSpPr>
              <p:nvPr/>
            </p:nvSpPr>
            <p:spPr bwMode="auto">
              <a:xfrm>
                <a:off x="3200" y="259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5" name="Freeform 1464"/>
              <p:cNvSpPr>
                <a:spLocks/>
              </p:cNvSpPr>
              <p:nvPr/>
            </p:nvSpPr>
            <p:spPr bwMode="auto">
              <a:xfrm>
                <a:off x="3162" y="2595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6" name="Freeform 1465"/>
              <p:cNvSpPr>
                <a:spLocks/>
              </p:cNvSpPr>
              <p:nvPr/>
            </p:nvSpPr>
            <p:spPr bwMode="auto">
              <a:xfrm>
                <a:off x="3162" y="2595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7" name="Freeform 1466"/>
              <p:cNvSpPr>
                <a:spLocks/>
              </p:cNvSpPr>
              <p:nvPr/>
            </p:nvSpPr>
            <p:spPr bwMode="auto">
              <a:xfrm>
                <a:off x="3163" y="259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8" name="Freeform 1467"/>
              <p:cNvSpPr>
                <a:spLocks/>
              </p:cNvSpPr>
              <p:nvPr/>
            </p:nvSpPr>
            <p:spPr bwMode="auto">
              <a:xfrm>
                <a:off x="3163" y="259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79" name="Freeform 1468"/>
              <p:cNvSpPr>
                <a:spLocks/>
              </p:cNvSpPr>
              <p:nvPr/>
            </p:nvSpPr>
            <p:spPr bwMode="auto">
              <a:xfrm>
                <a:off x="3202" y="259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3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3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0" name="Freeform 1469"/>
              <p:cNvSpPr>
                <a:spLocks/>
              </p:cNvSpPr>
              <p:nvPr/>
            </p:nvSpPr>
            <p:spPr bwMode="auto">
              <a:xfrm>
                <a:off x="3202" y="259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3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3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1" name="Freeform 1470"/>
              <p:cNvSpPr>
                <a:spLocks/>
              </p:cNvSpPr>
              <p:nvPr/>
            </p:nvSpPr>
            <p:spPr bwMode="auto">
              <a:xfrm>
                <a:off x="3202" y="259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2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2" name="Freeform 1471"/>
              <p:cNvSpPr>
                <a:spLocks/>
              </p:cNvSpPr>
              <p:nvPr/>
            </p:nvSpPr>
            <p:spPr bwMode="auto">
              <a:xfrm>
                <a:off x="3202" y="259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2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3" name="Freeform 1472"/>
              <p:cNvSpPr>
                <a:spLocks/>
              </p:cNvSpPr>
              <p:nvPr/>
            </p:nvSpPr>
            <p:spPr bwMode="auto">
              <a:xfrm>
                <a:off x="3162" y="259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4" name="Freeform 1473"/>
              <p:cNvSpPr>
                <a:spLocks/>
              </p:cNvSpPr>
              <p:nvPr/>
            </p:nvSpPr>
            <p:spPr bwMode="auto">
              <a:xfrm>
                <a:off x="3162" y="259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5" name="Rectangle 1474"/>
              <p:cNvSpPr>
                <a:spLocks noChangeArrowheads="1"/>
              </p:cNvSpPr>
              <p:nvPr/>
            </p:nvSpPr>
            <p:spPr bwMode="auto">
              <a:xfrm>
                <a:off x="3162" y="2596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6" name="Rectangle 1475"/>
              <p:cNvSpPr>
                <a:spLocks noChangeArrowheads="1"/>
              </p:cNvSpPr>
              <p:nvPr/>
            </p:nvSpPr>
            <p:spPr bwMode="auto">
              <a:xfrm>
                <a:off x="3162" y="2596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7" name="Freeform 1476"/>
              <p:cNvSpPr>
                <a:spLocks/>
              </p:cNvSpPr>
              <p:nvPr/>
            </p:nvSpPr>
            <p:spPr bwMode="auto">
              <a:xfrm>
                <a:off x="3205" y="259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8" name="Freeform 1477"/>
              <p:cNvSpPr>
                <a:spLocks/>
              </p:cNvSpPr>
              <p:nvPr/>
            </p:nvSpPr>
            <p:spPr bwMode="auto">
              <a:xfrm>
                <a:off x="3205" y="259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89" name="Rectangle 1478"/>
              <p:cNvSpPr>
                <a:spLocks noChangeArrowheads="1"/>
              </p:cNvSpPr>
              <p:nvPr/>
            </p:nvSpPr>
            <p:spPr bwMode="auto">
              <a:xfrm>
                <a:off x="3205" y="2596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0" name="Rectangle 1479"/>
              <p:cNvSpPr>
                <a:spLocks noChangeArrowheads="1"/>
              </p:cNvSpPr>
              <p:nvPr/>
            </p:nvSpPr>
            <p:spPr bwMode="auto">
              <a:xfrm>
                <a:off x="3205" y="2596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1" name="Freeform 1480"/>
              <p:cNvSpPr>
                <a:spLocks/>
              </p:cNvSpPr>
              <p:nvPr/>
            </p:nvSpPr>
            <p:spPr bwMode="auto">
              <a:xfrm>
                <a:off x="3161" y="2596"/>
                <a:ext cx="10" cy="2"/>
              </a:xfrm>
              <a:custGeom>
                <a:avLst/>
                <a:gdLst>
                  <a:gd name="T0" fmla="*/ 1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1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2" name="Freeform 1481"/>
              <p:cNvSpPr>
                <a:spLocks/>
              </p:cNvSpPr>
              <p:nvPr/>
            </p:nvSpPr>
            <p:spPr bwMode="auto">
              <a:xfrm>
                <a:off x="3161" y="2596"/>
                <a:ext cx="10" cy="2"/>
              </a:xfrm>
              <a:custGeom>
                <a:avLst/>
                <a:gdLst>
                  <a:gd name="T0" fmla="*/ 1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1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3" name="Freeform 1482"/>
              <p:cNvSpPr>
                <a:spLocks/>
              </p:cNvSpPr>
              <p:nvPr/>
            </p:nvSpPr>
            <p:spPr bwMode="auto">
              <a:xfrm>
                <a:off x="3162" y="25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0 h 2"/>
                  <a:gd name="T4" fmla="*/ 9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1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4" name="Freeform 1483"/>
              <p:cNvSpPr>
                <a:spLocks/>
              </p:cNvSpPr>
              <p:nvPr/>
            </p:nvSpPr>
            <p:spPr bwMode="auto">
              <a:xfrm>
                <a:off x="3162" y="25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0 h 2"/>
                  <a:gd name="T4" fmla="*/ 9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1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5" name="Freeform 1484"/>
              <p:cNvSpPr>
                <a:spLocks/>
              </p:cNvSpPr>
              <p:nvPr/>
            </p:nvSpPr>
            <p:spPr bwMode="auto">
              <a:xfrm>
                <a:off x="3205" y="2596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2 w 12"/>
                  <a:gd name="T3" fmla="*/ 2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2" y="2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6" name="Freeform 1485"/>
              <p:cNvSpPr>
                <a:spLocks/>
              </p:cNvSpPr>
              <p:nvPr/>
            </p:nvSpPr>
            <p:spPr bwMode="auto">
              <a:xfrm>
                <a:off x="3205" y="2596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2 w 12"/>
                  <a:gd name="T3" fmla="*/ 2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2" y="2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7" name="Freeform 1486"/>
              <p:cNvSpPr>
                <a:spLocks/>
              </p:cNvSpPr>
              <p:nvPr/>
            </p:nvSpPr>
            <p:spPr bwMode="auto">
              <a:xfrm>
                <a:off x="3205" y="2596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1 w 12"/>
                  <a:gd name="T3" fmla="*/ 0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11" y="0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8" name="Freeform 1487"/>
              <p:cNvSpPr>
                <a:spLocks/>
              </p:cNvSpPr>
              <p:nvPr/>
            </p:nvSpPr>
            <p:spPr bwMode="auto">
              <a:xfrm>
                <a:off x="3205" y="2596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1 w 12"/>
                  <a:gd name="T3" fmla="*/ 0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11" y="0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99" name="Freeform 1488"/>
              <p:cNvSpPr>
                <a:spLocks/>
              </p:cNvSpPr>
              <p:nvPr/>
            </p:nvSpPr>
            <p:spPr bwMode="auto">
              <a:xfrm>
                <a:off x="3160" y="2598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0" name="Freeform 1489"/>
              <p:cNvSpPr>
                <a:spLocks/>
              </p:cNvSpPr>
              <p:nvPr/>
            </p:nvSpPr>
            <p:spPr bwMode="auto">
              <a:xfrm>
                <a:off x="3160" y="2598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1" name="Freeform 1490"/>
              <p:cNvSpPr>
                <a:spLocks/>
              </p:cNvSpPr>
              <p:nvPr/>
            </p:nvSpPr>
            <p:spPr bwMode="auto">
              <a:xfrm>
                <a:off x="3161" y="259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2" name="Freeform 1491"/>
              <p:cNvSpPr>
                <a:spLocks/>
              </p:cNvSpPr>
              <p:nvPr/>
            </p:nvSpPr>
            <p:spPr bwMode="auto">
              <a:xfrm>
                <a:off x="3161" y="259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3" name="Freeform 1492"/>
              <p:cNvSpPr>
                <a:spLocks/>
              </p:cNvSpPr>
              <p:nvPr/>
            </p:nvSpPr>
            <p:spPr bwMode="auto">
              <a:xfrm>
                <a:off x="3207" y="259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4" name="Freeform 1493"/>
              <p:cNvSpPr>
                <a:spLocks/>
              </p:cNvSpPr>
              <p:nvPr/>
            </p:nvSpPr>
            <p:spPr bwMode="auto">
              <a:xfrm>
                <a:off x="3207" y="259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5" name="Freeform 1494"/>
              <p:cNvSpPr>
                <a:spLocks/>
              </p:cNvSpPr>
              <p:nvPr/>
            </p:nvSpPr>
            <p:spPr bwMode="auto">
              <a:xfrm>
                <a:off x="3207" y="259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6" name="Freeform 1495"/>
              <p:cNvSpPr>
                <a:spLocks/>
              </p:cNvSpPr>
              <p:nvPr/>
            </p:nvSpPr>
            <p:spPr bwMode="auto">
              <a:xfrm>
                <a:off x="3207" y="259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7" name="Freeform 1496"/>
              <p:cNvSpPr>
                <a:spLocks/>
              </p:cNvSpPr>
              <p:nvPr/>
            </p:nvSpPr>
            <p:spPr bwMode="auto">
              <a:xfrm>
                <a:off x="3159" y="2599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8" name="Freeform 1497"/>
              <p:cNvSpPr>
                <a:spLocks/>
              </p:cNvSpPr>
              <p:nvPr/>
            </p:nvSpPr>
            <p:spPr bwMode="auto">
              <a:xfrm>
                <a:off x="3159" y="2599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09" name="Freeform 1498"/>
              <p:cNvSpPr>
                <a:spLocks/>
              </p:cNvSpPr>
              <p:nvPr/>
            </p:nvSpPr>
            <p:spPr bwMode="auto">
              <a:xfrm>
                <a:off x="3160" y="2599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0" name="Freeform 1499"/>
              <p:cNvSpPr>
                <a:spLocks/>
              </p:cNvSpPr>
              <p:nvPr/>
            </p:nvSpPr>
            <p:spPr bwMode="auto">
              <a:xfrm>
                <a:off x="3160" y="2599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1" name="Freeform 1500"/>
              <p:cNvSpPr>
                <a:spLocks/>
              </p:cNvSpPr>
              <p:nvPr/>
            </p:nvSpPr>
            <p:spPr bwMode="auto">
              <a:xfrm>
                <a:off x="3208" y="2599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2" name="Freeform 1501"/>
              <p:cNvSpPr>
                <a:spLocks/>
              </p:cNvSpPr>
              <p:nvPr/>
            </p:nvSpPr>
            <p:spPr bwMode="auto">
              <a:xfrm>
                <a:off x="3208" y="2599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3" name="Rectangle 1502"/>
              <p:cNvSpPr>
                <a:spLocks noChangeArrowheads="1"/>
              </p:cNvSpPr>
              <p:nvPr/>
            </p:nvSpPr>
            <p:spPr bwMode="auto">
              <a:xfrm>
                <a:off x="3208" y="2599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4" name="Rectangle 1503"/>
              <p:cNvSpPr>
                <a:spLocks noChangeArrowheads="1"/>
              </p:cNvSpPr>
              <p:nvPr/>
            </p:nvSpPr>
            <p:spPr bwMode="auto">
              <a:xfrm>
                <a:off x="3208" y="2599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5" name="Freeform 1504"/>
              <p:cNvSpPr>
                <a:spLocks/>
              </p:cNvSpPr>
              <p:nvPr/>
            </p:nvSpPr>
            <p:spPr bwMode="auto">
              <a:xfrm>
                <a:off x="3158" y="2599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6" name="Freeform 1505"/>
              <p:cNvSpPr>
                <a:spLocks/>
              </p:cNvSpPr>
              <p:nvPr/>
            </p:nvSpPr>
            <p:spPr bwMode="auto">
              <a:xfrm>
                <a:off x="3158" y="2599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7" name="Freeform 1506"/>
              <p:cNvSpPr>
                <a:spLocks/>
              </p:cNvSpPr>
              <p:nvPr/>
            </p:nvSpPr>
            <p:spPr bwMode="auto">
              <a:xfrm>
                <a:off x="3159" y="2599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8" name="Freeform 1507"/>
              <p:cNvSpPr>
                <a:spLocks/>
              </p:cNvSpPr>
              <p:nvPr/>
            </p:nvSpPr>
            <p:spPr bwMode="auto">
              <a:xfrm>
                <a:off x="3159" y="2599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19" name="Freeform 1508"/>
              <p:cNvSpPr>
                <a:spLocks/>
              </p:cNvSpPr>
              <p:nvPr/>
            </p:nvSpPr>
            <p:spPr bwMode="auto">
              <a:xfrm>
                <a:off x="3209" y="2599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2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2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0" name="Freeform 1509"/>
              <p:cNvSpPr>
                <a:spLocks/>
              </p:cNvSpPr>
              <p:nvPr/>
            </p:nvSpPr>
            <p:spPr bwMode="auto">
              <a:xfrm>
                <a:off x="3209" y="2599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2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2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1" name="Freeform 1510"/>
              <p:cNvSpPr>
                <a:spLocks/>
              </p:cNvSpPr>
              <p:nvPr/>
            </p:nvSpPr>
            <p:spPr bwMode="auto">
              <a:xfrm>
                <a:off x="3209" y="2599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2" name="Freeform 1511"/>
              <p:cNvSpPr>
                <a:spLocks/>
              </p:cNvSpPr>
              <p:nvPr/>
            </p:nvSpPr>
            <p:spPr bwMode="auto">
              <a:xfrm>
                <a:off x="3209" y="2599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3" name="Freeform 1512"/>
              <p:cNvSpPr>
                <a:spLocks/>
              </p:cNvSpPr>
              <p:nvPr/>
            </p:nvSpPr>
            <p:spPr bwMode="auto">
              <a:xfrm>
                <a:off x="3158" y="260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4" name="Freeform 1513"/>
              <p:cNvSpPr>
                <a:spLocks/>
              </p:cNvSpPr>
              <p:nvPr/>
            </p:nvSpPr>
            <p:spPr bwMode="auto">
              <a:xfrm>
                <a:off x="3158" y="260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5" name="Freeform 1514"/>
              <p:cNvSpPr>
                <a:spLocks/>
              </p:cNvSpPr>
              <p:nvPr/>
            </p:nvSpPr>
            <p:spPr bwMode="auto">
              <a:xfrm>
                <a:off x="3158" y="260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8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6" name="Freeform 1515"/>
              <p:cNvSpPr>
                <a:spLocks/>
              </p:cNvSpPr>
              <p:nvPr/>
            </p:nvSpPr>
            <p:spPr bwMode="auto">
              <a:xfrm>
                <a:off x="3158" y="260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8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7" name="Freeform 1516"/>
              <p:cNvSpPr>
                <a:spLocks/>
              </p:cNvSpPr>
              <p:nvPr/>
            </p:nvSpPr>
            <p:spPr bwMode="auto">
              <a:xfrm>
                <a:off x="3211" y="260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8" name="Freeform 1517"/>
              <p:cNvSpPr>
                <a:spLocks/>
              </p:cNvSpPr>
              <p:nvPr/>
            </p:nvSpPr>
            <p:spPr bwMode="auto">
              <a:xfrm>
                <a:off x="3211" y="260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29" name="Rectangle 1518"/>
              <p:cNvSpPr>
                <a:spLocks noChangeArrowheads="1"/>
              </p:cNvSpPr>
              <p:nvPr/>
            </p:nvSpPr>
            <p:spPr bwMode="auto">
              <a:xfrm>
                <a:off x="3211" y="2601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0" name="Rectangle 1519"/>
              <p:cNvSpPr>
                <a:spLocks noChangeArrowheads="1"/>
              </p:cNvSpPr>
              <p:nvPr/>
            </p:nvSpPr>
            <p:spPr bwMode="auto">
              <a:xfrm>
                <a:off x="3211" y="2601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1" name="Freeform 1520"/>
              <p:cNvSpPr>
                <a:spLocks/>
              </p:cNvSpPr>
              <p:nvPr/>
            </p:nvSpPr>
            <p:spPr bwMode="auto">
              <a:xfrm>
                <a:off x="3156" y="2601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2" name="Freeform 1521"/>
              <p:cNvSpPr>
                <a:spLocks/>
              </p:cNvSpPr>
              <p:nvPr/>
            </p:nvSpPr>
            <p:spPr bwMode="auto">
              <a:xfrm>
                <a:off x="3156" y="2601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3" name="Freeform 1522"/>
              <p:cNvSpPr>
                <a:spLocks/>
              </p:cNvSpPr>
              <p:nvPr/>
            </p:nvSpPr>
            <p:spPr bwMode="auto">
              <a:xfrm>
                <a:off x="3158" y="2601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4" name="Freeform 1523"/>
              <p:cNvSpPr>
                <a:spLocks/>
              </p:cNvSpPr>
              <p:nvPr/>
            </p:nvSpPr>
            <p:spPr bwMode="auto">
              <a:xfrm>
                <a:off x="3158" y="2601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5" name="Freeform 1524"/>
              <p:cNvSpPr>
                <a:spLocks/>
              </p:cNvSpPr>
              <p:nvPr/>
            </p:nvSpPr>
            <p:spPr bwMode="auto">
              <a:xfrm>
                <a:off x="3211" y="260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6" name="Freeform 1525"/>
              <p:cNvSpPr>
                <a:spLocks/>
              </p:cNvSpPr>
              <p:nvPr/>
            </p:nvSpPr>
            <p:spPr bwMode="auto">
              <a:xfrm>
                <a:off x="3211" y="260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7" name="Freeform 1526"/>
              <p:cNvSpPr>
                <a:spLocks/>
              </p:cNvSpPr>
              <p:nvPr/>
            </p:nvSpPr>
            <p:spPr bwMode="auto">
              <a:xfrm>
                <a:off x="3211" y="260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9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8" name="Freeform 1527"/>
              <p:cNvSpPr>
                <a:spLocks/>
              </p:cNvSpPr>
              <p:nvPr/>
            </p:nvSpPr>
            <p:spPr bwMode="auto">
              <a:xfrm>
                <a:off x="3211" y="260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9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39" name="Freeform 1528"/>
              <p:cNvSpPr>
                <a:spLocks/>
              </p:cNvSpPr>
              <p:nvPr/>
            </p:nvSpPr>
            <p:spPr bwMode="auto">
              <a:xfrm>
                <a:off x="3156" y="260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0" name="Freeform 1529"/>
              <p:cNvSpPr>
                <a:spLocks/>
              </p:cNvSpPr>
              <p:nvPr/>
            </p:nvSpPr>
            <p:spPr bwMode="auto">
              <a:xfrm>
                <a:off x="3156" y="260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1" name="Rectangle 1530"/>
              <p:cNvSpPr>
                <a:spLocks noChangeArrowheads="1"/>
              </p:cNvSpPr>
              <p:nvPr/>
            </p:nvSpPr>
            <p:spPr bwMode="auto">
              <a:xfrm>
                <a:off x="3156" y="2603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2" name="Rectangle 1531"/>
              <p:cNvSpPr>
                <a:spLocks noChangeArrowheads="1"/>
              </p:cNvSpPr>
              <p:nvPr/>
            </p:nvSpPr>
            <p:spPr bwMode="auto">
              <a:xfrm>
                <a:off x="3156" y="2603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3" name="Freeform 1532"/>
              <p:cNvSpPr>
                <a:spLocks/>
              </p:cNvSpPr>
              <p:nvPr/>
            </p:nvSpPr>
            <p:spPr bwMode="auto">
              <a:xfrm>
                <a:off x="3213" y="260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4" name="Freeform 1533"/>
              <p:cNvSpPr>
                <a:spLocks/>
              </p:cNvSpPr>
              <p:nvPr/>
            </p:nvSpPr>
            <p:spPr bwMode="auto">
              <a:xfrm>
                <a:off x="3213" y="260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5" name="Rectangle 1534"/>
              <p:cNvSpPr>
                <a:spLocks noChangeArrowheads="1"/>
              </p:cNvSpPr>
              <p:nvPr/>
            </p:nvSpPr>
            <p:spPr bwMode="auto">
              <a:xfrm>
                <a:off x="3213" y="2603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6" name="Rectangle 1535"/>
              <p:cNvSpPr>
                <a:spLocks noChangeArrowheads="1"/>
              </p:cNvSpPr>
              <p:nvPr/>
            </p:nvSpPr>
            <p:spPr bwMode="auto">
              <a:xfrm>
                <a:off x="3213" y="2603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7" name="Freeform 1536"/>
              <p:cNvSpPr>
                <a:spLocks/>
              </p:cNvSpPr>
              <p:nvPr/>
            </p:nvSpPr>
            <p:spPr bwMode="auto">
              <a:xfrm>
                <a:off x="3155" y="2603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8" name="Freeform 1537"/>
              <p:cNvSpPr>
                <a:spLocks/>
              </p:cNvSpPr>
              <p:nvPr/>
            </p:nvSpPr>
            <p:spPr bwMode="auto">
              <a:xfrm>
                <a:off x="3155" y="2603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49" name="Freeform 1538"/>
              <p:cNvSpPr>
                <a:spLocks/>
              </p:cNvSpPr>
              <p:nvPr/>
            </p:nvSpPr>
            <p:spPr bwMode="auto">
              <a:xfrm>
                <a:off x="3156" y="2603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7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0" name="Freeform 1539"/>
              <p:cNvSpPr>
                <a:spLocks/>
              </p:cNvSpPr>
              <p:nvPr/>
            </p:nvSpPr>
            <p:spPr bwMode="auto">
              <a:xfrm>
                <a:off x="3156" y="2603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7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1" name="Freeform 1540"/>
              <p:cNvSpPr>
                <a:spLocks/>
              </p:cNvSpPr>
              <p:nvPr/>
            </p:nvSpPr>
            <p:spPr bwMode="auto">
              <a:xfrm>
                <a:off x="3213" y="260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2" name="Freeform 1541"/>
              <p:cNvSpPr>
                <a:spLocks/>
              </p:cNvSpPr>
              <p:nvPr/>
            </p:nvSpPr>
            <p:spPr bwMode="auto">
              <a:xfrm>
                <a:off x="3213" y="260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3" name="Freeform 1542"/>
              <p:cNvSpPr>
                <a:spLocks/>
              </p:cNvSpPr>
              <p:nvPr/>
            </p:nvSpPr>
            <p:spPr bwMode="auto">
              <a:xfrm>
                <a:off x="3213" y="260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4" name="Freeform 1543"/>
              <p:cNvSpPr>
                <a:spLocks/>
              </p:cNvSpPr>
              <p:nvPr/>
            </p:nvSpPr>
            <p:spPr bwMode="auto">
              <a:xfrm>
                <a:off x="3213" y="260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5" name="Freeform 1544"/>
              <p:cNvSpPr>
                <a:spLocks/>
              </p:cNvSpPr>
              <p:nvPr/>
            </p:nvSpPr>
            <p:spPr bwMode="auto">
              <a:xfrm>
                <a:off x="3155" y="260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6" name="Freeform 1545"/>
              <p:cNvSpPr>
                <a:spLocks/>
              </p:cNvSpPr>
              <p:nvPr/>
            </p:nvSpPr>
            <p:spPr bwMode="auto">
              <a:xfrm>
                <a:off x="3155" y="260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7" name="Freeform 1546"/>
              <p:cNvSpPr>
                <a:spLocks/>
              </p:cNvSpPr>
              <p:nvPr/>
            </p:nvSpPr>
            <p:spPr bwMode="auto">
              <a:xfrm>
                <a:off x="3155" y="260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8" name="Freeform 1547"/>
              <p:cNvSpPr>
                <a:spLocks/>
              </p:cNvSpPr>
              <p:nvPr/>
            </p:nvSpPr>
            <p:spPr bwMode="auto">
              <a:xfrm>
                <a:off x="3155" y="260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59" name="Freeform 1548"/>
              <p:cNvSpPr>
                <a:spLocks/>
              </p:cNvSpPr>
              <p:nvPr/>
            </p:nvSpPr>
            <p:spPr bwMode="auto">
              <a:xfrm>
                <a:off x="3215" y="260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0" name="Freeform 1549"/>
              <p:cNvSpPr>
                <a:spLocks/>
              </p:cNvSpPr>
              <p:nvPr/>
            </p:nvSpPr>
            <p:spPr bwMode="auto">
              <a:xfrm>
                <a:off x="3215" y="260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1" name="Freeform 1550"/>
              <p:cNvSpPr>
                <a:spLocks/>
              </p:cNvSpPr>
              <p:nvPr/>
            </p:nvSpPr>
            <p:spPr bwMode="auto">
              <a:xfrm>
                <a:off x="3215" y="260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2" name="Freeform 1551"/>
              <p:cNvSpPr>
                <a:spLocks/>
              </p:cNvSpPr>
              <p:nvPr/>
            </p:nvSpPr>
            <p:spPr bwMode="auto">
              <a:xfrm>
                <a:off x="3215" y="260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3" name="Freeform 1552"/>
              <p:cNvSpPr>
                <a:spLocks/>
              </p:cNvSpPr>
              <p:nvPr/>
            </p:nvSpPr>
            <p:spPr bwMode="auto">
              <a:xfrm>
                <a:off x="3154" y="2606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4" name="Freeform 1553"/>
              <p:cNvSpPr>
                <a:spLocks/>
              </p:cNvSpPr>
              <p:nvPr/>
            </p:nvSpPr>
            <p:spPr bwMode="auto">
              <a:xfrm>
                <a:off x="3154" y="2606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5" name="Freeform 1554"/>
              <p:cNvSpPr>
                <a:spLocks/>
              </p:cNvSpPr>
              <p:nvPr/>
            </p:nvSpPr>
            <p:spPr bwMode="auto">
              <a:xfrm>
                <a:off x="3155" y="2606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6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6" name="Freeform 1555"/>
              <p:cNvSpPr>
                <a:spLocks/>
              </p:cNvSpPr>
              <p:nvPr/>
            </p:nvSpPr>
            <p:spPr bwMode="auto">
              <a:xfrm>
                <a:off x="3155" y="2606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6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7" name="Freeform 1556"/>
              <p:cNvSpPr>
                <a:spLocks/>
              </p:cNvSpPr>
              <p:nvPr/>
            </p:nvSpPr>
            <p:spPr bwMode="auto">
              <a:xfrm>
                <a:off x="3215" y="260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8" name="Freeform 1557"/>
              <p:cNvSpPr>
                <a:spLocks/>
              </p:cNvSpPr>
              <p:nvPr/>
            </p:nvSpPr>
            <p:spPr bwMode="auto">
              <a:xfrm>
                <a:off x="3215" y="260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69" name="Freeform 1558"/>
              <p:cNvSpPr>
                <a:spLocks/>
              </p:cNvSpPr>
              <p:nvPr/>
            </p:nvSpPr>
            <p:spPr bwMode="auto">
              <a:xfrm>
                <a:off x="3215" y="260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0" name="Freeform 1559"/>
              <p:cNvSpPr>
                <a:spLocks/>
              </p:cNvSpPr>
              <p:nvPr/>
            </p:nvSpPr>
            <p:spPr bwMode="auto">
              <a:xfrm>
                <a:off x="3215" y="260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1" name="Freeform 1560"/>
              <p:cNvSpPr>
                <a:spLocks/>
              </p:cNvSpPr>
              <p:nvPr/>
            </p:nvSpPr>
            <p:spPr bwMode="auto">
              <a:xfrm>
                <a:off x="3153" y="2607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2" name="Freeform 1561"/>
              <p:cNvSpPr>
                <a:spLocks/>
              </p:cNvSpPr>
              <p:nvPr/>
            </p:nvSpPr>
            <p:spPr bwMode="auto">
              <a:xfrm>
                <a:off x="3153" y="2607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3" name="Freeform 1562"/>
              <p:cNvSpPr>
                <a:spLocks/>
              </p:cNvSpPr>
              <p:nvPr/>
            </p:nvSpPr>
            <p:spPr bwMode="auto">
              <a:xfrm>
                <a:off x="3154" y="260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4" name="Freeform 1563"/>
              <p:cNvSpPr>
                <a:spLocks/>
              </p:cNvSpPr>
              <p:nvPr/>
            </p:nvSpPr>
            <p:spPr bwMode="auto">
              <a:xfrm>
                <a:off x="3154" y="260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5" name="Freeform 1564"/>
              <p:cNvSpPr>
                <a:spLocks/>
              </p:cNvSpPr>
              <p:nvPr/>
            </p:nvSpPr>
            <p:spPr bwMode="auto">
              <a:xfrm>
                <a:off x="3216" y="260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6" name="Freeform 1565"/>
              <p:cNvSpPr>
                <a:spLocks/>
              </p:cNvSpPr>
              <p:nvPr/>
            </p:nvSpPr>
            <p:spPr bwMode="auto">
              <a:xfrm>
                <a:off x="3216" y="260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7" name="Freeform 1566"/>
              <p:cNvSpPr>
                <a:spLocks/>
              </p:cNvSpPr>
              <p:nvPr/>
            </p:nvSpPr>
            <p:spPr bwMode="auto">
              <a:xfrm>
                <a:off x="3216" y="260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8" name="Freeform 1567"/>
              <p:cNvSpPr>
                <a:spLocks/>
              </p:cNvSpPr>
              <p:nvPr/>
            </p:nvSpPr>
            <p:spPr bwMode="auto">
              <a:xfrm>
                <a:off x="3216" y="260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79" name="Freeform 1568"/>
              <p:cNvSpPr>
                <a:spLocks/>
              </p:cNvSpPr>
              <p:nvPr/>
            </p:nvSpPr>
            <p:spPr bwMode="auto">
              <a:xfrm>
                <a:off x="3153" y="260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0" name="Freeform 1569"/>
              <p:cNvSpPr>
                <a:spLocks/>
              </p:cNvSpPr>
              <p:nvPr/>
            </p:nvSpPr>
            <p:spPr bwMode="auto">
              <a:xfrm>
                <a:off x="3153" y="260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1" name="Freeform 1570"/>
              <p:cNvSpPr>
                <a:spLocks/>
              </p:cNvSpPr>
              <p:nvPr/>
            </p:nvSpPr>
            <p:spPr bwMode="auto">
              <a:xfrm>
                <a:off x="3153" y="260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2" name="Freeform 1571"/>
              <p:cNvSpPr>
                <a:spLocks/>
              </p:cNvSpPr>
              <p:nvPr/>
            </p:nvSpPr>
            <p:spPr bwMode="auto">
              <a:xfrm>
                <a:off x="3153" y="260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3" name="Freeform 1572"/>
              <p:cNvSpPr>
                <a:spLocks/>
              </p:cNvSpPr>
              <p:nvPr/>
            </p:nvSpPr>
            <p:spPr bwMode="auto">
              <a:xfrm>
                <a:off x="3217" y="260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4" name="Freeform 1573"/>
              <p:cNvSpPr>
                <a:spLocks/>
              </p:cNvSpPr>
              <p:nvPr/>
            </p:nvSpPr>
            <p:spPr bwMode="auto">
              <a:xfrm>
                <a:off x="3217" y="260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5" name="Freeform 1574"/>
              <p:cNvSpPr>
                <a:spLocks/>
              </p:cNvSpPr>
              <p:nvPr/>
            </p:nvSpPr>
            <p:spPr bwMode="auto">
              <a:xfrm>
                <a:off x="3217" y="260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6" name="Freeform 1575"/>
              <p:cNvSpPr>
                <a:spLocks/>
              </p:cNvSpPr>
              <p:nvPr/>
            </p:nvSpPr>
            <p:spPr bwMode="auto">
              <a:xfrm>
                <a:off x="3217" y="260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7" name="Freeform 1576"/>
              <p:cNvSpPr>
                <a:spLocks/>
              </p:cNvSpPr>
              <p:nvPr/>
            </p:nvSpPr>
            <p:spPr bwMode="auto">
              <a:xfrm>
                <a:off x="3152" y="2610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8" name="Freeform 1577"/>
              <p:cNvSpPr>
                <a:spLocks/>
              </p:cNvSpPr>
              <p:nvPr/>
            </p:nvSpPr>
            <p:spPr bwMode="auto">
              <a:xfrm>
                <a:off x="3152" y="2610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89" name="Freeform 1578"/>
              <p:cNvSpPr>
                <a:spLocks/>
              </p:cNvSpPr>
              <p:nvPr/>
            </p:nvSpPr>
            <p:spPr bwMode="auto">
              <a:xfrm>
                <a:off x="3153" y="261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0" name="Freeform 1579"/>
              <p:cNvSpPr>
                <a:spLocks/>
              </p:cNvSpPr>
              <p:nvPr/>
            </p:nvSpPr>
            <p:spPr bwMode="auto">
              <a:xfrm>
                <a:off x="3153" y="261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1" name="Freeform 1580"/>
              <p:cNvSpPr>
                <a:spLocks/>
              </p:cNvSpPr>
              <p:nvPr/>
            </p:nvSpPr>
            <p:spPr bwMode="auto">
              <a:xfrm>
                <a:off x="3218" y="261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2" name="Freeform 1581"/>
              <p:cNvSpPr>
                <a:spLocks/>
              </p:cNvSpPr>
              <p:nvPr/>
            </p:nvSpPr>
            <p:spPr bwMode="auto">
              <a:xfrm>
                <a:off x="3218" y="261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3" name="Freeform 1582"/>
              <p:cNvSpPr>
                <a:spLocks/>
              </p:cNvSpPr>
              <p:nvPr/>
            </p:nvSpPr>
            <p:spPr bwMode="auto">
              <a:xfrm>
                <a:off x="3218" y="261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4" name="Freeform 1583"/>
              <p:cNvSpPr>
                <a:spLocks/>
              </p:cNvSpPr>
              <p:nvPr/>
            </p:nvSpPr>
            <p:spPr bwMode="auto">
              <a:xfrm>
                <a:off x="3218" y="261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5" name="Freeform 1584"/>
              <p:cNvSpPr>
                <a:spLocks/>
              </p:cNvSpPr>
              <p:nvPr/>
            </p:nvSpPr>
            <p:spPr bwMode="auto">
              <a:xfrm>
                <a:off x="3152" y="261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6" name="Freeform 1585"/>
              <p:cNvSpPr>
                <a:spLocks/>
              </p:cNvSpPr>
              <p:nvPr/>
            </p:nvSpPr>
            <p:spPr bwMode="auto">
              <a:xfrm>
                <a:off x="3152" y="261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7" name="Freeform 1586"/>
              <p:cNvSpPr>
                <a:spLocks/>
              </p:cNvSpPr>
              <p:nvPr/>
            </p:nvSpPr>
            <p:spPr bwMode="auto">
              <a:xfrm>
                <a:off x="3152" y="261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8" name="Freeform 1587"/>
              <p:cNvSpPr>
                <a:spLocks/>
              </p:cNvSpPr>
              <p:nvPr/>
            </p:nvSpPr>
            <p:spPr bwMode="auto">
              <a:xfrm>
                <a:off x="3152" y="261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99" name="Freeform 1588"/>
              <p:cNvSpPr>
                <a:spLocks/>
              </p:cNvSpPr>
              <p:nvPr/>
            </p:nvSpPr>
            <p:spPr bwMode="auto">
              <a:xfrm>
                <a:off x="3218" y="261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0" name="Freeform 1589"/>
              <p:cNvSpPr>
                <a:spLocks/>
              </p:cNvSpPr>
              <p:nvPr/>
            </p:nvSpPr>
            <p:spPr bwMode="auto">
              <a:xfrm>
                <a:off x="3218" y="261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1" name="Freeform 1590"/>
              <p:cNvSpPr>
                <a:spLocks/>
              </p:cNvSpPr>
              <p:nvPr/>
            </p:nvSpPr>
            <p:spPr bwMode="auto">
              <a:xfrm>
                <a:off x="3218" y="261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2" name="Freeform 1591"/>
              <p:cNvSpPr>
                <a:spLocks/>
              </p:cNvSpPr>
              <p:nvPr/>
            </p:nvSpPr>
            <p:spPr bwMode="auto">
              <a:xfrm>
                <a:off x="3218" y="261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3" name="Freeform 1592"/>
              <p:cNvSpPr>
                <a:spLocks/>
              </p:cNvSpPr>
              <p:nvPr/>
            </p:nvSpPr>
            <p:spPr bwMode="auto">
              <a:xfrm>
                <a:off x="3151" y="261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4" name="Freeform 1593"/>
              <p:cNvSpPr>
                <a:spLocks/>
              </p:cNvSpPr>
              <p:nvPr/>
            </p:nvSpPr>
            <p:spPr bwMode="auto">
              <a:xfrm>
                <a:off x="3151" y="261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5" name="Freeform 1594"/>
              <p:cNvSpPr>
                <a:spLocks/>
              </p:cNvSpPr>
              <p:nvPr/>
            </p:nvSpPr>
            <p:spPr bwMode="auto">
              <a:xfrm>
                <a:off x="3152" y="261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6" name="Freeform 1595"/>
              <p:cNvSpPr>
                <a:spLocks/>
              </p:cNvSpPr>
              <p:nvPr/>
            </p:nvSpPr>
            <p:spPr bwMode="auto">
              <a:xfrm>
                <a:off x="3152" y="261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7" name="Freeform 1596"/>
              <p:cNvSpPr>
                <a:spLocks/>
              </p:cNvSpPr>
              <p:nvPr/>
            </p:nvSpPr>
            <p:spPr bwMode="auto">
              <a:xfrm>
                <a:off x="3219" y="261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1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8" name="Freeform 1597"/>
              <p:cNvSpPr>
                <a:spLocks/>
              </p:cNvSpPr>
              <p:nvPr/>
            </p:nvSpPr>
            <p:spPr bwMode="auto">
              <a:xfrm>
                <a:off x="3219" y="261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1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09" name="Freeform 1598"/>
              <p:cNvSpPr>
                <a:spLocks/>
              </p:cNvSpPr>
              <p:nvPr/>
            </p:nvSpPr>
            <p:spPr bwMode="auto">
              <a:xfrm>
                <a:off x="3219" y="261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0" name="Freeform 1599"/>
              <p:cNvSpPr>
                <a:spLocks/>
              </p:cNvSpPr>
              <p:nvPr/>
            </p:nvSpPr>
            <p:spPr bwMode="auto">
              <a:xfrm>
                <a:off x="3219" y="261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1" name="Freeform 1600"/>
              <p:cNvSpPr>
                <a:spLocks/>
              </p:cNvSpPr>
              <p:nvPr/>
            </p:nvSpPr>
            <p:spPr bwMode="auto">
              <a:xfrm>
                <a:off x="3151" y="26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2" name="Freeform 1601"/>
              <p:cNvSpPr>
                <a:spLocks/>
              </p:cNvSpPr>
              <p:nvPr/>
            </p:nvSpPr>
            <p:spPr bwMode="auto">
              <a:xfrm>
                <a:off x="3151" y="26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3" name="Freeform 1602"/>
              <p:cNvSpPr>
                <a:spLocks/>
              </p:cNvSpPr>
              <p:nvPr/>
            </p:nvSpPr>
            <p:spPr bwMode="auto">
              <a:xfrm>
                <a:off x="3151" y="26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4" name="Freeform 1603"/>
              <p:cNvSpPr>
                <a:spLocks/>
              </p:cNvSpPr>
              <p:nvPr/>
            </p:nvSpPr>
            <p:spPr bwMode="auto">
              <a:xfrm>
                <a:off x="3151" y="26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5" name="Freeform 1604"/>
              <p:cNvSpPr>
                <a:spLocks/>
              </p:cNvSpPr>
              <p:nvPr/>
            </p:nvSpPr>
            <p:spPr bwMode="auto">
              <a:xfrm>
                <a:off x="3220" y="26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6" name="Freeform 1605"/>
              <p:cNvSpPr>
                <a:spLocks/>
              </p:cNvSpPr>
              <p:nvPr/>
            </p:nvSpPr>
            <p:spPr bwMode="auto">
              <a:xfrm>
                <a:off x="3220" y="26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7" name="Freeform 1606"/>
              <p:cNvSpPr>
                <a:spLocks/>
              </p:cNvSpPr>
              <p:nvPr/>
            </p:nvSpPr>
            <p:spPr bwMode="auto">
              <a:xfrm>
                <a:off x="3220" y="26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6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8" name="Freeform 1607"/>
              <p:cNvSpPr>
                <a:spLocks/>
              </p:cNvSpPr>
              <p:nvPr/>
            </p:nvSpPr>
            <p:spPr bwMode="auto">
              <a:xfrm>
                <a:off x="3220" y="26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6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19" name="Freeform 1608"/>
              <p:cNvSpPr>
                <a:spLocks/>
              </p:cNvSpPr>
              <p:nvPr/>
            </p:nvSpPr>
            <p:spPr bwMode="auto">
              <a:xfrm>
                <a:off x="3150" y="2615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0" name="Freeform 1609"/>
              <p:cNvSpPr>
                <a:spLocks/>
              </p:cNvSpPr>
              <p:nvPr/>
            </p:nvSpPr>
            <p:spPr bwMode="auto">
              <a:xfrm>
                <a:off x="3150" y="2615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1" name="Freeform 1610"/>
              <p:cNvSpPr>
                <a:spLocks/>
              </p:cNvSpPr>
              <p:nvPr/>
            </p:nvSpPr>
            <p:spPr bwMode="auto">
              <a:xfrm>
                <a:off x="3151" y="261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2" name="Freeform 1611"/>
              <p:cNvSpPr>
                <a:spLocks/>
              </p:cNvSpPr>
              <p:nvPr/>
            </p:nvSpPr>
            <p:spPr bwMode="auto">
              <a:xfrm>
                <a:off x="3151" y="261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3" name="Freeform 1612"/>
              <p:cNvSpPr>
                <a:spLocks/>
              </p:cNvSpPr>
              <p:nvPr/>
            </p:nvSpPr>
            <p:spPr bwMode="auto">
              <a:xfrm>
                <a:off x="3220" y="261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4" name="Freeform 1613"/>
              <p:cNvSpPr>
                <a:spLocks/>
              </p:cNvSpPr>
              <p:nvPr/>
            </p:nvSpPr>
            <p:spPr bwMode="auto">
              <a:xfrm>
                <a:off x="3220" y="261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5" name="Freeform 1614"/>
              <p:cNvSpPr>
                <a:spLocks/>
              </p:cNvSpPr>
              <p:nvPr/>
            </p:nvSpPr>
            <p:spPr bwMode="auto">
              <a:xfrm>
                <a:off x="3220" y="261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6" name="Freeform 1615"/>
              <p:cNvSpPr>
                <a:spLocks/>
              </p:cNvSpPr>
              <p:nvPr/>
            </p:nvSpPr>
            <p:spPr bwMode="auto">
              <a:xfrm>
                <a:off x="3220" y="261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7" name="Freeform 1616"/>
              <p:cNvSpPr>
                <a:spLocks/>
              </p:cNvSpPr>
              <p:nvPr/>
            </p:nvSpPr>
            <p:spPr bwMode="auto">
              <a:xfrm>
                <a:off x="3150" y="261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8" name="Freeform 1617"/>
              <p:cNvSpPr>
                <a:spLocks/>
              </p:cNvSpPr>
              <p:nvPr/>
            </p:nvSpPr>
            <p:spPr bwMode="auto">
              <a:xfrm>
                <a:off x="3150" y="261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29" name="Rectangle 1618"/>
              <p:cNvSpPr>
                <a:spLocks noChangeArrowheads="1"/>
              </p:cNvSpPr>
              <p:nvPr/>
            </p:nvSpPr>
            <p:spPr bwMode="auto">
              <a:xfrm>
                <a:off x="3150" y="2617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0" name="Rectangle 1619"/>
              <p:cNvSpPr>
                <a:spLocks noChangeArrowheads="1"/>
              </p:cNvSpPr>
              <p:nvPr/>
            </p:nvSpPr>
            <p:spPr bwMode="auto">
              <a:xfrm>
                <a:off x="3150" y="2617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1" name="Freeform 1620"/>
              <p:cNvSpPr>
                <a:spLocks/>
              </p:cNvSpPr>
              <p:nvPr/>
            </p:nvSpPr>
            <p:spPr bwMode="auto">
              <a:xfrm>
                <a:off x="3220" y="261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2" name="Freeform 1621"/>
              <p:cNvSpPr>
                <a:spLocks/>
              </p:cNvSpPr>
              <p:nvPr/>
            </p:nvSpPr>
            <p:spPr bwMode="auto">
              <a:xfrm>
                <a:off x="3220" y="261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3" name="Rectangle 1622"/>
              <p:cNvSpPr>
                <a:spLocks noChangeArrowheads="1"/>
              </p:cNvSpPr>
              <p:nvPr/>
            </p:nvSpPr>
            <p:spPr bwMode="auto">
              <a:xfrm>
                <a:off x="3220" y="2617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4" name="Rectangle 1623"/>
              <p:cNvSpPr>
                <a:spLocks noChangeArrowheads="1"/>
              </p:cNvSpPr>
              <p:nvPr/>
            </p:nvSpPr>
            <p:spPr bwMode="auto">
              <a:xfrm>
                <a:off x="3220" y="2617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5" name="Freeform 1624"/>
              <p:cNvSpPr>
                <a:spLocks/>
              </p:cNvSpPr>
              <p:nvPr/>
            </p:nvSpPr>
            <p:spPr bwMode="auto">
              <a:xfrm>
                <a:off x="3150" y="2617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6" name="Freeform 1625"/>
              <p:cNvSpPr>
                <a:spLocks/>
              </p:cNvSpPr>
              <p:nvPr/>
            </p:nvSpPr>
            <p:spPr bwMode="auto">
              <a:xfrm>
                <a:off x="3150" y="2617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7" name="Freeform 1626"/>
              <p:cNvSpPr>
                <a:spLocks/>
              </p:cNvSpPr>
              <p:nvPr/>
            </p:nvSpPr>
            <p:spPr bwMode="auto">
              <a:xfrm>
                <a:off x="3150" y="261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38" name="Freeform 1627"/>
              <p:cNvSpPr>
                <a:spLocks/>
              </p:cNvSpPr>
              <p:nvPr/>
            </p:nvSpPr>
            <p:spPr bwMode="auto">
              <a:xfrm>
                <a:off x="3150" y="261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30" name="Group 1829"/>
            <p:cNvGrpSpPr>
              <a:grpSpLocks/>
            </p:cNvGrpSpPr>
            <p:nvPr/>
          </p:nvGrpSpPr>
          <p:grpSpPr bwMode="auto">
            <a:xfrm>
              <a:off x="1829" y="2534"/>
              <a:ext cx="77" cy="34"/>
              <a:chOff x="3149" y="2617"/>
              <a:chExt cx="79" cy="34"/>
            </a:xfrm>
          </p:grpSpPr>
          <p:sp>
            <p:nvSpPr>
              <p:cNvPr id="26939" name="Freeform 1629"/>
              <p:cNvSpPr>
                <a:spLocks/>
              </p:cNvSpPr>
              <p:nvPr/>
            </p:nvSpPr>
            <p:spPr bwMode="auto">
              <a:xfrm>
                <a:off x="3221" y="261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0" name="Freeform 1630"/>
              <p:cNvSpPr>
                <a:spLocks/>
              </p:cNvSpPr>
              <p:nvPr/>
            </p:nvSpPr>
            <p:spPr bwMode="auto">
              <a:xfrm>
                <a:off x="3221" y="261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1" name="Freeform 1631"/>
              <p:cNvSpPr>
                <a:spLocks/>
              </p:cNvSpPr>
              <p:nvPr/>
            </p:nvSpPr>
            <p:spPr bwMode="auto">
              <a:xfrm>
                <a:off x="3221" y="261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2" name="Freeform 1632"/>
              <p:cNvSpPr>
                <a:spLocks/>
              </p:cNvSpPr>
              <p:nvPr/>
            </p:nvSpPr>
            <p:spPr bwMode="auto">
              <a:xfrm>
                <a:off x="3221" y="261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3" name="Freeform 1633"/>
              <p:cNvSpPr>
                <a:spLocks/>
              </p:cNvSpPr>
              <p:nvPr/>
            </p:nvSpPr>
            <p:spPr bwMode="auto">
              <a:xfrm>
                <a:off x="3150" y="262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4" name="Freeform 1634"/>
              <p:cNvSpPr>
                <a:spLocks/>
              </p:cNvSpPr>
              <p:nvPr/>
            </p:nvSpPr>
            <p:spPr bwMode="auto">
              <a:xfrm>
                <a:off x="3150" y="262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5" name="Rectangle 1635"/>
              <p:cNvSpPr>
                <a:spLocks noChangeArrowheads="1"/>
              </p:cNvSpPr>
              <p:nvPr/>
            </p:nvSpPr>
            <p:spPr bwMode="auto">
              <a:xfrm>
                <a:off x="3150" y="2620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6" name="Rectangle 1636"/>
              <p:cNvSpPr>
                <a:spLocks noChangeArrowheads="1"/>
              </p:cNvSpPr>
              <p:nvPr/>
            </p:nvSpPr>
            <p:spPr bwMode="auto">
              <a:xfrm>
                <a:off x="3150" y="2620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7" name="Freeform 1637"/>
              <p:cNvSpPr>
                <a:spLocks/>
              </p:cNvSpPr>
              <p:nvPr/>
            </p:nvSpPr>
            <p:spPr bwMode="auto">
              <a:xfrm>
                <a:off x="3221" y="262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8" name="Freeform 1638"/>
              <p:cNvSpPr>
                <a:spLocks/>
              </p:cNvSpPr>
              <p:nvPr/>
            </p:nvSpPr>
            <p:spPr bwMode="auto">
              <a:xfrm>
                <a:off x="3221" y="262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9" name="Rectangle 1639"/>
              <p:cNvSpPr>
                <a:spLocks noChangeArrowheads="1"/>
              </p:cNvSpPr>
              <p:nvPr/>
            </p:nvSpPr>
            <p:spPr bwMode="auto">
              <a:xfrm>
                <a:off x="3221" y="2620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0" name="Rectangle 1640"/>
              <p:cNvSpPr>
                <a:spLocks noChangeArrowheads="1"/>
              </p:cNvSpPr>
              <p:nvPr/>
            </p:nvSpPr>
            <p:spPr bwMode="auto">
              <a:xfrm>
                <a:off x="3221" y="2620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1" name="Freeform 1641"/>
              <p:cNvSpPr>
                <a:spLocks/>
              </p:cNvSpPr>
              <p:nvPr/>
            </p:nvSpPr>
            <p:spPr bwMode="auto">
              <a:xfrm>
                <a:off x="3149" y="2620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2" name="Freeform 1642"/>
              <p:cNvSpPr>
                <a:spLocks/>
              </p:cNvSpPr>
              <p:nvPr/>
            </p:nvSpPr>
            <p:spPr bwMode="auto">
              <a:xfrm>
                <a:off x="3149" y="2620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3" name="Freeform 1643"/>
              <p:cNvSpPr>
                <a:spLocks/>
              </p:cNvSpPr>
              <p:nvPr/>
            </p:nvSpPr>
            <p:spPr bwMode="auto">
              <a:xfrm>
                <a:off x="3150" y="2620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4" name="Freeform 1644"/>
              <p:cNvSpPr>
                <a:spLocks/>
              </p:cNvSpPr>
              <p:nvPr/>
            </p:nvSpPr>
            <p:spPr bwMode="auto">
              <a:xfrm>
                <a:off x="3150" y="2620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5" name="Freeform 1645"/>
              <p:cNvSpPr>
                <a:spLocks/>
              </p:cNvSpPr>
              <p:nvPr/>
            </p:nvSpPr>
            <p:spPr bwMode="auto">
              <a:xfrm>
                <a:off x="3221" y="262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1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1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6" name="Freeform 1646"/>
              <p:cNvSpPr>
                <a:spLocks/>
              </p:cNvSpPr>
              <p:nvPr/>
            </p:nvSpPr>
            <p:spPr bwMode="auto">
              <a:xfrm>
                <a:off x="3221" y="262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1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1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7" name="Freeform 1647"/>
              <p:cNvSpPr>
                <a:spLocks/>
              </p:cNvSpPr>
              <p:nvPr/>
            </p:nvSpPr>
            <p:spPr bwMode="auto">
              <a:xfrm>
                <a:off x="3221" y="262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8" name="Freeform 1648"/>
              <p:cNvSpPr>
                <a:spLocks/>
              </p:cNvSpPr>
              <p:nvPr/>
            </p:nvSpPr>
            <p:spPr bwMode="auto">
              <a:xfrm>
                <a:off x="3221" y="262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9" name="Freeform 1649"/>
              <p:cNvSpPr>
                <a:spLocks/>
              </p:cNvSpPr>
              <p:nvPr/>
            </p:nvSpPr>
            <p:spPr bwMode="auto">
              <a:xfrm>
                <a:off x="3149" y="262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0" name="Freeform 1650"/>
              <p:cNvSpPr>
                <a:spLocks/>
              </p:cNvSpPr>
              <p:nvPr/>
            </p:nvSpPr>
            <p:spPr bwMode="auto">
              <a:xfrm>
                <a:off x="3149" y="262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1" name="Rectangle 1651"/>
              <p:cNvSpPr>
                <a:spLocks noChangeArrowheads="1"/>
              </p:cNvSpPr>
              <p:nvPr/>
            </p:nvSpPr>
            <p:spPr bwMode="auto">
              <a:xfrm>
                <a:off x="3149" y="2623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2" name="Rectangle 1652"/>
              <p:cNvSpPr>
                <a:spLocks noChangeArrowheads="1"/>
              </p:cNvSpPr>
              <p:nvPr/>
            </p:nvSpPr>
            <p:spPr bwMode="auto">
              <a:xfrm>
                <a:off x="3149" y="2623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3" name="Freeform 1653"/>
              <p:cNvSpPr>
                <a:spLocks/>
              </p:cNvSpPr>
              <p:nvPr/>
            </p:nvSpPr>
            <p:spPr bwMode="auto">
              <a:xfrm>
                <a:off x="3222" y="262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4" name="Freeform 1654"/>
              <p:cNvSpPr>
                <a:spLocks/>
              </p:cNvSpPr>
              <p:nvPr/>
            </p:nvSpPr>
            <p:spPr bwMode="auto">
              <a:xfrm>
                <a:off x="3222" y="262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5" name="Rectangle 1655"/>
              <p:cNvSpPr>
                <a:spLocks noChangeArrowheads="1"/>
              </p:cNvSpPr>
              <p:nvPr/>
            </p:nvSpPr>
            <p:spPr bwMode="auto">
              <a:xfrm>
                <a:off x="3222" y="262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6" name="Rectangle 1656"/>
              <p:cNvSpPr>
                <a:spLocks noChangeArrowheads="1"/>
              </p:cNvSpPr>
              <p:nvPr/>
            </p:nvSpPr>
            <p:spPr bwMode="auto">
              <a:xfrm>
                <a:off x="3222" y="2623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7" name="Freeform 1657"/>
              <p:cNvSpPr>
                <a:spLocks/>
              </p:cNvSpPr>
              <p:nvPr/>
            </p:nvSpPr>
            <p:spPr bwMode="auto">
              <a:xfrm>
                <a:off x="3149" y="26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8" name="Freeform 1658"/>
              <p:cNvSpPr>
                <a:spLocks/>
              </p:cNvSpPr>
              <p:nvPr/>
            </p:nvSpPr>
            <p:spPr bwMode="auto">
              <a:xfrm>
                <a:off x="3149" y="26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9" name="Freeform 1659"/>
              <p:cNvSpPr>
                <a:spLocks/>
              </p:cNvSpPr>
              <p:nvPr/>
            </p:nvSpPr>
            <p:spPr bwMode="auto">
              <a:xfrm>
                <a:off x="3149" y="26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0" name="Freeform 1660"/>
              <p:cNvSpPr>
                <a:spLocks/>
              </p:cNvSpPr>
              <p:nvPr/>
            </p:nvSpPr>
            <p:spPr bwMode="auto">
              <a:xfrm>
                <a:off x="3149" y="26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1" name="Freeform 1661"/>
              <p:cNvSpPr>
                <a:spLocks/>
              </p:cNvSpPr>
              <p:nvPr/>
            </p:nvSpPr>
            <p:spPr bwMode="auto">
              <a:xfrm>
                <a:off x="3222" y="2623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2" name="Freeform 1662"/>
              <p:cNvSpPr>
                <a:spLocks/>
              </p:cNvSpPr>
              <p:nvPr/>
            </p:nvSpPr>
            <p:spPr bwMode="auto">
              <a:xfrm>
                <a:off x="3222" y="2623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3" name="Freeform 1663"/>
              <p:cNvSpPr>
                <a:spLocks/>
              </p:cNvSpPr>
              <p:nvPr/>
            </p:nvSpPr>
            <p:spPr bwMode="auto">
              <a:xfrm>
                <a:off x="3222" y="2623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4" name="Freeform 1664"/>
              <p:cNvSpPr>
                <a:spLocks/>
              </p:cNvSpPr>
              <p:nvPr/>
            </p:nvSpPr>
            <p:spPr bwMode="auto">
              <a:xfrm>
                <a:off x="3222" y="2623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5" name="Rectangle 1665"/>
              <p:cNvSpPr>
                <a:spLocks noChangeArrowheads="1"/>
              </p:cNvSpPr>
              <p:nvPr/>
            </p:nvSpPr>
            <p:spPr bwMode="auto">
              <a:xfrm>
                <a:off x="3149" y="2626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6" name="Rectangle 1666"/>
              <p:cNvSpPr>
                <a:spLocks noChangeArrowheads="1"/>
              </p:cNvSpPr>
              <p:nvPr/>
            </p:nvSpPr>
            <p:spPr bwMode="auto">
              <a:xfrm>
                <a:off x="3149" y="2626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7" name="Rectangle 1667"/>
              <p:cNvSpPr>
                <a:spLocks noChangeArrowheads="1"/>
              </p:cNvSpPr>
              <p:nvPr/>
            </p:nvSpPr>
            <p:spPr bwMode="auto">
              <a:xfrm>
                <a:off x="3149" y="2626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8" name="Rectangle 1668"/>
              <p:cNvSpPr>
                <a:spLocks noChangeArrowheads="1"/>
              </p:cNvSpPr>
              <p:nvPr/>
            </p:nvSpPr>
            <p:spPr bwMode="auto">
              <a:xfrm>
                <a:off x="3149" y="2626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9" name="Rectangle 1669"/>
              <p:cNvSpPr>
                <a:spLocks noChangeArrowheads="1"/>
              </p:cNvSpPr>
              <p:nvPr/>
            </p:nvSpPr>
            <p:spPr bwMode="auto">
              <a:xfrm>
                <a:off x="3222" y="2626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0" name="Rectangle 1670"/>
              <p:cNvSpPr>
                <a:spLocks noChangeArrowheads="1"/>
              </p:cNvSpPr>
              <p:nvPr/>
            </p:nvSpPr>
            <p:spPr bwMode="auto">
              <a:xfrm>
                <a:off x="3222" y="2626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1" name="Rectangle 1671"/>
              <p:cNvSpPr>
                <a:spLocks noChangeArrowheads="1"/>
              </p:cNvSpPr>
              <p:nvPr/>
            </p:nvSpPr>
            <p:spPr bwMode="auto">
              <a:xfrm>
                <a:off x="3222" y="2626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2" name="Rectangle 1672"/>
              <p:cNvSpPr>
                <a:spLocks noChangeArrowheads="1"/>
              </p:cNvSpPr>
              <p:nvPr/>
            </p:nvSpPr>
            <p:spPr bwMode="auto">
              <a:xfrm>
                <a:off x="3222" y="2626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3" name="Freeform 1673"/>
              <p:cNvSpPr>
                <a:spLocks/>
              </p:cNvSpPr>
              <p:nvPr/>
            </p:nvSpPr>
            <p:spPr bwMode="auto">
              <a:xfrm>
                <a:off x="3149" y="262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4" name="Freeform 1674"/>
              <p:cNvSpPr>
                <a:spLocks/>
              </p:cNvSpPr>
              <p:nvPr/>
            </p:nvSpPr>
            <p:spPr bwMode="auto">
              <a:xfrm>
                <a:off x="3149" y="262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5" name="Freeform 1675"/>
              <p:cNvSpPr>
                <a:spLocks/>
              </p:cNvSpPr>
              <p:nvPr/>
            </p:nvSpPr>
            <p:spPr bwMode="auto">
              <a:xfrm>
                <a:off x="3149" y="262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6" name="Freeform 1676"/>
              <p:cNvSpPr>
                <a:spLocks/>
              </p:cNvSpPr>
              <p:nvPr/>
            </p:nvSpPr>
            <p:spPr bwMode="auto">
              <a:xfrm>
                <a:off x="3149" y="262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7" name="Freeform 1677"/>
              <p:cNvSpPr>
                <a:spLocks/>
              </p:cNvSpPr>
              <p:nvPr/>
            </p:nvSpPr>
            <p:spPr bwMode="auto">
              <a:xfrm>
                <a:off x="3222" y="262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8" name="Freeform 1678"/>
              <p:cNvSpPr>
                <a:spLocks/>
              </p:cNvSpPr>
              <p:nvPr/>
            </p:nvSpPr>
            <p:spPr bwMode="auto">
              <a:xfrm>
                <a:off x="3222" y="262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9" name="Freeform 1679"/>
              <p:cNvSpPr>
                <a:spLocks/>
              </p:cNvSpPr>
              <p:nvPr/>
            </p:nvSpPr>
            <p:spPr bwMode="auto">
              <a:xfrm>
                <a:off x="3222" y="262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0" name="Freeform 1680"/>
              <p:cNvSpPr>
                <a:spLocks/>
              </p:cNvSpPr>
              <p:nvPr/>
            </p:nvSpPr>
            <p:spPr bwMode="auto">
              <a:xfrm>
                <a:off x="3222" y="262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1" name="Freeform 1681"/>
              <p:cNvSpPr>
                <a:spLocks/>
              </p:cNvSpPr>
              <p:nvPr/>
            </p:nvSpPr>
            <p:spPr bwMode="auto">
              <a:xfrm>
                <a:off x="3149" y="262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2" name="Freeform 1682"/>
              <p:cNvSpPr>
                <a:spLocks/>
              </p:cNvSpPr>
              <p:nvPr/>
            </p:nvSpPr>
            <p:spPr bwMode="auto">
              <a:xfrm>
                <a:off x="3149" y="262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3" name="Rectangle 1683"/>
              <p:cNvSpPr>
                <a:spLocks noChangeArrowheads="1"/>
              </p:cNvSpPr>
              <p:nvPr/>
            </p:nvSpPr>
            <p:spPr bwMode="auto">
              <a:xfrm>
                <a:off x="3149" y="2628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4" name="Rectangle 1684"/>
              <p:cNvSpPr>
                <a:spLocks noChangeArrowheads="1"/>
              </p:cNvSpPr>
              <p:nvPr/>
            </p:nvSpPr>
            <p:spPr bwMode="auto">
              <a:xfrm>
                <a:off x="3149" y="2628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5" name="Freeform 1685"/>
              <p:cNvSpPr>
                <a:spLocks/>
              </p:cNvSpPr>
              <p:nvPr/>
            </p:nvSpPr>
            <p:spPr bwMode="auto">
              <a:xfrm>
                <a:off x="3222" y="262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6" name="Freeform 1686"/>
              <p:cNvSpPr>
                <a:spLocks/>
              </p:cNvSpPr>
              <p:nvPr/>
            </p:nvSpPr>
            <p:spPr bwMode="auto">
              <a:xfrm>
                <a:off x="3222" y="262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7" name="Rectangle 1687"/>
              <p:cNvSpPr>
                <a:spLocks noChangeArrowheads="1"/>
              </p:cNvSpPr>
              <p:nvPr/>
            </p:nvSpPr>
            <p:spPr bwMode="auto">
              <a:xfrm>
                <a:off x="3222" y="2628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8" name="Rectangle 1688"/>
              <p:cNvSpPr>
                <a:spLocks noChangeArrowheads="1"/>
              </p:cNvSpPr>
              <p:nvPr/>
            </p:nvSpPr>
            <p:spPr bwMode="auto">
              <a:xfrm>
                <a:off x="3222" y="2628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9" name="Freeform 1689"/>
              <p:cNvSpPr>
                <a:spLocks/>
              </p:cNvSpPr>
              <p:nvPr/>
            </p:nvSpPr>
            <p:spPr bwMode="auto">
              <a:xfrm>
                <a:off x="3149" y="2628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1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1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0" name="Freeform 1690"/>
              <p:cNvSpPr>
                <a:spLocks/>
              </p:cNvSpPr>
              <p:nvPr/>
            </p:nvSpPr>
            <p:spPr bwMode="auto">
              <a:xfrm>
                <a:off x="3149" y="2628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1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1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1" name="Freeform 1691"/>
              <p:cNvSpPr>
                <a:spLocks/>
              </p:cNvSpPr>
              <p:nvPr/>
            </p:nvSpPr>
            <p:spPr bwMode="auto">
              <a:xfrm>
                <a:off x="3149" y="2628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2" name="Freeform 1692"/>
              <p:cNvSpPr>
                <a:spLocks/>
              </p:cNvSpPr>
              <p:nvPr/>
            </p:nvSpPr>
            <p:spPr bwMode="auto">
              <a:xfrm>
                <a:off x="3149" y="2628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3" name="Freeform 1693"/>
              <p:cNvSpPr>
                <a:spLocks/>
              </p:cNvSpPr>
              <p:nvPr/>
            </p:nvSpPr>
            <p:spPr bwMode="auto">
              <a:xfrm>
                <a:off x="3221" y="2628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4" name="Freeform 1694"/>
              <p:cNvSpPr>
                <a:spLocks/>
              </p:cNvSpPr>
              <p:nvPr/>
            </p:nvSpPr>
            <p:spPr bwMode="auto">
              <a:xfrm>
                <a:off x="3221" y="2628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5" name="Freeform 1695"/>
              <p:cNvSpPr>
                <a:spLocks/>
              </p:cNvSpPr>
              <p:nvPr/>
            </p:nvSpPr>
            <p:spPr bwMode="auto">
              <a:xfrm>
                <a:off x="3222" y="262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6" name="Freeform 1696"/>
              <p:cNvSpPr>
                <a:spLocks/>
              </p:cNvSpPr>
              <p:nvPr/>
            </p:nvSpPr>
            <p:spPr bwMode="auto">
              <a:xfrm>
                <a:off x="3222" y="262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7" name="Freeform 1697"/>
              <p:cNvSpPr>
                <a:spLocks/>
              </p:cNvSpPr>
              <p:nvPr/>
            </p:nvSpPr>
            <p:spPr bwMode="auto">
              <a:xfrm>
                <a:off x="3150" y="263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8" name="Freeform 1698"/>
              <p:cNvSpPr>
                <a:spLocks/>
              </p:cNvSpPr>
              <p:nvPr/>
            </p:nvSpPr>
            <p:spPr bwMode="auto">
              <a:xfrm>
                <a:off x="3150" y="263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9" name="Rectangle 1699"/>
              <p:cNvSpPr>
                <a:spLocks noChangeArrowheads="1"/>
              </p:cNvSpPr>
              <p:nvPr/>
            </p:nvSpPr>
            <p:spPr bwMode="auto">
              <a:xfrm>
                <a:off x="3150" y="2631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0" name="Rectangle 1700"/>
              <p:cNvSpPr>
                <a:spLocks noChangeArrowheads="1"/>
              </p:cNvSpPr>
              <p:nvPr/>
            </p:nvSpPr>
            <p:spPr bwMode="auto">
              <a:xfrm>
                <a:off x="3150" y="2631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1" name="Freeform 1701"/>
              <p:cNvSpPr>
                <a:spLocks/>
              </p:cNvSpPr>
              <p:nvPr/>
            </p:nvSpPr>
            <p:spPr bwMode="auto">
              <a:xfrm>
                <a:off x="3221" y="263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2" name="Freeform 1702"/>
              <p:cNvSpPr>
                <a:spLocks/>
              </p:cNvSpPr>
              <p:nvPr/>
            </p:nvSpPr>
            <p:spPr bwMode="auto">
              <a:xfrm>
                <a:off x="3221" y="263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3" name="Rectangle 1703"/>
              <p:cNvSpPr>
                <a:spLocks noChangeArrowheads="1"/>
              </p:cNvSpPr>
              <p:nvPr/>
            </p:nvSpPr>
            <p:spPr bwMode="auto">
              <a:xfrm>
                <a:off x="3221" y="2631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4" name="Rectangle 1704"/>
              <p:cNvSpPr>
                <a:spLocks noChangeArrowheads="1"/>
              </p:cNvSpPr>
              <p:nvPr/>
            </p:nvSpPr>
            <p:spPr bwMode="auto">
              <a:xfrm>
                <a:off x="3221" y="2631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5" name="Freeform 1705"/>
              <p:cNvSpPr>
                <a:spLocks/>
              </p:cNvSpPr>
              <p:nvPr/>
            </p:nvSpPr>
            <p:spPr bwMode="auto">
              <a:xfrm>
                <a:off x="3150" y="2631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6" name="Freeform 1706"/>
              <p:cNvSpPr>
                <a:spLocks/>
              </p:cNvSpPr>
              <p:nvPr/>
            </p:nvSpPr>
            <p:spPr bwMode="auto">
              <a:xfrm>
                <a:off x="3150" y="2631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7" name="Freeform 1707"/>
              <p:cNvSpPr>
                <a:spLocks/>
              </p:cNvSpPr>
              <p:nvPr/>
            </p:nvSpPr>
            <p:spPr bwMode="auto">
              <a:xfrm>
                <a:off x="3150" y="2631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8" name="Freeform 1708"/>
              <p:cNvSpPr>
                <a:spLocks/>
              </p:cNvSpPr>
              <p:nvPr/>
            </p:nvSpPr>
            <p:spPr bwMode="auto">
              <a:xfrm>
                <a:off x="3150" y="2631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9" name="Freeform 1709"/>
              <p:cNvSpPr>
                <a:spLocks/>
              </p:cNvSpPr>
              <p:nvPr/>
            </p:nvSpPr>
            <p:spPr bwMode="auto">
              <a:xfrm>
                <a:off x="3221" y="2631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0" name="Freeform 1710"/>
              <p:cNvSpPr>
                <a:spLocks/>
              </p:cNvSpPr>
              <p:nvPr/>
            </p:nvSpPr>
            <p:spPr bwMode="auto">
              <a:xfrm>
                <a:off x="3221" y="2631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1" name="Freeform 1711"/>
              <p:cNvSpPr>
                <a:spLocks/>
              </p:cNvSpPr>
              <p:nvPr/>
            </p:nvSpPr>
            <p:spPr bwMode="auto">
              <a:xfrm>
                <a:off x="3221" y="2631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2" name="Freeform 1712"/>
              <p:cNvSpPr>
                <a:spLocks/>
              </p:cNvSpPr>
              <p:nvPr/>
            </p:nvSpPr>
            <p:spPr bwMode="auto">
              <a:xfrm>
                <a:off x="3221" y="2631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3" name="Freeform 1713"/>
              <p:cNvSpPr>
                <a:spLocks/>
              </p:cNvSpPr>
              <p:nvPr/>
            </p:nvSpPr>
            <p:spPr bwMode="auto">
              <a:xfrm>
                <a:off x="3150" y="263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4" name="Freeform 1714"/>
              <p:cNvSpPr>
                <a:spLocks/>
              </p:cNvSpPr>
              <p:nvPr/>
            </p:nvSpPr>
            <p:spPr bwMode="auto">
              <a:xfrm>
                <a:off x="3150" y="263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5" name="Rectangle 1715"/>
              <p:cNvSpPr>
                <a:spLocks noChangeArrowheads="1"/>
              </p:cNvSpPr>
              <p:nvPr/>
            </p:nvSpPr>
            <p:spPr bwMode="auto">
              <a:xfrm>
                <a:off x="3150" y="2634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6" name="Rectangle 1716"/>
              <p:cNvSpPr>
                <a:spLocks noChangeArrowheads="1"/>
              </p:cNvSpPr>
              <p:nvPr/>
            </p:nvSpPr>
            <p:spPr bwMode="auto">
              <a:xfrm>
                <a:off x="3150" y="2634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7" name="Freeform 1717"/>
              <p:cNvSpPr>
                <a:spLocks/>
              </p:cNvSpPr>
              <p:nvPr/>
            </p:nvSpPr>
            <p:spPr bwMode="auto">
              <a:xfrm>
                <a:off x="3220" y="2634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8" name="Freeform 1718"/>
              <p:cNvSpPr>
                <a:spLocks/>
              </p:cNvSpPr>
              <p:nvPr/>
            </p:nvSpPr>
            <p:spPr bwMode="auto">
              <a:xfrm>
                <a:off x="3220" y="2634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9" name="Rectangle 1719"/>
              <p:cNvSpPr>
                <a:spLocks noChangeArrowheads="1"/>
              </p:cNvSpPr>
              <p:nvPr/>
            </p:nvSpPr>
            <p:spPr bwMode="auto">
              <a:xfrm>
                <a:off x="3221" y="2634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0" name="Rectangle 1720"/>
              <p:cNvSpPr>
                <a:spLocks noChangeArrowheads="1"/>
              </p:cNvSpPr>
              <p:nvPr/>
            </p:nvSpPr>
            <p:spPr bwMode="auto">
              <a:xfrm>
                <a:off x="3221" y="2634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1" name="Freeform 1721"/>
              <p:cNvSpPr>
                <a:spLocks/>
              </p:cNvSpPr>
              <p:nvPr/>
            </p:nvSpPr>
            <p:spPr bwMode="auto">
              <a:xfrm>
                <a:off x="3150" y="263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2" name="Freeform 1722"/>
              <p:cNvSpPr>
                <a:spLocks/>
              </p:cNvSpPr>
              <p:nvPr/>
            </p:nvSpPr>
            <p:spPr bwMode="auto">
              <a:xfrm>
                <a:off x="3150" y="263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3" name="Freeform 1723"/>
              <p:cNvSpPr>
                <a:spLocks/>
              </p:cNvSpPr>
              <p:nvPr/>
            </p:nvSpPr>
            <p:spPr bwMode="auto">
              <a:xfrm>
                <a:off x="3150" y="263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4" name="Freeform 1724"/>
              <p:cNvSpPr>
                <a:spLocks/>
              </p:cNvSpPr>
              <p:nvPr/>
            </p:nvSpPr>
            <p:spPr bwMode="auto">
              <a:xfrm>
                <a:off x="3150" y="263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5" name="Freeform 1725"/>
              <p:cNvSpPr>
                <a:spLocks/>
              </p:cNvSpPr>
              <p:nvPr/>
            </p:nvSpPr>
            <p:spPr bwMode="auto">
              <a:xfrm>
                <a:off x="3220" y="263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6" name="Freeform 1726"/>
              <p:cNvSpPr>
                <a:spLocks/>
              </p:cNvSpPr>
              <p:nvPr/>
            </p:nvSpPr>
            <p:spPr bwMode="auto">
              <a:xfrm>
                <a:off x="3220" y="263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7" name="Freeform 1727"/>
              <p:cNvSpPr>
                <a:spLocks/>
              </p:cNvSpPr>
              <p:nvPr/>
            </p:nvSpPr>
            <p:spPr bwMode="auto">
              <a:xfrm>
                <a:off x="3220" y="263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8" name="Freeform 1728"/>
              <p:cNvSpPr>
                <a:spLocks/>
              </p:cNvSpPr>
              <p:nvPr/>
            </p:nvSpPr>
            <p:spPr bwMode="auto">
              <a:xfrm>
                <a:off x="3220" y="263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9" name="Freeform 1729"/>
              <p:cNvSpPr>
                <a:spLocks/>
              </p:cNvSpPr>
              <p:nvPr/>
            </p:nvSpPr>
            <p:spPr bwMode="auto">
              <a:xfrm>
                <a:off x="3151" y="263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0" name="Freeform 1730"/>
              <p:cNvSpPr>
                <a:spLocks/>
              </p:cNvSpPr>
              <p:nvPr/>
            </p:nvSpPr>
            <p:spPr bwMode="auto">
              <a:xfrm>
                <a:off x="3151" y="263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1" name="Freeform 1731"/>
              <p:cNvSpPr>
                <a:spLocks/>
              </p:cNvSpPr>
              <p:nvPr/>
            </p:nvSpPr>
            <p:spPr bwMode="auto">
              <a:xfrm>
                <a:off x="3151" y="263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2" name="Freeform 1732"/>
              <p:cNvSpPr>
                <a:spLocks/>
              </p:cNvSpPr>
              <p:nvPr/>
            </p:nvSpPr>
            <p:spPr bwMode="auto">
              <a:xfrm>
                <a:off x="3151" y="263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3" name="Freeform 1733"/>
              <p:cNvSpPr>
                <a:spLocks/>
              </p:cNvSpPr>
              <p:nvPr/>
            </p:nvSpPr>
            <p:spPr bwMode="auto">
              <a:xfrm>
                <a:off x="3220" y="263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4" name="Freeform 1734"/>
              <p:cNvSpPr>
                <a:spLocks/>
              </p:cNvSpPr>
              <p:nvPr/>
            </p:nvSpPr>
            <p:spPr bwMode="auto">
              <a:xfrm>
                <a:off x="3220" y="263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5" name="Freeform 1735"/>
              <p:cNvSpPr>
                <a:spLocks/>
              </p:cNvSpPr>
              <p:nvPr/>
            </p:nvSpPr>
            <p:spPr bwMode="auto">
              <a:xfrm>
                <a:off x="3220" y="263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6" name="Freeform 1736"/>
              <p:cNvSpPr>
                <a:spLocks/>
              </p:cNvSpPr>
              <p:nvPr/>
            </p:nvSpPr>
            <p:spPr bwMode="auto">
              <a:xfrm>
                <a:off x="3220" y="263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7" name="Freeform 1737"/>
              <p:cNvSpPr>
                <a:spLocks/>
              </p:cNvSpPr>
              <p:nvPr/>
            </p:nvSpPr>
            <p:spPr bwMode="auto">
              <a:xfrm>
                <a:off x="3151" y="26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8" name="Freeform 1738"/>
              <p:cNvSpPr>
                <a:spLocks/>
              </p:cNvSpPr>
              <p:nvPr/>
            </p:nvSpPr>
            <p:spPr bwMode="auto">
              <a:xfrm>
                <a:off x="3151" y="26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49" name="Freeform 1739"/>
              <p:cNvSpPr>
                <a:spLocks/>
              </p:cNvSpPr>
              <p:nvPr/>
            </p:nvSpPr>
            <p:spPr bwMode="auto">
              <a:xfrm>
                <a:off x="3151" y="26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0" name="Freeform 1740"/>
              <p:cNvSpPr>
                <a:spLocks/>
              </p:cNvSpPr>
              <p:nvPr/>
            </p:nvSpPr>
            <p:spPr bwMode="auto">
              <a:xfrm>
                <a:off x="3151" y="26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1" name="Freeform 1741"/>
              <p:cNvSpPr>
                <a:spLocks/>
              </p:cNvSpPr>
              <p:nvPr/>
            </p:nvSpPr>
            <p:spPr bwMode="auto">
              <a:xfrm>
                <a:off x="3219" y="2637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2" name="Freeform 1742"/>
              <p:cNvSpPr>
                <a:spLocks/>
              </p:cNvSpPr>
              <p:nvPr/>
            </p:nvSpPr>
            <p:spPr bwMode="auto">
              <a:xfrm>
                <a:off x="3219" y="2637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3" name="Freeform 1743"/>
              <p:cNvSpPr>
                <a:spLocks/>
              </p:cNvSpPr>
              <p:nvPr/>
            </p:nvSpPr>
            <p:spPr bwMode="auto">
              <a:xfrm>
                <a:off x="3220" y="2637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4" name="Freeform 1744"/>
              <p:cNvSpPr>
                <a:spLocks/>
              </p:cNvSpPr>
              <p:nvPr/>
            </p:nvSpPr>
            <p:spPr bwMode="auto">
              <a:xfrm>
                <a:off x="3220" y="2637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5" name="Freeform 1745"/>
              <p:cNvSpPr>
                <a:spLocks/>
              </p:cNvSpPr>
              <p:nvPr/>
            </p:nvSpPr>
            <p:spPr bwMode="auto">
              <a:xfrm>
                <a:off x="3152" y="26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6" name="Freeform 1746"/>
              <p:cNvSpPr>
                <a:spLocks/>
              </p:cNvSpPr>
              <p:nvPr/>
            </p:nvSpPr>
            <p:spPr bwMode="auto">
              <a:xfrm>
                <a:off x="3152" y="26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7" name="Freeform 1747"/>
              <p:cNvSpPr>
                <a:spLocks/>
              </p:cNvSpPr>
              <p:nvPr/>
            </p:nvSpPr>
            <p:spPr bwMode="auto">
              <a:xfrm>
                <a:off x="3152" y="26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8" name="Freeform 1748"/>
              <p:cNvSpPr>
                <a:spLocks/>
              </p:cNvSpPr>
              <p:nvPr/>
            </p:nvSpPr>
            <p:spPr bwMode="auto">
              <a:xfrm>
                <a:off x="3152" y="26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59" name="Freeform 1749"/>
              <p:cNvSpPr>
                <a:spLocks/>
              </p:cNvSpPr>
              <p:nvPr/>
            </p:nvSpPr>
            <p:spPr bwMode="auto">
              <a:xfrm>
                <a:off x="3218" y="263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0" name="Freeform 1750"/>
              <p:cNvSpPr>
                <a:spLocks/>
              </p:cNvSpPr>
              <p:nvPr/>
            </p:nvSpPr>
            <p:spPr bwMode="auto">
              <a:xfrm>
                <a:off x="3218" y="263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1" name="Freeform 1751"/>
              <p:cNvSpPr>
                <a:spLocks/>
              </p:cNvSpPr>
              <p:nvPr/>
            </p:nvSpPr>
            <p:spPr bwMode="auto">
              <a:xfrm>
                <a:off x="3219" y="26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2" name="Freeform 1752"/>
              <p:cNvSpPr>
                <a:spLocks/>
              </p:cNvSpPr>
              <p:nvPr/>
            </p:nvSpPr>
            <p:spPr bwMode="auto">
              <a:xfrm>
                <a:off x="3219" y="26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3" name="Freeform 1753"/>
              <p:cNvSpPr>
                <a:spLocks/>
              </p:cNvSpPr>
              <p:nvPr/>
            </p:nvSpPr>
            <p:spPr bwMode="auto">
              <a:xfrm>
                <a:off x="3152" y="264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4" name="Freeform 1754"/>
              <p:cNvSpPr>
                <a:spLocks/>
              </p:cNvSpPr>
              <p:nvPr/>
            </p:nvSpPr>
            <p:spPr bwMode="auto">
              <a:xfrm>
                <a:off x="3152" y="264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5" name="Freeform 1755"/>
              <p:cNvSpPr>
                <a:spLocks/>
              </p:cNvSpPr>
              <p:nvPr/>
            </p:nvSpPr>
            <p:spPr bwMode="auto">
              <a:xfrm>
                <a:off x="3152" y="264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6" name="Freeform 1756"/>
              <p:cNvSpPr>
                <a:spLocks/>
              </p:cNvSpPr>
              <p:nvPr/>
            </p:nvSpPr>
            <p:spPr bwMode="auto">
              <a:xfrm>
                <a:off x="3152" y="264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7" name="Freeform 1757"/>
              <p:cNvSpPr>
                <a:spLocks/>
              </p:cNvSpPr>
              <p:nvPr/>
            </p:nvSpPr>
            <p:spPr bwMode="auto">
              <a:xfrm>
                <a:off x="3218" y="264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8" name="Freeform 1758"/>
              <p:cNvSpPr>
                <a:spLocks/>
              </p:cNvSpPr>
              <p:nvPr/>
            </p:nvSpPr>
            <p:spPr bwMode="auto">
              <a:xfrm>
                <a:off x="3218" y="264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69" name="Freeform 1759"/>
              <p:cNvSpPr>
                <a:spLocks/>
              </p:cNvSpPr>
              <p:nvPr/>
            </p:nvSpPr>
            <p:spPr bwMode="auto">
              <a:xfrm>
                <a:off x="3218" y="264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0" name="Freeform 1760"/>
              <p:cNvSpPr>
                <a:spLocks/>
              </p:cNvSpPr>
              <p:nvPr/>
            </p:nvSpPr>
            <p:spPr bwMode="auto">
              <a:xfrm>
                <a:off x="3218" y="264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1" name="Freeform 1761"/>
              <p:cNvSpPr>
                <a:spLocks/>
              </p:cNvSpPr>
              <p:nvPr/>
            </p:nvSpPr>
            <p:spPr bwMode="auto">
              <a:xfrm>
                <a:off x="3153" y="2641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2" name="Freeform 1762"/>
              <p:cNvSpPr>
                <a:spLocks/>
              </p:cNvSpPr>
              <p:nvPr/>
            </p:nvSpPr>
            <p:spPr bwMode="auto">
              <a:xfrm>
                <a:off x="3153" y="2641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3" name="Freeform 1763"/>
              <p:cNvSpPr>
                <a:spLocks/>
              </p:cNvSpPr>
              <p:nvPr/>
            </p:nvSpPr>
            <p:spPr bwMode="auto">
              <a:xfrm>
                <a:off x="3153" y="2641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4" name="Freeform 1764"/>
              <p:cNvSpPr>
                <a:spLocks/>
              </p:cNvSpPr>
              <p:nvPr/>
            </p:nvSpPr>
            <p:spPr bwMode="auto">
              <a:xfrm>
                <a:off x="3153" y="2641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5" name="Freeform 1765"/>
              <p:cNvSpPr>
                <a:spLocks/>
              </p:cNvSpPr>
              <p:nvPr/>
            </p:nvSpPr>
            <p:spPr bwMode="auto">
              <a:xfrm>
                <a:off x="3217" y="2641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6" name="Freeform 1766"/>
              <p:cNvSpPr>
                <a:spLocks/>
              </p:cNvSpPr>
              <p:nvPr/>
            </p:nvSpPr>
            <p:spPr bwMode="auto">
              <a:xfrm>
                <a:off x="3217" y="2641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7" name="Freeform 1767"/>
              <p:cNvSpPr>
                <a:spLocks/>
              </p:cNvSpPr>
              <p:nvPr/>
            </p:nvSpPr>
            <p:spPr bwMode="auto">
              <a:xfrm>
                <a:off x="3218" y="2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8" name="Freeform 1768"/>
              <p:cNvSpPr>
                <a:spLocks/>
              </p:cNvSpPr>
              <p:nvPr/>
            </p:nvSpPr>
            <p:spPr bwMode="auto">
              <a:xfrm>
                <a:off x="3218" y="2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79" name="Freeform 1769"/>
              <p:cNvSpPr>
                <a:spLocks/>
              </p:cNvSpPr>
              <p:nvPr/>
            </p:nvSpPr>
            <p:spPr bwMode="auto">
              <a:xfrm>
                <a:off x="3153" y="264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0" name="Freeform 1770"/>
              <p:cNvSpPr>
                <a:spLocks/>
              </p:cNvSpPr>
              <p:nvPr/>
            </p:nvSpPr>
            <p:spPr bwMode="auto">
              <a:xfrm>
                <a:off x="3153" y="264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1" name="Rectangle 1771"/>
              <p:cNvSpPr>
                <a:spLocks noChangeArrowheads="1"/>
              </p:cNvSpPr>
              <p:nvPr/>
            </p:nvSpPr>
            <p:spPr bwMode="auto">
              <a:xfrm>
                <a:off x="3153" y="2643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2" name="Rectangle 1772"/>
              <p:cNvSpPr>
                <a:spLocks noChangeArrowheads="1"/>
              </p:cNvSpPr>
              <p:nvPr/>
            </p:nvSpPr>
            <p:spPr bwMode="auto">
              <a:xfrm>
                <a:off x="3153" y="2643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3" name="Freeform 1773"/>
              <p:cNvSpPr>
                <a:spLocks/>
              </p:cNvSpPr>
              <p:nvPr/>
            </p:nvSpPr>
            <p:spPr bwMode="auto">
              <a:xfrm>
                <a:off x="3216" y="2643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4" name="Freeform 1774"/>
              <p:cNvSpPr>
                <a:spLocks/>
              </p:cNvSpPr>
              <p:nvPr/>
            </p:nvSpPr>
            <p:spPr bwMode="auto">
              <a:xfrm>
                <a:off x="3216" y="2643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5" name="Rectangle 1775"/>
              <p:cNvSpPr>
                <a:spLocks noChangeArrowheads="1"/>
              </p:cNvSpPr>
              <p:nvPr/>
            </p:nvSpPr>
            <p:spPr bwMode="auto">
              <a:xfrm>
                <a:off x="3217" y="2643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6" name="Rectangle 1776"/>
              <p:cNvSpPr>
                <a:spLocks noChangeArrowheads="1"/>
              </p:cNvSpPr>
              <p:nvPr/>
            </p:nvSpPr>
            <p:spPr bwMode="auto">
              <a:xfrm>
                <a:off x="3217" y="2643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7" name="Freeform 1777"/>
              <p:cNvSpPr>
                <a:spLocks/>
              </p:cNvSpPr>
              <p:nvPr/>
            </p:nvSpPr>
            <p:spPr bwMode="auto">
              <a:xfrm>
                <a:off x="3154" y="2643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8" name="Freeform 1778"/>
              <p:cNvSpPr>
                <a:spLocks/>
              </p:cNvSpPr>
              <p:nvPr/>
            </p:nvSpPr>
            <p:spPr bwMode="auto">
              <a:xfrm>
                <a:off x="3154" y="2643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89" name="Freeform 1779"/>
              <p:cNvSpPr>
                <a:spLocks/>
              </p:cNvSpPr>
              <p:nvPr/>
            </p:nvSpPr>
            <p:spPr bwMode="auto">
              <a:xfrm>
                <a:off x="3154" y="2643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7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0" name="Freeform 1780"/>
              <p:cNvSpPr>
                <a:spLocks/>
              </p:cNvSpPr>
              <p:nvPr/>
            </p:nvSpPr>
            <p:spPr bwMode="auto">
              <a:xfrm>
                <a:off x="3154" y="2643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7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1" name="Freeform 1781"/>
              <p:cNvSpPr>
                <a:spLocks/>
              </p:cNvSpPr>
              <p:nvPr/>
            </p:nvSpPr>
            <p:spPr bwMode="auto">
              <a:xfrm>
                <a:off x="3215" y="2643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2" name="Freeform 1782"/>
              <p:cNvSpPr>
                <a:spLocks/>
              </p:cNvSpPr>
              <p:nvPr/>
            </p:nvSpPr>
            <p:spPr bwMode="auto">
              <a:xfrm>
                <a:off x="3215" y="2643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3" name="Freeform 1783"/>
              <p:cNvSpPr>
                <a:spLocks/>
              </p:cNvSpPr>
              <p:nvPr/>
            </p:nvSpPr>
            <p:spPr bwMode="auto">
              <a:xfrm>
                <a:off x="3216" y="264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4" name="Freeform 1784"/>
              <p:cNvSpPr>
                <a:spLocks/>
              </p:cNvSpPr>
              <p:nvPr/>
            </p:nvSpPr>
            <p:spPr bwMode="auto">
              <a:xfrm>
                <a:off x="3216" y="264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5" name="Freeform 1785"/>
              <p:cNvSpPr>
                <a:spLocks/>
              </p:cNvSpPr>
              <p:nvPr/>
            </p:nvSpPr>
            <p:spPr bwMode="auto">
              <a:xfrm>
                <a:off x="3155" y="264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6" name="Freeform 1786"/>
              <p:cNvSpPr>
                <a:spLocks/>
              </p:cNvSpPr>
              <p:nvPr/>
            </p:nvSpPr>
            <p:spPr bwMode="auto">
              <a:xfrm>
                <a:off x="3155" y="264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7" name="Freeform 1787"/>
              <p:cNvSpPr>
                <a:spLocks/>
              </p:cNvSpPr>
              <p:nvPr/>
            </p:nvSpPr>
            <p:spPr bwMode="auto">
              <a:xfrm>
                <a:off x="3155" y="264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8" name="Freeform 1788"/>
              <p:cNvSpPr>
                <a:spLocks/>
              </p:cNvSpPr>
              <p:nvPr/>
            </p:nvSpPr>
            <p:spPr bwMode="auto">
              <a:xfrm>
                <a:off x="3155" y="264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99" name="Freeform 1789"/>
              <p:cNvSpPr>
                <a:spLocks/>
              </p:cNvSpPr>
              <p:nvPr/>
            </p:nvSpPr>
            <p:spPr bwMode="auto">
              <a:xfrm>
                <a:off x="3215" y="264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0" name="Freeform 1790"/>
              <p:cNvSpPr>
                <a:spLocks/>
              </p:cNvSpPr>
              <p:nvPr/>
            </p:nvSpPr>
            <p:spPr bwMode="auto">
              <a:xfrm>
                <a:off x="3215" y="264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1" name="Freeform 1791"/>
              <p:cNvSpPr>
                <a:spLocks/>
              </p:cNvSpPr>
              <p:nvPr/>
            </p:nvSpPr>
            <p:spPr bwMode="auto">
              <a:xfrm>
                <a:off x="3215" y="264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2" name="Freeform 1792"/>
              <p:cNvSpPr>
                <a:spLocks/>
              </p:cNvSpPr>
              <p:nvPr/>
            </p:nvSpPr>
            <p:spPr bwMode="auto">
              <a:xfrm>
                <a:off x="3215" y="264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3" name="Freeform 1793"/>
              <p:cNvSpPr>
                <a:spLocks/>
              </p:cNvSpPr>
              <p:nvPr/>
            </p:nvSpPr>
            <p:spPr bwMode="auto">
              <a:xfrm>
                <a:off x="3155" y="2646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4" name="Freeform 1794"/>
              <p:cNvSpPr>
                <a:spLocks/>
              </p:cNvSpPr>
              <p:nvPr/>
            </p:nvSpPr>
            <p:spPr bwMode="auto">
              <a:xfrm>
                <a:off x="3155" y="2646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5" name="Freeform 1795"/>
              <p:cNvSpPr>
                <a:spLocks/>
              </p:cNvSpPr>
              <p:nvPr/>
            </p:nvSpPr>
            <p:spPr bwMode="auto">
              <a:xfrm>
                <a:off x="3155" y="2646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6" name="Freeform 1796"/>
              <p:cNvSpPr>
                <a:spLocks/>
              </p:cNvSpPr>
              <p:nvPr/>
            </p:nvSpPr>
            <p:spPr bwMode="auto">
              <a:xfrm>
                <a:off x="3155" y="2646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7" name="Freeform 1797"/>
              <p:cNvSpPr>
                <a:spLocks/>
              </p:cNvSpPr>
              <p:nvPr/>
            </p:nvSpPr>
            <p:spPr bwMode="auto">
              <a:xfrm>
                <a:off x="3213" y="2646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8" name="Freeform 1798"/>
              <p:cNvSpPr>
                <a:spLocks/>
              </p:cNvSpPr>
              <p:nvPr/>
            </p:nvSpPr>
            <p:spPr bwMode="auto">
              <a:xfrm>
                <a:off x="3213" y="2646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09" name="Freeform 1799"/>
              <p:cNvSpPr>
                <a:spLocks/>
              </p:cNvSpPr>
              <p:nvPr/>
            </p:nvSpPr>
            <p:spPr bwMode="auto">
              <a:xfrm>
                <a:off x="3215" y="264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0" name="Freeform 1800"/>
              <p:cNvSpPr>
                <a:spLocks/>
              </p:cNvSpPr>
              <p:nvPr/>
            </p:nvSpPr>
            <p:spPr bwMode="auto">
              <a:xfrm>
                <a:off x="3215" y="264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1" name="Freeform 1801"/>
              <p:cNvSpPr>
                <a:spLocks/>
              </p:cNvSpPr>
              <p:nvPr/>
            </p:nvSpPr>
            <p:spPr bwMode="auto">
              <a:xfrm>
                <a:off x="3156" y="2648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2" name="Freeform 1802"/>
              <p:cNvSpPr>
                <a:spLocks/>
              </p:cNvSpPr>
              <p:nvPr/>
            </p:nvSpPr>
            <p:spPr bwMode="auto">
              <a:xfrm>
                <a:off x="3156" y="2648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3" name="Rectangle 1803"/>
              <p:cNvSpPr>
                <a:spLocks noChangeArrowheads="1"/>
              </p:cNvSpPr>
              <p:nvPr/>
            </p:nvSpPr>
            <p:spPr bwMode="auto">
              <a:xfrm>
                <a:off x="3156" y="2648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4" name="Rectangle 1804"/>
              <p:cNvSpPr>
                <a:spLocks noChangeArrowheads="1"/>
              </p:cNvSpPr>
              <p:nvPr/>
            </p:nvSpPr>
            <p:spPr bwMode="auto">
              <a:xfrm>
                <a:off x="3156" y="2648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5" name="Freeform 1805"/>
              <p:cNvSpPr>
                <a:spLocks/>
              </p:cNvSpPr>
              <p:nvPr/>
            </p:nvSpPr>
            <p:spPr bwMode="auto">
              <a:xfrm>
                <a:off x="3213" y="2648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6" name="Freeform 1806"/>
              <p:cNvSpPr>
                <a:spLocks/>
              </p:cNvSpPr>
              <p:nvPr/>
            </p:nvSpPr>
            <p:spPr bwMode="auto">
              <a:xfrm>
                <a:off x="3213" y="2648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7" name="Rectangle 1807"/>
              <p:cNvSpPr>
                <a:spLocks noChangeArrowheads="1"/>
              </p:cNvSpPr>
              <p:nvPr/>
            </p:nvSpPr>
            <p:spPr bwMode="auto">
              <a:xfrm>
                <a:off x="3213" y="2648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8" name="Rectangle 1808"/>
              <p:cNvSpPr>
                <a:spLocks noChangeArrowheads="1"/>
              </p:cNvSpPr>
              <p:nvPr/>
            </p:nvSpPr>
            <p:spPr bwMode="auto">
              <a:xfrm>
                <a:off x="3213" y="2648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19" name="Freeform 1809"/>
              <p:cNvSpPr>
                <a:spLocks/>
              </p:cNvSpPr>
              <p:nvPr/>
            </p:nvSpPr>
            <p:spPr bwMode="auto">
              <a:xfrm>
                <a:off x="3156" y="2648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0" name="Freeform 1810"/>
              <p:cNvSpPr>
                <a:spLocks/>
              </p:cNvSpPr>
              <p:nvPr/>
            </p:nvSpPr>
            <p:spPr bwMode="auto">
              <a:xfrm>
                <a:off x="3156" y="2648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1" name="Freeform 1811"/>
              <p:cNvSpPr>
                <a:spLocks/>
              </p:cNvSpPr>
              <p:nvPr/>
            </p:nvSpPr>
            <p:spPr bwMode="auto">
              <a:xfrm>
                <a:off x="3156" y="2648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9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2" name="Freeform 1812"/>
              <p:cNvSpPr>
                <a:spLocks/>
              </p:cNvSpPr>
              <p:nvPr/>
            </p:nvSpPr>
            <p:spPr bwMode="auto">
              <a:xfrm>
                <a:off x="3156" y="2648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9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3" name="Freeform 1813"/>
              <p:cNvSpPr>
                <a:spLocks/>
              </p:cNvSpPr>
              <p:nvPr/>
            </p:nvSpPr>
            <p:spPr bwMode="auto">
              <a:xfrm>
                <a:off x="3211" y="2648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4" name="Freeform 1814"/>
              <p:cNvSpPr>
                <a:spLocks/>
              </p:cNvSpPr>
              <p:nvPr/>
            </p:nvSpPr>
            <p:spPr bwMode="auto">
              <a:xfrm>
                <a:off x="3211" y="2648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5" name="Freeform 1815"/>
              <p:cNvSpPr>
                <a:spLocks/>
              </p:cNvSpPr>
              <p:nvPr/>
            </p:nvSpPr>
            <p:spPr bwMode="auto">
              <a:xfrm>
                <a:off x="3213" y="264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6" name="Freeform 1816"/>
              <p:cNvSpPr>
                <a:spLocks/>
              </p:cNvSpPr>
              <p:nvPr/>
            </p:nvSpPr>
            <p:spPr bwMode="auto">
              <a:xfrm>
                <a:off x="3213" y="264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7" name="Freeform 1817"/>
              <p:cNvSpPr>
                <a:spLocks/>
              </p:cNvSpPr>
              <p:nvPr/>
            </p:nvSpPr>
            <p:spPr bwMode="auto">
              <a:xfrm>
                <a:off x="3158" y="265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8" name="Freeform 1818"/>
              <p:cNvSpPr>
                <a:spLocks/>
              </p:cNvSpPr>
              <p:nvPr/>
            </p:nvSpPr>
            <p:spPr bwMode="auto">
              <a:xfrm>
                <a:off x="3158" y="265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29" name="Freeform 1819"/>
              <p:cNvSpPr>
                <a:spLocks/>
              </p:cNvSpPr>
              <p:nvPr/>
            </p:nvSpPr>
            <p:spPr bwMode="auto">
              <a:xfrm>
                <a:off x="3158" y="265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0" name="Freeform 1820"/>
              <p:cNvSpPr>
                <a:spLocks/>
              </p:cNvSpPr>
              <p:nvPr/>
            </p:nvSpPr>
            <p:spPr bwMode="auto">
              <a:xfrm>
                <a:off x="3158" y="265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1" name="Freeform 1821"/>
              <p:cNvSpPr>
                <a:spLocks/>
              </p:cNvSpPr>
              <p:nvPr/>
            </p:nvSpPr>
            <p:spPr bwMode="auto">
              <a:xfrm>
                <a:off x="3211" y="265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2" name="Freeform 1822"/>
              <p:cNvSpPr>
                <a:spLocks/>
              </p:cNvSpPr>
              <p:nvPr/>
            </p:nvSpPr>
            <p:spPr bwMode="auto">
              <a:xfrm>
                <a:off x="3211" y="265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3" name="Rectangle 1823"/>
              <p:cNvSpPr>
                <a:spLocks noChangeArrowheads="1"/>
              </p:cNvSpPr>
              <p:nvPr/>
            </p:nvSpPr>
            <p:spPr bwMode="auto">
              <a:xfrm>
                <a:off x="3211" y="2650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4" name="Rectangle 1824"/>
              <p:cNvSpPr>
                <a:spLocks noChangeArrowheads="1"/>
              </p:cNvSpPr>
              <p:nvPr/>
            </p:nvSpPr>
            <p:spPr bwMode="auto">
              <a:xfrm>
                <a:off x="3211" y="2650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5" name="Freeform 1825"/>
              <p:cNvSpPr>
                <a:spLocks/>
              </p:cNvSpPr>
              <p:nvPr/>
            </p:nvSpPr>
            <p:spPr bwMode="auto">
              <a:xfrm>
                <a:off x="3158" y="265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6" name="Freeform 1826"/>
              <p:cNvSpPr>
                <a:spLocks/>
              </p:cNvSpPr>
              <p:nvPr/>
            </p:nvSpPr>
            <p:spPr bwMode="auto">
              <a:xfrm>
                <a:off x="3158" y="265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7" name="Freeform 1827"/>
              <p:cNvSpPr>
                <a:spLocks/>
              </p:cNvSpPr>
              <p:nvPr/>
            </p:nvSpPr>
            <p:spPr bwMode="auto">
              <a:xfrm>
                <a:off x="3158" y="265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9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38" name="Freeform 1828"/>
              <p:cNvSpPr>
                <a:spLocks/>
              </p:cNvSpPr>
              <p:nvPr/>
            </p:nvSpPr>
            <p:spPr bwMode="auto">
              <a:xfrm>
                <a:off x="3158" y="265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9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31" name="Group 2030"/>
            <p:cNvGrpSpPr>
              <a:grpSpLocks/>
            </p:cNvGrpSpPr>
            <p:nvPr/>
          </p:nvGrpSpPr>
          <p:grpSpPr bwMode="auto">
            <a:xfrm>
              <a:off x="1839" y="2567"/>
              <a:ext cx="59" cy="266"/>
              <a:chOff x="3159" y="2650"/>
              <a:chExt cx="61" cy="269"/>
            </a:xfrm>
          </p:grpSpPr>
          <p:sp>
            <p:nvSpPr>
              <p:cNvPr id="26739" name="Freeform 1830"/>
              <p:cNvSpPr>
                <a:spLocks/>
              </p:cNvSpPr>
              <p:nvPr/>
            </p:nvSpPr>
            <p:spPr bwMode="auto">
              <a:xfrm>
                <a:off x="3209" y="2650"/>
                <a:ext cx="9" cy="1"/>
              </a:xfrm>
              <a:custGeom>
                <a:avLst/>
                <a:gdLst>
                  <a:gd name="T0" fmla="*/ 2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2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2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0" name="Freeform 1831"/>
              <p:cNvSpPr>
                <a:spLocks/>
              </p:cNvSpPr>
              <p:nvPr/>
            </p:nvSpPr>
            <p:spPr bwMode="auto">
              <a:xfrm>
                <a:off x="3209" y="2650"/>
                <a:ext cx="9" cy="1"/>
              </a:xfrm>
              <a:custGeom>
                <a:avLst/>
                <a:gdLst>
                  <a:gd name="T0" fmla="*/ 2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2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2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1" name="Freeform 1832"/>
              <p:cNvSpPr>
                <a:spLocks/>
              </p:cNvSpPr>
              <p:nvPr/>
            </p:nvSpPr>
            <p:spPr bwMode="auto">
              <a:xfrm>
                <a:off x="3211" y="265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7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2" name="Freeform 1833"/>
              <p:cNvSpPr>
                <a:spLocks/>
              </p:cNvSpPr>
              <p:nvPr/>
            </p:nvSpPr>
            <p:spPr bwMode="auto">
              <a:xfrm>
                <a:off x="3211" y="265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7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3" name="Freeform 1834"/>
              <p:cNvSpPr>
                <a:spLocks/>
              </p:cNvSpPr>
              <p:nvPr/>
            </p:nvSpPr>
            <p:spPr bwMode="auto">
              <a:xfrm>
                <a:off x="3159" y="265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4" name="Freeform 1835"/>
              <p:cNvSpPr>
                <a:spLocks/>
              </p:cNvSpPr>
              <p:nvPr/>
            </p:nvSpPr>
            <p:spPr bwMode="auto">
              <a:xfrm>
                <a:off x="3159" y="265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5" name="Freeform 1836"/>
              <p:cNvSpPr>
                <a:spLocks/>
              </p:cNvSpPr>
              <p:nvPr/>
            </p:nvSpPr>
            <p:spPr bwMode="auto">
              <a:xfrm>
                <a:off x="3159" y="265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6" name="Freeform 1837"/>
              <p:cNvSpPr>
                <a:spLocks/>
              </p:cNvSpPr>
              <p:nvPr/>
            </p:nvSpPr>
            <p:spPr bwMode="auto">
              <a:xfrm>
                <a:off x="3159" y="265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7" name="Freeform 1838"/>
              <p:cNvSpPr>
                <a:spLocks/>
              </p:cNvSpPr>
              <p:nvPr/>
            </p:nvSpPr>
            <p:spPr bwMode="auto">
              <a:xfrm>
                <a:off x="3208" y="2651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8" name="Freeform 1839"/>
              <p:cNvSpPr>
                <a:spLocks/>
              </p:cNvSpPr>
              <p:nvPr/>
            </p:nvSpPr>
            <p:spPr bwMode="auto">
              <a:xfrm>
                <a:off x="3208" y="2651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49" name="Freeform 1840"/>
              <p:cNvSpPr>
                <a:spLocks/>
              </p:cNvSpPr>
              <p:nvPr/>
            </p:nvSpPr>
            <p:spPr bwMode="auto">
              <a:xfrm>
                <a:off x="3209" y="265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0" name="Freeform 1841"/>
              <p:cNvSpPr>
                <a:spLocks/>
              </p:cNvSpPr>
              <p:nvPr/>
            </p:nvSpPr>
            <p:spPr bwMode="auto">
              <a:xfrm>
                <a:off x="3209" y="265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1" name="Freeform 1842"/>
              <p:cNvSpPr>
                <a:spLocks/>
              </p:cNvSpPr>
              <p:nvPr/>
            </p:nvSpPr>
            <p:spPr bwMode="auto">
              <a:xfrm>
                <a:off x="3160" y="265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2" name="Freeform 1843"/>
              <p:cNvSpPr>
                <a:spLocks/>
              </p:cNvSpPr>
              <p:nvPr/>
            </p:nvSpPr>
            <p:spPr bwMode="auto">
              <a:xfrm>
                <a:off x="3160" y="265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3" name="Freeform 1844"/>
              <p:cNvSpPr>
                <a:spLocks/>
              </p:cNvSpPr>
              <p:nvPr/>
            </p:nvSpPr>
            <p:spPr bwMode="auto">
              <a:xfrm>
                <a:off x="3160" y="265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4" name="Freeform 1845"/>
              <p:cNvSpPr>
                <a:spLocks/>
              </p:cNvSpPr>
              <p:nvPr/>
            </p:nvSpPr>
            <p:spPr bwMode="auto">
              <a:xfrm>
                <a:off x="3160" y="265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5" name="Freeform 1846"/>
              <p:cNvSpPr>
                <a:spLocks/>
              </p:cNvSpPr>
              <p:nvPr/>
            </p:nvSpPr>
            <p:spPr bwMode="auto">
              <a:xfrm>
                <a:off x="3207" y="265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6" name="Freeform 1847"/>
              <p:cNvSpPr>
                <a:spLocks/>
              </p:cNvSpPr>
              <p:nvPr/>
            </p:nvSpPr>
            <p:spPr bwMode="auto">
              <a:xfrm>
                <a:off x="3207" y="265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7" name="Freeform 1848"/>
              <p:cNvSpPr>
                <a:spLocks/>
              </p:cNvSpPr>
              <p:nvPr/>
            </p:nvSpPr>
            <p:spPr bwMode="auto">
              <a:xfrm>
                <a:off x="3208" y="265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8" name="Freeform 1849"/>
              <p:cNvSpPr>
                <a:spLocks/>
              </p:cNvSpPr>
              <p:nvPr/>
            </p:nvSpPr>
            <p:spPr bwMode="auto">
              <a:xfrm>
                <a:off x="3208" y="265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59" name="Freeform 1850"/>
              <p:cNvSpPr>
                <a:spLocks/>
              </p:cNvSpPr>
              <p:nvPr/>
            </p:nvSpPr>
            <p:spPr bwMode="auto">
              <a:xfrm>
                <a:off x="3161" y="2653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0" name="Freeform 1851"/>
              <p:cNvSpPr>
                <a:spLocks/>
              </p:cNvSpPr>
              <p:nvPr/>
            </p:nvSpPr>
            <p:spPr bwMode="auto">
              <a:xfrm>
                <a:off x="3161" y="2653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1" name="Freeform 1852"/>
              <p:cNvSpPr>
                <a:spLocks/>
              </p:cNvSpPr>
              <p:nvPr/>
            </p:nvSpPr>
            <p:spPr bwMode="auto">
              <a:xfrm>
                <a:off x="3161" y="2653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2" name="Freeform 1853"/>
              <p:cNvSpPr>
                <a:spLocks/>
              </p:cNvSpPr>
              <p:nvPr/>
            </p:nvSpPr>
            <p:spPr bwMode="auto">
              <a:xfrm>
                <a:off x="3161" y="2653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3" name="Freeform 1854"/>
              <p:cNvSpPr>
                <a:spLocks/>
              </p:cNvSpPr>
              <p:nvPr/>
            </p:nvSpPr>
            <p:spPr bwMode="auto">
              <a:xfrm>
                <a:off x="3205" y="2653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4" name="Freeform 1855"/>
              <p:cNvSpPr>
                <a:spLocks/>
              </p:cNvSpPr>
              <p:nvPr/>
            </p:nvSpPr>
            <p:spPr bwMode="auto">
              <a:xfrm>
                <a:off x="3205" y="2653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5" name="Freeform 1856"/>
              <p:cNvSpPr>
                <a:spLocks/>
              </p:cNvSpPr>
              <p:nvPr/>
            </p:nvSpPr>
            <p:spPr bwMode="auto">
              <a:xfrm>
                <a:off x="3207" y="265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6" name="Freeform 1857"/>
              <p:cNvSpPr>
                <a:spLocks/>
              </p:cNvSpPr>
              <p:nvPr/>
            </p:nvSpPr>
            <p:spPr bwMode="auto">
              <a:xfrm>
                <a:off x="3207" y="265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7" name="Freeform 1858"/>
              <p:cNvSpPr>
                <a:spLocks/>
              </p:cNvSpPr>
              <p:nvPr/>
            </p:nvSpPr>
            <p:spPr bwMode="auto">
              <a:xfrm>
                <a:off x="3162" y="265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8" name="Freeform 1859"/>
              <p:cNvSpPr>
                <a:spLocks/>
              </p:cNvSpPr>
              <p:nvPr/>
            </p:nvSpPr>
            <p:spPr bwMode="auto">
              <a:xfrm>
                <a:off x="3162" y="265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69" name="Rectangle 1860"/>
              <p:cNvSpPr>
                <a:spLocks noChangeArrowheads="1"/>
              </p:cNvSpPr>
              <p:nvPr/>
            </p:nvSpPr>
            <p:spPr bwMode="auto">
              <a:xfrm>
                <a:off x="3162" y="2654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0" name="Rectangle 1861"/>
              <p:cNvSpPr>
                <a:spLocks noChangeArrowheads="1"/>
              </p:cNvSpPr>
              <p:nvPr/>
            </p:nvSpPr>
            <p:spPr bwMode="auto">
              <a:xfrm>
                <a:off x="3162" y="2654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1" name="Freeform 1862"/>
              <p:cNvSpPr>
                <a:spLocks/>
              </p:cNvSpPr>
              <p:nvPr/>
            </p:nvSpPr>
            <p:spPr bwMode="auto">
              <a:xfrm>
                <a:off x="3205" y="265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2" name="Freeform 1863"/>
              <p:cNvSpPr>
                <a:spLocks/>
              </p:cNvSpPr>
              <p:nvPr/>
            </p:nvSpPr>
            <p:spPr bwMode="auto">
              <a:xfrm>
                <a:off x="3205" y="265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3" name="Rectangle 1864"/>
              <p:cNvSpPr>
                <a:spLocks noChangeArrowheads="1"/>
              </p:cNvSpPr>
              <p:nvPr/>
            </p:nvSpPr>
            <p:spPr bwMode="auto">
              <a:xfrm>
                <a:off x="3205" y="2654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4" name="Rectangle 1865"/>
              <p:cNvSpPr>
                <a:spLocks noChangeArrowheads="1"/>
              </p:cNvSpPr>
              <p:nvPr/>
            </p:nvSpPr>
            <p:spPr bwMode="auto">
              <a:xfrm>
                <a:off x="3205" y="2654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5" name="Freeform 1866"/>
              <p:cNvSpPr>
                <a:spLocks/>
              </p:cNvSpPr>
              <p:nvPr/>
            </p:nvSpPr>
            <p:spPr bwMode="auto">
              <a:xfrm>
                <a:off x="3162" y="2654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6" name="Freeform 1867"/>
              <p:cNvSpPr>
                <a:spLocks/>
              </p:cNvSpPr>
              <p:nvPr/>
            </p:nvSpPr>
            <p:spPr bwMode="auto">
              <a:xfrm>
                <a:off x="3162" y="2654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7" name="Freeform 1868"/>
              <p:cNvSpPr>
                <a:spLocks/>
              </p:cNvSpPr>
              <p:nvPr/>
            </p:nvSpPr>
            <p:spPr bwMode="auto">
              <a:xfrm>
                <a:off x="3162" y="2654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1 w 14"/>
                  <a:gd name="T3" fmla="*/ 0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1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8" name="Freeform 1869"/>
              <p:cNvSpPr>
                <a:spLocks/>
              </p:cNvSpPr>
              <p:nvPr/>
            </p:nvSpPr>
            <p:spPr bwMode="auto">
              <a:xfrm>
                <a:off x="3162" y="2654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1 w 14"/>
                  <a:gd name="T3" fmla="*/ 0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1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79" name="Freeform 1870"/>
              <p:cNvSpPr>
                <a:spLocks/>
              </p:cNvSpPr>
              <p:nvPr/>
            </p:nvSpPr>
            <p:spPr bwMode="auto">
              <a:xfrm>
                <a:off x="3202" y="2654"/>
                <a:ext cx="12" cy="2"/>
              </a:xfrm>
              <a:custGeom>
                <a:avLst/>
                <a:gdLst>
                  <a:gd name="T0" fmla="*/ 3 w 12"/>
                  <a:gd name="T1" fmla="*/ 0 h 2"/>
                  <a:gd name="T2" fmla="*/ 0 w 12"/>
                  <a:gd name="T3" fmla="*/ 2 h 2"/>
                  <a:gd name="T4" fmla="*/ 12 w 12"/>
                  <a:gd name="T5" fmla="*/ 2 h 2"/>
                  <a:gd name="T6" fmla="*/ 3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3" y="0"/>
                    </a:moveTo>
                    <a:lnTo>
                      <a:pt x="0" y="2"/>
                    </a:lnTo>
                    <a:lnTo>
                      <a:pt x="1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0" name="Freeform 1871"/>
              <p:cNvSpPr>
                <a:spLocks/>
              </p:cNvSpPr>
              <p:nvPr/>
            </p:nvSpPr>
            <p:spPr bwMode="auto">
              <a:xfrm>
                <a:off x="3202" y="2654"/>
                <a:ext cx="12" cy="2"/>
              </a:xfrm>
              <a:custGeom>
                <a:avLst/>
                <a:gdLst>
                  <a:gd name="T0" fmla="*/ 3 w 12"/>
                  <a:gd name="T1" fmla="*/ 0 h 2"/>
                  <a:gd name="T2" fmla="*/ 0 w 12"/>
                  <a:gd name="T3" fmla="*/ 2 h 2"/>
                  <a:gd name="T4" fmla="*/ 12 w 12"/>
                  <a:gd name="T5" fmla="*/ 2 h 2"/>
                  <a:gd name="T6" fmla="*/ 3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3" y="0"/>
                    </a:moveTo>
                    <a:lnTo>
                      <a:pt x="0" y="2"/>
                    </a:lnTo>
                    <a:lnTo>
                      <a:pt x="12" y="2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1" name="Freeform 1872"/>
              <p:cNvSpPr>
                <a:spLocks/>
              </p:cNvSpPr>
              <p:nvPr/>
            </p:nvSpPr>
            <p:spPr bwMode="auto">
              <a:xfrm>
                <a:off x="3205" y="2654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0 h 2"/>
                  <a:gd name="T4" fmla="*/ 9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1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2" name="Freeform 1873"/>
              <p:cNvSpPr>
                <a:spLocks/>
              </p:cNvSpPr>
              <p:nvPr/>
            </p:nvSpPr>
            <p:spPr bwMode="auto">
              <a:xfrm>
                <a:off x="3205" y="2654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0 h 2"/>
                  <a:gd name="T4" fmla="*/ 9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1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3" name="Freeform 1874"/>
              <p:cNvSpPr>
                <a:spLocks/>
              </p:cNvSpPr>
              <p:nvPr/>
            </p:nvSpPr>
            <p:spPr bwMode="auto">
              <a:xfrm>
                <a:off x="3163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4" name="Freeform 1875"/>
              <p:cNvSpPr>
                <a:spLocks/>
              </p:cNvSpPr>
              <p:nvPr/>
            </p:nvSpPr>
            <p:spPr bwMode="auto">
              <a:xfrm>
                <a:off x="3163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5" name="Freeform 1876"/>
              <p:cNvSpPr>
                <a:spLocks/>
              </p:cNvSpPr>
              <p:nvPr/>
            </p:nvSpPr>
            <p:spPr bwMode="auto">
              <a:xfrm>
                <a:off x="3163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6" name="Freeform 1877"/>
              <p:cNvSpPr>
                <a:spLocks/>
              </p:cNvSpPr>
              <p:nvPr/>
            </p:nvSpPr>
            <p:spPr bwMode="auto">
              <a:xfrm>
                <a:off x="3163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7" name="Freeform 1878"/>
              <p:cNvSpPr>
                <a:spLocks/>
              </p:cNvSpPr>
              <p:nvPr/>
            </p:nvSpPr>
            <p:spPr bwMode="auto">
              <a:xfrm>
                <a:off x="3200" y="26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8" name="Freeform 1879"/>
              <p:cNvSpPr>
                <a:spLocks/>
              </p:cNvSpPr>
              <p:nvPr/>
            </p:nvSpPr>
            <p:spPr bwMode="auto">
              <a:xfrm>
                <a:off x="3200" y="26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89" name="Freeform 1880"/>
              <p:cNvSpPr>
                <a:spLocks/>
              </p:cNvSpPr>
              <p:nvPr/>
            </p:nvSpPr>
            <p:spPr bwMode="auto">
              <a:xfrm>
                <a:off x="3202" y="26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0" name="Freeform 1881"/>
              <p:cNvSpPr>
                <a:spLocks/>
              </p:cNvSpPr>
              <p:nvPr/>
            </p:nvSpPr>
            <p:spPr bwMode="auto">
              <a:xfrm>
                <a:off x="3202" y="26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1" name="Freeform 1882"/>
              <p:cNvSpPr>
                <a:spLocks/>
              </p:cNvSpPr>
              <p:nvPr/>
            </p:nvSpPr>
            <p:spPr bwMode="auto">
              <a:xfrm>
                <a:off x="3164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2" name="Freeform 1883"/>
              <p:cNvSpPr>
                <a:spLocks/>
              </p:cNvSpPr>
              <p:nvPr/>
            </p:nvSpPr>
            <p:spPr bwMode="auto">
              <a:xfrm>
                <a:off x="3164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3" name="Freeform 1884"/>
              <p:cNvSpPr>
                <a:spLocks/>
              </p:cNvSpPr>
              <p:nvPr/>
            </p:nvSpPr>
            <p:spPr bwMode="auto">
              <a:xfrm>
                <a:off x="3164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4" name="Freeform 1885"/>
              <p:cNvSpPr>
                <a:spLocks/>
              </p:cNvSpPr>
              <p:nvPr/>
            </p:nvSpPr>
            <p:spPr bwMode="auto">
              <a:xfrm>
                <a:off x="3164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5" name="Freeform 1886"/>
              <p:cNvSpPr>
                <a:spLocks/>
              </p:cNvSpPr>
              <p:nvPr/>
            </p:nvSpPr>
            <p:spPr bwMode="auto">
              <a:xfrm>
                <a:off x="3199" y="2656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6" name="Freeform 1887"/>
              <p:cNvSpPr>
                <a:spLocks/>
              </p:cNvSpPr>
              <p:nvPr/>
            </p:nvSpPr>
            <p:spPr bwMode="auto">
              <a:xfrm>
                <a:off x="3199" y="2656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7" name="Rectangle 1888"/>
              <p:cNvSpPr>
                <a:spLocks noChangeArrowheads="1"/>
              </p:cNvSpPr>
              <p:nvPr/>
            </p:nvSpPr>
            <p:spPr bwMode="auto">
              <a:xfrm>
                <a:off x="3200" y="2656"/>
                <a:ext cx="1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8" name="Rectangle 1889"/>
              <p:cNvSpPr>
                <a:spLocks noChangeArrowheads="1"/>
              </p:cNvSpPr>
              <p:nvPr/>
            </p:nvSpPr>
            <p:spPr bwMode="auto">
              <a:xfrm>
                <a:off x="3200" y="2656"/>
                <a:ext cx="1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99" name="Freeform 1890"/>
              <p:cNvSpPr>
                <a:spLocks/>
              </p:cNvSpPr>
              <p:nvPr/>
            </p:nvSpPr>
            <p:spPr bwMode="auto">
              <a:xfrm>
                <a:off x="3165" y="26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0" name="Freeform 1891"/>
              <p:cNvSpPr>
                <a:spLocks/>
              </p:cNvSpPr>
              <p:nvPr/>
            </p:nvSpPr>
            <p:spPr bwMode="auto">
              <a:xfrm>
                <a:off x="3165" y="26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1" name="Freeform 1892"/>
              <p:cNvSpPr>
                <a:spLocks/>
              </p:cNvSpPr>
              <p:nvPr/>
            </p:nvSpPr>
            <p:spPr bwMode="auto">
              <a:xfrm>
                <a:off x="3165" y="26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3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3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2" name="Freeform 1893"/>
              <p:cNvSpPr>
                <a:spLocks/>
              </p:cNvSpPr>
              <p:nvPr/>
            </p:nvSpPr>
            <p:spPr bwMode="auto">
              <a:xfrm>
                <a:off x="3165" y="26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3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3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3" name="Freeform 1894"/>
              <p:cNvSpPr>
                <a:spLocks/>
              </p:cNvSpPr>
              <p:nvPr/>
            </p:nvSpPr>
            <p:spPr bwMode="auto">
              <a:xfrm>
                <a:off x="3197" y="265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4" name="Freeform 1895"/>
              <p:cNvSpPr>
                <a:spLocks/>
              </p:cNvSpPr>
              <p:nvPr/>
            </p:nvSpPr>
            <p:spPr bwMode="auto">
              <a:xfrm>
                <a:off x="3197" y="265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5" name="Freeform 1896"/>
              <p:cNvSpPr>
                <a:spLocks/>
              </p:cNvSpPr>
              <p:nvPr/>
            </p:nvSpPr>
            <p:spPr bwMode="auto">
              <a:xfrm>
                <a:off x="3199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3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6" name="Freeform 1897"/>
              <p:cNvSpPr>
                <a:spLocks/>
              </p:cNvSpPr>
              <p:nvPr/>
            </p:nvSpPr>
            <p:spPr bwMode="auto">
              <a:xfrm>
                <a:off x="3199" y="265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3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7" name="Freeform 1898"/>
              <p:cNvSpPr>
                <a:spLocks/>
              </p:cNvSpPr>
              <p:nvPr/>
            </p:nvSpPr>
            <p:spPr bwMode="auto">
              <a:xfrm>
                <a:off x="3166" y="26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8" name="Freeform 1899"/>
              <p:cNvSpPr>
                <a:spLocks/>
              </p:cNvSpPr>
              <p:nvPr/>
            </p:nvSpPr>
            <p:spPr bwMode="auto">
              <a:xfrm>
                <a:off x="3166" y="26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09" name="Freeform 1900"/>
              <p:cNvSpPr>
                <a:spLocks/>
              </p:cNvSpPr>
              <p:nvPr/>
            </p:nvSpPr>
            <p:spPr bwMode="auto">
              <a:xfrm>
                <a:off x="3166" y="26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0" name="Freeform 1901"/>
              <p:cNvSpPr>
                <a:spLocks/>
              </p:cNvSpPr>
              <p:nvPr/>
            </p:nvSpPr>
            <p:spPr bwMode="auto">
              <a:xfrm>
                <a:off x="3166" y="26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1" name="Freeform 1902"/>
              <p:cNvSpPr>
                <a:spLocks/>
              </p:cNvSpPr>
              <p:nvPr/>
            </p:nvSpPr>
            <p:spPr bwMode="auto">
              <a:xfrm>
                <a:off x="3194" y="2657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2" name="Freeform 1903"/>
              <p:cNvSpPr>
                <a:spLocks/>
              </p:cNvSpPr>
              <p:nvPr/>
            </p:nvSpPr>
            <p:spPr bwMode="auto">
              <a:xfrm>
                <a:off x="3194" y="2657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3" name="Freeform 1904"/>
              <p:cNvSpPr>
                <a:spLocks/>
              </p:cNvSpPr>
              <p:nvPr/>
            </p:nvSpPr>
            <p:spPr bwMode="auto">
              <a:xfrm>
                <a:off x="3197" y="26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4" name="Freeform 1905"/>
              <p:cNvSpPr>
                <a:spLocks/>
              </p:cNvSpPr>
              <p:nvPr/>
            </p:nvSpPr>
            <p:spPr bwMode="auto">
              <a:xfrm>
                <a:off x="3197" y="26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5" name="Freeform 1906"/>
              <p:cNvSpPr>
                <a:spLocks/>
              </p:cNvSpPr>
              <p:nvPr/>
            </p:nvSpPr>
            <p:spPr bwMode="auto">
              <a:xfrm>
                <a:off x="3166" y="265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6" name="Freeform 1907"/>
              <p:cNvSpPr>
                <a:spLocks/>
              </p:cNvSpPr>
              <p:nvPr/>
            </p:nvSpPr>
            <p:spPr bwMode="auto">
              <a:xfrm>
                <a:off x="3166" y="265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7" name="Freeform 1908"/>
              <p:cNvSpPr>
                <a:spLocks/>
              </p:cNvSpPr>
              <p:nvPr/>
            </p:nvSpPr>
            <p:spPr bwMode="auto">
              <a:xfrm>
                <a:off x="3166" y="265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8" name="Freeform 1909"/>
              <p:cNvSpPr>
                <a:spLocks/>
              </p:cNvSpPr>
              <p:nvPr/>
            </p:nvSpPr>
            <p:spPr bwMode="auto">
              <a:xfrm>
                <a:off x="3166" y="265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19" name="Freeform 1910"/>
              <p:cNvSpPr>
                <a:spLocks/>
              </p:cNvSpPr>
              <p:nvPr/>
            </p:nvSpPr>
            <p:spPr bwMode="auto">
              <a:xfrm>
                <a:off x="3193" y="2658"/>
                <a:ext cx="18" cy="1"/>
              </a:xfrm>
              <a:custGeom>
                <a:avLst/>
                <a:gdLst>
                  <a:gd name="T0" fmla="*/ 1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1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1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0" name="Freeform 1911"/>
              <p:cNvSpPr>
                <a:spLocks/>
              </p:cNvSpPr>
              <p:nvPr/>
            </p:nvSpPr>
            <p:spPr bwMode="auto">
              <a:xfrm>
                <a:off x="3193" y="2658"/>
                <a:ext cx="18" cy="1"/>
              </a:xfrm>
              <a:custGeom>
                <a:avLst/>
                <a:gdLst>
                  <a:gd name="T0" fmla="*/ 1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1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1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1" name="Rectangle 1912"/>
              <p:cNvSpPr>
                <a:spLocks noChangeArrowheads="1"/>
              </p:cNvSpPr>
              <p:nvPr/>
            </p:nvSpPr>
            <p:spPr bwMode="auto">
              <a:xfrm>
                <a:off x="3194" y="2658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2" name="Rectangle 1913"/>
              <p:cNvSpPr>
                <a:spLocks noChangeArrowheads="1"/>
              </p:cNvSpPr>
              <p:nvPr/>
            </p:nvSpPr>
            <p:spPr bwMode="auto">
              <a:xfrm>
                <a:off x="3194" y="2658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3" name="Freeform 1914"/>
              <p:cNvSpPr>
                <a:spLocks/>
              </p:cNvSpPr>
              <p:nvPr/>
            </p:nvSpPr>
            <p:spPr bwMode="auto">
              <a:xfrm>
                <a:off x="3167" y="265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4" name="Freeform 1915"/>
              <p:cNvSpPr>
                <a:spLocks/>
              </p:cNvSpPr>
              <p:nvPr/>
            </p:nvSpPr>
            <p:spPr bwMode="auto">
              <a:xfrm>
                <a:off x="3167" y="265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5" name="Freeform 1916"/>
              <p:cNvSpPr>
                <a:spLocks/>
              </p:cNvSpPr>
              <p:nvPr/>
            </p:nvSpPr>
            <p:spPr bwMode="auto">
              <a:xfrm>
                <a:off x="3167" y="265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8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8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6" name="Freeform 1917"/>
              <p:cNvSpPr>
                <a:spLocks/>
              </p:cNvSpPr>
              <p:nvPr/>
            </p:nvSpPr>
            <p:spPr bwMode="auto">
              <a:xfrm>
                <a:off x="3167" y="265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8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8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7" name="Freeform 1918"/>
              <p:cNvSpPr>
                <a:spLocks/>
              </p:cNvSpPr>
              <p:nvPr/>
            </p:nvSpPr>
            <p:spPr bwMode="auto">
              <a:xfrm>
                <a:off x="3192" y="265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8" name="Freeform 1919"/>
              <p:cNvSpPr>
                <a:spLocks/>
              </p:cNvSpPr>
              <p:nvPr/>
            </p:nvSpPr>
            <p:spPr bwMode="auto">
              <a:xfrm>
                <a:off x="3192" y="265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29" name="Rectangle 1920"/>
              <p:cNvSpPr>
                <a:spLocks noChangeArrowheads="1"/>
              </p:cNvSpPr>
              <p:nvPr/>
            </p:nvSpPr>
            <p:spPr bwMode="auto">
              <a:xfrm>
                <a:off x="3193" y="2658"/>
                <a:ext cx="1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0" name="Rectangle 1921"/>
              <p:cNvSpPr>
                <a:spLocks noChangeArrowheads="1"/>
              </p:cNvSpPr>
              <p:nvPr/>
            </p:nvSpPr>
            <p:spPr bwMode="auto">
              <a:xfrm>
                <a:off x="3193" y="2658"/>
                <a:ext cx="1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1" name="Freeform 1922"/>
              <p:cNvSpPr>
                <a:spLocks/>
              </p:cNvSpPr>
              <p:nvPr/>
            </p:nvSpPr>
            <p:spPr bwMode="auto">
              <a:xfrm>
                <a:off x="3167" y="265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2" name="Freeform 1923"/>
              <p:cNvSpPr>
                <a:spLocks/>
              </p:cNvSpPr>
              <p:nvPr/>
            </p:nvSpPr>
            <p:spPr bwMode="auto">
              <a:xfrm>
                <a:off x="3167" y="265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3" name="Freeform 1924"/>
              <p:cNvSpPr>
                <a:spLocks/>
              </p:cNvSpPr>
              <p:nvPr/>
            </p:nvSpPr>
            <p:spPr bwMode="auto">
              <a:xfrm>
                <a:off x="3167" y="265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19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19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4" name="Freeform 1925"/>
              <p:cNvSpPr>
                <a:spLocks/>
              </p:cNvSpPr>
              <p:nvPr/>
            </p:nvSpPr>
            <p:spPr bwMode="auto">
              <a:xfrm>
                <a:off x="3167" y="265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19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19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5" name="Freeform 1926"/>
              <p:cNvSpPr>
                <a:spLocks/>
              </p:cNvSpPr>
              <p:nvPr/>
            </p:nvSpPr>
            <p:spPr bwMode="auto">
              <a:xfrm>
                <a:off x="3189" y="2658"/>
                <a:ext cx="22" cy="1"/>
              </a:xfrm>
              <a:custGeom>
                <a:avLst/>
                <a:gdLst>
                  <a:gd name="T0" fmla="*/ 3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3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3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6" name="Freeform 1927"/>
              <p:cNvSpPr>
                <a:spLocks/>
              </p:cNvSpPr>
              <p:nvPr/>
            </p:nvSpPr>
            <p:spPr bwMode="auto">
              <a:xfrm>
                <a:off x="3189" y="2658"/>
                <a:ext cx="22" cy="1"/>
              </a:xfrm>
              <a:custGeom>
                <a:avLst/>
                <a:gdLst>
                  <a:gd name="T0" fmla="*/ 3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3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3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7" name="Rectangle 1928"/>
              <p:cNvSpPr>
                <a:spLocks noChangeArrowheads="1"/>
              </p:cNvSpPr>
              <p:nvPr/>
            </p:nvSpPr>
            <p:spPr bwMode="auto">
              <a:xfrm>
                <a:off x="3192" y="2658"/>
                <a:ext cx="1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8" name="Rectangle 1929"/>
              <p:cNvSpPr>
                <a:spLocks noChangeArrowheads="1"/>
              </p:cNvSpPr>
              <p:nvPr/>
            </p:nvSpPr>
            <p:spPr bwMode="auto">
              <a:xfrm>
                <a:off x="3192" y="2658"/>
                <a:ext cx="1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39" name="Freeform 1930"/>
              <p:cNvSpPr>
                <a:spLocks/>
              </p:cNvSpPr>
              <p:nvPr/>
            </p:nvSpPr>
            <p:spPr bwMode="auto">
              <a:xfrm>
                <a:off x="3167" y="2658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 w 22"/>
                  <a:gd name="T3" fmla="*/ 2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" y="2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0" name="Freeform 1931"/>
              <p:cNvSpPr>
                <a:spLocks/>
              </p:cNvSpPr>
              <p:nvPr/>
            </p:nvSpPr>
            <p:spPr bwMode="auto">
              <a:xfrm>
                <a:off x="3167" y="2658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 w 22"/>
                  <a:gd name="T3" fmla="*/ 2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" y="2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1" name="Freeform 1932"/>
              <p:cNvSpPr>
                <a:spLocks/>
              </p:cNvSpPr>
              <p:nvPr/>
            </p:nvSpPr>
            <p:spPr bwMode="auto">
              <a:xfrm>
                <a:off x="3167" y="2658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2" name="Freeform 1933"/>
              <p:cNvSpPr>
                <a:spLocks/>
              </p:cNvSpPr>
              <p:nvPr/>
            </p:nvSpPr>
            <p:spPr bwMode="auto">
              <a:xfrm>
                <a:off x="3167" y="2658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3" name="Freeform 1934"/>
              <p:cNvSpPr>
                <a:spLocks/>
              </p:cNvSpPr>
              <p:nvPr/>
            </p:nvSpPr>
            <p:spPr bwMode="auto">
              <a:xfrm>
                <a:off x="3189" y="2658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0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0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4" name="Freeform 1935"/>
              <p:cNvSpPr>
                <a:spLocks/>
              </p:cNvSpPr>
              <p:nvPr/>
            </p:nvSpPr>
            <p:spPr bwMode="auto">
              <a:xfrm>
                <a:off x="3189" y="2658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0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0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5" name="Freeform 1936"/>
              <p:cNvSpPr>
                <a:spLocks/>
              </p:cNvSpPr>
              <p:nvPr/>
            </p:nvSpPr>
            <p:spPr bwMode="auto">
              <a:xfrm>
                <a:off x="3189" y="2658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19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6" name="Freeform 1937"/>
              <p:cNvSpPr>
                <a:spLocks/>
              </p:cNvSpPr>
              <p:nvPr/>
            </p:nvSpPr>
            <p:spPr bwMode="auto">
              <a:xfrm>
                <a:off x="3189" y="2658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19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7" name="Freeform 1938"/>
              <p:cNvSpPr>
                <a:spLocks/>
              </p:cNvSpPr>
              <p:nvPr/>
            </p:nvSpPr>
            <p:spPr bwMode="auto">
              <a:xfrm>
                <a:off x="3169" y="2660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3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3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8" name="Freeform 1939"/>
              <p:cNvSpPr>
                <a:spLocks/>
              </p:cNvSpPr>
              <p:nvPr/>
            </p:nvSpPr>
            <p:spPr bwMode="auto">
              <a:xfrm>
                <a:off x="3169" y="2660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3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3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49" name="Freeform 1940"/>
              <p:cNvSpPr>
                <a:spLocks/>
              </p:cNvSpPr>
              <p:nvPr/>
            </p:nvSpPr>
            <p:spPr bwMode="auto">
              <a:xfrm>
                <a:off x="3169" y="2660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0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20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0" name="Freeform 1941"/>
              <p:cNvSpPr>
                <a:spLocks/>
              </p:cNvSpPr>
              <p:nvPr/>
            </p:nvSpPr>
            <p:spPr bwMode="auto">
              <a:xfrm>
                <a:off x="3169" y="2660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0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20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1" name="Freeform 1942"/>
              <p:cNvSpPr>
                <a:spLocks/>
              </p:cNvSpPr>
              <p:nvPr/>
            </p:nvSpPr>
            <p:spPr bwMode="auto">
              <a:xfrm>
                <a:off x="3189" y="266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2" name="Freeform 1943"/>
              <p:cNvSpPr>
                <a:spLocks/>
              </p:cNvSpPr>
              <p:nvPr/>
            </p:nvSpPr>
            <p:spPr bwMode="auto">
              <a:xfrm>
                <a:off x="3189" y="266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3" name="Freeform 1944"/>
              <p:cNvSpPr>
                <a:spLocks/>
              </p:cNvSpPr>
              <p:nvPr/>
            </p:nvSpPr>
            <p:spPr bwMode="auto">
              <a:xfrm>
                <a:off x="3189" y="2660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7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4" name="Freeform 1945"/>
              <p:cNvSpPr>
                <a:spLocks/>
              </p:cNvSpPr>
              <p:nvPr/>
            </p:nvSpPr>
            <p:spPr bwMode="auto">
              <a:xfrm>
                <a:off x="3189" y="2660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7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5" name="Freeform 1946"/>
              <p:cNvSpPr>
                <a:spLocks/>
              </p:cNvSpPr>
              <p:nvPr/>
            </p:nvSpPr>
            <p:spPr bwMode="auto">
              <a:xfrm>
                <a:off x="3172" y="2661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3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6" name="Freeform 1947"/>
              <p:cNvSpPr>
                <a:spLocks/>
              </p:cNvSpPr>
              <p:nvPr/>
            </p:nvSpPr>
            <p:spPr bwMode="auto">
              <a:xfrm>
                <a:off x="3172" y="2661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3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7" name="Freeform 1948"/>
              <p:cNvSpPr>
                <a:spLocks/>
              </p:cNvSpPr>
              <p:nvPr/>
            </p:nvSpPr>
            <p:spPr bwMode="auto">
              <a:xfrm>
                <a:off x="3172" y="2661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8" name="Freeform 1949"/>
              <p:cNvSpPr>
                <a:spLocks/>
              </p:cNvSpPr>
              <p:nvPr/>
            </p:nvSpPr>
            <p:spPr bwMode="auto">
              <a:xfrm>
                <a:off x="3172" y="2661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59" name="Freeform 1950"/>
              <p:cNvSpPr>
                <a:spLocks/>
              </p:cNvSpPr>
              <p:nvPr/>
            </p:nvSpPr>
            <p:spPr bwMode="auto">
              <a:xfrm>
                <a:off x="3189" y="2661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0" name="Freeform 1951"/>
              <p:cNvSpPr>
                <a:spLocks/>
              </p:cNvSpPr>
              <p:nvPr/>
            </p:nvSpPr>
            <p:spPr bwMode="auto">
              <a:xfrm>
                <a:off x="3189" y="2661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1" name="Freeform 1952"/>
              <p:cNvSpPr>
                <a:spLocks/>
              </p:cNvSpPr>
              <p:nvPr/>
            </p:nvSpPr>
            <p:spPr bwMode="auto">
              <a:xfrm>
                <a:off x="3189" y="2661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4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2" name="Freeform 1953"/>
              <p:cNvSpPr>
                <a:spLocks/>
              </p:cNvSpPr>
              <p:nvPr/>
            </p:nvSpPr>
            <p:spPr bwMode="auto">
              <a:xfrm>
                <a:off x="3189" y="2661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4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3" name="Freeform 1954"/>
              <p:cNvSpPr>
                <a:spLocks/>
              </p:cNvSpPr>
              <p:nvPr/>
            </p:nvSpPr>
            <p:spPr bwMode="auto">
              <a:xfrm>
                <a:off x="3175" y="2662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4" name="Freeform 1955"/>
              <p:cNvSpPr>
                <a:spLocks/>
              </p:cNvSpPr>
              <p:nvPr/>
            </p:nvSpPr>
            <p:spPr bwMode="auto">
              <a:xfrm>
                <a:off x="3175" y="2662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5" name="Freeform 1956"/>
              <p:cNvSpPr>
                <a:spLocks/>
              </p:cNvSpPr>
              <p:nvPr/>
            </p:nvSpPr>
            <p:spPr bwMode="auto">
              <a:xfrm>
                <a:off x="3175" y="2662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6" name="Freeform 1957"/>
              <p:cNvSpPr>
                <a:spLocks/>
              </p:cNvSpPr>
              <p:nvPr/>
            </p:nvSpPr>
            <p:spPr bwMode="auto">
              <a:xfrm>
                <a:off x="3175" y="2662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7" name="Freeform 1958"/>
              <p:cNvSpPr>
                <a:spLocks/>
              </p:cNvSpPr>
              <p:nvPr/>
            </p:nvSpPr>
            <p:spPr bwMode="auto">
              <a:xfrm>
                <a:off x="3189" y="26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8" name="Freeform 1959"/>
              <p:cNvSpPr>
                <a:spLocks/>
              </p:cNvSpPr>
              <p:nvPr/>
            </p:nvSpPr>
            <p:spPr bwMode="auto">
              <a:xfrm>
                <a:off x="3189" y="26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9" name="Freeform 1960"/>
              <p:cNvSpPr>
                <a:spLocks/>
              </p:cNvSpPr>
              <p:nvPr/>
            </p:nvSpPr>
            <p:spPr bwMode="auto">
              <a:xfrm>
                <a:off x="3189" y="2662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0" name="Freeform 1961"/>
              <p:cNvSpPr>
                <a:spLocks/>
              </p:cNvSpPr>
              <p:nvPr/>
            </p:nvSpPr>
            <p:spPr bwMode="auto">
              <a:xfrm>
                <a:off x="3189" y="2662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1" name="Freeform 1962"/>
              <p:cNvSpPr>
                <a:spLocks/>
              </p:cNvSpPr>
              <p:nvPr/>
            </p:nvSpPr>
            <p:spPr bwMode="auto">
              <a:xfrm>
                <a:off x="3177" y="2663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3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3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2" name="Freeform 1963"/>
              <p:cNvSpPr>
                <a:spLocks/>
              </p:cNvSpPr>
              <p:nvPr/>
            </p:nvSpPr>
            <p:spPr bwMode="auto">
              <a:xfrm>
                <a:off x="3177" y="2663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3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3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3" name="Freeform 1964"/>
              <p:cNvSpPr>
                <a:spLocks/>
              </p:cNvSpPr>
              <p:nvPr/>
            </p:nvSpPr>
            <p:spPr bwMode="auto">
              <a:xfrm>
                <a:off x="3177" y="2663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4" name="Freeform 1965"/>
              <p:cNvSpPr>
                <a:spLocks/>
              </p:cNvSpPr>
              <p:nvPr/>
            </p:nvSpPr>
            <p:spPr bwMode="auto">
              <a:xfrm>
                <a:off x="3177" y="2663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5" name="Freeform 1966"/>
              <p:cNvSpPr>
                <a:spLocks/>
              </p:cNvSpPr>
              <p:nvPr/>
            </p:nvSpPr>
            <p:spPr bwMode="auto">
              <a:xfrm>
                <a:off x="3189" y="266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6" name="Freeform 1967"/>
              <p:cNvSpPr>
                <a:spLocks/>
              </p:cNvSpPr>
              <p:nvPr/>
            </p:nvSpPr>
            <p:spPr bwMode="auto">
              <a:xfrm>
                <a:off x="3189" y="266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7" name="Freeform 1968"/>
              <p:cNvSpPr>
                <a:spLocks/>
              </p:cNvSpPr>
              <p:nvPr/>
            </p:nvSpPr>
            <p:spPr bwMode="auto">
              <a:xfrm>
                <a:off x="3189" y="266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8" name="Freeform 1969"/>
              <p:cNvSpPr>
                <a:spLocks/>
              </p:cNvSpPr>
              <p:nvPr/>
            </p:nvSpPr>
            <p:spPr bwMode="auto">
              <a:xfrm>
                <a:off x="3189" y="266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9" name="Freeform 1970"/>
              <p:cNvSpPr>
                <a:spLocks/>
              </p:cNvSpPr>
              <p:nvPr/>
            </p:nvSpPr>
            <p:spPr bwMode="auto">
              <a:xfrm>
                <a:off x="3180" y="266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3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3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0" name="Freeform 1971"/>
              <p:cNvSpPr>
                <a:spLocks/>
              </p:cNvSpPr>
              <p:nvPr/>
            </p:nvSpPr>
            <p:spPr bwMode="auto">
              <a:xfrm>
                <a:off x="3180" y="266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3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3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1" name="Freeform 1972"/>
              <p:cNvSpPr>
                <a:spLocks/>
              </p:cNvSpPr>
              <p:nvPr/>
            </p:nvSpPr>
            <p:spPr bwMode="auto">
              <a:xfrm>
                <a:off x="3180" y="266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2" name="Freeform 1973"/>
              <p:cNvSpPr>
                <a:spLocks/>
              </p:cNvSpPr>
              <p:nvPr/>
            </p:nvSpPr>
            <p:spPr bwMode="auto">
              <a:xfrm>
                <a:off x="3180" y="266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3" name="Freeform 1974"/>
              <p:cNvSpPr>
                <a:spLocks/>
              </p:cNvSpPr>
              <p:nvPr/>
            </p:nvSpPr>
            <p:spPr bwMode="auto">
              <a:xfrm>
                <a:off x="3189" y="266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4" name="Freeform 1975"/>
              <p:cNvSpPr>
                <a:spLocks/>
              </p:cNvSpPr>
              <p:nvPr/>
            </p:nvSpPr>
            <p:spPr bwMode="auto">
              <a:xfrm>
                <a:off x="3189" y="266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5" name="Freeform 1976"/>
              <p:cNvSpPr>
                <a:spLocks/>
              </p:cNvSpPr>
              <p:nvPr/>
            </p:nvSpPr>
            <p:spPr bwMode="auto">
              <a:xfrm>
                <a:off x="3189" y="266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6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6" name="Freeform 1977"/>
              <p:cNvSpPr>
                <a:spLocks/>
              </p:cNvSpPr>
              <p:nvPr/>
            </p:nvSpPr>
            <p:spPr bwMode="auto">
              <a:xfrm>
                <a:off x="3189" y="266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6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7" name="Freeform 1978"/>
              <p:cNvSpPr>
                <a:spLocks/>
              </p:cNvSpPr>
              <p:nvPr/>
            </p:nvSpPr>
            <p:spPr bwMode="auto">
              <a:xfrm>
                <a:off x="3183" y="266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3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3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8" name="Freeform 1979"/>
              <p:cNvSpPr>
                <a:spLocks/>
              </p:cNvSpPr>
              <p:nvPr/>
            </p:nvSpPr>
            <p:spPr bwMode="auto">
              <a:xfrm>
                <a:off x="3183" y="266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3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3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9" name="Rectangle 1980"/>
              <p:cNvSpPr>
                <a:spLocks noChangeArrowheads="1"/>
              </p:cNvSpPr>
              <p:nvPr/>
            </p:nvSpPr>
            <p:spPr bwMode="auto">
              <a:xfrm>
                <a:off x="3183" y="2665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0" name="Rectangle 1981"/>
              <p:cNvSpPr>
                <a:spLocks noChangeArrowheads="1"/>
              </p:cNvSpPr>
              <p:nvPr/>
            </p:nvSpPr>
            <p:spPr bwMode="auto">
              <a:xfrm>
                <a:off x="3183" y="2665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1" name="Freeform 1982"/>
              <p:cNvSpPr>
                <a:spLocks/>
              </p:cNvSpPr>
              <p:nvPr/>
            </p:nvSpPr>
            <p:spPr bwMode="auto">
              <a:xfrm>
                <a:off x="3189" y="26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2" name="Freeform 1983"/>
              <p:cNvSpPr>
                <a:spLocks/>
              </p:cNvSpPr>
              <p:nvPr/>
            </p:nvSpPr>
            <p:spPr bwMode="auto">
              <a:xfrm>
                <a:off x="3189" y="26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3" name="Freeform 1984"/>
              <p:cNvSpPr>
                <a:spLocks/>
              </p:cNvSpPr>
              <p:nvPr/>
            </p:nvSpPr>
            <p:spPr bwMode="auto">
              <a:xfrm>
                <a:off x="3189" y="266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3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4" name="Freeform 1985"/>
              <p:cNvSpPr>
                <a:spLocks/>
              </p:cNvSpPr>
              <p:nvPr/>
            </p:nvSpPr>
            <p:spPr bwMode="auto">
              <a:xfrm>
                <a:off x="3189" y="266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3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5" name="Rectangle 1986"/>
              <p:cNvSpPr>
                <a:spLocks noChangeArrowheads="1"/>
              </p:cNvSpPr>
              <p:nvPr/>
            </p:nvSpPr>
            <p:spPr bwMode="auto">
              <a:xfrm>
                <a:off x="3186" y="2665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6" name="Rectangle 1987"/>
              <p:cNvSpPr>
                <a:spLocks noChangeArrowheads="1"/>
              </p:cNvSpPr>
              <p:nvPr/>
            </p:nvSpPr>
            <p:spPr bwMode="auto">
              <a:xfrm>
                <a:off x="3186" y="2665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7" name="Freeform 1988"/>
              <p:cNvSpPr>
                <a:spLocks/>
              </p:cNvSpPr>
              <p:nvPr/>
            </p:nvSpPr>
            <p:spPr bwMode="auto">
              <a:xfrm>
                <a:off x="3189" y="26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8" name="Freeform 1989"/>
              <p:cNvSpPr>
                <a:spLocks/>
              </p:cNvSpPr>
              <p:nvPr/>
            </p:nvSpPr>
            <p:spPr bwMode="auto">
              <a:xfrm>
                <a:off x="3189" y="26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9" name="Freeform 1990"/>
              <p:cNvSpPr>
                <a:spLocks/>
              </p:cNvSpPr>
              <p:nvPr/>
            </p:nvSpPr>
            <p:spPr bwMode="auto">
              <a:xfrm>
                <a:off x="3186" y="291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0" name="Freeform 1991"/>
              <p:cNvSpPr>
                <a:spLocks/>
              </p:cNvSpPr>
              <p:nvPr/>
            </p:nvSpPr>
            <p:spPr bwMode="auto">
              <a:xfrm>
                <a:off x="3186" y="291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1" name="Freeform 1992"/>
              <p:cNvSpPr>
                <a:spLocks/>
              </p:cNvSpPr>
              <p:nvPr/>
            </p:nvSpPr>
            <p:spPr bwMode="auto">
              <a:xfrm>
                <a:off x="3189" y="291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2" name="Freeform 1993"/>
              <p:cNvSpPr>
                <a:spLocks/>
              </p:cNvSpPr>
              <p:nvPr/>
            </p:nvSpPr>
            <p:spPr bwMode="auto">
              <a:xfrm>
                <a:off x="3189" y="291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3" name="Freeform 1994"/>
              <p:cNvSpPr>
                <a:spLocks/>
              </p:cNvSpPr>
              <p:nvPr/>
            </p:nvSpPr>
            <p:spPr bwMode="auto">
              <a:xfrm>
                <a:off x="3183" y="2915"/>
                <a:ext cx="6" cy="1"/>
              </a:xfrm>
              <a:custGeom>
                <a:avLst/>
                <a:gdLst>
                  <a:gd name="T0" fmla="*/ 3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3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4" name="Freeform 1995"/>
              <p:cNvSpPr>
                <a:spLocks/>
              </p:cNvSpPr>
              <p:nvPr/>
            </p:nvSpPr>
            <p:spPr bwMode="auto">
              <a:xfrm>
                <a:off x="3183" y="2915"/>
                <a:ext cx="6" cy="1"/>
              </a:xfrm>
              <a:custGeom>
                <a:avLst/>
                <a:gdLst>
                  <a:gd name="T0" fmla="*/ 3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3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5" name="Rectangle 1996"/>
              <p:cNvSpPr>
                <a:spLocks noChangeArrowheads="1"/>
              </p:cNvSpPr>
              <p:nvPr/>
            </p:nvSpPr>
            <p:spPr bwMode="auto">
              <a:xfrm>
                <a:off x="3186" y="2915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6" name="Rectangle 1997"/>
              <p:cNvSpPr>
                <a:spLocks noChangeArrowheads="1"/>
              </p:cNvSpPr>
              <p:nvPr/>
            </p:nvSpPr>
            <p:spPr bwMode="auto">
              <a:xfrm>
                <a:off x="3186" y="2915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7" name="Freeform 1998"/>
              <p:cNvSpPr>
                <a:spLocks/>
              </p:cNvSpPr>
              <p:nvPr/>
            </p:nvSpPr>
            <p:spPr bwMode="auto">
              <a:xfrm>
                <a:off x="3189" y="291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8" name="Freeform 1999"/>
              <p:cNvSpPr>
                <a:spLocks/>
              </p:cNvSpPr>
              <p:nvPr/>
            </p:nvSpPr>
            <p:spPr bwMode="auto">
              <a:xfrm>
                <a:off x="3189" y="291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9" name="Freeform 2000"/>
              <p:cNvSpPr>
                <a:spLocks/>
              </p:cNvSpPr>
              <p:nvPr/>
            </p:nvSpPr>
            <p:spPr bwMode="auto">
              <a:xfrm>
                <a:off x="3189" y="291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3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3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0" name="Freeform 2001"/>
              <p:cNvSpPr>
                <a:spLocks/>
              </p:cNvSpPr>
              <p:nvPr/>
            </p:nvSpPr>
            <p:spPr bwMode="auto">
              <a:xfrm>
                <a:off x="3189" y="291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3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3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1" name="Freeform 2002"/>
              <p:cNvSpPr>
                <a:spLocks/>
              </p:cNvSpPr>
              <p:nvPr/>
            </p:nvSpPr>
            <p:spPr bwMode="auto">
              <a:xfrm>
                <a:off x="3180" y="2915"/>
                <a:ext cx="9" cy="1"/>
              </a:xfrm>
              <a:custGeom>
                <a:avLst/>
                <a:gdLst>
                  <a:gd name="T0" fmla="*/ 3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3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3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2" name="Freeform 2003"/>
              <p:cNvSpPr>
                <a:spLocks/>
              </p:cNvSpPr>
              <p:nvPr/>
            </p:nvSpPr>
            <p:spPr bwMode="auto">
              <a:xfrm>
                <a:off x="3180" y="2915"/>
                <a:ext cx="9" cy="1"/>
              </a:xfrm>
              <a:custGeom>
                <a:avLst/>
                <a:gdLst>
                  <a:gd name="T0" fmla="*/ 3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3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3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3" name="Freeform 2004"/>
              <p:cNvSpPr>
                <a:spLocks/>
              </p:cNvSpPr>
              <p:nvPr/>
            </p:nvSpPr>
            <p:spPr bwMode="auto">
              <a:xfrm>
                <a:off x="3183" y="291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4" name="Freeform 2005"/>
              <p:cNvSpPr>
                <a:spLocks/>
              </p:cNvSpPr>
              <p:nvPr/>
            </p:nvSpPr>
            <p:spPr bwMode="auto">
              <a:xfrm>
                <a:off x="3183" y="291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5" name="Freeform 2006"/>
              <p:cNvSpPr>
                <a:spLocks/>
              </p:cNvSpPr>
              <p:nvPr/>
            </p:nvSpPr>
            <p:spPr bwMode="auto">
              <a:xfrm>
                <a:off x="3189" y="2915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6" name="Freeform 2007"/>
              <p:cNvSpPr>
                <a:spLocks/>
              </p:cNvSpPr>
              <p:nvPr/>
            </p:nvSpPr>
            <p:spPr bwMode="auto">
              <a:xfrm>
                <a:off x="3189" y="2915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7" name="Freeform 2008"/>
              <p:cNvSpPr>
                <a:spLocks/>
              </p:cNvSpPr>
              <p:nvPr/>
            </p:nvSpPr>
            <p:spPr bwMode="auto">
              <a:xfrm>
                <a:off x="3189" y="2915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6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6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8" name="Freeform 2009"/>
              <p:cNvSpPr>
                <a:spLocks/>
              </p:cNvSpPr>
              <p:nvPr/>
            </p:nvSpPr>
            <p:spPr bwMode="auto">
              <a:xfrm>
                <a:off x="3189" y="2915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6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6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9" name="Freeform 2010"/>
              <p:cNvSpPr>
                <a:spLocks/>
              </p:cNvSpPr>
              <p:nvPr/>
            </p:nvSpPr>
            <p:spPr bwMode="auto">
              <a:xfrm>
                <a:off x="3177" y="2916"/>
                <a:ext cx="12" cy="1"/>
              </a:xfrm>
              <a:custGeom>
                <a:avLst/>
                <a:gdLst>
                  <a:gd name="T0" fmla="*/ 3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3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3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0" name="Freeform 2011"/>
              <p:cNvSpPr>
                <a:spLocks/>
              </p:cNvSpPr>
              <p:nvPr/>
            </p:nvSpPr>
            <p:spPr bwMode="auto">
              <a:xfrm>
                <a:off x="3177" y="2916"/>
                <a:ext cx="12" cy="1"/>
              </a:xfrm>
              <a:custGeom>
                <a:avLst/>
                <a:gdLst>
                  <a:gd name="T0" fmla="*/ 3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3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3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1" name="Freeform 2012"/>
              <p:cNvSpPr>
                <a:spLocks/>
              </p:cNvSpPr>
              <p:nvPr/>
            </p:nvSpPr>
            <p:spPr bwMode="auto">
              <a:xfrm>
                <a:off x="3180" y="291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2" name="Freeform 2013"/>
              <p:cNvSpPr>
                <a:spLocks/>
              </p:cNvSpPr>
              <p:nvPr/>
            </p:nvSpPr>
            <p:spPr bwMode="auto">
              <a:xfrm>
                <a:off x="3180" y="291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3" name="Freeform 2014"/>
              <p:cNvSpPr>
                <a:spLocks/>
              </p:cNvSpPr>
              <p:nvPr/>
            </p:nvSpPr>
            <p:spPr bwMode="auto">
              <a:xfrm>
                <a:off x="3189" y="291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4" name="Freeform 2015"/>
              <p:cNvSpPr>
                <a:spLocks/>
              </p:cNvSpPr>
              <p:nvPr/>
            </p:nvSpPr>
            <p:spPr bwMode="auto">
              <a:xfrm>
                <a:off x="3189" y="291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5" name="Freeform 2016"/>
              <p:cNvSpPr>
                <a:spLocks/>
              </p:cNvSpPr>
              <p:nvPr/>
            </p:nvSpPr>
            <p:spPr bwMode="auto">
              <a:xfrm>
                <a:off x="3189" y="291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9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6" name="Freeform 2017"/>
              <p:cNvSpPr>
                <a:spLocks/>
              </p:cNvSpPr>
              <p:nvPr/>
            </p:nvSpPr>
            <p:spPr bwMode="auto">
              <a:xfrm>
                <a:off x="3189" y="291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9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7" name="Freeform 2018"/>
              <p:cNvSpPr>
                <a:spLocks/>
              </p:cNvSpPr>
              <p:nvPr/>
            </p:nvSpPr>
            <p:spPr bwMode="auto">
              <a:xfrm>
                <a:off x="3175" y="2917"/>
                <a:ext cx="14" cy="1"/>
              </a:xfrm>
              <a:custGeom>
                <a:avLst/>
                <a:gdLst>
                  <a:gd name="T0" fmla="*/ 2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2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2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8" name="Freeform 2019"/>
              <p:cNvSpPr>
                <a:spLocks/>
              </p:cNvSpPr>
              <p:nvPr/>
            </p:nvSpPr>
            <p:spPr bwMode="auto">
              <a:xfrm>
                <a:off x="3175" y="2917"/>
                <a:ext cx="14" cy="1"/>
              </a:xfrm>
              <a:custGeom>
                <a:avLst/>
                <a:gdLst>
                  <a:gd name="T0" fmla="*/ 2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2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2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9" name="Freeform 2020"/>
              <p:cNvSpPr>
                <a:spLocks/>
              </p:cNvSpPr>
              <p:nvPr/>
            </p:nvSpPr>
            <p:spPr bwMode="auto">
              <a:xfrm>
                <a:off x="3177" y="291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0" name="Freeform 2021"/>
              <p:cNvSpPr>
                <a:spLocks/>
              </p:cNvSpPr>
              <p:nvPr/>
            </p:nvSpPr>
            <p:spPr bwMode="auto">
              <a:xfrm>
                <a:off x="3177" y="291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1" name="Freeform 2022"/>
              <p:cNvSpPr>
                <a:spLocks/>
              </p:cNvSpPr>
              <p:nvPr/>
            </p:nvSpPr>
            <p:spPr bwMode="auto">
              <a:xfrm>
                <a:off x="3189" y="291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2" name="Freeform 2023"/>
              <p:cNvSpPr>
                <a:spLocks/>
              </p:cNvSpPr>
              <p:nvPr/>
            </p:nvSpPr>
            <p:spPr bwMode="auto">
              <a:xfrm>
                <a:off x="3189" y="291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3" name="Freeform 2024"/>
              <p:cNvSpPr>
                <a:spLocks/>
              </p:cNvSpPr>
              <p:nvPr/>
            </p:nvSpPr>
            <p:spPr bwMode="auto">
              <a:xfrm>
                <a:off x="3189" y="291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1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1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4" name="Freeform 2025"/>
              <p:cNvSpPr>
                <a:spLocks/>
              </p:cNvSpPr>
              <p:nvPr/>
            </p:nvSpPr>
            <p:spPr bwMode="auto">
              <a:xfrm>
                <a:off x="3189" y="291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1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1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5" name="Freeform 2026"/>
              <p:cNvSpPr>
                <a:spLocks/>
              </p:cNvSpPr>
              <p:nvPr/>
            </p:nvSpPr>
            <p:spPr bwMode="auto">
              <a:xfrm>
                <a:off x="3172" y="2918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6" name="Freeform 2027"/>
              <p:cNvSpPr>
                <a:spLocks/>
              </p:cNvSpPr>
              <p:nvPr/>
            </p:nvSpPr>
            <p:spPr bwMode="auto">
              <a:xfrm>
                <a:off x="3172" y="2918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7" name="Freeform 2028"/>
              <p:cNvSpPr>
                <a:spLocks/>
              </p:cNvSpPr>
              <p:nvPr/>
            </p:nvSpPr>
            <p:spPr bwMode="auto">
              <a:xfrm>
                <a:off x="3175" y="2918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8" name="Freeform 2029"/>
              <p:cNvSpPr>
                <a:spLocks/>
              </p:cNvSpPr>
              <p:nvPr/>
            </p:nvSpPr>
            <p:spPr bwMode="auto">
              <a:xfrm>
                <a:off x="3175" y="2918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32" name="Group 2231"/>
            <p:cNvGrpSpPr>
              <a:grpSpLocks/>
            </p:cNvGrpSpPr>
            <p:nvPr/>
          </p:nvGrpSpPr>
          <p:grpSpPr bwMode="auto">
            <a:xfrm>
              <a:off x="1832" y="2832"/>
              <a:ext cx="71" cy="23"/>
              <a:chOff x="3152" y="2918"/>
              <a:chExt cx="73" cy="23"/>
            </a:xfrm>
          </p:grpSpPr>
          <p:sp>
            <p:nvSpPr>
              <p:cNvPr id="26539" name="Freeform 2031"/>
              <p:cNvSpPr>
                <a:spLocks/>
              </p:cNvSpPr>
              <p:nvPr/>
            </p:nvSpPr>
            <p:spPr bwMode="auto">
              <a:xfrm>
                <a:off x="3189" y="291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0" name="Freeform 2032"/>
              <p:cNvSpPr>
                <a:spLocks/>
              </p:cNvSpPr>
              <p:nvPr/>
            </p:nvSpPr>
            <p:spPr bwMode="auto">
              <a:xfrm>
                <a:off x="3189" y="291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1" name="Freeform 2033"/>
              <p:cNvSpPr>
                <a:spLocks/>
              </p:cNvSpPr>
              <p:nvPr/>
            </p:nvSpPr>
            <p:spPr bwMode="auto">
              <a:xfrm>
                <a:off x="3189" y="291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4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2" name="Freeform 2034"/>
              <p:cNvSpPr>
                <a:spLocks/>
              </p:cNvSpPr>
              <p:nvPr/>
            </p:nvSpPr>
            <p:spPr bwMode="auto">
              <a:xfrm>
                <a:off x="3189" y="291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4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3" name="Freeform 2035"/>
              <p:cNvSpPr>
                <a:spLocks/>
              </p:cNvSpPr>
              <p:nvPr/>
            </p:nvSpPr>
            <p:spPr bwMode="auto">
              <a:xfrm>
                <a:off x="3169" y="2919"/>
                <a:ext cx="20" cy="1"/>
              </a:xfrm>
              <a:custGeom>
                <a:avLst/>
                <a:gdLst>
                  <a:gd name="T0" fmla="*/ 3 w 20"/>
                  <a:gd name="T1" fmla="*/ 0 h 1"/>
                  <a:gd name="T2" fmla="*/ 0 w 20"/>
                  <a:gd name="T3" fmla="*/ 1 h 1"/>
                  <a:gd name="T4" fmla="*/ 20 w 20"/>
                  <a:gd name="T5" fmla="*/ 1 h 1"/>
                  <a:gd name="T6" fmla="*/ 3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3" y="0"/>
                    </a:moveTo>
                    <a:lnTo>
                      <a:pt x="0" y="1"/>
                    </a:lnTo>
                    <a:lnTo>
                      <a:pt x="2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4" name="Freeform 2036"/>
              <p:cNvSpPr>
                <a:spLocks/>
              </p:cNvSpPr>
              <p:nvPr/>
            </p:nvSpPr>
            <p:spPr bwMode="auto">
              <a:xfrm>
                <a:off x="3169" y="2919"/>
                <a:ext cx="20" cy="1"/>
              </a:xfrm>
              <a:custGeom>
                <a:avLst/>
                <a:gdLst>
                  <a:gd name="T0" fmla="*/ 3 w 20"/>
                  <a:gd name="T1" fmla="*/ 0 h 1"/>
                  <a:gd name="T2" fmla="*/ 0 w 20"/>
                  <a:gd name="T3" fmla="*/ 1 h 1"/>
                  <a:gd name="T4" fmla="*/ 20 w 20"/>
                  <a:gd name="T5" fmla="*/ 1 h 1"/>
                  <a:gd name="T6" fmla="*/ 3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3" y="0"/>
                    </a:moveTo>
                    <a:lnTo>
                      <a:pt x="0" y="1"/>
                    </a:lnTo>
                    <a:lnTo>
                      <a:pt x="20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5" name="Freeform 2037"/>
              <p:cNvSpPr>
                <a:spLocks/>
              </p:cNvSpPr>
              <p:nvPr/>
            </p:nvSpPr>
            <p:spPr bwMode="auto">
              <a:xfrm>
                <a:off x="3172" y="291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6" name="Freeform 2038"/>
              <p:cNvSpPr>
                <a:spLocks/>
              </p:cNvSpPr>
              <p:nvPr/>
            </p:nvSpPr>
            <p:spPr bwMode="auto">
              <a:xfrm>
                <a:off x="3172" y="291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7" name="Freeform 2039"/>
              <p:cNvSpPr>
                <a:spLocks/>
              </p:cNvSpPr>
              <p:nvPr/>
            </p:nvSpPr>
            <p:spPr bwMode="auto">
              <a:xfrm>
                <a:off x="3189" y="291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8" name="Freeform 2040"/>
              <p:cNvSpPr>
                <a:spLocks/>
              </p:cNvSpPr>
              <p:nvPr/>
            </p:nvSpPr>
            <p:spPr bwMode="auto">
              <a:xfrm>
                <a:off x="3189" y="291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49" name="Freeform 2041"/>
              <p:cNvSpPr>
                <a:spLocks/>
              </p:cNvSpPr>
              <p:nvPr/>
            </p:nvSpPr>
            <p:spPr bwMode="auto">
              <a:xfrm>
                <a:off x="3189" y="291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0" name="Freeform 2042"/>
              <p:cNvSpPr>
                <a:spLocks/>
              </p:cNvSpPr>
              <p:nvPr/>
            </p:nvSpPr>
            <p:spPr bwMode="auto">
              <a:xfrm>
                <a:off x="3189" y="291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1" name="Freeform 2043"/>
              <p:cNvSpPr>
                <a:spLocks/>
              </p:cNvSpPr>
              <p:nvPr/>
            </p:nvSpPr>
            <p:spPr bwMode="auto">
              <a:xfrm>
                <a:off x="3167" y="2920"/>
                <a:ext cx="22" cy="2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2 h 2"/>
                  <a:gd name="T4" fmla="*/ 22 w 22"/>
                  <a:gd name="T5" fmla="*/ 2 h 2"/>
                  <a:gd name="T6" fmla="*/ 2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2" y="0"/>
                    </a:moveTo>
                    <a:lnTo>
                      <a:pt x="0" y="2"/>
                    </a:lnTo>
                    <a:lnTo>
                      <a:pt x="2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2" name="Freeform 2044"/>
              <p:cNvSpPr>
                <a:spLocks/>
              </p:cNvSpPr>
              <p:nvPr/>
            </p:nvSpPr>
            <p:spPr bwMode="auto">
              <a:xfrm>
                <a:off x="3167" y="2920"/>
                <a:ext cx="22" cy="2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2 h 2"/>
                  <a:gd name="T4" fmla="*/ 22 w 22"/>
                  <a:gd name="T5" fmla="*/ 2 h 2"/>
                  <a:gd name="T6" fmla="*/ 2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2" y="0"/>
                    </a:moveTo>
                    <a:lnTo>
                      <a:pt x="0" y="2"/>
                    </a:lnTo>
                    <a:lnTo>
                      <a:pt x="22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3" name="Freeform 2045"/>
              <p:cNvSpPr>
                <a:spLocks/>
              </p:cNvSpPr>
              <p:nvPr/>
            </p:nvSpPr>
            <p:spPr bwMode="auto">
              <a:xfrm>
                <a:off x="3169" y="2920"/>
                <a:ext cx="20" cy="2"/>
              </a:xfrm>
              <a:custGeom>
                <a:avLst/>
                <a:gdLst>
                  <a:gd name="T0" fmla="*/ 0 w 20"/>
                  <a:gd name="T1" fmla="*/ 0 h 2"/>
                  <a:gd name="T2" fmla="*/ 20 w 20"/>
                  <a:gd name="T3" fmla="*/ 0 h 2"/>
                  <a:gd name="T4" fmla="*/ 20 w 20"/>
                  <a:gd name="T5" fmla="*/ 2 h 2"/>
                  <a:gd name="T6" fmla="*/ 0 w 2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0" y="0"/>
                    </a:moveTo>
                    <a:lnTo>
                      <a:pt x="20" y="0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4" name="Freeform 2046"/>
              <p:cNvSpPr>
                <a:spLocks/>
              </p:cNvSpPr>
              <p:nvPr/>
            </p:nvSpPr>
            <p:spPr bwMode="auto">
              <a:xfrm>
                <a:off x="3169" y="2920"/>
                <a:ext cx="20" cy="2"/>
              </a:xfrm>
              <a:custGeom>
                <a:avLst/>
                <a:gdLst>
                  <a:gd name="T0" fmla="*/ 0 w 20"/>
                  <a:gd name="T1" fmla="*/ 0 h 2"/>
                  <a:gd name="T2" fmla="*/ 20 w 20"/>
                  <a:gd name="T3" fmla="*/ 0 h 2"/>
                  <a:gd name="T4" fmla="*/ 20 w 20"/>
                  <a:gd name="T5" fmla="*/ 2 h 2"/>
                  <a:gd name="T6" fmla="*/ 0 w 2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0" y="0"/>
                    </a:moveTo>
                    <a:lnTo>
                      <a:pt x="20" y="0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5" name="Freeform 2047"/>
              <p:cNvSpPr>
                <a:spLocks/>
              </p:cNvSpPr>
              <p:nvPr/>
            </p:nvSpPr>
            <p:spPr bwMode="auto">
              <a:xfrm>
                <a:off x="3189" y="2920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0 w 22"/>
                  <a:gd name="T3" fmla="*/ 2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0" y="2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6" name="Freeform 2048"/>
              <p:cNvSpPr>
                <a:spLocks/>
              </p:cNvSpPr>
              <p:nvPr/>
            </p:nvSpPr>
            <p:spPr bwMode="auto">
              <a:xfrm>
                <a:off x="3189" y="2920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0 w 22"/>
                  <a:gd name="T3" fmla="*/ 2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0" y="2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7" name="Freeform 2049"/>
              <p:cNvSpPr>
                <a:spLocks/>
              </p:cNvSpPr>
              <p:nvPr/>
            </p:nvSpPr>
            <p:spPr bwMode="auto">
              <a:xfrm>
                <a:off x="3189" y="2920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19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19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8" name="Freeform 2050"/>
              <p:cNvSpPr>
                <a:spLocks/>
              </p:cNvSpPr>
              <p:nvPr/>
            </p:nvSpPr>
            <p:spPr bwMode="auto">
              <a:xfrm>
                <a:off x="3189" y="2920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19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19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59" name="Freeform 2051"/>
              <p:cNvSpPr>
                <a:spLocks/>
              </p:cNvSpPr>
              <p:nvPr/>
            </p:nvSpPr>
            <p:spPr bwMode="auto">
              <a:xfrm>
                <a:off x="3167" y="292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0" name="Freeform 2052"/>
              <p:cNvSpPr>
                <a:spLocks/>
              </p:cNvSpPr>
              <p:nvPr/>
            </p:nvSpPr>
            <p:spPr bwMode="auto">
              <a:xfrm>
                <a:off x="3167" y="292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1" name="Freeform 2053"/>
              <p:cNvSpPr>
                <a:spLocks/>
              </p:cNvSpPr>
              <p:nvPr/>
            </p:nvSpPr>
            <p:spPr bwMode="auto">
              <a:xfrm>
                <a:off x="3167" y="2922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19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2" name="Freeform 2054"/>
              <p:cNvSpPr>
                <a:spLocks/>
              </p:cNvSpPr>
              <p:nvPr/>
            </p:nvSpPr>
            <p:spPr bwMode="auto">
              <a:xfrm>
                <a:off x="3167" y="2922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19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3" name="Freeform 2055"/>
              <p:cNvSpPr>
                <a:spLocks/>
              </p:cNvSpPr>
              <p:nvPr/>
            </p:nvSpPr>
            <p:spPr bwMode="auto">
              <a:xfrm>
                <a:off x="3189" y="2922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3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3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4" name="Freeform 2056"/>
              <p:cNvSpPr>
                <a:spLocks/>
              </p:cNvSpPr>
              <p:nvPr/>
            </p:nvSpPr>
            <p:spPr bwMode="auto">
              <a:xfrm>
                <a:off x="3189" y="2922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3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3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5" name="Rectangle 2057"/>
              <p:cNvSpPr>
                <a:spLocks noChangeArrowheads="1"/>
              </p:cNvSpPr>
              <p:nvPr/>
            </p:nvSpPr>
            <p:spPr bwMode="auto">
              <a:xfrm>
                <a:off x="3189" y="2922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6" name="Rectangle 2058"/>
              <p:cNvSpPr>
                <a:spLocks noChangeArrowheads="1"/>
              </p:cNvSpPr>
              <p:nvPr/>
            </p:nvSpPr>
            <p:spPr bwMode="auto">
              <a:xfrm>
                <a:off x="3189" y="2922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7" name="Freeform 2059"/>
              <p:cNvSpPr>
                <a:spLocks/>
              </p:cNvSpPr>
              <p:nvPr/>
            </p:nvSpPr>
            <p:spPr bwMode="auto">
              <a:xfrm>
                <a:off x="3167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8" name="Freeform 2060"/>
              <p:cNvSpPr>
                <a:spLocks/>
              </p:cNvSpPr>
              <p:nvPr/>
            </p:nvSpPr>
            <p:spPr bwMode="auto">
              <a:xfrm>
                <a:off x="3167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69" name="Freeform 2061"/>
              <p:cNvSpPr>
                <a:spLocks/>
              </p:cNvSpPr>
              <p:nvPr/>
            </p:nvSpPr>
            <p:spPr bwMode="auto">
              <a:xfrm>
                <a:off x="3167" y="292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8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0" name="Freeform 2062"/>
              <p:cNvSpPr>
                <a:spLocks/>
              </p:cNvSpPr>
              <p:nvPr/>
            </p:nvSpPr>
            <p:spPr bwMode="auto">
              <a:xfrm>
                <a:off x="3167" y="292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8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1" name="Freeform 2063"/>
              <p:cNvSpPr>
                <a:spLocks/>
              </p:cNvSpPr>
              <p:nvPr/>
            </p:nvSpPr>
            <p:spPr bwMode="auto">
              <a:xfrm>
                <a:off x="3192" y="292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2" name="Freeform 2064"/>
              <p:cNvSpPr>
                <a:spLocks/>
              </p:cNvSpPr>
              <p:nvPr/>
            </p:nvSpPr>
            <p:spPr bwMode="auto">
              <a:xfrm>
                <a:off x="3192" y="292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3" name="Rectangle 2065"/>
              <p:cNvSpPr>
                <a:spLocks noChangeArrowheads="1"/>
              </p:cNvSpPr>
              <p:nvPr/>
            </p:nvSpPr>
            <p:spPr bwMode="auto">
              <a:xfrm>
                <a:off x="3192" y="2922"/>
                <a:ext cx="1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4" name="Rectangle 2066"/>
              <p:cNvSpPr>
                <a:spLocks noChangeArrowheads="1"/>
              </p:cNvSpPr>
              <p:nvPr/>
            </p:nvSpPr>
            <p:spPr bwMode="auto">
              <a:xfrm>
                <a:off x="3192" y="2922"/>
                <a:ext cx="1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5" name="Freeform 2067"/>
              <p:cNvSpPr>
                <a:spLocks/>
              </p:cNvSpPr>
              <p:nvPr/>
            </p:nvSpPr>
            <p:spPr bwMode="auto">
              <a:xfrm>
                <a:off x="3166" y="2922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6" name="Freeform 2068"/>
              <p:cNvSpPr>
                <a:spLocks/>
              </p:cNvSpPr>
              <p:nvPr/>
            </p:nvSpPr>
            <p:spPr bwMode="auto">
              <a:xfrm>
                <a:off x="3166" y="2922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7" name="Freeform 2069"/>
              <p:cNvSpPr>
                <a:spLocks/>
              </p:cNvSpPr>
              <p:nvPr/>
            </p:nvSpPr>
            <p:spPr bwMode="auto">
              <a:xfrm>
                <a:off x="3167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6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8" name="Freeform 2070"/>
              <p:cNvSpPr>
                <a:spLocks/>
              </p:cNvSpPr>
              <p:nvPr/>
            </p:nvSpPr>
            <p:spPr bwMode="auto">
              <a:xfrm>
                <a:off x="3167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6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79" name="Freeform 2071"/>
              <p:cNvSpPr>
                <a:spLocks/>
              </p:cNvSpPr>
              <p:nvPr/>
            </p:nvSpPr>
            <p:spPr bwMode="auto">
              <a:xfrm>
                <a:off x="3193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 w 18"/>
                  <a:gd name="T3" fmla="*/ 0 h 1"/>
                  <a:gd name="T4" fmla="*/ 18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0" name="Freeform 2072"/>
              <p:cNvSpPr>
                <a:spLocks/>
              </p:cNvSpPr>
              <p:nvPr/>
            </p:nvSpPr>
            <p:spPr bwMode="auto">
              <a:xfrm>
                <a:off x="3193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 w 18"/>
                  <a:gd name="T3" fmla="*/ 0 h 1"/>
                  <a:gd name="T4" fmla="*/ 18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1" name="Rectangle 2073"/>
              <p:cNvSpPr>
                <a:spLocks noChangeArrowheads="1"/>
              </p:cNvSpPr>
              <p:nvPr/>
            </p:nvSpPr>
            <p:spPr bwMode="auto">
              <a:xfrm>
                <a:off x="3193" y="2922"/>
                <a:ext cx="1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2" name="Rectangle 2074"/>
              <p:cNvSpPr>
                <a:spLocks noChangeArrowheads="1"/>
              </p:cNvSpPr>
              <p:nvPr/>
            </p:nvSpPr>
            <p:spPr bwMode="auto">
              <a:xfrm>
                <a:off x="3193" y="2922"/>
                <a:ext cx="1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3" name="Freeform 2075"/>
              <p:cNvSpPr>
                <a:spLocks/>
              </p:cNvSpPr>
              <p:nvPr/>
            </p:nvSpPr>
            <p:spPr bwMode="auto">
              <a:xfrm>
                <a:off x="3166" y="292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4" name="Freeform 2076"/>
              <p:cNvSpPr>
                <a:spLocks/>
              </p:cNvSpPr>
              <p:nvPr/>
            </p:nvSpPr>
            <p:spPr bwMode="auto">
              <a:xfrm>
                <a:off x="3166" y="292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5" name="Freeform 2077"/>
              <p:cNvSpPr>
                <a:spLocks/>
              </p:cNvSpPr>
              <p:nvPr/>
            </p:nvSpPr>
            <p:spPr bwMode="auto">
              <a:xfrm>
                <a:off x="3166" y="2922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6" name="Freeform 2078"/>
              <p:cNvSpPr>
                <a:spLocks/>
              </p:cNvSpPr>
              <p:nvPr/>
            </p:nvSpPr>
            <p:spPr bwMode="auto">
              <a:xfrm>
                <a:off x="3166" y="2922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7" name="Freeform 2079"/>
              <p:cNvSpPr>
                <a:spLocks/>
              </p:cNvSpPr>
              <p:nvPr/>
            </p:nvSpPr>
            <p:spPr bwMode="auto">
              <a:xfrm>
                <a:off x="3194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8" name="Freeform 2080"/>
              <p:cNvSpPr>
                <a:spLocks/>
              </p:cNvSpPr>
              <p:nvPr/>
            </p:nvSpPr>
            <p:spPr bwMode="auto">
              <a:xfrm>
                <a:off x="3194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89" name="Freeform 2081"/>
              <p:cNvSpPr>
                <a:spLocks/>
              </p:cNvSpPr>
              <p:nvPr/>
            </p:nvSpPr>
            <p:spPr bwMode="auto">
              <a:xfrm>
                <a:off x="3194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7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7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0" name="Freeform 2082"/>
              <p:cNvSpPr>
                <a:spLocks/>
              </p:cNvSpPr>
              <p:nvPr/>
            </p:nvSpPr>
            <p:spPr bwMode="auto">
              <a:xfrm>
                <a:off x="3194" y="2922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7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7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1" name="Freeform 2083"/>
              <p:cNvSpPr>
                <a:spLocks/>
              </p:cNvSpPr>
              <p:nvPr/>
            </p:nvSpPr>
            <p:spPr bwMode="auto">
              <a:xfrm>
                <a:off x="3165" y="2923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2" name="Freeform 2084"/>
              <p:cNvSpPr>
                <a:spLocks/>
              </p:cNvSpPr>
              <p:nvPr/>
            </p:nvSpPr>
            <p:spPr bwMode="auto">
              <a:xfrm>
                <a:off x="3165" y="2923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3" name="Freeform 2085"/>
              <p:cNvSpPr>
                <a:spLocks/>
              </p:cNvSpPr>
              <p:nvPr/>
            </p:nvSpPr>
            <p:spPr bwMode="auto">
              <a:xfrm>
                <a:off x="3166" y="2923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2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4" name="Freeform 2086"/>
              <p:cNvSpPr>
                <a:spLocks/>
              </p:cNvSpPr>
              <p:nvPr/>
            </p:nvSpPr>
            <p:spPr bwMode="auto">
              <a:xfrm>
                <a:off x="3166" y="2923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2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5" name="Freeform 2087"/>
              <p:cNvSpPr>
                <a:spLocks/>
              </p:cNvSpPr>
              <p:nvPr/>
            </p:nvSpPr>
            <p:spPr bwMode="auto">
              <a:xfrm>
                <a:off x="3197" y="2923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2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2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6" name="Freeform 2088"/>
              <p:cNvSpPr>
                <a:spLocks/>
              </p:cNvSpPr>
              <p:nvPr/>
            </p:nvSpPr>
            <p:spPr bwMode="auto">
              <a:xfrm>
                <a:off x="3197" y="2923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2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2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7" name="Freeform 2089"/>
              <p:cNvSpPr>
                <a:spLocks/>
              </p:cNvSpPr>
              <p:nvPr/>
            </p:nvSpPr>
            <p:spPr bwMode="auto">
              <a:xfrm>
                <a:off x="3197" y="2923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8" name="Freeform 2090"/>
              <p:cNvSpPr>
                <a:spLocks/>
              </p:cNvSpPr>
              <p:nvPr/>
            </p:nvSpPr>
            <p:spPr bwMode="auto">
              <a:xfrm>
                <a:off x="3197" y="2923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99" name="Freeform 2091"/>
              <p:cNvSpPr>
                <a:spLocks/>
              </p:cNvSpPr>
              <p:nvPr/>
            </p:nvSpPr>
            <p:spPr bwMode="auto">
              <a:xfrm>
                <a:off x="3164" y="2923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0" name="Freeform 2092"/>
              <p:cNvSpPr>
                <a:spLocks/>
              </p:cNvSpPr>
              <p:nvPr/>
            </p:nvSpPr>
            <p:spPr bwMode="auto">
              <a:xfrm>
                <a:off x="3164" y="2923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1" name="Freeform 2093"/>
              <p:cNvSpPr>
                <a:spLocks/>
              </p:cNvSpPr>
              <p:nvPr/>
            </p:nvSpPr>
            <p:spPr bwMode="auto">
              <a:xfrm>
                <a:off x="3165" y="2923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2" name="Freeform 2094"/>
              <p:cNvSpPr>
                <a:spLocks/>
              </p:cNvSpPr>
              <p:nvPr/>
            </p:nvSpPr>
            <p:spPr bwMode="auto">
              <a:xfrm>
                <a:off x="3165" y="2923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3" name="Freeform 2095"/>
              <p:cNvSpPr>
                <a:spLocks/>
              </p:cNvSpPr>
              <p:nvPr/>
            </p:nvSpPr>
            <p:spPr bwMode="auto">
              <a:xfrm>
                <a:off x="3199" y="2923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4" name="Freeform 2096"/>
              <p:cNvSpPr>
                <a:spLocks/>
              </p:cNvSpPr>
              <p:nvPr/>
            </p:nvSpPr>
            <p:spPr bwMode="auto">
              <a:xfrm>
                <a:off x="3199" y="2923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5" name="Freeform 2097"/>
              <p:cNvSpPr>
                <a:spLocks/>
              </p:cNvSpPr>
              <p:nvPr/>
            </p:nvSpPr>
            <p:spPr bwMode="auto">
              <a:xfrm>
                <a:off x="3199" y="2923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6" name="Freeform 2098"/>
              <p:cNvSpPr>
                <a:spLocks/>
              </p:cNvSpPr>
              <p:nvPr/>
            </p:nvSpPr>
            <p:spPr bwMode="auto">
              <a:xfrm>
                <a:off x="3199" y="2923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7" name="Freeform 2099"/>
              <p:cNvSpPr>
                <a:spLocks/>
              </p:cNvSpPr>
              <p:nvPr/>
            </p:nvSpPr>
            <p:spPr bwMode="auto">
              <a:xfrm>
                <a:off x="3163" y="2924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8" name="Freeform 2100"/>
              <p:cNvSpPr>
                <a:spLocks/>
              </p:cNvSpPr>
              <p:nvPr/>
            </p:nvSpPr>
            <p:spPr bwMode="auto">
              <a:xfrm>
                <a:off x="3163" y="2924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09" name="Freeform 2101"/>
              <p:cNvSpPr>
                <a:spLocks/>
              </p:cNvSpPr>
              <p:nvPr/>
            </p:nvSpPr>
            <p:spPr bwMode="auto">
              <a:xfrm>
                <a:off x="3164" y="2924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0" name="Freeform 2102"/>
              <p:cNvSpPr>
                <a:spLocks/>
              </p:cNvSpPr>
              <p:nvPr/>
            </p:nvSpPr>
            <p:spPr bwMode="auto">
              <a:xfrm>
                <a:off x="3164" y="2924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1" name="Freeform 2103"/>
              <p:cNvSpPr>
                <a:spLocks/>
              </p:cNvSpPr>
              <p:nvPr/>
            </p:nvSpPr>
            <p:spPr bwMode="auto">
              <a:xfrm>
                <a:off x="3200" y="2924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2" name="Freeform 2104"/>
              <p:cNvSpPr>
                <a:spLocks/>
              </p:cNvSpPr>
              <p:nvPr/>
            </p:nvSpPr>
            <p:spPr bwMode="auto">
              <a:xfrm>
                <a:off x="3200" y="2924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3" name="Freeform 2105"/>
              <p:cNvSpPr>
                <a:spLocks/>
              </p:cNvSpPr>
              <p:nvPr/>
            </p:nvSpPr>
            <p:spPr bwMode="auto">
              <a:xfrm>
                <a:off x="3200" y="2924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4" name="Freeform 2106"/>
              <p:cNvSpPr>
                <a:spLocks/>
              </p:cNvSpPr>
              <p:nvPr/>
            </p:nvSpPr>
            <p:spPr bwMode="auto">
              <a:xfrm>
                <a:off x="3200" y="2924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5" name="Freeform 2107"/>
              <p:cNvSpPr>
                <a:spLocks/>
              </p:cNvSpPr>
              <p:nvPr/>
            </p:nvSpPr>
            <p:spPr bwMode="auto">
              <a:xfrm>
                <a:off x="3162" y="2924"/>
                <a:ext cx="11" cy="2"/>
              </a:xfrm>
              <a:custGeom>
                <a:avLst/>
                <a:gdLst>
                  <a:gd name="T0" fmla="*/ 1 w 11"/>
                  <a:gd name="T1" fmla="*/ 0 h 2"/>
                  <a:gd name="T2" fmla="*/ 0 w 11"/>
                  <a:gd name="T3" fmla="*/ 2 h 2"/>
                  <a:gd name="T4" fmla="*/ 11 w 11"/>
                  <a:gd name="T5" fmla="*/ 2 h 2"/>
                  <a:gd name="T6" fmla="*/ 1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1" y="0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6" name="Freeform 2108"/>
              <p:cNvSpPr>
                <a:spLocks/>
              </p:cNvSpPr>
              <p:nvPr/>
            </p:nvSpPr>
            <p:spPr bwMode="auto">
              <a:xfrm>
                <a:off x="3162" y="2924"/>
                <a:ext cx="11" cy="2"/>
              </a:xfrm>
              <a:custGeom>
                <a:avLst/>
                <a:gdLst>
                  <a:gd name="T0" fmla="*/ 1 w 11"/>
                  <a:gd name="T1" fmla="*/ 0 h 2"/>
                  <a:gd name="T2" fmla="*/ 0 w 11"/>
                  <a:gd name="T3" fmla="*/ 2 h 2"/>
                  <a:gd name="T4" fmla="*/ 11 w 11"/>
                  <a:gd name="T5" fmla="*/ 2 h 2"/>
                  <a:gd name="T6" fmla="*/ 1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1" y="0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7" name="Freeform 2109"/>
              <p:cNvSpPr>
                <a:spLocks/>
              </p:cNvSpPr>
              <p:nvPr/>
            </p:nvSpPr>
            <p:spPr bwMode="auto">
              <a:xfrm>
                <a:off x="3163" y="2924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3 w 13"/>
                  <a:gd name="T3" fmla="*/ 0 h 2"/>
                  <a:gd name="T4" fmla="*/ 10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3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8" name="Freeform 2110"/>
              <p:cNvSpPr>
                <a:spLocks/>
              </p:cNvSpPr>
              <p:nvPr/>
            </p:nvSpPr>
            <p:spPr bwMode="auto">
              <a:xfrm>
                <a:off x="3163" y="2924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3 w 13"/>
                  <a:gd name="T3" fmla="*/ 0 h 2"/>
                  <a:gd name="T4" fmla="*/ 10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3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19" name="Freeform 2111"/>
              <p:cNvSpPr>
                <a:spLocks/>
              </p:cNvSpPr>
              <p:nvPr/>
            </p:nvSpPr>
            <p:spPr bwMode="auto">
              <a:xfrm>
                <a:off x="3202" y="2924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3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3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0" name="Freeform 2112"/>
              <p:cNvSpPr>
                <a:spLocks/>
              </p:cNvSpPr>
              <p:nvPr/>
            </p:nvSpPr>
            <p:spPr bwMode="auto">
              <a:xfrm>
                <a:off x="3202" y="2924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3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3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1" name="Freeform 2113"/>
              <p:cNvSpPr>
                <a:spLocks/>
              </p:cNvSpPr>
              <p:nvPr/>
            </p:nvSpPr>
            <p:spPr bwMode="auto">
              <a:xfrm>
                <a:off x="3202" y="2924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2 w 14"/>
                  <a:gd name="T3" fmla="*/ 0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2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2" name="Freeform 2114"/>
              <p:cNvSpPr>
                <a:spLocks/>
              </p:cNvSpPr>
              <p:nvPr/>
            </p:nvSpPr>
            <p:spPr bwMode="auto">
              <a:xfrm>
                <a:off x="3202" y="2924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2 w 14"/>
                  <a:gd name="T3" fmla="*/ 0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2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3" name="Freeform 2115"/>
              <p:cNvSpPr>
                <a:spLocks/>
              </p:cNvSpPr>
              <p:nvPr/>
            </p:nvSpPr>
            <p:spPr bwMode="auto">
              <a:xfrm>
                <a:off x="3162" y="292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4" name="Freeform 2116"/>
              <p:cNvSpPr>
                <a:spLocks/>
              </p:cNvSpPr>
              <p:nvPr/>
            </p:nvSpPr>
            <p:spPr bwMode="auto">
              <a:xfrm>
                <a:off x="3162" y="292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5" name="Rectangle 2117"/>
              <p:cNvSpPr>
                <a:spLocks noChangeArrowheads="1"/>
              </p:cNvSpPr>
              <p:nvPr/>
            </p:nvSpPr>
            <p:spPr bwMode="auto">
              <a:xfrm>
                <a:off x="3162" y="2926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6" name="Rectangle 2118"/>
              <p:cNvSpPr>
                <a:spLocks noChangeArrowheads="1"/>
              </p:cNvSpPr>
              <p:nvPr/>
            </p:nvSpPr>
            <p:spPr bwMode="auto">
              <a:xfrm>
                <a:off x="3162" y="2926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7" name="Freeform 2119"/>
              <p:cNvSpPr>
                <a:spLocks/>
              </p:cNvSpPr>
              <p:nvPr/>
            </p:nvSpPr>
            <p:spPr bwMode="auto">
              <a:xfrm>
                <a:off x="3205" y="292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8" name="Freeform 2120"/>
              <p:cNvSpPr>
                <a:spLocks/>
              </p:cNvSpPr>
              <p:nvPr/>
            </p:nvSpPr>
            <p:spPr bwMode="auto">
              <a:xfrm>
                <a:off x="3205" y="292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29" name="Rectangle 2121"/>
              <p:cNvSpPr>
                <a:spLocks noChangeArrowheads="1"/>
              </p:cNvSpPr>
              <p:nvPr/>
            </p:nvSpPr>
            <p:spPr bwMode="auto">
              <a:xfrm>
                <a:off x="3205" y="2926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0" name="Rectangle 2122"/>
              <p:cNvSpPr>
                <a:spLocks noChangeArrowheads="1"/>
              </p:cNvSpPr>
              <p:nvPr/>
            </p:nvSpPr>
            <p:spPr bwMode="auto">
              <a:xfrm>
                <a:off x="3205" y="2926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1" name="Freeform 2123"/>
              <p:cNvSpPr>
                <a:spLocks/>
              </p:cNvSpPr>
              <p:nvPr/>
            </p:nvSpPr>
            <p:spPr bwMode="auto">
              <a:xfrm>
                <a:off x="3161" y="2926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2" name="Freeform 2124"/>
              <p:cNvSpPr>
                <a:spLocks/>
              </p:cNvSpPr>
              <p:nvPr/>
            </p:nvSpPr>
            <p:spPr bwMode="auto">
              <a:xfrm>
                <a:off x="3161" y="2926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3" name="Freeform 2125"/>
              <p:cNvSpPr>
                <a:spLocks/>
              </p:cNvSpPr>
              <p:nvPr/>
            </p:nvSpPr>
            <p:spPr bwMode="auto">
              <a:xfrm>
                <a:off x="3162" y="292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4" name="Freeform 2126"/>
              <p:cNvSpPr>
                <a:spLocks/>
              </p:cNvSpPr>
              <p:nvPr/>
            </p:nvSpPr>
            <p:spPr bwMode="auto">
              <a:xfrm>
                <a:off x="3162" y="2926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5" name="Freeform 2127"/>
              <p:cNvSpPr>
                <a:spLocks/>
              </p:cNvSpPr>
              <p:nvPr/>
            </p:nvSpPr>
            <p:spPr bwMode="auto">
              <a:xfrm>
                <a:off x="3205" y="292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2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2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6" name="Freeform 2128"/>
              <p:cNvSpPr>
                <a:spLocks/>
              </p:cNvSpPr>
              <p:nvPr/>
            </p:nvSpPr>
            <p:spPr bwMode="auto">
              <a:xfrm>
                <a:off x="3205" y="292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2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2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7" name="Freeform 2129"/>
              <p:cNvSpPr>
                <a:spLocks/>
              </p:cNvSpPr>
              <p:nvPr/>
            </p:nvSpPr>
            <p:spPr bwMode="auto">
              <a:xfrm>
                <a:off x="3205" y="292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1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8" name="Freeform 2130"/>
              <p:cNvSpPr>
                <a:spLocks/>
              </p:cNvSpPr>
              <p:nvPr/>
            </p:nvSpPr>
            <p:spPr bwMode="auto">
              <a:xfrm>
                <a:off x="3205" y="292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1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39" name="Freeform 2131"/>
              <p:cNvSpPr>
                <a:spLocks/>
              </p:cNvSpPr>
              <p:nvPr/>
            </p:nvSpPr>
            <p:spPr bwMode="auto">
              <a:xfrm>
                <a:off x="3160" y="2927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0" name="Freeform 2132"/>
              <p:cNvSpPr>
                <a:spLocks/>
              </p:cNvSpPr>
              <p:nvPr/>
            </p:nvSpPr>
            <p:spPr bwMode="auto">
              <a:xfrm>
                <a:off x="3160" y="2927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1" name="Freeform 2133"/>
              <p:cNvSpPr>
                <a:spLocks/>
              </p:cNvSpPr>
              <p:nvPr/>
            </p:nvSpPr>
            <p:spPr bwMode="auto">
              <a:xfrm>
                <a:off x="3161" y="2927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2" name="Freeform 2134"/>
              <p:cNvSpPr>
                <a:spLocks/>
              </p:cNvSpPr>
              <p:nvPr/>
            </p:nvSpPr>
            <p:spPr bwMode="auto">
              <a:xfrm>
                <a:off x="3161" y="2927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3" name="Freeform 2135"/>
              <p:cNvSpPr>
                <a:spLocks/>
              </p:cNvSpPr>
              <p:nvPr/>
            </p:nvSpPr>
            <p:spPr bwMode="auto">
              <a:xfrm>
                <a:off x="3207" y="292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4" name="Freeform 2136"/>
              <p:cNvSpPr>
                <a:spLocks/>
              </p:cNvSpPr>
              <p:nvPr/>
            </p:nvSpPr>
            <p:spPr bwMode="auto">
              <a:xfrm>
                <a:off x="3207" y="292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5" name="Freeform 2137"/>
              <p:cNvSpPr>
                <a:spLocks/>
              </p:cNvSpPr>
              <p:nvPr/>
            </p:nvSpPr>
            <p:spPr bwMode="auto">
              <a:xfrm>
                <a:off x="3207" y="292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6" name="Freeform 2138"/>
              <p:cNvSpPr>
                <a:spLocks/>
              </p:cNvSpPr>
              <p:nvPr/>
            </p:nvSpPr>
            <p:spPr bwMode="auto">
              <a:xfrm>
                <a:off x="3207" y="292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7" name="Freeform 2139"/>
              <p:cNvSpPr>
                <a:spLocks/>
              </p:cNvSpPr>
              <p:nvPr/>
            </p:nvSpPr>
            <p:spPr bwMode="auto">
              <a:xfrm>
                <a:off x="3159" y="2928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8" name="Freeform 2140"/>
              <p:cNvSpPr>
                <a:spLocks/>
              </p:cNvSpPr>
              <p:nvPr/>
            </p:nvSpPr>
            <p:spPr bwMode="auto">
              <a:xfrm>
                <a:off x="3159" y="2928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49" name="Freeform 2141"/>
              <p:cNvSpPr>
                <a:spLocks/>
              </p:cNvSpPr>
              <p:nvPr/>
            </p:nvSpPr>
            <p:spPr bwMode="auto">
              <a:xfrm>
                <a:off x="3160" y="292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0" name="Freeform 2142"/>
              <p:cNvSpPr>
                <a:spLocks/>
              </p:cNvSpPr>
              <p:nvPr/>
            </p:nvSpPr>
            <p:spPr bwMode="auto">
              <a:xfrm>
                <a:off x="3160" y="292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1" name="Freeform 2143"/>
              <p:cNvSpPr>
                <a:spLocks/>
              </p:cNvSpPr>
              <p:nvPr/>
            </p:nvSpPr>
            <p:spPr bwMode="auto">
              <a:xfrm>
                <a:off x="3208" y="292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2" name="Freeform 2144"/>
              <p:cNvSpPr>
                <a:spLocks/>
              </p:cNvSpPr>
              <p:nvPr/>
            </p:nvSpPr>
            <p:spPr bwMode="auto">
              <a:xfrm>
                <a:off x="3208" y="292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3" name="Rectangle 2145"/>
              <p:cNvSpPr>
                <a:spLocks noChangeArrowheads="1"/>
              </p:cNvSpPr>
              <p:nvPr/>
            </p:nvSpPr>
            <p:spPr bwMode="auto">
              <a:xfrm>
                <a:off x="3208" y="2928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4" name="Rectangle 2146"/>
              <p:cNvSpPr>
                <a:spLocks noChangeArrowheads="1"/>
              </p:cNvSpPr>
              <p:nvPr/>
            </p:nvSpPr>
            <p:spPr bwMode="auto">
              <a:xfrm>
                <a:off x="3208" y="2928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5" name="Freeform 2147"/>
              <p:cNvSpPr>
                <a:spLocks/>
              </p:cNvSpPr>
              <p:nvPr/>
            </p:nvSpPr>
            <p:spPr bwMode="auto">
              <a:xfrm>
                <a:off x="3158" y="2928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6" name="Freeform 2148"/>
              <p:cNvSpPr>
                <a:spLocks/>
              </p:cNvSpPr>
              <p:nvPr/>
            </p:nvSpPr>
            <p:spPr bwMode="auto">
              <a:xfrm>
                <a:off x="3158" y="2928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7" name="Freeform 2149"/>
              <p:cNvSpPr>
                <a:spLocks/>
              </p:cNvSpPr>
              <p:nvPr/>
            </p:nvSpPr>
            <p:spPr bwMode="auto">
              <a:xfrm>
                <a:off x="3159" y="2928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8" name="Freeform 2150"/>
              <p:cNvSpPr>
                <a:spLocks/>
              </p:cNvSpPr>
              <p:nvPr/>
            </p:nvSpPr>
            <p:spPr bwMode="auto">
              <a:xfrm>
                <a:off x="3159" y="2928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59" name="Freeform 2151"/>
              <p:cNvSpPr>
                <a:spLocks/>
              </p:cNvSpPr>
              <p:nvPr/>
            </p:nvSpPr>
            <p:spPr bwMode="auto">
              <a:xfrm>
                <a:off x="3209" y="2928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2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2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0" name="Freeform 2152"/>
              <p:cNvSpPr>
                <a:spLocks/>
              </p:cNvSpPr>
              <p:nvPr/>
            </p:nvSpPr>
            <p:spPr bwMode="auto">
              <a:xfrm>
                <a:off x="3209" y="2928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2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2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1" name="Freeform 2153"/>
              <p:cNvSpPr>
                <a:spLocks/>
              </p:cNvSpPr>
              <p:nvPr/>
            </p:nvSpPr>
            <p:spPr bwMode="auto">
              <a:xfrm>
                <a:off x="3209" y="2928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2" name="Freeform 2154"/>
              <p:cNvSpPr>
                <a:spLocks/>
              </p:cNvSpPr>
              <p:nvPr/>
            </p:nvSpPr>
            <p:spPr bwMode="auto">
              <a:xfrm>
                <a:off x="3209" y="2928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3" name="Freeform 2155"/>
              <p:cNvSpPr>
                <a:spLocks/>
              </p:cNvSpPr>
              <p:nvPr/>
            </p:nvSpPr>
            <p:spPr bwMode="auto">
              <a:xfrm>
                <a:off x="3158" y="293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4" name="Freeform 2156"/>
              <p:cNvSpPr>
                <a:spLocks/>
              </p:cNvSpPr>
              <p:nvPr/>
            </p:nvSpPr>
            <p:spPr bwMode="auto">
              <a:xfrm>
                <a:off x="3158" y="293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5" name="Freeform 2157"/>
              <p:cNvSpPr>
                <a:spLocks/>
              </p:cNvSpPr>
              <p:nvPr/>
            </p:nvSpPr>
            <p:spPr bwMode="auto">
              <a:xfrm>
                <a:off x="3158" y="293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8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6" name="Freeform 2158"/>
              <p:cNvSpPr>
                <a:spLocks/>
              </p:cNvSpPr>
              <p:nvPr/>
            </p:nvSpPr>
            <p:spPr bwMode="auto">
              <a:xfrm>
                <a:off x="3158" y="293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8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7" name="Freeform 2159"/>
              <p:cNvSpPr>
                <a:spLocks/>
              </p:cNvSpPr>
              <p:nvPr/>
            </p:nvSpPr>
            <p:spPr bwMode="auto">
              <a:xfrm>
                <a:off x="3211" y="293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8" name="Freeform 2160"/>
              <p:cNvSpPr>
                <a:spLocks/>
              </p:cNvSpPr>
              <p:nvPr/>
            </p:nvSpPr>
            <p:spPr bwMode="auto">
              <a:xfrm>
                <a:off x="3211" y="293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69" name="Rectangle 2161"/>
              <p:cNvSpPr>
                <a:spLocks noChangeArrowheads="1"/>
              </p:cNvSpPr>
              <p:nvPr/>
            </p:nvSpPr>
            <p:spPr bwMode="auto">
              <a:xfrm>
                <a:off x="3211" y="2930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0" name="Rectangle 2162"/>
              <p:cNvSpPr>
                <a:spLocks noChangeArrowheads="1"/>
              </p:cNvSpPr>
              <p:nvPr/>
            </p:nvSpPr>
            <p:spPr bwMode="auto">
              <a:xfrm>
                <a:off x="3211" y="2930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1" name="Freeform 2163"/>
              <p:cNvSpPr>
                <a:spLocks/>
              </p:cNvSpPr>
              <p:nvPr/>
            </p:nvSpPr>
            <p:spPr bwMode="auto">
              <a:xfrm>
                <a:off x="3156" y="2930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2" name="Freeform 2164"/>
              <p:cNvSpPr>
                <a:spLocks/>
              </p:cNvSpPr>
              <p:nvPr/>
            </p:nvSpPr>
            <p:spPr bwMode="auto">
              <a:xfrm>
                <a:off x="3156" y="2930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3" name="Freeform 2165"/>
              <p:cNvSpPr>
                <a:spLocks/>
              </p:cNvSpPr>
              <p:nvPr/>
            </p:nvSpPr>
            <p:spPr bwMode="auto">
              <a:xfrm>
                <a:off x="3158" y="293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4" name="Freeform 2166"/>
              <p:cNvSpPr>
                <a:spLocks/>
              </p:cNvSpPr>
              <p:nvPr/>
            </p:nvSpPr>
            <p:spPr bwMode="auto">
              <a:xfrm>
                <a:off x="3158" y="293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5" name="Freeform 2167"/>
              <p:cNvSpPr>
                <a:spLocks/>
              </p:cNvSpPr>
              <p:nvPr/>
            </p:nvSpPr>
            <p:spPr bwMode="auto">
              <a:xfrm>
                <a:off x="3211" y="293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6" name="Freeform 2168"/>
              <p:cNvSpPr>
                <a:spLocks/>
              </p:cNvSpPr>
              <p:nvPr/>
            </p:nvSpPr>
            <p:spPr bwMode="auto">
              <a:xfrm>
                <a:off x="3211" y="293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7" name="Freeform 2169"/>
              <p:cNvSpPr>
                <a:spLocks/>
              </p:cNvSpPr>
              <p:nvPr/>
            </p:nvSpPr>
            <p:spPr bwMode="auto">
              <a:xfrm>
                <a:off x="3211" y="293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9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8" name="Freeform 2170"/>
              <p:cNvSpPr>
                <a:spLocks/>
              </p:cNvSpPr>
              <p:nvPr/>
            </p:nvSpPr>
            <p:spPr bwMode="auto">
              <a:xfrm>
                <a:off x="3211" y="293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9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79" name="Freeform 2171"/>
              <p:cNvSpPr>
                <a:spLocks/>
              </p:cNvSpPr>
              <p:nvPr/>
            </p:nvSpPr>
            <p:spPr bwMode="auto">
              <a:xfrm>
                <a:off x="3156" y="2932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0" name="Freeform 2172"/>
              <p:cNvSpPr>
                <a:spLocks/>
              </p:cNvSpPr>
              <p:nvPr/>
            </p:nvSpPr>
            <p:spPr bwMode="auto">
              <a:xfrm>
                <a:off x="3156" y="2932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1" name="Rectangle 2173"/>
              <p:cNvSpPr>
                <a:spLocks noChangeArrowheads="1"/>
              </p:cNvSpPr>
              <p:nvPr/>
            </p:nvSpPr>
            <p:spPr bwMode="auto">
              <a:xfrm>
                <a:off x="3156" y="2932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2" name="Rectangle 2174"/>
              <p:cNvSpPr>
                <a:spLocks noChangeArrowheads="1"/>
              </p:cNvSpPr>
              <p:nvPr/>
            </p:nvSpPr>
            <p:spPr bwMode="auto">
              <a:xfrm>
                <a:off x="3156" y="2932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3" name="Freeform 2175"/>
              <p:cNvSpPr>
                <a:spLocks/>
              </p:cNvSpPr>
              <p:nvPr/>
            </p:nvSpPr>
            <p:spPr bwMode="auto">
              <a:xfrm>
                <a:off x="3213" y="293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4" name="Freeform 2176"/>
              <p:cNvSpPr>
                <a:spLocks/>
              </p:cNvSpPr>
              <p:nvPr/>
            </p:nvSpPr>
            <p:spPr bwMode="auto">
              <a:xfrm>
                <a:off x="3213" y="293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5" name="Rectangle 2177"/>
              <p:cNvSpPr>
                <a:spLocks noChangeArrowheads="1"/>
              </p:cNvSpPr>
              <p:nvPr/>
            </p:nvSpPr>
            <p:spPr bwMode="auto">
              <a:xfrm>
                <a:off x="3213" y="2932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6" name="Rectangle 2178"/>
              <p:cNvSpPr>
                <a:spLocks noChangeArrowheads="1"/>
              </p:cNvSpPr>
              <p:nvPr/>
            </p:nvSpPr>
            <p:spPr bwMode="auto">
              <a:xfrm>
                <a:off x="3213" y="2932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7" name="Freeform 2179"/>
              <p:cNvSpPr>
                <a:spLocks/>
              </p:cNvSpPr>
              <p:nvPr/>
            </p:nvSpPr>
            <p:spPr bwMode="auto">
              <a:xfrm>
                <a:off x="3155" y="2932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8" name="Freeform 2180"/>
              <p:cNvSpPr>
                <a:spLocks/>
              </p:cNvSpPr>
              <p:nvPr/>
            </p:nvSpPr>
            <p:spPr bwMode="auto">
              <a:xfrm>
                <a:off x="3155" y="2932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89" name="Freeform 2181"/>
              <p:cNvSpPr>
                <a:spLocks/>
              </p:cNvSpPr>
              <p:nvPr/>
            </p:nvSpPr>
            <p:spPr bwMode="auto">
              <a:xfrm>
                <a:off x="3156" y="293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7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0" name="Freeform 2182"/>
              <p:cNvSpPr>
                <a:spLocks/>
              </p:cNvSpPr>
              <p:nvPr/>
            </p:nvSpPr>
            <p:spPr bwMode="auto">
              <a:xfrm>
                <a:off x="3156" y="293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7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1" name="Freeform 2183"/>
              <p:cNvSpPr>
                <a:spLocks/>
              </p:cNvSpPr>
              <p:nvPr/>
            </p:nvSpPr>
            <p:spPr bwMode="auto">
              <a:xfrm>
                <a:off x="3213" y="293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2" name="Freeform 2184"/>
              <p:cNvSpPr>
                <a:spLocks/>
              </p:cNvSpPr>
              <p:nvPr/>
            </p:nvSpPr>
            <p:spPr bwMode="auto">
              <a:xfrm>
                <a:off x="3213" y="293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3" name="Freeform 2185"/>
              <p:cNvSpPr>
                <a:spLocks/>
              </p:cNvSpPr>
              <p:nvPr/>
            </p:nvSpPr>
            <p:spPr bwMode="auto">
              <a:xfrm>
                <a:off x="3213" y="293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4" name="Freeform 2186"/>
              <p:cNvSpPr>
                <a:spLocks/>
              </p:cNvSpPr>
              <p:nvPr/>
            </p:nvSpPr>
            <p:spPr bwMode="auto">
              <a:xfrm>
                <a:off x="3213" y="293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5" name="Freeform 2187"/>
              <p:cNvSpPr>
                <a:spLocks/>
              </p:cNvSpPr>
              <p:nvPr/>
            </p:nvSpPr>
            <p:spPr bwMode="auto">
              <a:xfrm>
                <a:off x="3155" y="293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6" name="Freeform 2188"/>
              <p:cNvSpPr>
                <a:spLocks/>
              </p:cNvSpPr>
              <p:nvPr/>
            </p:nvSpPr>
            <p:spPr bwMode="auto">
              <a:xfrm>
                <a:off x="3155" y="293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7" name="Freeform 2189"/>
              <p:cNvSpPr>
                <a:spLocks/>
              </p:cNvSpPr>
              <p:nvPr/>
            </p:nvSpPr>
            <p:spPr bwMode="auto">
              <a:xfrm>
                <a:off x="3155" y="293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8" name="Freeform 2190"/>
              <p:cNvSpPr>
                <a:spLocks/>
              </p:cNvSpPr>
              <p:nvPr/>
            </p:nvSpPr>
            <p:spPr bwMode="auto">
              <a:xfrm>
                <a:off x="3155" y="293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99" name="Freeform 2191"/>
              <p:cNvSpPr>
                <a:spLocks/>
              </p:cNvSpPr>
              <p:nvPr/>
            </p:nvSpPr>
            <p:spPr bwMode="auto">
              <a:xfrm>
                <a:off x="3215" y="293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0" name="Freeform 2192"/>
              <p:cNvSpPr>
                <a:spLocks/>
              </p:cNvSpPr>
              <p:nvPr/>
            </p:nvSpPr>
            <p:spPr bwMode="auto">
              <a:xfrm>
                <a:off x="3215" y="293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1" name="Freeform 2193"/>
              <p:cNvSpPr>
                <a:spLocks/>
              </p:cNvSpPr>
              <p:nvPr/>
            </p:nvSpPr>
            <p:spPr bwMode="auto">
              <a:xfrm>
                <a:off x="3215" y="293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2" name="Freeform 2194"/>
              <p:cNvSpPr>
                <a:spLocks/>
              </p:cNvSpPr>
              <p:nvPr/>
            </p:nvSpPr>
            <p:spPr bwMode="auto">
              <a:xfrm>
                <a:off x="3215" y="293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3" name="Freeform 2195"/>
              <p:cNvSpPr>
                <a:spLocks/>
              </p:cNvSpPr>
              <p:nvPr/>
            </p:nvSpPr>
            <p:spPr bwMode="auto">
              <a:xfrm>
                <a:off x="3154" y="2935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4" name="Freeform 2196"/>
              <p:cNvSpPr>
                <a:spLocks/>
              </p:cNvSpPr>
              <p:nvPr/>
            </p:nvSpPr>
            <p:spPr bwMode="auto">
              <a:xfrm>
                <a:off x="3154" y="2935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5" name="Freeform 2197"/>
              <p:cNvSpPr>
                <a:spLocks/>
              </p:cNvSpPr>
              <p:nvPr/>
            </p:nvSpPr>
            <p:spPr bwMode="auto">
              <a:xfrm>
                <a:off x="3155" y="293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6" name="Freeform 2198"/>
              <p:cNvSpPr>
                <a:spLocks/>
              </p:cNvSpPr>
              <p:nvPr/>
            </p:nvSpPr>
            <p:spPr bwMode="auto">
              <a:xfrm>
                <a:off x="3155" y="293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7" name="Freeform 2199"/>
              <p:cNvSpPr>
                <a:spLocks/>
              </p:cNvSpPr>
              <p:nvPr/>
            </p:nvSpPr>
            <p:spPr bwMode="auto">
              <a:xfrm>
                <a:off x="3215" y="2935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8" name="Freeform 2200"/>
              <p:cNvSpPr>
                <a:spLocks/>
              </p:cNvSpPr>
              <p:nvPr/>
            </p:nvSpPr>
            <p:spPr bwMode="auto">
              <a:xfrm>
                <a:off x="3215" y="2935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09" name="Freeform 2201"/>
              <p:cNvSpPr>
                <a:spLocks/>
              </p:cNvSpPr>
              <p:nvPr/>
            </p:nvSpPr>
            <p:spPr bwMode="auto">
              <a:xfrm>
                <a:off x="3215" y="2935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0" name="Freeform 2202"/>
              <p:cNvSpPr>
                <a:spLocks/>
              </p:cNvSpPr>
              <p:nvPr/>
            </p:nvSpPr>
            <p:spPr bwMode="auto">
              <a:xfrm>
                <a:off x="3215" y="2935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1" name="Freeform 2203"/>
              <p:cNvSpPr>
                <a:spLocks/>
              </p:cNvSpPr>
              <p:nvPr/>
            </p:nvSpPr>
            <p:spPr bwMode="auto">
              <a:xfrm>
                <a:off x="3153" y="2937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2" name="Freeform 2204"/>
              <p:cNvSpPr>
                <a:spLocks/>
              </p:cNvSpPr>
              <p:nvPr/>
            </p:nvSpPr>
            <p:spPr bwMode="auto">
              <a:xfrm>
                <a:off x="3153" y="2937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3" name="Rectangle 2205"/>
              <p:cNvSpPr>
                <a:spLocks noChangeArrowheads="1"/>
              </p:cNvSpPr>
              <p:nvPr/>
            </p:nvSpPr>
            <p:spPr bwMode="auto">
              <a:xfrm>
                <a:off x="3154" y="2937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4" name="Rectangle 2206"/>
              <p:cNvSpPr>
                <a:spLocks noChangeArrowheads="1"/>
              </p:cNvSpPr>
              <p:nvPr/>
            </p:nvSpPr>
            <p:spPr bwMode="auto">
              <a:xfrm>
                <a:off x="3154" y="2937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5" name="Freeform 2207"/>
              <p:cNvSpPr>
                <a:spLocks/>
              </p:cNvSpPr>
              <p:nvPr/>
            </p:nvSpPr>
            <p:spPr bwMode="auto">
              <a:xfrm>
                <a:off x="3216" y="293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6" name="Freeform 2208"/>
              <p:cNvSpPr>
                <a:spLocks/>
              </p:cNvSpPr>
              <p:nvPr/>
            </p:nvSpPr>
            <p:spPr bwMode="auto">
              <a:xfrm>
                <a:off x="3216" y="293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7" name="Rectangle 2209"/>
              <p:cNvSpPr>
                <a:spLocks noChangeArrowheads="1"/>
              </p:cNvSpPr>
              <p:nvPr/>
            </p:nvSpPr>
            <p:spPr bwMode="auto">
              <a:xfrm>
                <a:off x="3216" y="2937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8" name="Rectangle 2210"/>
              <p:cNvSpPr>
                <a:spLocks noChangeArrowheads="1"/>
              </p:cNvSpPr>
              <p:nvPr/>
            </p:nvSpPr>
            <p:spPr bwMode="auto">
              <a:xfrm>
                <a:off x="3216" y="2937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19" name="Freeform 2211"/>
              <p:cNvSpPr>
                <a:spLocks/>
              </p:cNvSpPr>
              <p:nvPr/>
            </p:nvSpPr>
            <p:spPr bwMode="auto">
              <a:xfrm>
                <a:off x="3153" y="2937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0" name="Freeform 2212"/>
              <p:cNvSpPr>
                <a:spLocks/>
              </p:cNvSpPr>
              <p:nvPr/>
            </p:nvSpPr>
            <p:spPr bwMode="auto">
              <a:xfrm>
                <a:off x="3153" y="2937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1" name="Freeform 2213"/>
              <p:cNvSpPr>
                <a:spLocks/>
              </p:cNvSpPr>
              <p:nvPr/>
            </p:nvSpPr>
            <p:spPr bwMode="auto">
              <a:xfrm>
                <a:off x="3153" y="29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2" name="Freeform 2214"/>
              <p:cNvSpPr>
                <a:spLocks/>
              </p:cNvSpPr>
              <p:nvPr/>
            </p:nvSpPr>
            <p:spPr bwMode="auto">
              <a:xfrm>
                <a:off x="3153" y="29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3" name="Freeform 2215"/>
              <p:cNvSpPr>
                <a:spLocks/>
              </p:cNvSpPr>
              <p:nvPr/>
            </p:nvSpPr>
            <p:spPr bwMode="auto">
              <a:xfrm>
                <a:off x="3217" y="29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4" name="Freeform 2216"/>
              <p:cNvSpPr>
                <a:spLocks/>
              </p:cNvSpPr>
              <p:nvPr/>
            </p:nvSpPr>
            <p:spPr bwMode="auto">
              <a:xfrm>
                <a:off x="3217" y="29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5" name="Freeform 2217"/>
              <p:cNvSpPr>
                <a:spLocks/>
              </p:cNvSpPr>
              <p:nvPr/>
            </p:nvSpPr>
            <p:spPr bwMode="auto">
              <a:xfrm>
                <a:off x="3217" y="29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6" name="Freeform 2218"/>
              <p:cNvSpPr>
                <a:spLocks/>
              </p:cNvSpPr>
              <p:nvPr/>
            </p:nvSpPr>
            <p:spPr bwMode="auto">
              <a:xfrm>
                <a:off x="3217" y="293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7" name="Freeform 2219"/>
              <p:cNvSpPr>
                <a:spLocks/>
              </p:cNvSpPr>
              <p:nvPr/>
            </p:nvSpPr>
            <p:spPr bwMode="auto">
              <a:xfrm>
                <a:off x="3152" y="293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8" name="Freeform 2220"/>
              <p:cNvSpPr>
                <a:spLocks/>
              </p:cNvSpPr>
              <p:nvPr/>
            </p:nvSpPr>
            <p:spPr bwMode="auto">
              <a:xfrm>
                <a:off x="3152" y="293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29" name="Freeform 2221"/>
              <p:cNvSpPr>
                <a:spLocks/>
              </p:cNvSpPr>
              <p:nvPr/>
            </p:nvSpPr>
            <p:spPr bwMode="auto">
              <a:xfrm>
                <a:off x="3153" y="29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0" name="Freeform 2222"/>
              <p:cNvSpPr>
                <a:spLocks/>
              </p:cNvSpPr>
              <p:nvPr/>
            </p:nvSpPr>
            <p:spPr bwMode="auto">
              <a:xfrm>
                <a:off x="3153" y="29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1" name="Freeform 2223"/>
              <p:cNvSpPr>
                <a:spLocks/>
              </p:cNvSpPr>
              <p:nvPr/>
            </p:nvSpPr>
            <p:spPr bwMode="auto">
              <a:xfrm>
                <a:off x="3218" y="29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2" name="Freeform 2224"/>
              <p:cNvSpPr>
                <a:spLocks/>
              </p:cNvSpPr>
              <p:nvPr/>
            </p:nvSpPr>
            <p:spPr bwMode="auto">
              <a:xfrm>
                <a:off x="3218" y="29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3" name="Freeform 2225"/>
              <p:cNvSpPr>
                <a:spLocks/>
              </p:cNvSpPr>
              <p:nvPr/>
            </p:nvSpPr>
            <p:spPr bwMode="auto">
              <a:xfrm>
                <a:off x="3218" y="29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4" name="Freeform 2226"/>
              <p:cNvSpPr>
                <a:spLocks/>
              </p:cNvSpPr>
              <p:nvPr/>
            </p:nvSpPr>
            <p:spPr bwMode="auto">
              <a:xfrm>
                <a:off x="3218" y="293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5" name="Freeform 2227"/>
              <p:cNvSpPr>
                <a:spLocks/>
              </p:cNvSpPr>
              <p:nvPr/>
            </p:nvSpPr>
            <p:spPr bwMode="auto">
              <a:xfrm>
                <a:off x="3152" y="294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6" name="Freeform 2228"/>
              <p:cNvSpPr>
                <a:spLocks/>
              </p:cNvSpPr>
              <p:nvPr/>
            </p:nvSpPr>
            <p:spPr bwMode="auto">
              <a:xfrm>
                <a:off x="3152" y="294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7" name="Freeform 2229"/>
              <p:cNvSpPr>
                <a:spLocks/>
              </p:cNvSpPr>
              <p:nvPr/>
            </p:nvSpPr>
            <p:spPr bwMode="auto">
              <a:xfrm>
                <a:off x="3152" y="294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38" name="Freeform 2230"/>
              <p:cNvSpPr>
                <a:spLocks/>
              </p:cNvSpPr>
              <p:nvPr/>
            </p:nvSpPr>
            <p:spPr bwMode="auto">
              <a:xfrm>
                <a:off x="3152" y="294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33" name="Group 2432"/>
            <p:cNvGrpSpPr>
              <a:grpSpLocks/>
            </p:cNvGrpSpPr>
            <p:nvPr/>
          </p:nvGrpSpPr>
          <p:grpSpPr bwMode="auto">
            <a:xfrm>
              <a:off x="1829" y="2854"/>
              <a:ext cx="77" cy="34"/>
              <a:chOff x="3149" y="2940"/>
              <a:chExt cx="79" cy="35"/>
            </a:xfrm>
          </p:grpSpPr>
          <p:sp>
            <p:nvSpPr>
              <p:cNvPr id="26339" name="Freeform 2232"/>
              <p:cNvSpPr>
                <a:spLocks/>
              </p:cNvSpPr>
              <p:nvPr/>
            </p:nvSpPr>
            <p:spPr bwMode="auto">
              <a:xfrm>
                <a:off x="3218" y="294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0" name="Freeform 2233"/>
              <p:cNvSpPr>
                <a:spLocks/>
              </p:cNvSpPr>
              <p:nvPr/>
            </p:nvSpPr>
            <p:spPr bwMode="auto">
              <a:xfrm>
                <a:off x="3218" y="294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1" name="Freeform 2234"/>
              <p:cNvSpPr>
                <a:spLocks/>
              </p:cNvSpPr>
              <p:nvPr/>
            </p:nvSpPr>
            <p:spPr bwMode="auto">
              <a:xfrm>
                <a:off x="3218" y="294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2" name="Freeform 2235"/>
              <p:cNvSpPr>
                <a:spLocks/>
              </p:cNvSpPr>
              <p:nvPr/>
            </p:nvSpPr>
            <p:spPr bwMode="auto">
              <a:xfrm>
                <a:off x="3218" y="294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3" name="Freeform 2236"/>
              <p:cNvSpPr>
                <a:spLocks/>
              </p:cNvSpPr>
              <p:nvPr/>
            </p:nvSpPr>
            <p:spPr bwMode="auto">
              <a:xfrm>
                <a:off x="3151" y="2941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4" name="Freeform 2237"/>
              <p:cNvSpPr>
                <a:spLocks/>
              </p:cNvSpPr>
              <p:nvPr/>
            </p:nvSpPr>
            <p:spPr bwMode="auto">
              <a:xfrm>
                <a:off x="3151" y="2941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5" name="Freeform 2238"/>
              <p:cNvSpPr>
                <a:spLocks/>
              </p:cNvSpPr>
              <p:nvPr/>
            </p:nvSpPr>
            <p:spPr bwMode="auto">
              <a:xfrm>
                <a:off x="3152" y="29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6" name="Freeform 2239"/>
              <p:cNvSpPr>
                <a:spLocks/>
              </p:cNvSpPr>
              <p:nvPr/>
            </p:nvSpPr>
            <p:spPr bwMode="auto">
              <a:xfrm>
                <a:off x="3152" y="29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7" name="Freeform 2240"/>
              <p:cNvSpPr>
                <a:spLocks/>
              </p:cNvSpPr>
              <p:nvPr/>
            </p:nvSpPr>
            <p:spPr bwMode="auto">
              <a:xfrm>
                <a:off x="3219" y="29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1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8" name="Freeform 2241"/>
              <p:cNvSpPr>
                <a:spLocks/>
              </p:cNvSpPr>
              <p:nvPr/>
            </p:nvSpPr>
            <p:spPr bwMode="auto">
              <a:xfrm>
                <a:off x="3219" y="29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1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49" name="Freeform 2242"/>
              <p:cNvSpPr>
                <a:spLocks/>
              </p:cNvSpPr>
              <p:nvPr/>
            </p:nvSpPr>
            <p:spPr bwMode="auto">
              <a:xfrm>
                <a:off x="3219" y="29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0" name="Freeform 2243"/>
              <p:cNvSpPr>
                <a:spLocks/>
              </p:cNvSpPr>
              <p:nvPr/>
            </p:nvSpPr>
            <p:spPr bwMode="auto">
              <a:xfrm>
                <a:off x="3219" y="29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1" name="Freeform 2244"/>
              <p:cNvSpPr>
                <a:spLocks/>
              </p:cNvSpPr>
              <p:nvPr/>
            </p:nvSpPr>
            <p:spPr bwMode="auto">
              <a:xfrm>
                <a:off x="3151" y="29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2" name="Freeform 2245"/>
              <p:cNvSpPr>
                <a:spLocks/>
              </p:cNvSpPr>
              <p:nvPr/>
            </p:nvSpPr>
            <p:spPr bwMode="auto">
              <a:xfrm>
                <a:off x="3151" y="29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3" name="Freeform 2246"/>
              <p:cNvSpPr>
                <a:spLocks/>
              </p:cNvSpPr>
              <p:nvPr/>
            </p:nvSpPr>
            <p:spPr bwMode="auto">
              <a:xfrm>
                <a:off x="3151" y="29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4" name="Freeform 2247"/>
              <p:cNvSpPr>
                <a:spLocks/>
              </p:cNvSpPr>
              <p:nvPr/>
            </p:nvSpPr>
            <p:spPr bwMode="auto">
              <a:xfrm>
                <a:off x="3151" y="29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5" name="Freeform 2248"/>
              <p:cNvSpPr>
                <a:spLocks/>
              </p:cNvSpPr>
              <p:nvPr/>
            </p:nvSpPr>
            <p:spPr bwMode="auto">
              <a:xfrm>
                <a:off x="3220" y="29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6" name="Freeform 2249"/>
              <p:cNvSpPr>
                <a:spLocks/>
              </p:cNvSpPr>
              <p:nvPr/>
            </p:nvSpPr>
            <p:spPr bwMode="auto">
              <a:xfrm>
                <a:off x="3220" y="29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7" name="Freeform 2250"/>
              <p:cNvSpPr>
                <a:spLocks/>
              </p:cNvSpPr>
              <p:nvPr/>
            </p:nvSpPr>
            <p:spPr bwMode="auto">
              <a:xfrm>
                <a:off x="3220" y="29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6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8" name="Freeform 2251"/>
              <p:cNvSpPr>
                <a:spLocks/>
              </p:cNvSpPr>
              <p:nvPr/>
            </p:nvSpPr>
            <p:spPr bwMode="auto">
              <a:xfrm>
                <a:off x="3220" y="29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6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59" name="Freeform 2252"/>
              <p:cNvSpPr>
                <a:spLocks/>
              </p:cNvSpPr>
              <p:nvPr/>
            </p:nvSpPr>
            <p:spPr bwMode="auto">
              <a:xfrm>
                <a:off x="3150" y="2944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0" name="Freeform 2253"/>
              <p:cNvSpPr>
                <a:spLocks/>
              </p:cNvSpPr>
              <p:nvPr/>
            </p:nvSpPr>
            <p:spPr bwMode="auto">
              <a:xfrm>
                <a:off x="3150" y="2944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1" name="Freeform 2254"/>
              <p:cNvSpPr>
                <a:spLocks/>
              </p:cNvSpPr>
              <p:nvPr/>
            </p:nvSpPr>
            <p:spPr bwMode="auto">
              <a:xfrm>
                <a:off x="3151" y="294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2" name="Freeform 2255"/>
              <p:cNvSpPr>
                <a:spLocks/>
              </p:cNvSpPr>
              <p:nvPr/>
            </p:nvSpPr>
            <p:spPr bwMode="auto">
              <a:xfrm>
                <a:off x="3151" y="294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3" name="Freeform 2256"/>
              <p:cNvSpPr>
                <a:spLocks/>
              </p:cNvSpPr>
              <p:nvPr/>
            </p:nvSpPr>
            <p:spPr bwMode="auto">
              <a:xfrm>
                <a:off x="3220" y="294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4" name="Freeform 2257"/>
              <p:cNvSpPr>
                <a:spLocks/>
              </p:cNvSpPr>
              <p:nvPr/>
            </p:nvSpPr>
            <p:spPr bwMode="auto">
              <a:xfrm>
                <a:off x="3220" y="294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5" name="Freeform 2258"/>
              <p:cNvSpPr>
                <a:spLocks/>
              </p:cNvSpPr>
              <p:nvPr/>
            </p:nvSpPr>
            <p:spPr bwMode="auto">
              <a:xfrm>
                <a:off x="3220" y="294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6" name="Freeform 2259"/>
              <p:cNvSpPr>
                <a:spLocks/>
              </p:cNvSpPr>
              <p:nvPr/>
            </p:nvSpPr>
            <p:spPr bwMode="auto">
              <a:xfrm>
                <a:off x="3220" y="2944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7" name="Freeform 2260"/>
              <p:cNvSpPr>
                <a:spLocks/>
              </p:cNvSpPr>
              <p:nvPr/>
            </p:nvSpPr>
            <p:spPr bwMode="auto">
              <a:xfrm>
                <a:off x="3150" y="294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8" name="Freeform 2261"/>
              <p:cNvSpPr>
                <a:spLocks/>
              </p:cNvSpPr>
              <p:nvPr/>
            </p:nvSpPr>
            <p:spPr bwMode="auto">
              <a:xfrm>
                <a:off x="3150" y="294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69" name="Rectangle 2262"/>
              <p:cNvSpPr>
                <a:spLocks noChangeArrowheads="1"/>
              </p:cNvSpPr>
              <p:nvPr/>
            </p:nvSpPr>
            <p:spPr bwMode="auto">
              <a:xfrm>
                <a:off x="3150" y="2946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0" name="Rectangle 2263"/>
              <p:cNvSpPr>
                <a:spLocks noChangeArrowheads="1"/>
              </p:cNvSpPr>
              <p:nvPr/>
            </p:nvSpPr>
            <p:spPr bwMode="auto">
              <a:xfrm>
                <a:off x="3150" y="2946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1" name="Freeform 2264"/>
              <p:cNvSpPr>
                <a:spLocks/>
              </p:cNvSpPr>
              <p:nvPr/>
            </p:nvSpPr>
            <p:spPr bwMode="auto">
              <a:xfrm>
                <a:off x="3220" y="294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2" name="Freeform 2265"/>
              <p:cNvSpPr>
                <a:spLocks/>
              </p:cNvSpPr>
              <p:nvPr/>
            </p:nvSpPr>
            <p:spPr bwMode="auto">
              <a:xfrm>
                <a:off x="3220" y="294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3" name="Rectangle 2266"/>
              <p:cNvSpPr>
                <a:spLocks noChangeArrowheads="1"/>
              </p:cNvSpPr>
              <p:nvPr/>
            </p:nvSpPr>
            <p:spPr bwMode="auto">
              <a:xfrm>
                <a:off x="3220" y="2946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4" name="Rectangle 2267"/>
              <p:cNvSpPr>
                <a:spLocks noChangeArrowheads="1"/>
              </p:cNvSpPr>
              <p:nvPr/>
            </p:nvSpPr>
            <p:spPr bwMode="auto">
              <a:xfrm>
                <a:off x="3220" y="2946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5" name="Freeform 2268"/>
              <p:cNvSpPr>
                <a:spLocks/>
              </p:cNvSpPr>
              <p:nvPr/>
            </p:nvSpPr>
            <p:spPr bwMode="auto">
              <a:xfrm>
                <a:off x="3150" y="29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6" name="Freeform 2269"/>
              <p:cNvSpPr>
                <a:spLocks/>
              </p:cNvSpPr>
              <p:nvPr/>
            </p:nvSpPr>
            <p:spPr bwMode="auto">
              <a:xfrm>
                <a:off x="3150" y="29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7" name="Freeform 2270"/>
              <p:cNvSpPr>
                <a:spLocks/>
              </p:cNvSpPr>
              <p:nvPr/>
            </p:nvSpPr>
            <p:spPr bwMode="auto">
              <a:xfrm>
                <a:off x="3150" y="294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8" name="Freeform 2271"/>
              <p:cNvSpPr>
                <a:spLocks/>
              </p:cNvSpPr>
              <p:nvPr/>
            </p:nvSpPr>
            <p:spPr bwMode="auto">
              <a:xfrm>
                <a:off x="3150" y="294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79" name="Freeform 2272"/>
              <p:cNvSpPr>
                <a:spLocks/>
              </p:cNvSpPr>
              <p:nvPr/>
            </p:nvSpPr>
            <p:spPr bwMode="auto">
              <a:xfrm>
                <a:off x="3221" y="294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0" name="Freeform 2273"/>
              <p:cNvSpPr>
                <a:spLocks/>
              </p:cNvSpPr>
              <p:nvPr/>
            </p:nvSpPr>
            <p:spPr bwMode="auto">
              <a:xfrm>
                <a:off x="3221" y="294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1" name="Freeform 2274"/>
              <p:cNvSpPr>
                <a:spLocks/>
              </p:cNvSpPr>
              <p:nvPr/>
            </p:nvSpPr>
            <p:spPr bwMode="auto">
              <a:xfrm>
                <a:off x="3221" y="294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6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2" name="Freeform 2275"/>
              <p:cNvSpPr>
                <a:spLocks/>
              </p:cNvSpPr>
              <p:nvPr/>
            </p:nvSpPr>
            <p:spPr bwMode="auto">
              <a:xfrm>
                <a:off x="3221" y="294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6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6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3" name="Freeform 2276"/>
              <p:cNvSpPr>
                <a:spLocks/>
              </p:cNvSpPr>
              <p:nvPr/>
            </p:nvSpPr>
            <p:spPr bwMode="auto">
              <a:xfrm>
                <a:off x="3150" y="29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4" name="Freeform 2277"/>
              <p:cNvSpPr>
                <a:spLocks/>
              </p:cNvSpPr>
              <p:nvPr/>
            </p:nvSpPr>
            <p:spPr bwMode="auto">
              <a:xfrm>
                <a:off x="3150" y="29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5" name="Freeform 2278"/>
              <p:cNvSpPr>
                <a:spLocks/>
              </p:cNvSpPr>
              <p:nvPr/>
            </p:nvSpPr>
            <p:spPr bwMode="auto">
              <a:xfrm>
                <a:off x="3150" y="29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6" name="Freeform 2279"/>
              <p:cNvSpPr>
                <a:spLocks/>
              </p:cNvSpPr>
              <p:nvPr/>
            </p:nvSpPr>
            <p:spPr bwMode="auto">
              <a:xfrm>
                <a:off x="3150" y="29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7" name="Freeform 2280"/>
              <p:cNvSpPr>
                <a:spLocks/>
              </p:cNvSpPr>
              <p:nvPr/>
            </p:nvSpPr>
            <p:spPr bwMode="auto">
              <a:xfrm>
                <a:off x="3221" y="294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8" name="Freeform 2281"/>
              <p:cNvSpPr>
                <a:spLocks/>
              </p:cNvSpPr>
              <p:nvPr/>
            </p:nvSpPr>
            <p:spPr bwMode="auto">
              <a:xfrm>
                <a:off x="3221" y="294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89" name="Freeform 2282"/>
              <p:cNvSpPr>
                <a:spLocks/>
              </p:cNvSpPr>
              <p:nvPr/>
            </p:nvSpPr>
            <p:spPr bwMode="auto">
              <a:xfrm>
                <a:off x="3221" y="294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0" name="Freeform 2283"/>
              <p:cNvSpPr>
                <a:spLocks/>
              </p:cNvSpPr>
              <p:nvPr/>
            </p:nvSpPr>
            <p:spPr bwMode="auto">
              <a:xfrm>
                <a:off x="3221" y="294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1" name="Freeform 2284"/>
              <p:cNvSpPr>
                <a:spLocks/>
              </p:cNvSpPr>
              <p:nvPr/>
            </p:nvSpPr>
            <p:spPr bwMode="auto">
              <a:xfrm>
                <a:off x="3149" y="2949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2" name="Freeform 2285"/>
              <p:cNvSpPr>
                <a:spLocks/>
              </p:cNvSpPr>
              <p:nvPr/>
            </p:nvSpPr>
            <p:spPr bwMode="auto">
              <a:xfrm>
                <a:off x="3149" y="2949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3" name="Freeform 2286"/>
              <p:cNvSpPr>
                <a:spLocks/>
              </p:cNvSpPr>
              <p:nvPr/>
            </p:nvSpPr>
            <p:spPr bwMode="auto">
              <a:xfrm>
                <a:off x="3150" y="2949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4" name="Freeform 2287"/>
              <p:cNvSpPr>
                <a:spLocks/>
              </p:cNvSpPr>
              <p:nvPr/>
            </p:nvSpPr>
            <p:spPr bwMode="auto">
              <a:xfrm>
                <a:off x="3150" y="2949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5" name="Freeform 2288"/>
              <p:cNvSpPr>
                <a:spLocks/>
              </p:cNvSpPr>
              <p:nvPr/>
            </p:nvSpPr>
            <p:spPr bwMode="auto">
              <a:xfrm>
                <a:off x="3221" y="294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1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6" name="Freeform 2289"/>
              <p:cNvSpPr>
                <a:spLocks/>
              </p:cNvSpPr>
              <p:nvPr/>
            </p:nvSpPr>
            <p:spPr bwMode="auto">
              <a:xfrm>
                <a:off x="3221" y="294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1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7" name="Freeform 2290"/>
              <p:cNvSpPr>
                <a:spLocks/>
              </p:cNvSpPr>
              <p:nvPr/>
            </p:nvSpPr>
            <p:spPr bwMode="auto">
              <a:xfrm>
                <a:off x="3221" y="294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8" name="Freeform 2291"/>
              <p:cNvSpPr>
                <a:spLocks/>
              </p:cNvSpPr>
              <p:nvPr/>
            </p:nvSpPr>
            <p:spPr bwMode="auto">
              <a:xfrm>
                <a:off x="3221" y="294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99" name="Freeform 2292"/>
              <p:cNvSpPr>
                <a:spLocks/>
              </p:cNvSpPr>
              <p:nvPr/>
            </p:nvSpPr>
            <p:spPr bwMode="auto">
              <a:xfrm>
                <a:off x="3149" y="29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0" name="Freeform 2293"/>
              <p:cNvSpPr>
                <a:spLocks/>
              </p:cNvSpPr>
              <p:nvPr/>
            </p:nvSpPr>
            <p:spPr bwMode="auto">
              <a:xfrm>
                <a:off x="3149" y="29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1" name="Freeform 2294"/>
              <p:cNvSpPr>
                <a:spLocks/>
              </p:cNvSpPr>
              <p:nvPr/>
            </p:nvSpPr>
            <p:spPr bwMode="auto">
              <a:xfrm>
                <a:off x="3149" y="29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2" name="Freeform 2295"/>
              <p:cNvSpPr>
                <a:spLocks/>
              </p:cNvSpPr>
              <p:nvPr/>
            </p:nvSpPr>
            <p:spPr bwMode="auto">
              <a:xfrm>
                <a:off x="3149" y="29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3" name="Freeform 2296"/>
              <p:cNvSpPr>
                <a:spLocks/>
              </p:cNvSpPr>
              <p:nvPr/>
            </p:nvSpPr>
            <p:spPr bwMode="auto">
              <a:xfrm>
                <a:off x="3222" y="295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4" name="Freeform 2297"/>
              <p:cNvSpPr>
                <a:spLocks/>
              </p:cNvSpPr>
              <p:nvPr/>
            </p:nvSpPr>
            <p:spPr bwMode="auto">
              <a:xfrm>
                <a:off x="3222" y="295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5" name="Freeform 2298"/>
              <p:cNvSpPr>
                <a:spLocks/>
              </p:cNvSpPr>
              <p:nvPr/>
            </p:nvSpPr>
            <p:spPr bwMode="auto">
              <a:xfrm>
                <a:off x="3222" y="295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6" name="Freeform 2299"/>
              <p:cNvSpPr>
                <a:spLocks/>
              </p:cNvSpPr>
              <p:nvPr/>
            </p:nvSpPr>
            <p:spPr bwMode="auto">
              <a:xfrm>
                <a:off x="3222" y="295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7" name="Freeform 2300"/>
              <p:cNvSpPr>
                <a:spLocks/>
              </p:cNvSpPr>
              <p:nvPr/>
            </p:nvSpPr>
            <p:spPr bwMode="auto">
              <a:xfrm>
                <a:off x="3149" y="29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8" name="Freeform 2301"/>
              <p:cNvSpPr>
                <a:spLocks/>
              </p:cNvSpPr>
              <p:nvPr/>
            </p:nvSpPr>
            <p:spPr bwMode="auto">
              <a:xfrm>
                <a:off x="3149" y="29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09" name="Freeform 2302"/>
              <p:cNvSpPr>
                <a:spLocks/>
              </p:cNvSpPr>
              <p:nvPr/>
            </p:nvSpPr>
            <p:spPr bwMode="auto">
              <a:xfrm>
                <a:off x="3149" y="29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0" name="Freeform 2303"/>
              <p:cNvSpPr>
                <a:spLocks/>
              </p:cNvSpPr>
              <p:nvPr/>
            </p:nvSpPr>
            <p:spPr bwMode="auto">
              <a:xfrm>
                <a:off x="3149" y="29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1" name="Freeform 2304"/>
              <p:cNvSpPr>
                <a:spLocks/>
              </p:cNvSpPr>
              <p:nvPr/>
            </p:nvSpPr>
            <p:spPr bwMode="auto">
              <a:xfrm>
                <a:off x="3222" y="2952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2" name="Freeform 2305"/>
              <p:cNvSpPr>
                <a:spLocks/>
              </p:cNvSpPr>
              <p:nvPr/>
            </p:nvSpPr>
            <p:spPr bwMode="auto">
              <a:xfrm>
                <a:off x="3222" y="2952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3" name="Freeform 2306"/>
              <p:cNvSpPr>
                <a:spLocks/>
              </p:cNvSpPr>
              <p:nvPr/>
            </p:nvSpPr>
            <p:spPr bwMode="auto">
              <a:xfrm>
                <a:off x="3222" y="2952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4" name="Freeform 2307"/>
              <p:cNvSpPr>
                <a:spLocks/>
              </p:cNvSpPr>
              <p:nvPr/>
            </p:nvSpPr>
            <p:spPr bwMode="auto">
              <a:xfrm>
                <a:off x="3222" y="2952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5" name="Rectangle 2308"/>
              <p:cNvSpPr>
                <a:spLocks noChangeArrowheads="1"/>
              </p:cNvSpPr>
              <p:nvPr/>
            </p:nvSpPr>
            <p:spPr bwMode="auto">
              <a:xfrm>
                <a:off x="3149" y="2954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6" name="Rectangle 2309"/>
              <p:cNvSpPr>
                <a:spLocks noChangeArrowheads="1"/>
              </p:cNvSpPr>
              <p:nvPr/>
            </p:nvSpPr>
            <p:spPr bwMode="auto">
              <a:xfrm>
                <a:off x="3149" y="2954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7" name="Rectangle 2310"/>
              <p:cNvSpPr>
                <a:spLocks noChangeArrowheads="1"/>
              </p:cNvSpPr>
              <p:nvPr/>
            </p:nvSpPr>
            <p:spPr bwMode="auto">
              <a:xfrm>
                <a:off x="3149" y="2954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8" name="Rectangle 2311"/>
              <p:cNvSpPr>
                <a:spLocks noChangeArrowheads="1"/>
              </p:cNvSpPr>
              <p:nvPr/>
            </p:nvSpPr>
            <p:spPr bwMode="auto">
              <a:xfrm>
                <a:off x="3149" y="2954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19" name="Rectangle 2312"/>
              <p:cNvSpPr>
                <a:spLocks noChangeArrowheads="1"/>
              </p:cNvSpPr>
              <p:nvPr/>
            </p:nvSpPr>
            <p:spPr bwMode="auto">
              <a:xfrm>
                <a:off x="3222" y="2954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0" name="Rectangle 2313"/>
              <p:cNvSpPr>
                <a:spLocks noChangeArrowheads="1"/>
              </p:cNvSpPr>
              <p:nvPr/>
            </p:nvSpPr>
            <p:spPr bwMode="auto">
              <a:xfrm>
                <a:off x="3222" y="2954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1" name="Rectangle 2314"/>
              <p:cNvSpPr>
                <a:spLocks noChangeArrowheads="1"/>
              </p:cNvSpPr>
              <p:nvPr/>
            </p:nvSpPr>
            <p:spPr bwMode="auto">
              <a:xfrm>
                <a:off x="3222" y="2954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2" name="Rectangle 2315"/>
              <p:cNvSpPr>
                <a:spLocks noChangeArrowheads="1"/>
              </p:cNvSpPr>
              <p:nvPr/>
            </p:nvSpPr>
            <p:spPr bwMode="auto">
              <a:xfrm>
                <a:off x="3222" y="2954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3" name="Freeform 2316"/>
              <p:cNvSpPr>
                <a:spLocks/>
              </p:cNvSpPr>
              <p:nvPr/>
            </p:nvSpPr>
            <p:spPr bwMode="auto">
              <a:xfrm>
                <a:off x="3149" y="295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4" name="Freeform 2317"/>
              <p:cNvSpPr>
                <a:spLocks/>
              </p:cNvSpPr>
              <p:nvPr/>
            </p:nvSpPr>
            <p:spPr bwMode="auto">
              <a:xfrm>
                <a:off x="3149" y="295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5" name="Freeform 2318"/>
              <p:cNvSpPr>
                <a:spLocks/>
              </p:cNvSpPr>
              <p:nvPr/>
            </p:nvSpPr>
            <p:spPr bwMode="auto">
              <a:xfrm>
                <a:off x="3149" y="295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6" name="Freeform 2319"/>
              <p:cNvSpPr>
                <a:spLocks/>
              </p:cNvSpPr>
              <p:nvPr/>
            </p:nvSpPr>
            <p:spPr bwMode="auto">
              <a:xfrm>
                <a:off x="3149" y="295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7" name="Freeform 2320"/>
              <p:cNvSpPr>
                <a:spLocks/>
              </p:cNvSpPr>
              <p:nvPr/>
            </p:nvSpPr>
            <p:spPr bwMode="auto">
              <a:xfrm>
                <a:off x="3222" y="295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8" name="Freeform 2321"/>
              <p:cNvSpPr>
                <a:spLocks/>
              </p:cNvSpPr>
              <p:nvPr/>
            </p:nvSpPr>
            <p:spPr bwMode="auto">
              <a:xfrm>
                <a:off x="3222" y="295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29" name="Freeform 2322"/>
              <p:cNvSpPr>
                <a:spLocks/>
              </p:cNvSpPr>
              <p:nvPr/>
            </p:nvSpPr>
            <p:spPr bwMode="auto">
              <a:xfrm>
                <a:off x="3222" y="295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0" name="Freeform 2323"/>
              <p:cNvSpPr>
                <a:spLocks/>
              </p:cNvSpPr>
              <p:nvPr/>
            </p:nvSpPr>
            <p:spPr bwMode="auto">
              <a:xfrm>
                <a:off x="3222" y="295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1" name="Freeform 2324"/>
              <p:cNvSpPr>
                <a:spLocks/>
              </p:cNvSpPr>
              <p:nvPr/>
            </p:nvSpPr>
            <p:spPr bwMode="auto">
              <a:xfrm>
                <a:off x="3149" y="29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2" name="Freeform 2325"/>
              <p:cNvSpPr>
                <a:spLocks/>
              </p:cNvSpPr>
              <p:nvPr/>
            </p:nvSpPr>
            <p:spPr bwMode="auto">
              <a:xfrm>
                <a:off x="3149" y="29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3" name="Freeform 2326"/>
              <p:cNvSpPr>
                <a:spLocks/>
              </p:cNvSpPr>
              <p:nvPr/>
            </p:nvSpPr>
            <p:spPr bwMode="auto">
              <a:xfrm>
                <a:off x="3149" y="29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4" name="Freeform 2327"/>
              <p:cNvSpPr>
                <a:spLocks/>
              </p:cNvSpPr>
              <p:nvPr/>
            </p:nvSpPr>
            <p:spPr bwMode="auto">
              <a:xfrm>
                <a:off x="3149" y="29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5" name="Freeform 2328"/>
              <p:cNvSpPr>
                <a:spLocks/>
              </p:cNvSpPr>
              <p:nvPr/>
            </p:nvSpPr>
            <p:spPr bwMode="auto">
              <a:xfrm>
                <a:off x="3222" y="295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6" name="Freeform 2329"/>
              <p:cNvSpPr>
                <a:spLocks/>
              </p:cNvSpPr>
              <p:nvPr/>
            </p:nvSpPr>
            <p:spPr bwMode="auto">
              <a:xfrm>
                <a:off x="3222" y="295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7" name="Freeform 2330"/>
              <p:cNvSpPr>
                <a:spLocks/>
              </p:cNvSpPr>
              <p:nvPr/>
            </p:nvSpPr>
            <p:spPr bwMode="auto">
              <a:xfrm>
                <a:off x="3222" y="295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8" name="Freeform 2331"/>
              <p:cNvSpPr>
                <a:spLocks/>
              </p:cNvSpPr>
              <p:nvPr/>
            </p:nvSpPr>
            <p:spPr bwMode="auto">
              <a:xfrm>
                <a:off x="3222" y="295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39" name="Freeform 2332"/>
              <p:cNvSpPr>
                <a:spLocks/>
              </p:cNvSpPr>
              <p:nvPr/>
            </p:nvSpPr>
            <p:spPr bwMode="auto">
              <a:xfrm>
                <a:off x="3149" y="295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1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0" name="Freeform 2333"/>
              <p:cNvSpPr>
                <a:spLocks/>
              </p:cNvSpPr>
              <p:nvPr/>
            </p:nvSpPr>
            <p:spPr bwMode="auto">
              <a:xfrm>
                <a:off x="3149" y="295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1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1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1" name="Freeform 2334"/>
              <p:cNvSpPr>
                <a:spLocks/>
              </p:cNvSpPr>
              <p:nvPr/>
            </p:nvSpPr>
            <p:spPr bwMode="auto">
              <a:xfrm>
                <a:off x="3149" y="295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2" name="Freeform 2335"/>
              <p:cNvSpPr>
                <a:spLocks/>
              </p:cNvSpPr>
              <p:nvPr/>
            </p:nvSpPr>
            <p:spPr bwMode="auto">
              <a:xfrm>
                <a:off x="3149" y="295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3" name="Freeform 2336"/>
              <p:cNvSpPr>
                <a:spLocks/>
              </p:cNvSpPr>
              <p:nvPr/>
            </p:nvSpPr>
            <p:spPr bwMode="auto">
              <a:xfrm>
                <a:off x="3221" y="2958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4" name="Freeform 2337"/>
              <p:cNvSpPr>
                <a:spLocks/>
              </p:cNvSpPr>
              <p:nvPr/>
            </p:nvSpPr>
            <p:spPr bwMode="auto">
              <a:xfrm>
                <a:off x="3221" y="2958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5" name="Freeform 2338"/>
              <p:cNvSpPr>
                <a:spLocks/>
              </p:cNvSpPr>
              <p:nvPr/>
            </p:nvSpPr>
            <p:spPr bwMode="auto">
              <a:xfrm>
                <a:off x="3222" y="2958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6" name="Freeform 2339"/>
              <p:cNvSpPr>
                <a:spLocks/>
              </p:cNvSpPr>
              <p:nvPr/>
            </p:nvSpPr>
            <p:spPr bwMode="auto">
              <a:xfrm>
                <a:off x="3222" y="2958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7" name="Freeform 2340"/>
              <p:cNvSpPr>
                <a:spLocks/>
              </p:cNvSpPr>
              <p:nvPr/>
            </p:nvSpPr>
            <p:spPr bwMode="auto">
              <a:xfrm>
                <a:off x="3150" y="296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8" name="Freeform 2341"/>
              <p:cNvSpPr>
                <a:spLocks/>
              </p:cNvSpPr>
              <p:nvPr/>
            </p:nvSpPr>
            <p:spPr bwMode="auto">
              <a:xfrm>
                <a:off x="3150" y="296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49" name="Rectangle 2342"/>
              <p:cNvSpPr>
                <a:spLocks noChangeArrowheads="1"/>
              </p:cNvSpPr>
              <p:nvPr/>
            </p:nvSpPr>
            <p:spPr bwMode="auto">
              <a:xfrm>
                <a:off x="3150" y="2960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0" name="Rectangle 2343"/>
              <p:cNvSpPr>
                <a:spLocks noChangeArrowheads="1"/>
              </p:cNvSpPr>
              <p:nvPr/>
            </p:nvSpPr>
            <p:spPr bwMode="auto">
              <a:xfrm>
                <a:off x="3150" y="2960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1" name="Freeform 2344"/>
              <p:cNvSpPr>
                <a:spLocks/>
              </p:cNvSpPr>
              <p:nvPr/>
            </p:nvSpPr>
            <p:spPr bwMode="auto">
              <a:xfrm>
                <a:off x="3221" y="296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2" name="Freeform 2345"/>
              <p:cNvSpPr>
                <a:spLocks/>
              </p:cNvSpPr>
              <p:nvPr/>
            </p:nvSpPr>
            <p:spPr bwMode="auto">
              <a:xfrm>
                <a:off x="3221" y="296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3" name="Rectangle 2346"/>
              <p:cNvSpPr>
                <a:spLocks noChangeArrowheads="1"/>
              </p:cNvSpPr>
              <p:nvPr/>
            </p:nvSpPr>
            <p:spPr bwMode="auto">
              <a:xfrm>
                <a:off x="3221" y="2960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4" name="Rectangle 2347"/>
              <p:cNvSpPr>
                <a:spLocks noChangeArrowheads="1"/>
              </p:cNvSpPr>
              <p:nvPr/>
            </p:nvSpPr>
            <p:spPr bwMode="auto">
              <a:xfrm>
                <a:off x="3221" y="2960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5" name="Freeform 2348"/>
              <p:cNvSpPr>
                <a:spLocks/>
              </p:cNvSpPr>
              <p:nvPr/>
            </p:nvSpPr>
            <p:spPr bwMode="auto">
              <a:xfrm>
                <a:off x="3150" y="296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6" name="Freeform 2349"/>
              <p:cNvSpPr>
                <a:spLocks/>
              </p:cNvSpPr>
              <p:nvPr/>
            </p:nvSpPr>
            <p:spPr bwMode="auto">
              <a:xfrm>
                <a:off x="3150" y="296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7" name="Freeform 2350"/>
              <p:cNvSpPr>
                <a:spLocks/>
              </p:cNvSpPr>
              <p:nvPr/>
            </p:nvSpPr>
            <p:spPr bwMode="auto">
              <a:xfrm>
                <a:off x="3150" y="296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8" name="Freeform 2351"/>
              <p:cNvSpPr>
                <a:spLocks/>
              </p:cNvSpPr>
              <p:nvPr/>
            </p:nvSpPr>
            <p:spPr bwMode="auto">
              <a:xfrm>
                <a:off x="3150" y="296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59" name="Freeform 2352"/>
              <p:cNvSpPr>
                <a:spLocks/>
              </p:cNvSpPr>
              <p:nvPr/>
            </p:nvSpPr>
            <p:spPr bwMode="auto">
              <a:xfrm>
                <a:off x="3221" y="2960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0" name="Freeform 2353"/>
              <p:cNvSpPr>
                <a:spLocks/>
              </p:cNvSpPr>
              <p:nvPr/>
            </p:nvSpPr>
            <p:spPr bwMode="auto">
              <a:xfrm>
                <a:off x="3221" y="2960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1" name="Freeform 2354"/>
              <p:cNvSpPr>
                <a:spLocks/>
              </p:cNvSpPr>
              <p:nvPr/>
            </p:nvSpPr>
            <p:spPr bwMode="auto">
              <a:xfrm>
                <a:off x="3221" y="296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2" name="Freeform 2355"/>
              <p:cNvSpPr>
                <a:spLocks/>
              </p:cNvSpPr>
              <p:nvPr/>
            </p:nvSpPr>
            <p:spPr bwMode="auto">
              <a:xfrm>
                <a:off x="3221" y="296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3" name="Freeform 2356"/>
              <p:cNvSpPr>
                <a:spLocks/>
              </p:cNvSpPr>
              <p:nvPr/>
            </p:nvSpPr>
            <p:spPr bwMode="auto">
              <a:xfrm>
                <a:off x="3150" y="296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4" name="Freeform 2357"/>
              <p:cNvSpPr>
                <a:spLocks/>
              </p:cNvSpPr>
              <p:nvPr/>
            </p:nvSpPr>
            <p:spPr bwMode="auto">
              <a:xfrm>
                <a:off x="3150" y="296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5" name="Rectangle 2358"/>
              <p:cNvSpPr>
                <a:spLocks noChangeArrowheads="1"/>
              </p:cNvSpPr>
              <p:nvPr/>
            </p:nvSpPr>
            <p:spPr bwMode="auto">
              <a:xfrm>
                <a:off x="3150" y="2963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6" name="Rectangle 2359"/>
              <p:cNvSpPr>
                <a:spLocks noChangeArrowheads="1"/>
              </p:cNvSpPr>
              <p:nvPr/>
            </p:nvSpPr>
            <p:spPr bwMode="auto">
              <a:xfrm>
                <a:off x="3150" y="2963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7" name="Freeform 2360"/>
              <p:cNvSpPr>
                <a:spLocks/>
              </p:cNvSpPr>
              <p:nvPr/>
            </p:nvSpPr>
            <p:spPr bwMode="auto">
              <a:xfrm>
                <a:off x="3220" y="2963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8" name="Freeform 2361"/>
              <p:cNvSpPr>
                <a:spLocks/>
              </p:cNvSpPr>
              <p:nvPr/>
            </p:nvSpPr>
            <p:spPr bwMode="auto">
              <a:xfrm>
                <a:off x="3220" y="2963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69" name="Rectangle 2362"/>
              <p:cNvSpPr>
                <a:spLocks noChangeArrowheads="1"/>
              </p:cNvSpPr>
              <p:nvPr/>
            </p:nvSpPr>
            <p:spPr bwMode="auto">
              <a:xfrm>
                <a:off x="3221" y="296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0" name="Rectangle 2363"/>
              <p:cNvSpPr>
                <a:spLocks noChangeArrowheads="1"/>
              </p:cNvSpPr>
              <p:nvPr/>
            </p:nvSpPr>
            <p:spPr bwMode="auto">
              <a:xfrm>
                <a:off x="3221" y="2963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1" name="Freeform 2364"/>
              <p:cNvSpPr>
                <a:spLocks/>
              </p:cNvSpPr>
              <p:nvPr/>
            </p:nvSpPr>
            <p:spPr bwMode="auto">
              <a:xfrm>
                <a:off x="3150" y="296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2" name="Freeform 2365"/>
              <p:cNvSpPr>
                <a:spLocks/>
              </p:cNvSpPr>
              <p:nvPr/>
            </p:nvSpPr>
            <p:spPr bwMode="auto">
              <a:xfrm>
                <a:off x="3150" y="296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3" name="Freeform 2366"/>
              <p:cNvSpPr>
                <a:spLocks/>
              </p:cNvSpPr>
              <p:nvPr/>
            </p:nvSpPr>
            <p:spPr bwMode="auto">
              <a:xfrm>
                <a:off x="3150" y="296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4" name="Freeform 2367"/>
              <p:cNvSpPr>
                <a:spLocks/>
              </p:cNvSpPr>
              <p:nvPr/>
            </p:nvSpPr>
            <p:spPr bwMode="auto">
              <a:xfrm>
                <a:off x="3150" y="296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5" name="Freeform 2368"/>
              <p:cNvSpPr>
                <a:spLocks/>
              </p:cNvSpPr>
              <p:nvPr/>
            </p:nvSpPr>
            <p:spPr bwMode="auto">
              <a:xfrm>
                <a:off x="3220" y="296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6" name="Freeform 2369"/>
              <p:cNvSpPr>
                <a:spLocks/>
              </p:cNvSpPr>
              <p:nvPr/>
            </p:nvSpPr>
            <p:spPr bwMode="auto">
              <a:xfrm>
                <a:off x="3220" y="296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7" name="Freeform 2370"/>
              <p:cNvSpPr>
                <a:spLocks/>
              </p:cNvSpPr>
              <p:nvPr/>
            </p:nvSpPr>
            <p:spPr bwMode="auto">
              <a:xfrm>
                <a:off x="3220" y="296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8" name="Freeform 2371"/>
              <p:cNvSpPr>
                <a:spLocks/>
              </p:cNvSpPr>
              <p:nvPr/>
            </p:nvSpPr>
            <p:spPr bwMode="auto">
              <a:xfrm>
                <a:off x="3220" y="296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79" name="Freeform 2372"/>
              <p:cNvSpPr>
                <a:spLocks/>
              </p:cNvSpPr>
              <p:nvPr/>
            </p:nvSpPr>
            <p:spPr bwMode="auto">
              <a:xfrm>
                <a:off x="3151" y="296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0" name="Freeform 2373"/>
              <p:cNvSpPr>
                <a:spLocks/>
              </p:cNvSpPr>
              <p:nvPr/>
            </p:nvSpPr>
            <p:spPr bwMode="auto">
              <a:xfrm>
                <a:off x="3151" y="296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1" name="Freeform 2374"/>
              <p:cNvSpPr>
                <a:spLocks/>
              </p:cNvSpPr>
              <p:nvPr/>
            </p:nvSpPr>
            <p:spPr bwMode="auto">
              <a:xfrm>
                <a:off x="3151" y="296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2" name="Freeform 2375"/>
              <p:cNvSpPr>
                <a:spLocks/>
              </p:cNvSpPr>
              <p:nvPr/>
            </p:nvSpPr>
            <p:spPr bwMode="auto">
              <a:xfrm>
                <a:off x="3151" y="296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3" name="Freeform 2376"/>
              <p:cNvSpPr>
                <a:spLocks/>
              </p:cNvSpPr>
              <p:nvPr/>
            </p:nvSpPr>
            <p:spPr bwMode="auto">
              <a:xfrm>
                <a:off x="3220" y="296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4" name="Freeform 2377"/>
              <p:cNvSpPr>
                <a:spLocks/>
              </p:cNvSpPr>
              <p:nvPr/>
            </p:nvSpPr>
            <p:spPr bwMode="auto">
              <a:xfrm>
                <a:off x="3220" y="296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5" name="Freeform 2378"/>
              <p:cNvSpPr>
                <a:spLocks/>
              </p:cNvSpPr>
              <p:nvPr/>
            </p:nvSpPr>
            <p:spPr bwMode="auto">
              <a:xfrm>
                <a:off x="3220" y="296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6" name="Freeform 2379"/>
              <p:cNvSpPr>
                <a:spLocks/>
              </p:cNvSpPr>
              <p:nvPr/>
            </p:nvSpPr>
            <p:spPr bwMode="auto">
              <a:xfrm>
                <a:off x="3220" y="296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7" name="Freeform 2380"/>
              <p:cNvSpPr>
                <a:spLocks/>
              </p:cNvSpPr>
              <p:nvPr/>
            </p:nvSpPr>
            <p:spPr bwMode="auto">
              <a:xfrm>
                <a:off x="3151" y="296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8" name="Freeform 2381"/>
              <p:cNvSpPr>
                <a:spLocks/>
              </p:cNvSpPr>
              <p:nvPr/>
            </p:nvSpPr>
            <p:spPr bwMode="auto">
              <a:xfrm>
                <a:off x="3151" y="296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89" name="Freeform 2382"/>
              <p:cNvSpPr>
                <a:spLocks/>
              </p:cNvSpPr>
              <p:nvPr/>
            </p:nvSpPr>
            <p:spPr bwMode="auto">
              <a:xfrm>
                <a:off x="3151" y="296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0" name="Freeform 2383"/>
              <p:cNvSpPr>
                <a:spLocks/>
              </p:cNvSpPr>
              <p:nvPr/>
            </p:nvSpPr>
            <p:spPr bwMode="auto">
              <a:xfrm>
                <a:off x="3151" y="296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1" name="Freeform 2384"/>
              <p:cNvSpPr>
                <a:spLocks/>
              </p:cNvSpPr>
              <p:nvPr/>
            </p:nvSpPr>
            <p:spPr bwMode="auto">
              <a:xfrm>
                <a:off x="3219" y="2966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2" name="Freeform 2385"/>
              <p:cNvSpPr>
                <a:spLocks/>
              </p:cNvSpPr>
              <p:nvPr/>
            </p:nvSpPr>
            <p:spPr bwMode="auto">
              <a:xfrm>
                <a:off x="3219" y="2966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3" name="Freeform 2386"/>
              <p:cNvSpPr>
                <a:spLocks/>
              </p:cNvSpPr>
              <p:nvPr/>
            </p:nvSpPr>
            <p:spPr bwMode="auto">
              <a:xfrm>
                <a:off x="3220" y="296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4" name="Freeform 2387"/>
              <p:cNvSpPr>
                <a:spLocks/>
              </p:cNvSpPr>
              <p:nvPr/>
            </p:nvSpPr>
            <p:spPr bwMode="auto">
              <a:xfrm>
                <a:off x="3220" y="296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5" name="Freeform 2388"/>
              <p:cNvSpPr>
                <a:spLocks/>
              </p:cNvSpPr>
              <p:nvPr/>
            </p:nvSpPr>
            <p:spPr bwMode="auto">
              <a:xfrm>
                <a:off x="3152" y="296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6" name="Freeform 2389"/>
              <p:cNvSpPr>
                <a:spLocks/>
              </p:cNvSpPr>
              <p:nvPr/>
            </p:nvSpPr>
            <p:spPr bwMode="auto">
              <a:xfrm>
                <a:off x="3152" y="296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7" name="Freeform 2390"/>
              <p:cNvSpPr>
                <a:spLocks/>
              </p:cNvSpPr>
              <p:nvPr/>
            </p:nvSpPr>
            <p:spPr bwMode="auto">
              <a:xfrm>
                <a:off x="3152" y="296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8" name="Freeform 2391"/>
              <p:cNvSpPr>
                <a:spLocks/>
              </p:cNvSpPr>
              <p:nvPr/>
            </p:nvSpPr>
            <p:spPr bwMode="auto">
              <a:xfrm>
                <a:off x="3152" y="296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99" name="Freeform 2392"/>
              <p:cNvSpPr>
                <a:spLocks/>
              </p:cNvSpPr>
              <p:nvPr/>
            </p:nvSpPr>
            <p:spPr bwMode="auto">
              <a:xfrm>
                <a:off x="3218" y="2968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0" name="Freeform 2393"/>
              <p:cNvSpPr>
                <a:spLocks/>
              </p:cNvSpPr>
              <p:nvPr/>
            </p:nvSpPr>
            <p:spPr bwMode="auto">
              <a:xfrm>
                <a:off x="3218" y="2968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1" name="Freeform 2394"/>
              <p:cNvSpPr>
                <a:spLocks/>
              </p:cNvSpPr>
              <p:nvPr/>
            </p:nvSpPr>
            <p:spPr bwMode="auto">
              <a:xfrm>
                <a:off x="3219" y="296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2" name="Freeform 2395"/>
              <p:cNvSpPr>
                <a:spLocks/>
              </p:cNvSpPr>
              <p:nvPr/>
            </p:nvSpPr>
            <p:spPr bwMode="auto">
              <a:xfrm>
                <a:off x="3219" y="296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3" name="Freeform 2396"/>
              <p:cNvSpPr>
                <a:spLocks/>
              </p:cNvSpPr>
              <p:nvPr/>
            </p:nvSpPr>
            <p:spPr bwMode="auto">
              <a:xfrm>
                <a:off x="3152" y="296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4" name="Freeform 2397"/>
              <p:cNvSpPr>
                <a:spLocks/>
              </p:cNvSpPr>
              <p:nvPr/>
            </p:nvSpPr>
            <p:spPr bwMode="auto">
              <a:xfrm>
                <a:off x="3152" y="296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5" name="Freeform 2398"/>
              <p:cNvSpPr>
                <a:spLocks/>
              </p:cNvSpPr>
              <p:nvPr/>
            </p:nvSpPr>
            <p:spPr bwMode="auto">
              <a:xfrm>
                <a:off x="3152" y="296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6" name="Freeform 2399"/>
              <p:cNvSpPr>
                <a:spLocks/>
              </p:cNvSpPr>
              <p:nvPr/>
            </p:nvSpPr>
            <p:spPr bwMode="auto">
              <a:xfrm>
                <a:off x="3152" y="296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7" name="Freeform 2400"/>
              <p:cNvSpPr>
                <a:spLocks/>
              </p:cNvSpPr>
              <p:nvPr/>
            </p:nvSpPr>
            <p:spPr bwMode="auto">
              <a:xfrm>
                <a:off x="3218" y="296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8" name="Freeform 2401"/>
              <p:cNvSpPr>
                <a:spLocks/>
              </p:cNvSpPr>
              <p:nvPr/>
            </p:nvSpPr>
            <p:spPr bwMode="auto">
              <a:xfrm>
                <a:off x="3218" y="296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09" name="Freeform 2402"/>
              <p:cNvSpPr>
                <a:spLocks/>
              </p:cNvSpPr>
              <p:nvPr/>
            </p:nvSpPr>
            <p:spPr bwMode="auto">
              <a:xfrm>
                <a:off x="3218" y="296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0" name="Freeform 2403"/>
              <p:cNvSpPr>
                <a:spLocks/>
              </p:cNvSpPr>
              <p:nvPr/>
            </p:nvSpPr>
            <p:spPr bwMode="auto">
              <a:xfrm>
                <a:off x="3218" y="296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1" name="Freeform 2404"/>
              <p:cNvSpPr>
                <a:spLocks/>
              </p:cNvSpPr>
              <p:nvPr/>
            </p:nvSpPr>
            <p:spPr bwMode="auto">
              <a:xfrm>
                <a:off x="3153" y="297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2" name="Freeform 2405"/>
              <p:cNvSpPr>
                <a:spLocks/>
              </p:cNvSpPr>
              <p:nvPr/>
            </p:nvSpPr>
            <p:spPr bwMode="auto">
              <a:xfrm>
                <a:off x="3153" y="297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3" name="Freeform 2406"/>
              <p:cNvSpPr>
                <a:spLocks/>
              </p:cNvSpPr>
              <p:nvPr/>
            </p:nvSpPr>
            <p:spPr bwMode="auto">
              <a:xfrm>
                <a:off x="3153" y="297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4" name="Freeform 2407"/>
              <p:cNvSpPr>
                <a:spLocks/>
              </p:cNvSpPr>
              <p:nvPr/>
            </p:nvSpPr>
            <p:spPr bwMode="auto">
              <a:xfrm>
                <a:off x="3153" y="297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5" name="Freeform 2408"/>
              <p:cNvSpPr>
                <a:spLocks/>
              </p:cNvSpPr>
              <p:nvPr/>
            </p:nvSpPr>
            <p:spPr bwMode="auto">
              <a:xfrm>
                <a:off x="3217" y="2970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6" name="Freeform 2409"/>
              <p:cNvSpPr>
                <a:spLocks/>
              </p:cNvSpPr>
              <p:nvPr/>
            </p:nvSpPr>
            <p:spPr bwMode="auto">
              <a:xfrm>
                <a:off x="3217" y="2970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7" name="Freeform 2410"/>
              <p:cNvSpPr>
                <a:spLocks/>
              </p:cNvSpPr>
              <p:nvPr/>
            </p:nvSpPr>
            <p:spPr bwMode="auto">
              <a:xfrm>
                <a:off x="3218" y="297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8" name="Freeform 2411"/>
              <p:cNvSpPr>
                <a:spLocks/>
              </p:cNvSpPr>
              <p:nvPr/>
            </p:nvSpPr>
            <p:spPr bwMode="auto">
              <a:xfrm>
                <a:off x="3218" y="297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19" name="Freeform 2412"/>
              <p:cNvSpPr>
                <a:spLocks/>
              </p:cNvSpPr>
              <p:nvPr/>
            </p:nvSpPr>
            <p:spPr bwMode="auto">
              <a:xfrm>
                <a:off x="3153" y="297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0" name="Freeform 2413"/>
              <p:cNvSpPr>
                <a:spLocks/>
              </p:cNvSpPr>
              <p:nvPr/>
            </p:nvSpPr>
            <p:spPr bwMode="auto">
              <a:xfrm>
                <a:off x="3153" y="297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1" name="Rectangle 2414"/>
              <p:cNvSpPr>
                <a:spLocks noChangeArrowheads="1"/>
              </p:cNvSpPr>
              <p:nvPr/>
            </p:nvSpPr>
            <p:spPr bwMode="auto">
              <a:xfrm>
                <a:off x="3153" y="2972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2" name="Rectangle 2415"/>
              <p:cNvSpPr>
                <a:spLocks noChangeArrowheads="1"/>
              </p:cNvSpPr>
              <p:nvPr/>
            </p:nvSpPr>
            <p:spPr bwMode="auto">
              <a:xfrm>
                <a:off x="3153" y="2972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3" name="Freeform 2416"/>
              <p:cNvSpPr>
                <a:spLocks/>
              </p:cNvSpPr>
              <p:nvPr/>
            </p:nvSpPr>
            <p:spPr bwMode="auto">
              <a:xfrm>
                <a:off x="3216" y="2972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4" name="Freeform 2417"/>
              <p:cNvSpPr>
                <a:spLocks/>
              </p:cNvSpPr>
              <p:nvPr/>
            </p:nvSpPr>
            <p:spPr bwMode="auto">
              <a:xfrm>
                <a:off x="3216" y="2972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5" name="Rectangle 2418"/>
              <p:cNvSpPr>
                <a:spLocks noChangeArrowheads="1"/>
              </p:cNvSpPr>
              <p:nvPr/>
            </p:nvSpPr>
            <p:spPr bwMode="auto">
              <a:xfrm>
                <a:off x="3217" y="2972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6" name="Rectangle 2419"/>
              <p:cNvSpPr>
                <a:spLocks noChangeArrowheads="1"/>
              </p:cNvSpPr>
              <p:nvPr/>
            </p:nvSpPr>
            <p:spPr bwMode="auto">
              <a:xfrm>
                <a:off x="3217" y="2972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7" name="Freeform 2420"/>
              <p:cNvSpPr>
                <a:spLocks/>
              </p:cNvSpPr>
              <p:nvPr/>
            </p:nvSpPr>
            <p:spPr bwMode="auto">
              <a:xfrm>
                <a:off x="3154" y="297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8" name="Freeform 2421"/>
              <p:cNvSpPr>
                <a:spLocks/>
              </p:cNvSpPr>
              <p:nvPr/>
            </p:nvSpPr>
            <p:spPr bwMode="auto">
              <a:xfrm>
                <a:off x="3154" y="297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29" name="Freeform 2422"/>
              <p:cNvSpPr>
                <a:spLocks/>
              </p:cNvSpPr>
              <p:nvPr/>
            </p:nvSpPr>
            <p:spPr bwMode="auto">
              <a:xfrm>
                <a:off x="3154" y="297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7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0" name="Freeform 2423"/>
              <p:cNvSpPr>
                <a:spLocks/>
              </p:cNvSpPr>
              <p:nvPr/>
            </p:nvSpPr>
            <p:spPr bwMode="auto">
              <a:xfrm>
                <a:off x="3154" y="297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7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1" name="Freeform 2424"/>
              <p:cNvSpPr>
                <a:spLocks/>
              </p:cNvSpPr>
              <p:nvPr/>
            </p:nvSpPr>
            <p:spPr bwMode="auto">
              <a:xfrm>
                <a:off x="3215" y="2972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2" name="Freeform 2425"/>
              <p:cNvSpPr>
                <a:spLocks/>
              </p:cNvSpPr>
              <p:nvPr/>
            </p:nvSpPr>
            <p:spPr bwMode="auto">
              <a:xfrm>
                <a:off x="3215" y="2972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3" name="Freeform 2426"/>
              <p:cNvSpPr>
                <a:spLocks/>
              </p:cNvSpPr>
              <p:nvPr/>
            </p:nvSpPr>
            <p:spPr bwMode="auto">
              <a:xfrm>
                <a:off x="3216" y="2972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4" name="Freeform 2427"/>
              <p:cNvSpPr>
                <a:spLocks/>
              </p:cNvSpPr>
              <p:nvPr/>
            </p:nvSpPr>
            <p:spPr bwMode="auto">
              <a:xfrm>
                <a:off x="3216" y="2972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5" name="Freeform 2428"/>
              <p:cNvSpPr>
                <a:spLocks/>
              </p:cNvSpPr>
              <p:nvPr/>
            </p:nvSpPr>
            <p:spPr bwMode="auto">
              <a:xfrm>
                <a:off x="3155" y="29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6" name="Freeform 2429"/>
              <p:cNvSpPr>
                <a:spLocks/>
              </p:cNvSpPr>
              <p:nvPr/>
            </p:nvSpPr>
            <p:spPr bwMode="auto">
              <a:xfrm>
                <a:off x="3155" y="29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7" name="Freeform 2430"/>
              <p:cNvSpPr>
                <a:spLocks/>
              </p:cNvSpPr>
              <p:nvPr/>
            </p:nvSpPr>
            <p:spPr bwMode="auto">
              <a:xfrm>
                <a:off x="3155" y="29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38" name="Freeform 2431"/>
              <p:cNvSpPr>
                <a:spLocks/>
              </p:cNvSpPr>
              <p:nvPr/>
            </p:nvSpPr>
            <p:spPr bwMode="auto">
              <a:xfrm>
                <a:off x="3155" y="29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134" name="Group 2633"/>
            <p:cNvGrpSpPr>
              <a:grpSpLocks/>
            </p:cNvGrpSpPr>
            <p:nvPr/>
          </p:nvGrpSpPr>
          <p:grpSpPr bwMode="auto">
            <a:xfrm>
              <a:off x="1835" y="2887"/>
              <a:ext cx="66" cy="21"/>
              <a:chOff x="3155" y="2974"/>
              <a:chExt cx="68" cy="21"/>
            </a:xfrm>
          </p:grpSpPr>
          <p:sp>
            <p:nvSpPr>
              <p:cNvPr id="26139" name="Freeform 2433"/>
              <p:cNvSpPr>
                <a:spLocks/>
              </p:cNvSpPr>
              <p:nvPr/>
            </p:nvSpPr>
            <p:spPr bwMode="auto">
              <a:xfrm>
                <a:off x="3215" y="29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0" name="Freeform 2434"/>
              <p:cNvSpPr>
                <a:spLocks/>
              </p:cNvSpPr>
              <p:nvPr/>
            </p:nvSpPr>
            <p:spPr bwMode="auto">
              <a:xfrm>
                <a:off x="3215" y="29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1" name="Freeform 2435"/>
              <p:cNvSpPr>
                <a:spLocks/>
              </p:cNvSpPr>
              <p:nvPr/>
            </p:nvSpPr>
            <p:spPr bwMode="auto">
              <a:xfrm>
                <a:off x="3215" y="29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2" name="Freeform 2436"/>
              <p:cNvSpPr>
                <a:spLocks/>
              </p:cNvSpPr>
              <p:nvPr/>
            </p:nvSpPr>
            <p:spPr bwMode="auto">
              <a:xfrm>
                <a:off x="3215" y="29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3" name="Freeform 2437"/>
              <p:cNvSpPr>
                <a:spLocks/>
              </p:cNvSpPr>
              <p:nvPr/>
            </p:nvSpPr>
            <p:spPr bwMode="auto">
              <a:xfrm>
                <a:off x="3155" y="2975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4" name="Freeform 2438"/>
              <p:cNvSpPr>
                <a:spLocks/>
              </p:cNvSpPr>
              <p:nvPr/>
            </p:nvSpPr>
            <p:spPr bwMode="auto">
              <a:xfrm>
                <a:off x="3155" y="2975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5" name="Freeform 2439"/>
              <p:cNvSpPr>
                <a:spLocks/>
              </p:cNvSpPr>
              <p:nvPr/>
            </p:nvSpPr>
            <p:spPr bwMode="auto">
              <a:xfrm>
                <a:off x="3155" y="2975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6" name="Freeform 2440"/>
              <p:cNvSpPr>
                <a:spLocks/>
              </p:cNvSpPr>
              <p:nvPr/>
            </p:nvSpPr>
            <p:spPr bwMode="auto">
              <a:xfrm>
                <a:off x="3155" y="2975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7" name="Freeform 2441"/>
              <p:cNvSpPr>
                <a:spLocks/>
              </p:cNvSpPr>
              <p:nvPr/>
            </p:nvSpPr>
            <p:spPr bwMode="auto">
              <a:xfrm>
                <a:off x="3213" y="2975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8" name="Freeform 2442"/>
              <p:cNvSpPr>
                <a:spLocks/>
              </p:cNvSpPr>
              <p:nvPr/>
            </p:nvSpPr>
            <p:spPr bwMode="auto">
              <a:xfrm>
                <a:off x="3213" y="2975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49" name="Freeform 2443"/>
              <p:cNvSpPr>
                <a:spLocks/>
              </p:cNvSpPr>
              <p:nvPr/>
            </p:nvSpPr>
            <p:spPr bwMode="auto">
              <a:xfrm>
                <a:off x="3215" y="297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0" name="Freeform 2444"/>
              <p:cNvSpPr>
                <a:spLocks/>
              </p:cNvSpPr>
              <p:nvPr/>
            </p:nvSpPr>
            <p:spPr bwMode="auto">
              <a:xfrm>
                <a:off x="3215" y="297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1" name="Freeform 2445"/>
              <p:cNvSpPr>
                <a:spLocks/>
              </p:cNvSpPr>
              <p:nvPr/>
            </p:nvSpPr>
            <p:spPr bwMode="auto">
              <a:xfrm>
                <a:off x="3156" y="297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2" name="Freeform 2446"/>
              <p:cNvSpPr>
                <a:spLocks/>
              </p:cNvSpPr>
              <p:nvPr/>
            </p:nvSpPr>
            <p:spPr bwMode="auto">
              <a:xfrm>
                <a:off x="3156" y="297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3" name="Rectangle 2447"/>
              <p:cNvSpPr>
                <a:spLocks noChangeArrowheads="1"/>
              </p:cNvSpPr>
              <p:nvPr/>
            </p:nvSpPr>
            <p:spPr bwMode="auto">
              <a:xfrm>
                <a:off x="3156" y="2977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4" name="Rectangle 2448"/>
              <p:cNvSpPr>
                <a:spLocks noChangeArrowheads="1"/>
              </p:cNvSpPr>
              <p:nvPr/>
            </p:nvSpPr>
            <p:spPr bwMode="auto">
              <a:xfrm>
                <a:off x="3156" y="2977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5" name="Freeform 2449"/>
              <p:cNvSpPr>
                <a:spLocks/>
              </p:cNvSpPr>
              <p:nvPr/>
            </p:nvSpPr>
            <p:spPr bwMode="auto">
              <a:xfrm>
                <a:off x="3213" y="297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6" name="Freeform 2450"/>
              <p:cNvSpPr>
                <a:spLocks/>
              </p:cNvSpPr>
              <p:nvPr/>
            </p:nvSpPr>
            <p:spPr bwMode="auto">
              <a:xfrm>
                <a:off x="3213" y="297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7" name="Rectangle 2451"/>
              <p:cNvSpPr>
                <a:spLocks noChangeArrowheads="1"/>
              </p:cNvSpPr>
              <p:nvPr/>
            </p:nvSpPr>
            <p:spPr bwMode="auto">
              <a:xfrm>
                <a:off x="3213" y="2977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8" name="Rectangle 2452"/>
              <p:cNvSpPr>
                <a:spLocks noChangeArrowheads="1"/>
              </p:cNvSpPr>
              <p:nvPr/>
            </p:nvSpPr>
            <p:spPr bwMode="auto">
              <a:xfrm>
                <a:off x="3213" y="2977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59" name="Freeform 2453"/>
              <p:cNvSpPr>
                <a:spLocks/>
              </p:cNvSpPr>
              <p:nvPr/>
            </p:nvSpPr>
            <p:spPr bwMode="auto">
              <a:xfrm>
                <a:off x="3156" y="297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0" name="Freeform 2454"/>
              <p:cNvSpPr>
                <a:spLocks/>
              </p:cNvSpPr>
              <p:nvPr/>
            </p:nvSpPr>
            <p:spPr bwMode="auto">
              <a:xfrm>
                <a:off x="3156" y="297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1" name="Freeform 2455"/>
              <p:cNvSpPr>
                <a:spLocks/>
              </p:cNvSpPr>
              <p:nvPr/>
            </p:nvSpPr>
            <p:spPr bwMode="auto">
              <a:xfrm>
                <a:off x="3156" y="297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9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2" name="Freeform 2456"/>
              <p:cNvSpPr>
                <a:spLocks/>
              </p:cNvSpPr>
              <p:nvPr/>
            </p:nvSpPr>
            <p:spPr bwMode="auto">
              <a:xfrm>
                <a:off x="3156" y="297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9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3" name="Freeform 2457"/>
              <p:cNvSpPr>
                <a:spLocks/>
              </p:cNvSpPr>
              <p:nvPr/>
            </p:nvSpPr>
            <p:spPr bwMode="auto">
              <a:xfrm>
                <a:off x="3211" y="2977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Freeform 2458"/>
              <p:cNvSpPr>
                <a:spLocks/>
              </p:cNvSpPr>
              <p:nvPr/>
            </p:nvSpPr>
            <p:spPr bwMode="auto">
              <a:xfrm>
                <a:off x="3211" y="2977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5" name="Freeform 2459"/>
              <p:cNvSpPr>
                <a:spLocks/>
              </p:cNvSpPr>
              <p:nvPr/>
            </p:nvSpPr>
            <p:spPr bwMode="auto">
              <a:xfrm>
                <a:off x="3213" y="297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6" name="Freeform 2460"/>
              <p:cNvSpPr>
                <a:spLocks/>
              </p:cNvSpPr>
              <p:nvPr/>
            </p:nvSpPr>
            <p:spPr bwMode="auto">
              <a:xfrm>
                <a:off x="3213" y="297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7" name="Freeform 2461"/>
              <p:cNvSpPr>
                <a:spLocks/>
              </p:cNvSpPr>
              <p:nvPr/>
            </p:nvSpPr>
            <p:spPr bwMode="auto">
              <a:xfrm>
                <a:off x="3158" y="29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8" name="Freeform 2462"/>
              <p:cNvSpPr>
                <a:spLocks/>
              </p:cNvSpPr>
              <p:nvPr/>
            </p:nvSpPr>
            <p:spPr bwMode="auto">
              <a:xfrm>
                <a:off x="3158" y="29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9" name="Freeform 2463"/>
              <p:cNvSpPr>
                <a:spLocks/>
              </p:cNvSpPr>
              <p:nvPr/>
            </p:nvSpPr>
            <p:spPr bwMode="auto">
              <a:xfrm>
                <a:off x="3158" y="29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0" name="Freeform 2464"/>
              <p:cNvSpPr>
                <a:spLocks/>
              </p:cNvSpPr>
              <p:nvPr/>
            </p:nvSpPr>
            <p:spPr bwMode="auto">
              <a:xfrm>
                <a:off x="3158" y="29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1" name="Freeform 2465"/>
              <p:cNvSpPr>
                <a:spLocks/>
              </p:cNvSpPr>
              <p:nvPr/>
            </p:nvSpPr>
            <p:spPr bwMode="auto">
              <a:xfrm>
                <a:off x="3211" y="29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Freeform 2466"/>
              <p:cNvSpPr>
                <a:spLocks/>
              </p:cNvSpPr>
              <p:nvPr/>
            </p:nvSpPr>
            <p:spPr bwMode="auto">
              <a:xfrm>
                <a:off x="3211" y="29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3" name="Rectangle 2467"/>
              <p:cNvSpPr>
                <a:spLocks noChangeArrowheads="1"/>
              </p:cNvSpPr>
              <p:nvPr/>
            </p:nvSpPr>
            <p:spPr bwMode="auto">
              <a:xfrm>
                <a:off x="3211" y="2979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4" name="Rectangle 2468"/>
              <p:cNvSpPr>
                <a:spLocks noChangeArrowheads="1"/>
              </p:cNvSpPr>
              <p:nvPr/>
            </p:nvSpPr>
            <p:spPr bwMode="auto">
              <a:xfrm>
                <a:off x="3211" y="2979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5" name="Freeform 2469"/>
              <p:cNvSpPr>
                <a:spLocks/>
              </p:cNvSpPr>
              <p:nvPr/>
            </p:nvSpPr>
            <p:spPr bwMode="auto">
              <a:xfrm>
                <a:off x="3158" y="297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6" name="Freeform 2470"/>
              <p:cNvSpPr>
                <a:spLocks/>
              </p:cNvSpPr>
              <p:nvPr/>
            </p:nvSpPr>
            <p:spPr bwMode="auto">
              <a:xfrm>
                <a:off x="3158" y="297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7" name="Freeform 2471"/>
              <p:cNvSpPr>
                <a:spLocks/>
              </p:cNvSpPr>
              <p:nvPr/>
            </p:nvSpPr>
            <p:spPr bwMode="auto">
              <a:xfrm>
                <a:off x="3158" y="297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9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8" name="Freeform 2472"/>
              <p:cNvSpPr>
                <a:spLocks/>
              </p:cNvSpPr>
              <p:nvPr/>
            </p:nvSpPr>
            <p:spPr bwMode="auto">
              <a:xfrm>
                <a:off x="3158" y="297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9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9" name="Freeform 2473"/>
              <p:cNvSpPr>
                <a:spLocks/>
              </p:cNvSpPr>
              <p:nvPr/>
            </p:nvSpPr>
            <p:spPr bwMode="auto">
              <a:xfrm>
                <a:off x="3209" y="2979"/>
                <a:ext cx="9" cy="1"/>
              </a:xfrm>
              <a:custGeom>
                <a:avLst/>
                <a:gdLst>
                  <a:gd name="T0" fmla="*/ 2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2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2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Freeform 2474"/>
              <p:cNvSpPr>
                <a:spLocks/>
              </p:cNvSpPr>
              <p:nvPr/>
            </p:nvSpPr>
            <p:spPr bwMode="auto">
              <a:xfrm>
                <a:off x="3209" y="2979"/>
                <a:ext cx="9" cy="1"/>
              </a:xfrm>
              <a:custGeom>
                <a:avLst/>
                <a:gdLst>
                  <a:gd name="T0" fmla="*/ 2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2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2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1" name="Freeform 2475"/>
              <p:cNvSpPr>
                <a:spLocks/>
              </p:cNvSpPr>
              <p:nvPr/>
            </p:nvSpPr>
            <p:spPr bwMode="auto">
              <a:xfrm>
                <a:off x="3211" y="29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7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2" name="Freeform 2476"/>
              <p:cNvSpPr>
                <a:spLocks/>
              </p:cNvSpPr>
              <p:nvPr/>
            </p:nvSpPr>
            <p:spPr bwMode="auto">
              <a:xfrm>
                <a:off x="3211" y="297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7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3" name="Freeform 2477"/>
              <p:cNvSpPr>
                <a:spLocks/>
              </p:cNvSpPr>
              <p:nvPr/>
            </p:nvSpPr>
            <p:spPr bwMode="auto">
              <a:xfrm>
                <a:off x="3159" y="298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4" name="Freeform 2478"/>
              <p:cNvSpPr>
                <a:spLocks/>
              </p:cNvSpPr>
              <p:nvPr/>
            </p:nvSpPr>
            <p:spPr bwMode="auto">
              <a:xfrm>
                <a:off x="3159" y="298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5" name="Freeform 2479"/>
              <p:cNvSpPr>
                <a:spLocks/>
              </p:cNvSpPr>
              <p:nvPr/>
            </p:nvSpPr>
            <p:spPr bwMode="auto">
              <a:xfrm>
                <a:off x="3159" y="298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6" name="Freeform 2480"/>
              <p:cNvSpPr>
                <a:spLocks/>
              </p:cNvSpPr>
              <p:nvPr/>
            </p:nvSpPr>
            <p:spPr bwMode="auto">
              <a:xfrm>
                <a:off x="3159" y="298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7" name="Freeform 2481"/>
              <p:cNvSpPr>
                <a:spLocks/>
              </p:cNvSpPr>
              <p:nvPr/>
            </p:nvSpPr>
            <p:spPr bwMode="auto">
              <a:xfrm>
                <a:off x="3208" y="2980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Freeform 2482"/>
              <p:cNvSpPr>
                <a:spLocks/>
              </p:cNvSpPr>
              <p:nvPr/>
            </p:nvSpPr>
            <p:spPr bwMode="auto">
              <a:xfrm>
                <a:off x="3208" y="2980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9" name="Freeform 2483"/>
              <p:cNvSpPr>
                <a:spLocks/>
              </p:cNvSpPr>
              <p:nvPr/>
            </p:nvSpPr>
            <p:spPr bwMode="auto">
              <a:xfrm>
                <a:off x="3209" y="298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0" name="Freeform 2484"/>
              <p:cNvSpPr>
                <a:spLocks/>
              </p:cNvSpPr>
              <p:nvPr/>
            </p:nvSpPr>
            <p:spPr bwMode="auto">
              <a:xfrm>
                <a:off x="3209" y="298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1" name="Freeform 2485"/>
              <p:cNvSpPr>
                <a:spLocks/>
              </p:cNvSpPr>
              <p:nvPr/>
            </p:nvSpPr>
            <p:spPr bwMode="auto">
              <a:xfrm>
                <a:off x="3160" y="298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2" name="Freeform 2486"/>
              <p:cNvSpPr>
                <a:spLocks/>
              </p:cNvSpPr>
              <p:nvPr/>
            </p:nvSpPr>
            <p:spPr bwMode="auto">
              <a:xfrm>
                <a:off x="3160" y="298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3" name="Freeform 2487"/>
              <p:cNvSpPr>
                <a:spLocks/>
              </p:cNvSpPr>
              <p:nvPr/>
            </p:nvSpPr>
            <p:spPr bwMode="auto">
              <a:xfrm>
                <a:off x="3160" y="298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4" name="Freeform 2488"/>
              <p:cNvSpPr>
                <a:spLocks/>
              </p:cNvSpPr>
              <p:nvPr/>
            </p:nvSpPr>
            <p:spPr bwMode="auto">
              <a:xfrm>
                <a:off x="3160" y="298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5" name="Freeform 2489"/>
              <p:cNvSpPr>
                <a:spLocks/>
              </p:cNvSpPr>
              <p:nvPr/>
            </p:nvSpPr>
            <p:spPr bwMode="auto">
              <a:xfrm>
                <a:off x="3207" y="2981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Freeform 2490"/>
              <p:cNvSpPr>
                <a:spLocks/>
              </p:cNvSpPr>
              <p:nvPr/>
            </p:nvSpPr>
            <p:spPr bwMode="auto">
              <a:xfrm>
                <a:off x="3207" y="2981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7" name="Freeform 2491"/>
              <p:cNvSpPr>
                <a:spLocks/>
              </p:cNvSpPr>
              <p:nvPr/>
            </p:nvSpPr>
            <p:spPr bwMode="auto">
              <a:xfrm>
                <a:off x="3208" y="298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8" name="Freeform 2492"/>
              <p:cNvSpPr>
                <a:spLocks/>
              </p:cNvSpPr>
              <p:nvPr/>
            </p:nvSpPr>
            <p:spPr bwMode="auto">
              <a:xfrm>
                <a:off x="3208" y="298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9" name="Freeform 2493"/>
              <p:cNvSpPr>
                <a:spLocks/>
              </p:cNvSpPr>
              <p:nvPr/>
            </p:nvSpPr>
            <p:spPr bwMode="auto">
              <a:xfrm>
                <a:off x="3161" y="298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0" name="Freeform 2494"/>
              <p:cNvSpPr>
                <a:spLocks/>
              </p:cNvSpPr>
              <p:nvPr/>
            </p:nvSpPr>
            <p:spPr bwMode="auto">
              <a:xfrm>
                <a:off x="3161" y="298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1" name="Freeform 2495"/>
              <p:cNvSpPr>
                <a:spLocks/>
              </p:cNvSpPr>
              <p:nvPr/>
            </p:nvSpPr>
            <p:spPr bwMode="auto">
              <a:xfrm>
                <a:off x="3161" y="298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2" name="Freeform 2496"/>
              <p:cNvSpPr>
                <a:spLocks/>
              </p:cNvSpPr>
              <p:nvPr/>
            </p:nvSpPr>
            <p:spPr bwMode="auto">
              <a:xfrm>
                <a:off x="3161" y="298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3" name="Freeform 2497"/>
              <p:cNvSpPr>
                <a:spLocks/>
              </p:cNvSpPr>
              <p:nvPr/>
            </p:nvSpPr>
            <p:spPr bwMode="auto">
              <a:xfrm>
                <a:off x="3205" y="2982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Freeform 2498"/>
              <p:cNvSpPr>
                <a:spLocks/>
              </p:cNvSpPr>
              <p:nvPr/>
            </p:nvSpPr>
            <p:spPr bwMode="auto">
              <a:xfrm>
                <a:off x="3205" y="2982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5" name="Freeform 2499"/>
              <p:cNvSpPr>
                <a:spLocks/>
              </p:cNvSpPr>
              <p:nvPr/>
            </p:nvSpPr>
            <p:spPr bwMode="auto">
              <a:xfrm>
                <a:off x="3207" y="298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6" name="Freeform 2500"/>
              <p:cNvSpPr>
                <a:spLocks/>
              </p:cNvSpPr>
              <p:nvPr/>
            </p:nvSpPr>
            <p:spPr bwMode="auto">
              <a:xfrm>
                <a:off x="3207" y="298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7" name="Freeform 2501"/>
              <p:cNvSpPr>
                <a:spLocks/>
              </p:cNvSpPr>
              <p:nvPr/>
            </p:nvSpPr>
            <p:spPr bwMode="auto">
              <a:xfrm>
                <a:off x="3162" y="298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8" name="Freeform 2502"/>
              <p:cNvSpPr>
                <a:spLocks/>
              </p:cNvSpPr>
              <p:nvPr/>
            </p:nvSpPr>
            <p:spPr bwMode="auto">
              <a:xfrm>
                <a:off x="3162" y="298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9" name="Rectangle 2503"/>
              <p:cNvSpPr>
                <a:spLocks noChangeArrowheads="1"/>
              </p:cNvSpPr>
              <p:nvPr/>
            </p:nvSpPr>
            <p:spPr bwMode="auto">
              <a:xfrm>
                <a:off x="3162" y="2983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0" name="Rectangle 2504"/>
              <p:cNvSpPr>
                <a:spLocks noChangeArrowheads="1"/>
              </p:cNvSpPr>
              <p:nvPr/>
            </p:nvSpPr>
            <p:spPr bwMode="auto">
              <a:xfrm>
                <a:off x="3162" y="2983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1" name="Freeform 2505"/>
              <p:cNvSpPr>
                <a:spLocks/>
              </p:cNvSpPr>
              <p:nvPr/>
            </p:nvSpPr>
            <p:spPr bwMode="auto">
              <a:xfrm>
                <a:off x="3205" y="298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Freeform 2506"/>
              <p:cNvSpPr>
                <a:spLocks/>
              </p:cNvSpPr>
              <p:nvPr/>
            </p:nvSpPr>
            <p:spPr bwMode="auto">
              <a:xfrm>
                <a:off x="3205" y="298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3" name="Rectangle 2507"/>
              <p:cNvSpPr>
                <a:spLocks noChangeArrowheads="1"/>
              </p:cNvSpPr>
              <p:nvPr/>
            </p:nvSpPr>
            <p:spPr bwMode="auto">
              <a:xfrm>
                <a:off x="3205" y="2983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4" name="Rectangle 2508"/>
              <p:cNvSpPr>
                <a:spLocks noChangeArrowheads="1"/>
              </p:cNvSpPr>
              <p:nvPr/>
            </p:nvSpPr>
            <p:spPr bwMode="auto">
              <a:xfrm>
                <a:off x="3205" y="2983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5" name="Freeform 2509"/>
              <p:cNvSpPr>
                <a:spLocks/>
              </p:cNvSpPr>
              <p:nvPr/>
            </p:nvSpPr>
            <p:spPr bwMode="auto">
              <a:xfrm>
                <a:off x="3162" y="2983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2510"/>
              <p:cNvSpPr>
                <a:spLocks/>
              </p:cNvSpPr>
              <p:nvPr/>
            </p:nvSpPr>
            <p:spPr bwMode="auto">
              <a:xfrm>
                <a:off x="3162" y="2983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7" name="Freeform 2511"/>
              <p:cNvSpPr>
                <a:spLocks/>
              </p:cNvSpPr>
              <p:nvPr/>
            </p:nvSpPr>
            <p:spPr bwMode="auto">
              <a:xfrm>
                <a:off x="3162" y="2983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1 w 14"/>
                  <a:gd name="T3" fmla="*/ 0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1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8" name="Freeform 2512"/>
              <p:cNvSpPr>
                <a:spLocks/>
              </p:cNvSpPr>
              <p:nvPr/>
            </p:nvSpPr>
            <p:spPr bwMode="auto">
              <a:xfrm>
                <a:off x="3162" y="2983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1 w 14"/>
                  <a:gd name="T3" fmla="*/ 0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1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9" name="Freeform 2513"/>
              <p:cNvSpPr>
                <a:spLocks/>
              </p:cNvSpPr>
              <p:nvPr/>
            </p:nvSpPr>
            <p:spPr bwMode="auto">
              <a:xfrm>
                <a:off x="3202" y="2983"/>
                <a:ext cx="12" cy="2"/>
              </a:xfrm>
              <a:custGeom>
                <a:avLst/>
                <a:gdLst>
                  <a:gd name="T0" fmla="*/ 3 w 12"/>
                  <a:gd name="T1" fmla="*/ 0 h 2"/>
                  <a:gd name="T2" fmla="*/ 0 w 12"/>
                  <a:gd name="T3" fmla="*/ 2 h 2"/>
                  <a:gd name="T4" fmla="*/ 12 w 12"/>
                  <a:gd name="T5" fmla="*/ 2 h 2"/>
                  <a:gd name="T6" fmla="*/ 3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3" y="0"/>
                    </a:moveTo>
                    <a:lnTo>
                      <a:pt x="0" y="2"/>
                    </a:lnTo>
                    <a:lnTo>
                      <a:pt x="1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0" name="Freeform 2514"/>
              <p:cNvSpPr>
                <a:spLocks/>
              </p:cNvSpPr>
              <p:nvPr/>
            </p:nvSpPr>
            <p:spPr bwMode="auto">
              <a:xfrm>
                <a:off x="3202" y="2983"/>
                <a:ext cx="12" cy="2"/>
              </a:xfrm>
              <a:custGeom>
                <a:avLst/>
                <a:gdLst>
                  <a:gd name="T0" fmla="*/ 3 w 12"/>
                  <a:gd name="T1" fmla="*/ 0 h 2"/>
                  <a:gd name="T2" fmla="*/ 0 w 12"/>
                  <a:gd name="T3" fmla="*/ 2 h 2"/>
                  <a:gd name="T4" fmla="*/ 12 w 12"/>
                  <a:gd name="T5" fmla="*/ 2 h 2"/>
                  <a:gd name="T6" fmla="*/ 3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3" y="0"/>
                    </a:moveTo>
                    <a:lnTo>
                      <a:pt x="0" y="2"/>
                    </a:lnTo>
                    <a:lnTo>
                      <a:pt x="12" y="2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1" name="Freeform 2515"/>
              <p:cNvSpPr>
                <a:spLocks/>
              </p:cNvSpPr>
              <p:nvPr/>
            </p:nvSpPr>
            <p:spPr bwMode="auto">
              <a:xfrm>
                <a:off x="3205" y="29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0 h 2"/>
                  <a:gd name="T4" fmla="*/ 9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1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2" name="Freeform 2516"/>
              <p:cNvSpPr>
                <a:spLocks/>
              </p:cNvSpPr>
              <p:nvPr/>
            </p:nvSpPr>
            <p:spPr bwMode="auto">
              <a:xfrm>
                <a:off x="3205" y="29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0 h 2"/>
                  <a:gd name="T4" fmla="*/ 9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1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3" name="Freeform 2517"/>
              <p:cNvSpPr>
                <a:spLocks/>
              </p:cNvSpPr>
              <p:nvPr/>
            </p:nvSpPr>
            <p:spPr bwMode="auto">
              <a:xfrm>
                <a:off x="3163" y="298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4" name="Freeform 2518"/>
              <p:cNvSpPr>
                <a:spLocks/>
              </p:cNvSpPr>
              <p:nvPr/>
            </p:nvSpPr>
            <p:spPr bwMode="auto">
              <a:xfrm>
                <a:off x="3163" y="298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5" name="Freeform 2519"/>
              <p:cNvSpPr>
                <a:spLocks/>
              </p:cNvSpPr>
              <p:nvPr/>
            </p:nvSpPr>
            <p:spPr bwMode="auto">
              <a:xfrm>
                <a:off x="3163" y="298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6" name="Freeform 2520"/>
              <p:cNvSpPr>
                <a:spLocks/>
              </p:cNvSpPr>
              <p:nvPr/>
            </p:nvSpPr>
            <p:spPr bwMode="auto">
              <a:xfrm>
                <a:off x="3163" y="298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7" name="Freeform 2521"/>
              <p:cNvSpPr>
                <a:spLocks/>
              </p:cNvSpPr>
              <p:nvPr/>
            </p:nvSpPr>
            <p:spPr bwMode="auto">
              <a:xfrm>
                <a:off x="3200" y="298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8" name="Freeform 2522"/>
              <p:cNvSpPr>
                <a:spLocks/>
              </p:cNvSpPr>
              <p:nvPr/>
            </p:nvSpPr>
            <p:spPr bwMode="auto">
              <a:xfrm>
                <a:off x="3200" y="298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29" name="Freeform 2523"/>
              <p:cNvSpPr>
                <a:spLocks/>
              </p:cNvSpPr>
              <p:nvPr/>
            </p:nvSpPr>
            <p:spPr bwMode="auto">
              <a:xfrm>
                <a:off x="3202" y="298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0" name="Freeform 2524"/>
              <p:cNvSpPr>
                <a:spLocks/>
              </p:cNvSpPr>
              <p:nvPr/>
            </p:nvSpPr>
            <p:spPr bwMode="auto">
              <a:xfrm>
                <a:off x="3202" y="298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1" name="Freeform 2525"/>
              <p:cNvSpPr>
                <a:spLocks/>
              </p:cNvSpPr>
              <p:nvPr/>
            </p:nvSpPr>
            <p:spPr bwMode="auto">
              <a:xfrm>
                <a:off x="3164" y="298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2" name="Freeform 2526"/>
              <p:cNvSpPr>
                <a:spLocks/>
              </p:cNvSpPr>
              <p:nvPr/>
            </p:nvSpPr>
            <p:spPr bwMode="auto">
              <a:xfrm>
                <a:off x="3164" y="298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3" name="Freeform 2527"/>
              <p:cNvSpPr>
                <a:spLocks/>
              </p:cNvSpPr>
              <p:nvPr/>
            </p:nvSpPr>
            <p:spPr bwMode="auto">
              <a:xfrm>
                <a:off x="3164" y="298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4" name="Freeform 2528"/>
              <p:cNvSpPr>
                <a:spLocks/>
              </p:cNvSpPr>
              <p:nvPr/>
            </p:nvSpPr>
            <p:spPr bwMode="auto">
              <a:xfrm>
                <a:off x="3164" y="2985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5" name="Freeform 2529"/>
              <p:cNvSpPr>
                <a:spLocks/>
              </p:cNvSpPr>
              <p:nvPr/>
            </p:nvSpPr>
            <p:spPr bwMode="auto">
              <a:xfrm>
                <a:off x="3199" y="2985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6" name="Freeform 2530"/>
              <p:cNvSpPr>
                <a:spLocks/>
              </p:cNvSpPr>
              <p:nvPr/>
            </p:nvSpPr>
            <p:spPr bwMode="auto">
              <a:xfrm>
                <a:off x="3199" y="2985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7" name="Freeform 2531"/>
              <p:cNvSpPr>
                <a:spLocks/>
              </p:cNvSpPr>
              <p:nvPr/>
            </p:nvSpPr>
            <p:spPr bwMode="auto">
              <a:xfrm>
                <a:off x="3200" y="298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8" name="Freeform 2532"/>
              <p:cNvSpPr>
                <a:spLocks/>
              </p:cNvSpPr>
              <p:nvPr/>
            </p:nvSpPr>
            <p:spPr bwMode="auto">
              <a:xfrm>
                <a:off x="3200" y="298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39" name="Freeform 2533"/>
              <p:cNvSpPr>
                <a:spLocks/>
              </p:cNvSpPr>
              <p:nvPr/>
            </p:nvSpPr>
            <p:spPr bwMode="auto">
              <a:xfrm>
                <a:off x="3165" y="298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0" name="Freeform 2534"/>
              <p:cNvSpPr>
                <a:spLocks/>
              </p:cNvSpPr>
              <p:nvPr/>
            </p:nvSpPr>
            <p:spPr bwMode="auto">
              <a:xfrm>
                <a:off x="3165" y="298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1" name="Freeform 2535"/>
              <p:cNvSpPr>
                <a:spLocks/>
              </p:cNvSpPr>
              <p:nvPr/>
            </p:nvSpPr>
            <p:spPr bwMode="auto">
              <a:xfrm>
                <a:off x="3165" y="298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3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3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2" name="Freeform 2536"/>
              <p:cNvSpPr>
                <a:spLocks/>
              </p:cNvSpPr>
              <p:nvPr/>
            </p:nvSpPr>
            <p:spPr bwMode="auto">
              <a:xfrm>
                <a:off x="3165" y="298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3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3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3" name="Freeform 2537"/>
              <p:cNvSpPr>
                <a:spLocks/>
              </p:cNvSpPr>
              <p:nvPr/>
            </p:nvSpPr>
            <p:spPr bwMode="auto">
              <a:xfrm>
                <a:off x="3197" y="298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4" name="Freeform 2538"/>
              <p:cNvSpPr>
                <a:spLocks/>
              </p:cNvSpPr>
              <p:nvPr/>
            </p:nvSpPr>
            <p:spPr bwMode="auto">
              <a:xfrm>
                <a:off x="3197" y="298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5" name="Freeform 2539"/>
              <p:cNvSpPr>
                <a:spLocks/>
              </p:cNvSpPr>
              <p:nvPr/>
            </p:nvSpPr>
            <p:spPr bwMode="auto">
              <a:xfrm>
                <a:off x="3199" y="298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3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6" name="Freeform 2540"/>
              <p:cNvSpPr>
                <a:spLocks/>
              </p:cNvSpPr>
              <p:nvPr/>
            </p:nvSpPr>
            <p:spPr bwMode="auto">
              <a:xfrm>
                <a:off x="3199" y="2986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3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7" name="Freeform 2541"/>
              <p:cNvSpPr>
                <a:spLocks/>
              </p:cNvSpPr>
              <p:nvPr/>
            </p:nvSpPr>
            <p:spPr bwMode="auto">
              <a:xfrm>
                <a:off x="3166" y="2986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8" name="Freeform 2542"/>
              <p:cNvSpPr>
                <a:spLocks/>
              </p:cNvSpPr>
              <p:nvPr/>
            </p:nvSpPr>
            <p:spPr bwMode="auto">
              <a:xfrm>
                <a:off x="3166" y="2986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49" name="Freeform 2543"/>
              <p:cNvSpPr>
                <a:spLocks/>
              </p:cNvSpPr>
              <p:nvPr/>
            </p:nvSpPr>
            <p:spPr bwMode="auto">
              <a:xfrm>
                <a:off x="3166" y="2986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0" name="Freeform 2544"/>
              <p:cNvSpPr>
                <a:spLocks/>
              </p:cNvSpPr>
              <p:nvPr/>
            </p:nvSpPr>
            <p:spPr bwMode="auto">
              <a:xfrm>
                <a:off x="3166" y="2986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1" name="Freeform 2545"/>
              <p:cNvSpPr>
                <a:spLocks/>
              </p:cNvSpPr>
              <p:nvPr/>
            </p:nvSpPr>
            <p:spPr bwMode="auto">
              <a:xfrm>
                <a:off x="3194" y="2986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2" name="Freeform 2546"/>
              <p:cNvSpPr>
                <a:spLocks/>
              </p:cNvSpPr>
              <p:nvPr/>
            </p:nvSpPr>
            <p:spPr bwMode="auto">
              <a:xfrm>
                <a:off x="3194" y="2986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3" name="Freeform 2547"/>
              <p:cNvSpPr>
                <a:spLocks/>
              </p:cNvSpPr>
              <p:nvPr/>
            </p:nvSpPr>
            <p:spPr bwMode="auto">
              <a:xfrm>
                <a:off x="3197" y="298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4" name="Freeform 2548"/>
              <p:cNvSpPr>
                <a:spLocks/>
              </p:cNvSpPr>
              <p:nvPr/>
            </p:nvSpPr>
            <p:spPr bwMode="auto">
              <a:xfrm>
                <a:off x="3197" y="298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5" name="Freeform 2549"/>
              <p:cNvSpPr>
                <a:spLocks/>
              </p:cNvSpPr>
              <p:nvPr/>
            </p:nvSpPr>
            <p:spPr bwMode="auto">
              <a:xfrm>
                <a:off x="3166" y="2987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6" name="Freeform 2550"/>
              <p:cNvSpPr>
                <a:spLocks/>
              </p:cNvSpPr>
              <p:nvPr/>
            </p:nvSpPr>
            <p:spPr bwMode="auto">
              <a:xfrm>
                <a:off x="3166" y="2987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7" name="Freeform 2551"/>
              <p:cNvSpPr>
                <a:spLocks/>
              </p:cNvSpPr>
              <p:nvPr/>
            </p:nvSpPr>
            <p:spPr bwMode="auto">
              <a:xfrm>
                <a:off x="3166" y="2987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8" name="Freeform 2552"/>
              <p:cNvSpPr>
                <a:spLocks/>
              </p:cNvSpPr>
              <p:nvPr/>
            </p:nvSpPr>
            <p:spPr bwMode="auto">
              <a:xfrm>
                <a:off x="3166" y="2987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59" name="Freeform 2553"/>
              <p:cNvSpPr>
                <a:spLocks/>
              </p:cNvSpPr>
              <p:nvPr/>
            </p:nvSpPr>
            <p:spPr bwMode="auto">
              <a:xfrm>
                <a:off x="3193" y="2987"/>
                <a:ext cx="18" cy="1"/>
              </a:xfrm>
              <a:custGeom>
                <a:avLst/>
                <a:gdLst>
                  <a:gd name="T0" fmla="*/ 1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1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1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0" name="Freeform 2554"/>
              <p:cNvSpPr>
                <a:spLocks/>
              </p:cNvSpPr>
              <p:nvPr/>
            </p:nvSpPr>
            <p:spPr bwMode="auto">
              <a:xfrm>
                <a:off x="3193" y="2987"/>
                <a:ext cx="18" cy="1"/>
              </a:xfrm>
              <a:custGeom>
                <a:avLst/>
                <a:gdLst>
                  <a:gd name="T0" fmla="*/ 1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1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1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1" name="Rectangle 2555"/>
              <p:cNvSpPr>
                <a:spLocks noChangeArrowheads="1"/>
              </p:cNvSpPr>
              <p:nvPr/>
            </p:nvSpPr>
            <p:spPr bwMode="auto">
              <a:xfrm>
                <a:off x="3194" y="2987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2" name="Rectangle 2556"/>
              <p:cNvSpPr>
                <a:spLocks noChangeArrowheads="1"/>
              </p:cNvSpPr>
              <p:nvPr/>
            </p:nvSpPr>
            <p:spPr bwMode="auto">
              <a:xfrm>
                <a:off x="3194" y="2987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3" name="Freeform 2557"/>
              <p:cNvSpPr>
                <a:spLocks/>
              </p:cNvSpPr>
              <p:nvPr/>
            </p:nvSpPr>
            <p:spPr bwMode="auto">
              <a:xfrm>
                <a:off x="3167" y="2987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4" name="Freeform 2558"/>
              <p:cNvSpPr>
                <a:spLocks/>
              </p:cNvSpPr>
              <p:nvPr/>
            </p:nvSpPr>
            <p:spPr bwMode="auto">
              <a:xfrm>
                <a:off x="3167" y="2987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5" name="Freeform 2559"/>
              <p:cNvSpPr>
                <a:spLocks/>
              </p:cNvSpPr>
              <p:nvPr/>
            </p:nvSpPr>
            <p:spPr bwMode="auto">
              <a:xfrm>
                <a:off x="3167" y="2987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8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8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6" name="Freeform 2560"/>
              <p:cNvSpPr>
                <a:spLocks/>
              </p:cNvSpPr>
              <p:nvPr/>
            </p:nvSpPr>
            <p:spPr bwMode="auto">
              <a:xfrm>
                <a:off x="3167" y="2987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8 w 19"/>
                  <a:gd name="T3" fmla="*/ 0 h 1"/>
                  <a:gd name="T4" fmla="*/ 19 w 19"/>
                  <a:gd name="T5" fmla="*/ 0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8" y="0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7" name="Freeform 2561"/>
              <p:cNvSpPr>
                <a:spLocks/>
              </p:cNvSpPr>
              <p:nvPr/>
            </p:nvSpPr>
            <p:spPr bwMode="auto">
              <a:xfrm>
                <a:off x="3192" y="2987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8" name="Freeform 2562"/>
              <p:cNvSpPr>
                <a:spLocks/>
              </p:cNvSpPr>
              <p:nvPr/>
            </p:nvSpPr>
            <p:spPr bwMode="auto">
              <a:xfrm>
                <a:off x="3192" y="2987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69" name="Rectangle 2563"/>
              <p:cNvSpPr>
                <a:spLocks noChangeArrowheads="1"/>
              </p:cNvSpPr>
              <p:nvPr/>
            </p:nvSpPr>
            <p:spPr bwMode="auto">
              <a:xfrm>
                <a:off x="3193" y="2987"/>
                <a:ext cx="1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0" name="Rectangle 2564"/>
              <p:cNvSpPr>
                <a:spLocks noChangeArrowheads="1"/>
              </p:cNvSpPr>
              <p:nvPr/>
            </p:nvSpPr>
            <p:spPr bwMode="auto">
              <a:xfrm>
                <a:off x="3193" y="2987"/>
                <a:ext cx="1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1" name="Freeform 2565"/>
              <p:cNvSpPr>
                <a:spLocks/>
              </p:cNvSpPr>
              <p:nvPr/>
            </p:nvSpPr>
            <p:spPr bwMode="auto">
              <a:xfrm>
                <a:off x="3167" y="298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2" name="Freeform 2566"/>
              <p:cNvSpPr>
                <a:spLocks/>
              </p:cNvSpPr>
              <p:nvPr/>
            </p:nvSpPr>
            <p:spPr bwMode="auto">
              <a:xfrm>
                <a:off x="3167" y="298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3" name="Freeform 2567"/>
              <p:cNvSpPr>
                <a:spLocks/>
              </p:cNvSpPr>
              <p:nvPr/>
            </p:nvSpPr>
            <p:spPr bwMode="auto">
              <a:xfrm>
                <a:off x="3167" y="298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19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19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4" name="Freeform 2568"/>
              <p:cNvSpPr>
                <a:spLocks/>
              </p:cNvSpPr>
              <p:nvPr/>
            </p:nvSpPr>
            <p:spPr bwMode="auto">
              <a:xfrm>
                <a:off x="3167" y="298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19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19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5" name="Freeform 2569"/>
              <p:cNvSpPr>
                <a:spLocks/>
              </p:cNvSpPr>
              <p:nvPr/>
            </p:nvSpPr>
            <p:spPr bwMode="auto">
              <a:xfrm>
                <a:off x="3189" y="2987"/>
                <a:ext cx="22" cy="1"/>
              </a:xfrm>
              <a:custGeom>
                <a:avLst/>
                <a:gdLst>
                  <a:gd name="T0" fmla="*/ 3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3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3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6" name="Freeform 2570"/>
              <p:cNvSpPr>
                <a:spLocks/>
              </p:cNvSpPr>
              <p:nvPr/>
            </p:nvSpPr>
            <p:spPr bwMode="auto">
              <a:xfrm>
                <a:off x="3189" y="2987"/>
                <a:ext cx="22" cy="1"/>
              </a:xfrm>
              <a:custGeom>
                <a:avLst/>
                <a:gdLst>
                  <a:gd name="T0" fmla="*/ 3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3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3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7" name="Rectangle 2571"/>
              <p:cNvSpPr>
                <a:spLocks noChangeArrowheads="1"/>
              </p:cNvSpPr>
              <p:nvPr/>
            </p:nvSpPr>
            <p:spPr bwMode="auto">
              <a:xfrm>
                <a:off x="3192" y="2987"/>
                <a:ext cx="1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8" name="Rectangle 2572"/>
              <p:cNvSpPr>
                <a:spLocks noChangeArrowheads="1"/>
              </p:cNvSpPr>
              <p:nvPr/>
            </p:nvSpPr>
            <p:spPr bwMode="auto">
              <a:xfrm>
                <a:off x="3192" y="2987"/>
                <a:ext cx="1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79" name="Freeform 2573"/>
              <p:cNvSpPr>
                <a:spLocks/>
              </p:cNvSpPr>
              <p:nvPr/>
            </p:nvSpPr>
            <p:spPr bwMode="auto">
              <a:xfrm>
                <a:off x="3167" y="2987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 w 22"/>
                  <a:gd name="T3" fmla="*/ 2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" y="2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0" name="Freeform 2574"/>
              <p:cNvSpPr>
                <a:spLocks/>
              </p:cNvSpPr>
              <p:nvPr/>
            </p:nvSpPr>
            <p:spPr bwMode="auto">
              <a:xfrm>
                <a:off x="3167" y="2987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 w 22"/>
                  <a:gd name="T3" fmla="*/ 2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" y="2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1" name="Freeform 2575"/>
              <p:cNvSpPr>
                <a:spLocks/>
              </p:cNvSpPr>
              <p:nvPr/>
            </p:nvSpPr>
            <p:spPr bwMode="auto">
              <a:xfrm>
                <a:off x="3167" y="2987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2" name="Freeform 2576"/>
              <p:cNvSpPr>
                <a:spLocks/>
              </p:cNvSpPr>
              <p:nvPr/>
            </p:nvSpPr>
            <p:spPr bwMode="auto">
              <a:xfrm>
                <a:off x="3167" y="2987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3" name="Freeform 2577"/>
              <p:cNvSpPr>
                <a:spLocks/>
              </p:cNvSpPr>
              <p:nvPr/>
            </p:nvSpPr>
            <p:spPr bwMode="auto">
              <a:xfrm>
                <a:off x="3189" y="298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0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0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4" name="Freeform 2578"/>
              <p:cNvSpPr>
                <a:spLocks/>
              </p:cNvSpPr>
              <p:nvPr/>
            </p:nvSpPr>
            <p:spPr bwMode="auto">
              <a:xfrm>
                <a:off x="3189" y="298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0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0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5" name="Freeform 2579"/>
              <p:cNvSpPr>
                <a:spLocks/>
              </p:cNvSpPr>
              <p:nvPr/>
            </p:nvSpPr>
            <p:spPr bwMode="auto">
              <a:xfrm>
                <a:off x="3189" y="2987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19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6" name="Freeform 2580"/>
              <p:cNvSpPr>
                <a:spLocks/>
              </p:cNvSpPr>
              <p:nvPr/>
            </p:nvSpPr>
            <p:spPr bwMode="auto">
              <a:xfrm>
                <a:off x="3189" y="2987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19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7" name="Freeform 2581"/>
              <p:cNvSpPr>
                <a:spLocks/>
              </p:cNvSpPr>
              <p:nvPr/>
            </p:nvSpPr>
            <p:spPr bwMode="auto">
              <a:xfrm>
                <a:off x="3169" y="2989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3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3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8" name="Freeform 2582"/>
              <p:cNvSpPr>
                <a:spLocks/>
              </p:cNvSpPr>
              <p:nvPr/>
            </p:nvSpPr>
            <p:spPr bwMode="auto">
              <a:xfrm>
                <a:off x="3169" y="2989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3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3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89" name="Freeform 2583"/>
              <p:cNvSpPr>
                <a:spLocks/>
              </p:cNvSpPr>
              <p:nvPr/>
            </p:nvSpPr>
            <p:spPr bwMode="auto">
              <a:xfrm>
                <a:off x="3169" y="2989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0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20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0" name="Freeform 2584"/>
              <p:cNvSpPr>
                <a:spLocks/>
              </p:cNvSpPr>
              <p:nvPr/>
            </p:nvSpPr>
            <p:spPr bwMode="auto">
              <a:xfrm>
                <a:off x="3169" y="2989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0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20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1" name="Freeform 2585"/>
              <p:cNvSpPr>
                <a:spLocks/>
              </p:cNvSpPr>
              <p:nvPr/>
            </p:nvSpPr>
            <p:spPr bwMode="auto">
              <a:xfrm>
                <a:off x="3189" y="298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2" name="Freeform 2586"/>
              <p:cNvSpPr>
                <a:spLocks/>
              </p:cNvSpPr>
              <p:nvPr/>
            </p:nvSpPr>
            <p:spPr bwMode="auto">
              <a:xfrm>
                <a:off x="3189" y="298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3" name="Freeform 2587"/>
              <p:cNvSpPr>
                <a:spLocks/>
              </p:cNvSpPr>
              <p:nvPr/>
            </p:nvSpPr>
            <p:spPr bwMode="auto">
              <a:xfrm>
                <a:off x="3189" y="298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7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4" name="Freeform 2588"/>
              <p:cNvSpPr>
                <a:spLocks/>
              </p:cNvSpPr>
              <p:nvPr/>
            </p:nvSpPr>
            <p:spPr bwMode="auto">
              <a:xfrm>
                <a:off x="3189" y="298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7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5" name="Freeform 2589"/>
              <p:cNvSpPr>
                <a:spLocks/>
              </p:cNvSpPr>
              <p:nvPr/>
            </p:nvSpPr>
            <p:spPr bwMode="auto">
              <a:xfrm>
                <a:off x="3172" y="299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3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6" name="Freeform 2590"/>
              <p:cNvSpPr>
                <a:spLocks/>
              </p:cNvSpPr>
              <p:nvPr/>
            </p:nvSpPr>
            <p:spPr bwMode="auto">
              <a:xfrm>
                <a:off x="3172" y="299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3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7" name="Freeform 2591"/>
              <p:cNvSpPr>
                <a:spLocks/>
              </p:cNvSpPr>
              <p:nvPr/>
            </p:nvSpPr>
            <p:spPr bwMode="auto">
              <a:xfrm>
                <a:off x="3172" y="299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8" name="Freeform 2592"/>
              <p:cNvSpPr>
                <a:spLocks/>
              </p:cNvSpPr>
              <p:nvPr/>
            </p:nvSpPr>
            <p:spPr bwMode="auto">
              <a:xfrm>
                <a:off x="3172" y="299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99" name="Freeform 2593"/>
              <p:cNvSpPr>
                <a:spLocks/>
              </p:cNvSpPr>
              <p:nvPr/>
            </p:nvSpPr>
            <p:spPr bwMode="auto">
              <a:xfrm>
                <a:off x="3189" y="299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0" name="Freeform 2594"/>
              <p:cNvSpPr>
                <a:spLocks/>
              </p:cNvSpPr>
              <p:nvPr/>
            </p:nvSpPr>
            <p:spPr bwMode="auto">
              <a:xfrm>
                <a:off x="3189" y="299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1" name="Freeform 2595"/>
              <p:cNvSpPr>
                <a:spLocks/>
              </p:cNvSpPr>
              <p:nvPr/>
            </p:nvSpPr>
            <p:spPr bwMode="auto">
              <a:xfrm>
                <a:off x="3189" y="299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4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2" name="Freeform 2596"/>
              <p:cNvSpPr>
                <a:spLocks/>
              </p:cNvSpPr>
              <p:nvPr/>
            </p:nvSpPr>
            <p:spPr bwMode="auto">
              <a:xfrm>
                <a:off x="3189" y="299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4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3" name="Freeform 2597"/>
              <p:cNvSpPr>
                <a:spLocks/>
              </p:cNvSpPr>
              <p:nvPr/>
            </p:nvSpPr>
            <p:spPr bwMode="auto">
              <a:xfrm>
                <a:off x="3175" y="2991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4" name="Freeform 2598"/>
              <p:cNvSpPr>
                <a:spLocks/>
              </p:cNvSpPr>
              <p:nvPr/>
            </p:nvSpPr>
            <p:spPr bwMode="auto">
              <a:xfrm>
                <a:off x="3175" y="2991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5" name="Freeform 2599"/>
              <p:cNvSpPr>
                <a:spLocks/>
              </p:cNvSpPr>
              <p:nvPr/>
            </p:nvSpPr>
            <p:spPr bwMode="auto">
              <a:xfrm>
                <a:off x="3175" y="2991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6" name="Freeform 2600"/>
              <p:cNvSpPr>
                <a:spLocks/>
              </p:cNvSpPr>
              <p:nvPr/>
            </p:nvSpPr>
            <p:spPr bwMode="auto">
              <a:xfrm>
                <a:off x="3175" y="2991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7" name="Freeform 2601"/>
              <p:cNvSpPr>
                <a:spLocks/>
              </p:cNvSpPr>
              <p:nvPr/>
            </p:nvSpPr>
            <p:spPr bwMode="auto">
              <a:xfrm>
                <a:off x="3189" y="299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8" name="Freeform 2602"/>
              <p:cNvSpPr>
                <a:spLocks/>
              </p:cNvSpPr>
              <p:nvPr/>
            </p:nvSpPr>
            <p:spPr bwMode="auto">
              <a:xfrm>
                <a:off x="3189" y="299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09" name="Freeform 2603"/>
              <p:cNvSpPr>
                <a:spLocks/>
              </p:cNvSpPr>
              <p:nvPr/>
            </p:nvSpPr>
            <p:spPr bwMode="auto">
              <a:xfrm>
                <a:off x="3189" y="2991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0" name="Freeform 2604"/>
              <p:cNvSpPr>
                <a:spLocks/>
              </p:cNvSpPr>
              <p:nvPr/>
            </p:nvSpPr>
            <p:spPr bwMode="auto">
              <a:xfrm>
                <a:off x="3189" y="2991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1" name="Freeform 2605"/>
              <p:cNvSpPr>
                <a:spLocks/>
              </p:cNvSpPr>
              <p:nvPr/>
            </p:nvSpPr>
            <p:spPr bwMode="auto">
              <a:xfrm>
                <a:off x="3177" y="299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3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3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2" name="Freeform 2606"/>
              <p:cNvSpPr>
                <a:spLocks/>
              </p:cNvSpPr>
              <p:nvPr/>
            </p:nvSpPr>
            <p:spPr bwMode="auto">
              <a:xfrm>
                <a:off x="3177" y="299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3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3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3" name="Freeform 2607"/>
              <p:cNvSpPr>
                <a:spLocks/>
              </p:cNvSpPr>
              <p:nvPr/>
            </p:nvSpPr>
            <p:spPr bwMode="auto">
              <a:xfrm>
                <a:off x="3177" y="299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4" name="Freeform 2608"/>
              <p:cNvSpPr>
                <a:spLocks/>
              </p:cNvSpPr>
              <p:nvPr/>
            </p:nvSpPr>
            <p:spPr bwMode="auto">
              <a:xfrm>
                <a:off x="3177" y="299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5" name="Freeform 2609"/>
              <p:cNvSpPr>
                <a:spLocks/>
              </p:cNvSpPr>
              <p:nvPr/>
            </p:nvSpPr>
            <p:spPr bwMode="auto">
              <a:xfrm>
                <a:off x="3189" y="2992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6" name="Freeform 2610"/>
              <p:cNvSpPr>
                <a:spLocks/>
              </p:cNvSpPr>
              <p:nvPr/>
            </p:nvSpPr>
            <p:spPr bwMode="auto">
              <a:xfrm>
                <a:off x="3189" y="2992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7" name="Freeform 2611"/>
              <p:cNvSpPr>
                <a:spLocks/>
              </p:cNvSpPr>
              <p:nvPr/>
            </p:nvSpPr>
            <p:spPr bwMode="auto">
              <a:xfrm>
                <a:off x="3189" y="299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8" name="Freeform 2612"/>
              <p:cNvSpPr>
                <a:spLocks/>
              </p:cNvSpPr>
              <p:nvPr/>
            </p:nvSpPr>
            <p:spPr bwMode="auto">
              <a:xfrm>
                <a:off x="3189" y="299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19" name="Freeform 2613"/>
              <p:cNvSpPr>
                <a:spLocks/>
              </p:cNvSpPr>
              <p:nvPr/>
            </p:nvSpPr>
            <p:spPr bwMode="auto">
              <a:xfrm>
                <a:off x="3180" y="299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3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3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0" name="Freeform 2614"/>
              <p:cNvSpPr>
                <a:spLocks/>
              </p:cNvSpPr>
              <p:nvPr/>
            </p:nvSpPr>
            <p:spPr bwMode="auto">
              <a:xfrm>
                <a:off x="3180" y="299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3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3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1" name="Rectangle 2615"/>
              <p:cNvSpPr>
                <a:spLocks noChangeArrowheads="1"/>
              </p:cNvSpPr>
              <p:nvPr/>
            </p:nvSpPr>
            <p:spPr bwMode="auto">
              <a:xfrm>
                <a:off x="3180" y="2993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2" name="Rectangle 2616"/>
              <p:cNvSpPr>
                <a:spLocks noChangeArrowheads="1"/>
              </p:cNvSpPr>
              <p:nvPr/>
            </p:nvSpPr>
            <p:spPr bwMode="auto">
              <a:xfrm>
                <a:off x="3180" y="2993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3" name="Freeform 2617"/>
              <p:cNvSpPr>
                <a:spLocks/>
              </p:cNvSpPr>
              <p:nvPr/>
            </p:nvSpPr>
            <p:spPr bwMode="auto">
              <a:xfrm>
                <a:off x="3189" y="299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4" name="Freeform 2618"/>
              <p:cNvSpPr>
                <a:spLocks/>
              </p:cNvSpPr>
              <p:nvPr/>
            </p:nvSpPr>
            <p:spPr bwMode="auto">
              <a:xfrm>
                <a:off x="3189" y="299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5" name="Freeform 2619"/>
              <p:cNvSpPr>
                <a:spLocks/>
              </p:cNvSpPr>
              <p:nvPr/>
            </p:nvSpPr>
            <p:spPr bwMode="auto">
              <a:xfrm>
                <a:off x="3189" y="299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6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6" name="Freeform 2620"/>
              <p:cNvSpPr>
                <a:spLocks/>
              </p:cNvSpPr>
              <p:nvPr/>
            </p:nvSpPr>
            <p:spPr bwMode="auto">
              <a:xfrm>
                <a:off x="3189" y="299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6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7" name="Freeform 2621"/>
              <p:cNvSpPr>
                <a:spLocks/>
              </p:cNvSpPr>
              <p:nvPr/>
            </p:nvSpPr>
            <p:spPr bwMode="auto">
              <a:xfrm>
                <a:off x="3183" y="299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3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3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8" name="Freeform 2622"/>
              <p:cNvSpPr>
                <a:spLocks/>
              </p:cNvSpPr>
              <p:nvPr/>
            </p:nvSpPr>
            <p:spPr bwMode="auto">
              <a:xfrm>
                <a:off x="3183" y="299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3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3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29" name="Freeform 2623"/>
              <p:cNvSpPr>
                <a:spLocks/>
              </p:cNvSpPr>
              <p:nvPr/>
            </p:nvSpPr>
            <p:spPr bwMode="auto">
              <a:xfrm>
                <a:off x="3183" y="299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0" name="Freeform 2624"/>
              <p:cNvSpPr>
                <a:spLocks/>
              </p:cNvSpPr>
              <p:nvPr/>
            </p:nvSpPr>
            <p:spPr bwMode="auto">
              <a:xfrm>
                <a:off x="3183" y="299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1" name="Freeform 2625"/>
              <p:cNvSpPr>
                <a:spLocks/>
              </p:cNvSpPr>
              <p:nvPr/>
            </p:nvSpPr>
            <p:spPr bwMode="auto">
              <a:xfrm>
                <a:off x="3189" y="299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2" name="Freeform 2626"/>
              <p:cNvSpPr>
                <a:spLocks/>
              </p:cNvSpPr>
              <p:nvPr/>
            </p:nvSpPr>
            <p:spPr bwMode="auto">
              <a:xfrm>
                <a:off x="3189" y="299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3" name="Freeform 2627"/>
              <p:cNvSpPr>
                <a:spLocks/>
              </p:cNvSpPr>
              <p:nvPr/>
            </p:nvSpPr>
            <p:spPr bwMode="auto">
              <a:xfrm>
                <a:off x="3189" y="299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3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4" name="Freeform 2628"/>
              <p:cNvSpPr>
                <a:spLocks/>
              </p:cNvSpPr>
              <p:nvPr/>
            </p:nvSpPr>
            <p:spPr bwMode="auto">
              <a:xfrm>
                <a:off x="3189" y="299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3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5" name="Rectangle 2629"/>
              <p:cNvSpPr>
                <a:spLocks noChangeArrowheads="1"/>
              </p:cNvSpPr>
              <p:nvPr/>
            </p:nvSpPr>
            <p:spPr bwMode="auto">
              <a:xfrm>
                <a:off x="3186" y="2994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6" name="Rectangle 2630"/>
              <p:cNvSpPr>
                <a:spLocks noChangeArrowheads="1"/>
              </p:cNvSpPr>
              <p:nvPr/>
            </p:nvSpPr>
            <p:spPr bwMode="auto">
              <a:xfrm>
                <a:off x="3186" y="2994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7" name="Freeform 2631"/>
              <p:cNvSpPr>
                <a:spLocks/>
              </p:cNvSpPr>
              <p:nvPr/>
            </p:nvSpPr>
            <p:spPr bwMode="auto">
              <a:xfrm>
                <a:off x="3189" y="299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38" name="Freeform 2632"/>
              <p:cNvSpPr>
                <a:spLocks/>
              </p:cNvSpPr>
              <p:nvPr/>
            </p:nvSpPr>
            <p:spPr bwMode="auto">
              <a:xfrm>
                <a:off x="3189" y="299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6135" name="Freeform 360"/>
            <p:cNvSpPr>
              <a:spLocks/>
            </p:cNvSpPr>
            <p:nvPr/>
          </p:nvSpPr>
          <p:spPr bwMode="auto">
            <a:xfrm>
              <a:off x="2178" y="3024"/>
              <a:ext cx="83" cy="6"/>
            </a:xfrm>
            <a:custGeom>
              <a:avLst/>
              <a:gdLst>
                <a:gd name="T0" fmla="*/ 85 w 85"/>
                <a:gd name="T1" fmla="*/ 6 h 6"/>
                <a:gd name="T2" fmla="*/ 79 w 85"/>
                <a:gd name="T3" fmla="*/ 0 h 6"/>
                <a:gd name="T4" fmla="*/ 6 w 85"/>
                <a:gd name="T5" fmla="*/ 0 h 6"/>
                <a:gd name="T6" fmla="*/ 0 w 85"/>
                <a:gd name="T7" fmla="*/ 6 h 6"/>
                <a:gd name="T8" fmla="*/ 85 w 85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6"/>
                <a:gd name="T17" fmla="*/ 85 w 8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6">
                  <a:moveTo>
                    <a:pt x="85" y="6"/>
                  </a:moveTo>
                  <a:lnTo>
                    <a:pt x="79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85" y="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36" name="Line 2923"/>
            <p:cNvSpPr>
              <a:spLocks noChangeShapeType="1"/>
            </p:cNvSpPr>
            <p:nvPr/>
          </p:nvSpPr>
          <p:spPr bwMode="auto">
            <a:xfrm flipV="1">
              <a:off x="1842" y="2839"/>
              <a:ext cx="51" cy="5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37" name="Freeform 2924"/>
            <p:cNvSpPr>
              <a:spLocks/>
            </p:cNvSpPr>
            <p:nvPr/>
          </p:nvSpPr>
          <p:spPr bwMode="auto">
            <a:xfrm>
              <a:off x="1821" y="2897"/>
              <a:ext cx="21" cy="22"/>
            </a:xfrm>
            <a:custGeom>
              <a:avLst/>
              <a:gdLst>
                <a:gd name="T0" fmla="*/ 0 w 21"/>
                <a:gd name="T1" fmla="*/ 16 h 22"/>
                <a:gd name="T2" fmla="*/ 7 w 21"/>
                <a:gd name="T3" fmla="*/ 22 h 22"/>
                <a:gd name="T4" fmla="*/ 21 w 21"/>
                <a:gd name="T5" fmla="*/ 0 h 22"/>
                <a:gd name="T6" fmla="*/ 0 w 21"/>
                <a:gd name="T7" fmla="*/ 16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22"/>
                <a:gd name="T14" fmla="*/ 21 w 21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22">
                  <a:moveTo>
                    <a:pt x="0" y="16"/>
                  </a:moveTo>
                  <a:lnTo>
                    <a:pt x="7" y="22"/>
                  </a:lnTo>
                  <a:lnTo>
                    <a:pt x="21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38" name="Freeform 2926"/>
            <p:cNvSpPr>
              <a:spLocks/>
            </p:cNvSpPr>
            <p:nvPr/>
          </p:nvSpPr>
          <p:spPr bwMode="auto">
            <a:xfrm>
              <a:off x="1893" y="2817"/>
              <a:ext cx="20" cy="22"/>
            </a:xfrm>
            <a:custGeom>
              <a:avLst/>
              <a:gdLst>
                <a:gd name="T0" fmla="*/ 15 w 21"/>
                <a:gd name="T1" fmla="*/ 0 h 22"/>
                <a:gd name="T2" fmla="*/ 21 w 21"/>
                <a:gd name="T3" fmla="*/ 6 h 22"/>
                <a:gd name="T4" fmla="*/ 0 w 21"/>
                <a:gd name="T5" fmla="*/ 22 h 22"/>
                <a:gd name="T6" fmla="*/ 15 w 21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22"/>
                <a:gd name="T14" fmla="*/ 21 w 21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22">
                  <a:moveTo>
                    <a:pt x="15" y="0"/>
                  </a:moveTo>
                  <a:lnTo>
                    <a:pt x="21" y="6"/>
                  </a:lnTo>
                  <a:lnTo>
                    <a:pt x="0" y="2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3165"/>
          <p:cNvGrpSpPr>
            <a:grpSpLocks/>
          </p:cNvGrpSpPr>
          <p:nvPr/>
        </p:nvGrpSpPr>
        <p:grpSpPr bwMode="auto">
          <a:xfrm>
            <a:off x="5181600" y="4019550"/>
            <a:ext cx="188913" cy="517525"/>
            <a:chOff x="1488" y="2543"/>
            <a:chExt cx="119" cy="326"/>
          </a:xfrm>
        </p:grpSpPr>
        <p:sp>
          <p:nvSpPr>
            <p:cNvPr id="26103" name="Line 2928"/>
            <p:cNvSpPr>
              <a:spLocks noChangeShapeType="1"/>
            </p:cNvSpPr>
            <p:nvPr/>
          </p:nvSpPr>
          <p:spPr bwMode="auto">
            <a:xfrm flipH="1">
              <a:off x="1488" y="2543"/>
              <a:ext cx="1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04" name="Line 2929"/>
            <p:cNvSpPr>
              <a:spLocks noChangeShapeType="1"/>
            </p:cNvSpPr>
            <p:nvPr/>
          </p:nvSpPr>
          <p:spPr bwMode="auto">
            <a:xfrm flipH="1">
              <a:off x="1488" y="2868"/>
              <a:ext cx="1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05" name="Line 2930"/>
            <p:cNvSpPr>
              <a:spLocks noChangeShapeType="1"/>
            </p:cNvSpPr>
            <p:nvPr/>
          </p:nvSpPr>
          <p:spPr bwMode="auto">
            <a:xfrm>
              <a:off x="1508" y="2569"/>
              <a:ext cx="1" cy="27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06" name="Freeform 2931"/>
            <p:cNvSpPr>
              <a:spLocks/>
            </p:cNvSpPr>
            <p:nvPr/>
          </p:nvSpPr>
          <p:spPr bwMode="auto">
            <a:xfrm>
              <a:off x="1503" y="2543"/>
              <a:ext cx="8" cy="26"/>
            </a:xfrm>
            <a:custGeom>
              <a:avLst/>
              <a:gdLst>
                <a:gd name="T0" fmla="*/ 0 w 9"/>
                <a:gd name="T1" fmla="*/ 26 h 26"/>
                <a:gd name="T2" fmla="*/ 9 w 9"/>
                <a:gd name="T3" fmla="*/ 26 h 26"/>
                <a:gd name="T4" fmla="*/ 5 w 9"/>
                <a:gd name="T5" fmla="*/ 0 h 26"/>
                <a:gd name="T6" fmla="*/ 0 w 9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26"/>
                  </a:moveTo>
                  <a:lnTo>
                    <a:pt x="9" y="26"/>
                  </a:lnTo>
                  <a:lnTo>
                    <a:pt x="5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07" name="Freeform 2932"/>
            <p:cNvSpPr>
              <a:spLocks/>
            </p:cNvSpPr>
            <p:nvPr/>
          </p:nvSpPr>
          <p:spPr bwMode="auto">
            <a:xfrm>
              <a:off x="1503" y="2543"/>
              <a:ext cx="8" cy="26"/>
            </a:xfrm>
            <a:custGeom>
              <a:avLst/>
              <a:gdLst>
                <a:gd name="T0" fmla="*/ 0 w 9"/>
                <a:gd name="T1" fmla="*/ 26 h 26"/>
                <a:gd name="T2" fmla="*/ 9 w 9"/>
                <a:gd name="T3" fmla="*/ 26 h 26"/>
                <a:gd name="T4" fmla="*/ 5 w 9"/>
                <a:gd name="T5" fmla="*/ 0 h 26"/>
                <a:gd name="T6" fmla="*/ 0 w 9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26"/>
                  </a:moveTo>
                  <a:lnTo>
                    <a:pt x="9" y="26"/>
                  </a:lnTo>
                  <a:lnTo>
                    <a:pt x="5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08" name="Freeform 2933"/>
            <p:cNvSpPr>
              <a:spLocks/>
            </p:cNvSpPr>
            <p:nvPr/>
          </p:nvSpPr>
          <p:spPr bwMode="auto">
            <a:xfrm>
              <a:off x="1503" y="2842"/>
              <a:ext cx="8" cy="26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5 w 9"/>
                <a:gd name="T5" fmla="*/ 26 h 26"/>
                <a:gd name="T6" fmla="*/ 0 w 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5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09" name="Freeform 2934"/>
            <p:cNvSpPr>
              <a:spLocks/>
            </p:cNvSpPr>
            <p:nvPr/>
          </p:nvSpPr>
          <p:spPr bwMode="auto">
            <a:xfrm>
              <a:off x="1503" y="2842"/>
              <a:ext cx="8" cy="26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5 w 9"/>
                <a:gd name="T5" fmla="*/ 26 h 26"/>
                <a:gd name="T6" fmla="*/ 0 w 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5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" name="Group 3164"/>
          <p:cNvGrpSpPr>
            <a:grpSpLocks/>
          </p:cNvGrpSpPr>
          <p:nvPr/>
        </p:nvGrpSpPr>
        <p:grpSpPr bwMode="auto">
          <a:xfrm>
            <a:off x="5375275" y="3611563"/>
            <a:ext cx="387350" cy="207962"/>
            <a:chOff x="1625" y="2282"/>
            <a:chExt cx="244" cy="131"/>
          </a:xfrm>
        </p:grpSpPr>
        <p:sp>
          <p:nvSpPr>
            <p:cNvPr id="26096" name="Line 2935"/>
            <p:cNvSpPr>
              <a:spLocks noChangeShapeType="1"/>
            </p:cNvSpPr>
            <p:nvPr/>
          </p:nvSpPr>
          <p:spPr bwMode="auto">
            <a:xfrm flipV="1">
              <a:off x="1625" y="2282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97" name="Line 2936"/>
            <p:cNvSpPr>
              <a:spLocks noChangeShapeType="1"/>
            </p:cNvSpPr>
            <p:nvPr/>
          </p:nvSpPr>
          <p:spPr bwMode="auto">
            <a:xfrm flipV="1">
              <a:off x="1868" y="2282"/>
              <a:ext cx="1" cy="1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98" name="Line 2937"/>
            <p:cNvSpPr>
              <a:spLocks noChangeShapeType="1"/>
            </p:cNvSpPr>
            <p:nvPr/>
          </p:nvSpPr>
          <p:spPr bwMode="auto">
            <a:xfrm>
              <a:off x="1650" y="2302"/>
              <a:ext cx="19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99" name="Freeform 2938"/>
            <p:cNvSpPr>
              <a:spLocks/>
            </p:cNvSpPr>
            <p:nvPr/>
          </p:nvSpPr>
          <p:spPr bwMode="auto">
            <a:xfrm>
              <a:off x="1625" y="2298"/>
              <a:ext cx="25" cy="8"/>
            </a:xfrm>
            <a:custGeom>
              <a:avLst/>
              <a:gdLst>
                <a:gd name="T0" fmla="*/ 26 w 26"/>
                <a:gd name="T1" fmla="*/ 0 h 8"/>
                <a:gd name="T2" fmla="*/ 26 w 26"/>
                <a:gd name="T3" fmla="*/ 8 h 8"/>
                <a:gd name="T4" fmla="*/ 0 w 26"/>
                <a:gd name="T5" fmla="*/ 4 h 8"/>
                <a:gd name="T6" fmla="*/ 26 w 2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8"/>
                <a:gd name="T14" fmla="*/ 26 w 2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8">
                  <a:moveTo>
                    <a:pt x="26" y="0"/>
                  </a:moveTo>
                  <a:lnTo>
                    <a:pt x="26" y="8"/>
                  </a:lnTo>
                  <a:lnTo>
                    <a:pt x="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00" name="Freeform 2939"/>
            <p:cNvSpPr>
              <a:spLocks/>
            </p:cNvSpPr>
            <p:nvPr/>
          </p:nvSpPr>
          <p:spPr bwMode="auto">
            <a:xfrm>
              <a:off x="1625" y="2298"/>
              <a:ext cx="25" cy="8"/>
            </a:xfrm>
            <a:custGeom>
              <a:avLst/>
              <a:gdLst>
                <a:gd name="T0" fmla="*/ 26 w 26"/>
                <a:gd name="T1" fmla="*/ 0 h 8"/>
                <a:gd name="T2" fmla="*/ 26 w 26"/>
                <a:gd name="T3" fmla="*/ 8 h 8"/>
                <a:gd name="T4" fmla="*/ 0 w 26"/>
                <a:gd name="T5" fmla="*/ 4 h 8"/>
                <a:gd name="T6" fmla="*/ 26 w 2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8"/>
                <a:gd name="T14" fmla="*/ 26 w 2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8">
                  <a:moveTo>
                    <a:pt x="26" y="0"/>
                  </a:moveTo>
                  <a:lnTo>
                    <a:pt x="26" y="8"/>
                  </a:lnTo>
                  <a:lnTo>
                    <a:pt x="0" y="4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01" name="Freeform 2940"/>
            <p:cNvSpPr>
              <a:spLocks/>
            </p:cNvSpPr>
            <p:nvPr/>
          </p:nvSpPr>
          <p:spPr bwMode="auto">
            <a:xfrm>
              <a:off x="1842" y="2298"/>
              <a:ext cx="26" cy="8"/>
            </a:xfrm>
            <a:custGeom>
              <a:avLst/>
              <a:gdLst>
                <a:gd name="T0" fmla="*/ 0 w 26"/>
                <a:gd name="T1" fmla="*/ 0 h 8"/>
                <a:gd name="T2" fmla="*/ 0 w 26"/>
                <a:gd name="T3" fmla="*/ 8 h 8"/>
                <a:gd name="T4" fmla="*/ 26 w 26"/>
                <a:gd name="T5" fmla="*/ 4 h 8"/>
                <a:gd name="T6" fmla="*/ 0 w 2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8"/>
                <a:gd name="T14" fmla="*/ 26 w 2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8">
                  <a:moveTo>
                    <a:pt x="0" y="0"/>
                  </a:moveTo>
                  <a:lnTo>
                    <a:pt x="0" y="8"/>
                  </a:lnTo>
                  <a:lnTo>
                    <a:pt x="2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02" name="Freeform 2941"/>
            <p:cNvSpPr>
              <a:spLocks/>
            </p:cNvSpPr>
            <p:nvPr/>
          </p:nvSpPr>
          <p:spPr bwMode="auto">
            <a:xfrm>
              <a:off x="1842" y="2298"/>
              <a:ext cx="26" cy="8"/>
            </a:xfrm>
            <a:custGeom>
              <a:avLst/>
              <a:gdLst>
                <a:gd name="T0" fmla="*/ 0 w 26"/>
                <a:gd name="T1" fmla="*/ 0 h 8"/>
                <a:gd name="T2" fmla="*/ 0 w 26"/>
                <a:gd name="T3" fmla="*/ 8 h 8"/>
                <a:gd name="T4" fmla="*/ 26 w 26"/>
                <a:gd name="T5" fmla="*/ 4 h 8"/>
                <a:gd name="T6" fmla="*/ 0 w 2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8"/>
                <a:gd name="T14" fmla="*/ 26 w 2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8">
                  <a:moveTo>
                    <a:pt x="0" y="0"/>
                  </a:moveTo>
                  <a:lnTo>
                    <a:pt x="0" y="8"/>
                  </a:lnTo>
                  <a:lnTo>
                    <a:pt x="2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3178"/>
          <p:cNvGrpSpPr>
            <a:grpSpLocks/>
          </p:cNvGrpSpPr>
          <p:nvPr/>
        </p:nvGrpSpPr>
        <p:grpSpPr bwMode="auto">
          <a:xfrm>
            <a:off x="7439025" y="2619375"/>
            <a:ext cx="1014413" cy="277813"/>
            <a:chOff x="675" y="4001"/>
            <a:chExt cx="639" cy="175"/>
          </a:xfrm>
        </p:grpSpPr>
        <p:sp>
          <p:nvSpPr>
            <p:cNvPr id="26089" name="Line 2942"/>
            <p:cNvSpPr>
              <a:spLocks noChangeShapeType="1"/>
            </p:cNvSpPr>
            <p:nvPr/>
          </p:nvSpPr>
          <p:spPr bwMode="auto">
            <a:xfrm>
              <a:off x="675" y="400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90" name="Line 2943"/>
            <p:cNvSpPr>
              <a:spLocks noChangeShapeType="1"/>
            </p:cNvSpPr>
            <p:nvPr/>
          </p:nvSpPr>
          <p:spPr bwMode="auto">
            <a:xfrm>
              <a:off x="1313" y="400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91" name="Line 2944"/>
            <p:cNvSpPr>
              <a:spLocks noChangeShapeType="1"/>
            </p:cNvSpPr>
            <p:nvPr/>
          </p:nvSpPr>
          <p:spPr bwMode="auto">
            <a:xfrm>
              <a:off x="701" y="4157"/>
              <a:ext cx="58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92" name="Freeform 2945"/>
            <p:cNvSpPr>
              <a:spLocks/>
            </p:cNvSpPr>
            <p:nvPr/>
          </p:nvSpPr>
          <p:spPr bwMode="auto">
            <a:xfrm>
              <a:off x="675" y="4152"/>
              <a:ext cx="26" cy="9"/>
            </a:xfrm>
            <a:custGeom>
              <a:avLst/>
              <a:gdLst>
                <a:gd name="T0" fmla="*/ 27 w 27"/>
                <a:gd name="T1" fmla="*/ 0 h 9"/>
                <a:gd name="T2" fmla="*/ 27 w 27"/>
                <a:gd name="T3" fmla="*/ 9 h 9"/>
                <a:gd name="T4" fmla="*/ 0 w 27"/>
                <a:gd name="T5" fmla="*/ 5 h 9"/>
                <a:gd name="T6" fmla="*/ 27 w 2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9"/>
                <a:gd name="T14" fmla="*/ 27 w 2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9">
                  <a:moveTo>
                    <a:pt x="27" y="0"/>
                  </a:moveTo>
                  <a:lnTo>
                    <a:pt x="27" y="9"/>
                  </a:lnTo>
                  <a:lnTo>
                    <a:pt x="0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93" name="Freeform 2946"/>
            <p:cNvSpPr>
              <a:spLocks/>
            </p:cNvSpPr>
            <p:nvPr/>
          </p:nvSpPr>
          <p:spPr bwMode="auto">
            <a:xfrm>
              <a:off x="675" y="4152"/>
              <a:ext cx="26" cy="9"/>
            </a:xfrm>
            <a:custGeom>
              <a:avLst/>
              <a:gdLst>
                <a:gd name="T0" fmla="*/ 27 w 27"/>
                <a:gd name="T1" fmla="*/ 0 h 9"/>
                <a:gd name="T2" fmla="*/ 27 w 27"/>
                <a:gd name="T3" fmla="*/ 9 h 9"/>
                <a:gd name="T4" fmla="*/ 0 w 27"/>
                <a:gd name="T5" fmla="*/ 5 h 9"/>
                <a:gd name="T6" fmla="*/ 27 w 2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9"/>
                <a:gd name="T14" fmla="*/ 27 w 2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9">
                  <a:moveTo>
                    <a:pt x="27" y="0"/>
                  </a:moveTo>
                  <a:lnTo>
                    <a:pt x="27" y="9"/>
                  </a:lnTo>
                  <a:lnTo>
                    <a:pt x="0" y="5"/>
                  </a:lnTo>
                  <a:lnTo>
                    <a:pt x="2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94" name="Freeform 2947"/>
            <p:cNvSpPr>
              <a:spLocks/>
            </p:cNvSpPr>
            <p:nvPr/>
          </p:nvSpPr>
          <p:spPr bwMode="auto">
            <a:xfrm>
              <a:off x="1288" y="4152"/>
              <a:ext cx="25" cy="9"/>
            </a:xfrm>
            <a:custGeom>
              <a:avLst/>
              <a:gdLst>
                <a:gd name="T0" fmla="*/ 0 w 26"/>
                <a:gd name="T1" fmla="*/ 0 h 9"/>
                <a:gd name="T2" fmla="*/ 0 w 26"/>
                <a:gd name="T3" fmla="*/ 9 h 9"/>
                <a:gd name="T4" fmla="*/ 26 w 26"/>
                <a:gd name="T5" fmla="*/ 5 h 9"/>
                <a:gd name="T6" fmla="*/ 0 w 2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"/>
                <a:gd name="T14" fmla="*/ 26 w 2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">
                  <a:moveTo>
                    <a:pt x="0" y="0"/>
                  </a:moveTo>
                  <a:lnTo>
                    <a:pt x="0" y="9"/>
                  </a:lnTo>
                  <a:lnTo>
                    <a:pt x="2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95" name="Freeform 2948"/>
            <p:cNvSpPr>
              <a:spLocks/>
            </p:cNvSpPr>
            <p:nvPr/>
          </p:nvSpPr>
          <p:spPr bwMode="auto">
            <a:xfrm>
              <a:off x="1288" y="4152"/>
              <a:ext cx="25" cy="9"/>
            </a:xfrm>
            <a:custGeom>
              <a:avLst/>
              <a:gdLst>
                <a:gd name="T0" fmla="*/ 0 w 26"/>
                <a:gd name="T1" fmla="*/ 0 h 9"/>
                <a:gd name="T2" fmla="*/ 0 w 26"/>
                <a:gd name="T3" fmla="*/ 9 h 9"/>
                <a:gd name="T4" fmla="*/ 26 w 26"/>
                <a:gd name="T5" fmla="*/ 5 h 9"/>
                <a:gd name="T6" fmla="*/ 0 w 2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"/>
                <a:gd name="T14" fmla="*/ 26 w 2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">
                  <a:moveTo>
                    <a:pt x="0" y="0"/>
                  </a:moveTo>
                  <a:lnTo>
                    <a:pt x="0" y="9"/>
                  </a:lnTo>
                  <a:lnTo>
                    <a:pt x="26" y="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3183"/>
          <p:cNvGrpSpPr>
            <a:grpSpLocks/>
          </p:cNvGrpSpPr>
          <p:nvPr/>
        </p:nvGrpSpPr>
        <p:grpSpPr bwMode="auto">
          <a:xfrm>
            <a:off x="7434263" y="1600200"/>
            <a:ext cx="1039812" cy="1044575"/>
            <a:chOff x="1484" y="3326"/>
            <a:chExt cx="655" cy="658"/>
          </a:xfrm>
        </p:grpSpPr>
        <p:sp>
          <p:nvSpPr>
            <p:cNvPr id="25201" name="Freeform 246"/>
            <p:cNvSpPr>
              <a:spLocks/>
            </p:cNvSpPr>
            <p:nvPr/>
          </p:nvSpPr>
          <p:spPr bwMode="auto">
            <a:xfrm>
              <a:off x="2133" y="3333"/>
              <a:ext cx="6" cy="651"/>
            </a:xfrm>
            <a:custGeom>
              <a:avLst/>
              <a:gdLst>
                <a:gd name="T0" fmla="*/ 0 w 6"/>
                <a:gd name="T1" fmla="*/ 652 h 658"/>
                <a:gd name="T2" fmla="*/ 6 w 6"/>
                <a:gd name="T3" fmla="*/ 658 h 658"/>
                <a:gd name="T4" fmla="*/ 0 w 6"/>
                <a:gd name="T5" fmla="*/ 0 h 658"/>
                <a:gd name="T6" fmla="*/ 0 w 6"/>
                <a:gd name="T7" fmla="*/ 652 h 6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58"/>
                <a:gd name="T14" fmla="*/ 6 w 6"/>
                <a:gd name="T15" fmla="*/ 658 h 6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58">
                  <a:moveTo>
                    <a:pt x="0" y="652"/>
                  </a:moveTo>
                  <a:lnTo>
                    <a:pt x="6" y="658"/>
                  </a:lnTo>
                  <a:lnTo>
                    <a:pt x="0" y="0"/>
                  </a:lnTo>
                  <a:lnTo>
                    <a:pt x="0" y="6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02" name="Freeform 247"/>
            <p:cNvSpPr>
              <a:spLocks/>
            </p:cNvSpPr>
            <p:nvPr/>
          </p:nvSpPr>
          <p:spPr bwMode="auto">
            <a:xfrm>
              <a:off x="2133" y="3326"/>
              <a:ext cx="6" cy="658"/>
            </a:xfrm>
            <a:custGeom>
              <a:avLst/>
              <a:gdLst>
                <a:gd name="T0" fmla="*/ 6 w 6"/>
                <a:gd name="T1" fmla="*/ 665 h 665"/>
                <a:gd name="T2" fmla="*/ 0 w 6"/>
                <a:gd name="T3" fmla="*/ 7 h 665"/>
                <a:gd name="T4" fmla="*/ 6 w 6"/>
                <a:gd name="T5" fmla="*/ 0 h 665"/>
                <a:gd name="T6" fmla="*/ 6 w 6"/>
                <a:gd name="T7" fmla="*/ 665 h 6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65"/>
                <a:gd name="T14" fmla="*/ 6 w 6"/>
                <a:gd name="T15" fmla="*/ 665 h 6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65">
                  <a:moveTo>
                    <a:pt x="6" y="665"/>
                  </a:moveTo>
                  <a:lnTo>
                    <a:pt x="0" y="7"/>
                  </a:lnTo>
                  <a:lnTo>
                    <a:pt x="6" y="0"/>
                  </a:lnTo>
                  <a:lnTo>
                    <a:pt x="6" y="6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03" name="Freeform 248"/>
            <p:cNvSpPr>
              <a:spLocks/>
            </p:cNvSpPr>
            <p:nvPr/>
          </p:nvSpPr>
          <p:spPr bwMode="auto">
            <a:xfrm>
              <a:off x="2133" y="3326"/>
              <a:ext cx="6" cy="658"/>
            </a:xfrm>
            <a:custGeom>
              <a:avLst/>
              <a:gdLst>
                <a:gd name="T0" fmla="*/ 0 w 6"/>
                <a:gd name="T1" fmla="*/ 659 h 665"/>
                <a:gd name="T2" fmla="*/ 6 w 6"/>
                <a:gd name="T3" fmla="*/ 665 h 665"/>
                <a:gd name="T4" fmla="*/ 6 w 6"/>
                <a:gd name="T5" fmla="*/ 0 h 665"/>
                <a:gd name="T6" fmla="*/ 0 w 6"/>
                <a:gd name="T7" fmla="*/ 7 h 665"/>
                <a:gd name="T8" fmla="*/ 0 w 6"/>
                <a:gd name="T9" fmla="*/ 659 h 6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65"/>
                <a:gd name="T17" fmla="*/ 6 w 6"/>
                <a:gd name="T18" fmla="*/ 665 h 6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65">
                  <a:moveTo>
                    <a:pt x="0" y="659"/>
                  </a:moveTo>
                  <a:lnTo>
                    <a:pt x="6" y="665"/>
                  </a:lnTo>
                  <a:lnTo>
                    <a:pt x="6" y="0"/>
                  </a:lnTo>
                  <a:lnTo>
                    <a:pt x="0" y="7"/>
                  </a:lnTo>
                  <a:lnTo>
                    <a:pt x="0" y="6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04" name="Freeform 249"/>
            <p:cNvSpPr>
              <a:spLocks/>
            </p:cNvSpPr>
            <p:nvPr/>
          </p:nvSpPr>
          <p:spPr bwMode="auto">
            <a:xfrm>
              <a:off x="1491" y="3326"/>
              <a:ext cx="637" cy="7"/>
            </a:xfrm>
            <a:custGeom>
              <a:avLst/>
              <a:gdLst>
                <a:gd name="T0" fmla="*/ 650 w 656"/>
                <a:gd name="T1" fmla="*/ 7 h 7"/>
                <a:gd name="T2" fmla="*/ 656 w 656"/>
                <a:gd name="T3" fmla="*/ 0 h 7"/>
                <a:gd name="T4" fmla="*/ 0 w 656"/>
                <a:gd name="T5" fmla="*/ 7 h 7"/>
                <a:gd name="T6" fmla="*/ 650 w 656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6"/>
                <a:gd name="T13" fmla="*/ 0 h 7"/>
                <a:gd name="T14" fmla="*/ 656 w 65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6" h="7">
                  <a:moveTo>
                    <a:pt x="650" y="7"/>
                  </a:moveTo>
                  <a:lnTo>
                    <a:pt x="656" y="0"/>
                  </a:lnTo>
                  <a:lnTo>
                    <a:pt x="0" y="7"/>
                  </a:lnTo>
                  <a:lnTo>
                    <a:pt x="65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05" name="Freeform 250"/>
            <p:cNvSpPr>
              <a:spLocks/>
            </p:cNvSpPr>
            <p:nvPr/>
          </p:nvSpPr>
          <p:spPr bwMode="auto">
            <a:xfrm>
              <a:off x="1484" y="3326"/>
              <a:ext cx="644" cy="7"/>
            </a:xfrm>
            <a:custGeom>
              <a:avLst/>
              <a:gdLst>
                <a:gd name="T0" fmla="*/ 663 w 663"/>
                <a:gd name="T1" fmla="*/ 0 h 7"/>
                <a:gd name="T2" fmla="*/ 7 w 663"/>
                <a:gd name="T3" fmla="*/ 7 h 7"/>
                <a:gd name="T4" fmla="*/ 0 w 663"/>
                <a:gd name="T5" fmla="*/ 0 h 7"/>
                <a:gd name="T6" fmla="*/ 663 w 66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3"/>
                <a:gd name="T13" fmla="*/ 0 h 7"/>
                <a:gd name="T14" fmla="*/ 663 w 663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3" h="7">
                  <a:moveTo>
                    <a:pt x="663" y="0"/>
                  </a:moveTo>
                  <a:lnTo>
                    <a:pt x="7" y="7"/>
                  </a:lnTo>
                  <a:lnTo>
                    <a:pt x="0" y="0"/>
                  </a:ln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06" name="Freeform 251"/>
            <p:cNvSpPr>
              <a:spLocks/>
            </p:cNvSpPr>
            <p:nvPr/>
          </p:nvSpPr>
          <p:spPr bwMode="auto">
            <a:xfrm>
              <a:off x="1484" y="3326"/>
              <a:ext cx="644" cy="7"/>
            </a:xfrm>
            <a:custGeom>
              <a:avLst/>
              <a:gdLst>
                <a:gd name="T0" fmla="*/ 657 w 663"/>
                <a:gd name="T1" fmla="*/ 7 h 7"/>
                <a:gd name="T2" fmla="*/ 663 w 663"/>
                <a:gd name="T3" fmla="*/ 0 h 7"/>
                <a:gd name="T4" fmla="*/ 0 w 663"/>
                <a:gd name="T5" fmla="*/ 0 h 7"/>
                <a:gd name="T6" fmla="*/ 7 w 663"/>
                <a:gd name="T7" fmla="*/ 7 h 7"/>
                <a:gd name="T8" fmla="*/ 657 w 66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3"/>
                <a:gd name="T16" fmla="*/ 0 h 7"/>
                <a:gd name="T17" fmla="*/ 663 w 66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3" h="7">
                  <a:moveTo>
                    <a:pt x="657" y="7"/>
                  </a:moveTo>
                  <a:lnTo>
                    <a:pt x="663" y="0"/>
                  </a:lnTo>
                  <a:lnTo>
                    <a:pt x="0" y="0"/>
                  </a:lnTo>
                  <a:lnTo>
                    <a:pt x="7" y="7"/>
                  </a:lnTo>
                  <a:lnTo>
                    <a:pt x="657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07" name="Freeform 252"/>
            <p:cNvSpPr>
              <a:spLocks/>
            </p:cNvSpPr>
            <p:nvPr/>
          </p:nvSpPr>
          <p:spPr bwMode="auto">
            <a:xfrm>
              <a:off x="1484" y="3326"/>
              <a:ext cx="7" cy="652"/>
            </a:xfrm>
            <a:custGeom>
              <a:avLst/>
              <a:gdLst>
                <a:gd name="T0" fmla="*/ 7 w 7"/>
                <a:gd name="T1" fmla="*/ 7 h 659"/>
                <a:gd name="T2" fmla="*/ 0 w 7"/>
                <a:gd name="T3" fmla="*/ 0 h 659"/>
                <a:gd name="T4" fmla="*/ 7 w 7"/>
                <a:gd name="T5" fmla="*/ 659 h 659"/>
                <a:gd name="T6" fmla="*/ 7 w 7"/>
                <a:gd name="T7" fmla="*/ 7 h 6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659"/>
                <a:gd name="T14" fmla="*/ 7 w 7"/>
                <a:gd name="T15" fmla="*/ 659 h 6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659">
                  <a:moveTo>
                    <a:pt x="7" y="7"/>
                  </a:moveTo>
                  <a:lnTo>
                    <a:pt x="0" y="0"/>
                  </a:lnTo>
                  <a:lnTo>
                    <a:pt x="7" y="659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08" name="Freeform 253"/>
            <p:cNvSpPr>
              <a:spLocks/>
            </p:cNvSpPr>
            <p:nvPr/>
          </p:nvSpPr>
          <p:spPr bwMode="auto">
            <a:xfrm>
              <a:off x="1484" y="3326"/>
              <a:ext cx="7" cy="658"/>
            </a:xfrm>
            <a:custGeom>
              <a:avLst/>
              <a:gdLst>
                <a:gd name="T0" fmla="*/ 0 w 7"/>
                <a:gd name="T1" fmla="*/ 0 h 665"/>
                <a:gd name="T2" fmla="*/ 7 w 7"/>
                <a:gd name="T3" fmla="*/ 659 h 665"/>
                <a:gd name="T4" fmla="*/ 0 w 7"/>
                <a:gd name="T5" fmla="*/ 665 h 665"/>
                <a:gd name="T6" fmla="*/ 0 w 7"/>
                <a:gd name="T7" fmla="*/ 0 h 6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665"/>
                <a:gd name="T14" fmla="*/ 7 w 7"/>
                <a:gd name="T15" fmla="*/ 665 h 6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665">
                  <a:moveTo>
                    <a:pt x="0" y="0"/>
                  </a:moveTo>
                  <a:lnTo>
                    <a:pt x="7" y="659"/>
                  </a:lnTo>
                  <a:lnTo>
                    <a:pt x="0" y="6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09" name="Freeform 254"/>
            <p:cNvSpPr>
              <a:spLocks/>
            </p:cNvSpPr>
            <p:nvPr/>
          </p:nvSpPr>
          <p:spPr bwMode="auto">
            <a:xfrm>
              <a:off x="1484" y="3326"/>
              <a:ext cx="7" cy="658"/>
            </a:xfrm>
            <a:custGeom>
              <a:avLst/>
              <a:gdLst>
                <a:gd name="T0" fmla="*/ 7 w 7"/>
                <a:gd name="T1" fmla="*/ 7 h 665"/>
                <a:gd name="T2" fmla="*/ 0 w 7"/>
                <a:gd name="T3" fmla="*/ 0 h 665"/>
                <a:gd name="T4" fmla="*/ 0 w 7"/>
                <a:gd name="T5" fmla="*/ 665 h 665"/>
                <a:gd name="T6" fmla="*/ 7 w 7"/>
                <a:gd name="T7" fmla="*/ 659 h 665"/>
                <a:gd name="T8" fmla="*/ 7 w 7"/>
                <a:gd name="T9" fmla="*/ 7 h 6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65"/>
                <a:gd name="T17" fmla="*/ 7 w 7"/>
                <a:gd name="T18" fmla="*/ 665 h 6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65">
                  <a:moveTo>
                    <a:pt x="7" y="7"/>
                  </a:moveTo>
                  <a:lnTo>
                    <a:pt x="0" y="0"/>
                  </a:lnTo>
                  <a:lnTo>
                    <a:pt x="0" y="665"/>
                  </a:lnTo>
                  <a:lnTo>
                    <a:pt x="7" y="659"/>
                  </a:lnTo>
                  <a:lnTo>
                    <a:pt x="7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0" name="Freeform 257"/>
            <p:cNvSpPr>
              <a:spLocks/>
            </p:cNvSpPr>
            <p:nvPr/>
          </p:nvSpPr>
          <p:spPr bwMode="auto">
            <a:xfrm>
              <a:off x="1486" y="3978"/>
              <a:ext cx="644" cy="6"/>
            </a:xfrm>
            <a:custGeom>
              <a:avLst/>
              <a:gdLst>
                <a:gd name="T0" fmla="*/ 7 w 663"/>
                <a:gd name="T1" fmla="*/ 0 h 6"/>
                <a:gd name="T2" fmla="*/ 0 w 663"/>
                <a:gd name="T3" fmla="*/ 6 h 6"/>
                <a:gd name="T4" fmla="*/ 663 w 663"/>
                <a:gd name="T5" fmla="*/ 6 h 6"/>
                <a:gd name="T6" fmla="*/ 657 w 663"/>
                <a:gd name="T7" fmla="*/ 0 h 6"/>
                <a:gd name="T8" fmla="*/ 7 w 66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3"/>
                <a:gd name="T16" fmla="*/ 0 h 6"/>
                <a:gd name="T17" fmla="*/ 663 w 663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3" h="6">
                  <a:moveTo>
                    <a:pt x="7" y="0"/>
                  </a:moveTo>
                  <a:lnTo>
                    <a:pt x="0" y="6"/>
                  </a:lnTo>
                  <a:lnTo>
                    <a:pt x="663" y="6"/>
                  </a:lnTo>
                  <a:lnTo>
                    <a:pt x="657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1" name="Line 258"/>
            <p:cNvSpPr>
              <a:spLocks noChangeShapeType="1"/>
            </p:cNvSpPr>
            <p:nvPr/>
          </p:nvSpPr>
          <p:spPr bwMode="auto">
            <a:xfrm>
              <a:off x="2004" y="3903"/>
              <a:ext cx="0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2" name="Line 259"/>
            <p:cNvSpPr>
              <a:spLocks noChangeShapeType="1"/>
            </p:cNvSpPr>
            <p:nvPr/>
          </p:nvSpPr>
          <p:spPr bwMode="auto">
            <a:xfrm>
              <a:off x="1927" y="390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3" name="Line 260"/>
            <p:cNvSpPr>
              <a:spLocks noChangeShapeType="1"/>
            </p:cNvSpPr>
            <p:nvPr/>
          </p:nvSpPr>
          <p:spPr bwMode="auto">
            <a:xfrm>
              <a:off x="1685" y="390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4" name="Line 261"/>
            <p:cNvSpPr>
              <a:spLocks noChangeShapeType="1"/>
            </p:cNvSpPr>
            <p:nvPr/>
          </p:nvSpPr>
          <p:spPr bwMode="auto">
            <a:xfrm>
              <a:off x="1609" y="3903"/>
              <a:ext cx="0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5" name="Freeform 294"/>
            <p:cNvSpPr>
              <a:spLocks/>
            </p:cNvSpPr>
            <p:nvPr/>
          </p:nvSpPr>
          <p:spPr bwMode="auto">
            <a:xfrm>
              <a:off x="2133" y="3333"/>
              <a:ext cx="6" cy="573"/>
            </a:xfrm>
            <a:custGeom>
              <a:avLst/>
              <a:gdLst>
                <a:gd name="T0" fmla="*/ 0 w 6"/>
                <a:gd name="T1" fmla="*/ 573 h 579"/>
                <a:gd name="T2" fmla="*/ 6 w 6"/>
                <a:gd name="T3" fmla="*/ 579 h 579"/>
                <a:gd name="T4" fmla="*/ 0 w 6"/>
                <a:gd name="T5" fmla="*/ 0 h 579"/>
                <a:gd name="T6" fmla="*/ 0 w 6"/>
                <a:gd name="T7" fmla="*/ 573 h 5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79"/>
                <a:gd name="T14" fmla="*/ 6 w 6"/>
                <a:gd name="T15" fmla="*/ 579 h 5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79">
                  <a:moveTo>
                    <a:pt x="0" y="573"/>
                  </a:moveTo>
                  <a:lnTo>
                    <a:pt x="6" y="579"/>
                  </a:lnTo>
                  <a:lnTo>
                    <a:pt x="0" y="0"/>
                  </a:lnTo>
                  <a:lnTo>
                    <a:pt x="0" y="5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6" name="Freeform 295"/>
            <p:cNvSpPr>
              <a:spLocks/>
            </p:cNvSpPr>
            <p:nvPr/>
          </p:nvSpPr>
          <p:spPr bwMode="auto">
            <a:xfrm>
              <a:off x="2133" y="3326"/>
              <a:ext cx="6" cy="580"/>
            </a:xfrm>
            <a:custGeom>
              <a:avLst/>
              <a:gdLst>
                <a:gd name="T0" fmla="*/ 6 w 6"/>
                <a:gd name="T1" fmla="*/ 586 h 586"/>
                <a:gd name="T2" fmla="*/ 0 w 6"/>
                <a:gd name="T3" fmla="*/ 7 h 586"/>
                <a:gd name="T4" fmla="*/ 6 w 6"/>
                <a:gd name="T5" fmla="*/ 0 h 586"/>
                <a:gd name="T6" fmla="*/ 6 w 6"/>
                <a:gd name="T7" fmla="*/ 586 h 5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86"/>
                <a:gd name="T14" fmla="*/ 6 w 6"/>
                <a:gd name="T15" fmla="*/ 586 h 5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86">
                  <a:moveTo>
                    <a:pt x="6" y="586"/>
                  </a:moveTo>
                  <a:lnTo>
                    <a:pt x="0" y="7"/>
                  </a:lnTo>
                  <a:lnTo>
                    <a:pt x="6" y="0"/>
                  </a:lnTo>
                  <a:lnTo>
                    <a:pt x="6" y="5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7" name="Freeform 296"/>
            <p:cNvSpPr>
              <a:spLocks/>
            </p:cNvSpPr>
            <p:nvPr/>
          </p:nvSpPr>
          <p:spPr bwMode="auto">
            <a:xfrm>
              <a:off x="2133" y="3326"/>
              <a:ext cx="6" cy="580"/>
            </a:xfrm>
            <a:custGeom>
              <a:avLst/>
              <a:gdLst>
                <a:gd name="T0" fmla="*/ 0 w 6"/>
                <a:gd name="T1" fmla="*/ 580 h 586"/>
                <a:gd name="T2" fmla="*/ 6 w 6"/>
                <a:gd name="T3" fmla="*/ 586 h 586"/>
                <a:gd name="T4" fmla="*/ 6 w 6"/>
                <a:gd name="T5" fmla="*/ 0 h 586"/>
                <a:gd name="T6" fmla="*/ 0 w 6"/>
                <a:gd name="T7" fmla="*/ 7 h 586"/>
                <a:gd name="T8" fmla="*/ 0 w 6"/>
                <a:gd name="T9" fmla="*/ 580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586"/>
                <a:gd name="T17" fmla="*/ 6 w 6"/>
                <a:gd name="T18" fmla="*/ 586 h 5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586">
                  <a:moveTo>
                    <a:pt x="0" y="580"/>
                  </a:moveTo>
                  <a:lnTo>
                    <a:pt x="6" y="586"/>
                  </a:lnTo>
                  <a:lnTo>
                    <a:pt x="6" y="0"/>
                  </a:lnTo>
                  <a:lnTo>
                    <a:pt x="0" y="7"/>
                  </a:lnTo>
                  <a:lnTo>
                    <a:pt x="0" y="58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8" name="Freeform 297"/>
            <p:cNvSpPr>
              <a:spLocks/>
            </p:cNvSpPr>
            <p:nvPr/>
          </p:nvSpPr>
          <p:spPr bwMode="auto">
            <a:xfrm>
              <a:off x="1491" y="3326"/>
              <a:ext cx="637" cy="7"/>
            </a:xfrm>
            <a:custGeom>
              <a:avLst/>
              <a:gdLst>
                <a:gd name="T0" fmla="*/ 650 w 656"/>
                <a:gd name="T1" fmla="*/ 7 h 7"/>
                <a:gd name="T2" fmla="*/ 656 w 656"/>
                <a:gd name="T3" fmla="*/ 0 h 7"/>
                <a:gd name="T4" fmla="*/ 0 w 656"/>
                <a:gd name="T5" fmla="*/ 7 h 7"/>
                <a:gd name="T6" fmla="*/ 650 w 656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6"/>
                <a:gd name="T13" fmla="*/ 0 h 7"/>
                <a:gd name="T14" fmla="*/ 656 w 65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6" h="7">
                  <a:moveTo>
                    <a:pt x="650" y="7"/>
                  </a:moveTo>
                  <a:lnTo>
                    <a:pt x="656" y="0"/>
                  </a:lnTo>
                  <a:lnTo>
                    <a:pt x="0" y="7"/>
                  </a:lnTo>
                  <a:lnTo>
                    <a:pt x="65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19" name="Freeform 298"/>
            <p:cNvSpPr>
              <a:spLocks/>
            </p:cNvSpPr>
            <p:nvPr/>
          </p:nvSpPr>
          <p:spPr bwMode="auto">
            <a:xfrm>
              <a:off x="1484" y="3326"/>
              <a:ext cx="644" cy="7"/>
            </a:xfrm>
            <a:custGeom>
              <a:avLst/>
              <a:gdLst>
                <a:gd name="T0" fmla="*/ 663 w 663"/>
                <a:gd name="T1" fmla="*/ 0 h 7"/>
                <a:gd name="T2" fmla="*/ 7 w 663"/>
                <a:gd name="T3" fmla="*/ 7 h 7"/>
                <a:gd name="T4" fmla="*/ 0 w 663"/>
                <a:gd name="T5" fmla="*/ 0 h 7"/>
                <a:gd name="T6" fmla="*/ 663 w 66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3"/>
                <a:gd name="T13" fmla="*/ 0 h 7"/>
                <a:gd name="T14" fmla="*/ 663 w 663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3" h="7">
                  <a:moveTo>
                    <a:pt x="663" y="0"/>
                  </a:moveTo>
                  <a:lnTo>
                    <a:pt x="7" y="7"/>
                  </a:lnTo>
                  <a:lnTo>
                    <a:pt x="0" y="0"/>
                  </a:ln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0" name="Freeform 299"/>
            <p:cNvSpPr>
              <a:spLocks/>
            </p:cNvSpPr>
            <p:nvPr/>
          </p:nvSpPr>
          <p:spPr bwMode="auto">
            <a:xfrm>
              <a:off x="1484" y="3326"/>
              <a:ext cx="644" cy="7"/>
            </a:xfrm>
            <a:custGeom>
              <a:avLst/>
              <a:gdLst>
                <a:gd name="T0" fmla="*/ 657 w 663"/>
                <a:gd name="T1" fmla="*/ 7 h 7"/>
                <a:gd name="T2" fmla="*/ 663 w 663"/>
                <a:gd name="T3" fmla="*/ 0 h 7"/>
                <a:gd name="T4" fmla="*/ 0 w 663"/>
                <a:gd name="T5" fmla="*/ 0 h 7"/>
                <a:gd name="T6" fmla="*/ 7 w 663"/>
                <a:gd name="T7" fmla="*/ 7 h 7"/>
                <a:gd name="T8" fmla="*/ 657 w 66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3"/>
                <a:gd name="T16" fmla="*/ 0 h 7"/>
                <a:gd name="T17" fmla="*/ 663 w 66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3" h="7">
                  <a:moveTo>
                    <a:pt x="657" y="7"/>
                  </a:moveTo>
                  <a:lnTo>
                    <a:pt x="663" y="0"/>
                  </a:lnTo>
                  <a:lnTo>
                    <a:pt x="0" y="0"/>
                  </a:lnTo>
                  <a:lnTo>
                    <a:pt x="7" y="7"/>
                  </a:lnTo>
                  <a:lnTo>
                    <a:pt x="657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1" name="Freeform 300"/>
            <p:cNvSpPr>
              <a:spLocks/>
            </p:cNvSpPr>
            <p:nvPr/>
          </p:nvSpPr>
          <p:spPr bwMode="auto">
            <a:xfrm>
              <a:off x="1484" y="3326"/>
              <a:ext cx="7" cy="574"/>
            </a:xfrm>
            <a:custGeom>
              <a:avLst/>
              <a:gdLst>
                <a:gd name="T0" fmla="*/ 7 w 7"/>
                <a:gd name="T1" fmla="*/ 7 h 580"/>
                <a:gd name="T2" fmla="*/ 0 w 7"/>
                <a:gd name="T3" fmla="*/ 0 h 580"/>
                <a:gd name="T4" fmla="*/ 7 w 7"/>
                <a:gd name="T5" fmla="*/ 580 h 580"/>
                <a:gd name="T6" fmla="*/ 7 w 7"/>
                <a:gd name="T7" fmla="*/ 7 h 5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580"/>
                <a:gd name="T14" fmla="*/ 7 w 7"/>
                <a:gd name="T15" fmla="*/ 580 h 5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580">
                  <a:moveTo>
                    <a:pt x="7" y="7"/>
                  </a:moveTo>
                  <a:lnTo>
                    <a:pt x="0" y="0"/>
                  </a:lnTo>
                  <a:lnTo>
                    <a:pt x="7" y="58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2" name="Freeform 301"/>
            <p:cNvSpPr>
              <a:spLocks/>
            </p:cNvSpPr>
            <p:nvPr/>
          </p:nvSpPr>
          <p:spPr bwMode="auto">
            <a:xfrm>
              <a:off x="1484" y="3326"/>
              <a:ext cx="7" cy="580"/>
            </a:xfrm>
            <a:custGeom>
              <a:avLst/>
              <a:gdLst>
                <a:gd name="T0" fmla="*/ 0 w 7"/>
                <a:gd name="T1" fmla="*/ 0 h 586"/>
                <a:gd name="T2" fmla="*/ 7 w 7"/>
                <a:gd name="T3" fmla="*/ 580 h 586"/>
                <a:gd name="T4" fmla="*/ 0 w 7"/>
                <a:gd name="T5" fmla="*/ 586 h 586"/>
                <a:gd name="T6" fmla="*/ 0 w 7"/>
                <a:gd name="T7" fmla="*/ 0 h 5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586"/>
                <a:gd name="T14" fmla="*/ 7 w 7"/>
                <a:gd name="T15" fmla="*/ 586 h 5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586">
                  <a:moveTo>
                    <a:pt x="0" y="0"/>
                  </a:moveTo>
                  <a:lnTo>
                    <a:pt x="7" y="580"/>
                  </a:lnTo>
                  <a:lnTo>
                    <a:pt x="0" y="5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3" name="Freeform 302"/>
            <p:cNvSpPr>
              <a:spLocks/>
            </p:cNvSpPr>
            <p:nvPr/>
          </p:nvSpPr>
          <p:spPr bwMode="auto">
            <a:xfrm>
              <a:off x="1484" y="3326"/>
              <a:ext cx="7" cy="580"/>
            </a:xfrm>
            <a:custGeom>
              <a:avLst/>
              <a:gdLst>
                <a:gd name="T0" fmla="*/ 7 w 7"/>
                <a:gd name="T1" fmla="*/ 7 h 586"/>
                <a:gd name="T2" fmla="*/ 0 w 7"/>
                <a:gd name="T3" fmla="*/ 0 h 586"/>
                <a:gd name="T4" fmla="*/ 0 w 7"/>
                <a:gd name="T5" fmla="*/ 586 h 586"/>
                <a:gd name="T6" fmla="*/ 7 w 7"/>
                <a:gd name="T7" fmla="*/ 580 h 586"/>
                <a:gd name="T8" fmla="*/ 7 w 7"/>
                <a:gd name="T9" fmla="*/ 7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86"/>
                <a:gd name="T17" fmla="*/ 7 w 7"/>
                <a:gd name="T18" fmla="*/ 586 h 5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86">
                  <a:moveTo>
                    <a:pt x="7" y="7"/>
                  </a:moveTo>
                  <a:lnTo>
                    <a:pt x="0" y="0"/>
                  </a:lnTo>
                  <a:lnTo>
                    <a:pt x="0" y="586"/>
                  </a:lnTo>
                  <a:lnTo>
                    <a:pt x="7" y="580"/>
                  </a:lnTo>
                  <a:lnTo>
                    <a:pt x="7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4" name="Freeform 303"/>
            <p:cNvSpPr>
              <a:spLocks/>
            </p:cNvSpPr>
            <p:nvPr/>
          </p:nvSpPr>
          <p:spPr bwMode="auto">
            <a:xfrm>
              <a:off x="1484" y="3900"/>
              <a:ext cx="638" cy="6"/>
            </a:xfrm>
            <a:custGeom>
              <a:avLst/>
              <a:gdLst>
                <a:gd name="T0" fmla="*/ 7 w 657"/>
                <a:gd name="T1" fmla="*/ 0 h 6"/>
                <a:gd name="T2" fmla="*/ 0 w 657"/>
                <a:gd name="T3" fmla="*/ 6 h 6"/>
                <a:gd name="T4" fmla="*/ 657 w 657"/>
                <a:gd name="T5" fmla="*/ 0 h 6"/>
                <a:gd name="T6" fmla="*/ 7 w 65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7"/>
                <a:gd name="T13" fmla="*/ 0 h 6"/>
                <a:gd name="T14" fmla="*/ 657 w 65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7" h="6">
                  <a:moveTo>
                    <a:pt x="7" y="0"/>
                  </a:moveTo>
                  <a:lnTo>
                    <a:pt x="0" y="6"/>
                  </a:lnTo>
                  <a:lnTo>
                    <a:pt x="65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5" name="Freeform 304"/>
            <p:cNvSpPr>
              <a:spLocks/>
            </p:cNvSpPr>
            <p:nvPr/>
          </p:nvSpPr>
          <p:spPr bwMode="auto">
            <a:xfrm>
              <a:off x="1484" y="3900"/>
              <a:ext cx="644" cy="6"/>
            </a:xfrm>
            <a:custGeom>
              <a:avLst/>
              <a:gdLst>
                <a:gd name="T0" fmla="*/ 0 w 663"/>
                <a:gd name="T1" fmla="*/ 6 h 6"/>
                <a:gd name="T2" fmla="*/ 657 w 663"/>
                <a:gd name="T3" fmla="*/ 0 h 6"/>
                <a:gd name="T4" fmla="*/ 663 w 663"/>
                <a:gd name="T5" fmla="*/ 6 h 6"/>
                <a:gd name="T6" fmla="*/ 0 w 663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3"/>
                <a:gd name="T13" fmla="*/ 0 h 6"/>
                <a:gd name="T14" fmla="*/ 663 w 663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3" h="6">
                  <a:moveTo>
                    <a:pt x="0" y="6"/>
                  </a:moveTo>
                  <a:lnTo>
                    <a:pt x="657" y="0"/>
                  </a:lnTo>
                  <a:lnTo>
                    <a:pt x="663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6" name="Freeform 305"/>
            <p:cNvSpPr>
              <a:spLocks/>
            </p:cNvSpPr>
            <p:nvPr/>
          </p:nvSpPr>
          <p:spPr bwMode="auto">
            <a:xfrm>
              <a:off x="1484" y="3900"/>
              <a:ext cx="644" cy="6"/>
            </a:xfrm>
            <a:custGeom>
              <a:avLst/>
              <a:gdLst>
                <a:gd name="T0" fmla="*/ 7 w 663"/>
                <a:gd name="T1" fmla="*/ 0 h 6"/>
                <a:gd name="T2" fmla="*/ 0 w 663"/>
                <a:gd name="T3" fmla="*/ 6 h 6"/>
                <a:gd name="T4" fmla="*/ 663 w 663"/>
                <a:gd name="T5" fmla="*/ 6 h 6"/>
                <a:gd name="T6" fmla="*/ 657 w 663"/>
                <a:gd name="T7" fmla="*/ 0 h 6"/>
                <a:gd name="T8" fmla="*/ 7 w 66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3"/>
                <a:gd name="T16" fmla="*/ 0 h 6"/>
                <a:gd name="T17" fmla="*/ 663 w 663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3" h="6">
                  <a:moveTo>
                    <a:pt x="7" y="0"/>
                  </a:moveTo>
                  <a:lnTo>
                    <a:pt x="0" y="6"/>
                  </a:lnTo>
                  <a:lnTo>
                    <a:pt x="663" y="6"/>
                  </a:lnTo>
                  <a:lnTo>
                    <a:pt x="657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7" name="Freeform 306"/>
            <p:cNvSpPr>
              <a:spLocks/>
            </p:cNvSpPr>
            <p:nvPr/>
          </p:nvSpPr>
          <p:spPr bwMode="auto">
            <a:xfrm>
              <a:off x="2133" y="3906"/>
              <a:ext cx="6" cy="78"/>
            </a:xfrm>
            <a:custGeom>
              <a:avLst/>
              <a:gdLst>
                <a:gd name="T0" fmla="*/ 0 w 6"/>
                <a:gd name="T1" fmla="*/ 73 h 79"/>
                <a:gd name="T2" fmla="*/ 6 w 6"/>
                <a:gd name="T3" fmla="*/ 79 h 79"/>
                <a:gd name="T4" fmla="*/ 0 w 6"/>
                <a:gd name="T5" fmla="*/ 0 h 79"/>
                <a:gd name="T6" fmla="*/ 0 w 6"/>
                <a:gd name="T7" fmla="*/ 73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9"/>
                <a:gd name="T14" fmla="*/ 6 w 6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9">
                  <a:moveTo>
                    <a:pt x="0" y="73"/>
                  </a:moveTo>
                  <a:lnTo>
                    <a:pt x="6" y="79"/>
                  </a:lnTo>
                  <a:lnTo>
                    <a:pt x="0" y="0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8" name="Freeform 307"/>
            <p:cNvSpPr>
              <a:spLocks/>
            </p:cNvSpPr>
            <p:nvPr/>
          </p:nvSpPr>
          <p:spPr bwMode="auto">
            <a:xfrm>
              <a:off x="2133" y="3900"/>
              <a:ext cx="6" cy="84"/>
            </a:xfrm>
            <a:custGeom>
              <a:avLst/>
              <a:gdLst>
                <a:gd name="T0" fmla="*/ 6 w 6"/>
                <a:gd name="T1" fmla="*/ 85 h 85"/>
                <a:gd name="T2" fmla="*/ 0 w 6"/>
                <a:gd name="T3" fmla="*/ 6 h 85"/>
                <a:gd name="T4" fmla="*/ 6 w 6"/>
                <a:gd name="T5" fmla="*/ 0 h 85"/>
                <a:gd name="T6" fmla="*/ 6 w 6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85"/>
                <a:gd name="T14" fmla="*/ 6 w 6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85">
                  <a:moveTo>
                    <a:pt x="6" y="85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6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29" name="Freeform 308"/>
            <p:cNvSpPr>
              <a:spLocks/>
            </p:cNvSpPr>
            <p:nvPr/>
          </p:nvSpPr>
          <p:spPr bwMode="auto">
            <a:xfrm>
              <a:off x="2133" y="3900"/>
              <a:ext cx="6" cy="84"/>
            </a:xfrm>
            <a:custGeom>
              <a:avLst/>
              <a:gdLst>
                <a:gd name="T0" fmla="*/ 0 w 6"/>
                <a:gd name="T1" fmla="*/ 79 h 85"/>
                <a:gd name="T2" fmla="*/ 6 w 6"/>
                <a:gd name="T3" fmla="*/ 85 h 85"/>
                <a:gd name="T4" fmla="*/ 6 w 6"/>
                <a:gd name="T5" fmla="*/ 0 h 85"/>
                <a:gd name="T6" fmla="*/ 0 w 6"/>
                <a:gd name="T7" fmla="*/ 6 h 85"/>
                <a:gd name="T8" fmla="*/ 0 w 6"/>
                <a:gd name="T9" fmla="*/ 79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85"/>
                <a:gd name="T17" fmla="*/ 6 w 6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85">
                  <a:moveTo>
                    <a:pt x="0" y="79"/>
                  </a:moveTo>
                  <a:lnTo>
                    <a:pt x="6" y="85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7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0" name="Freeform 309"/>
            <p:cNvSpPr>
              <a:spLocks/>
            </p:cNvSpPr>
            <p:nvPr/>
          </p:nvSpPr>
          <p:spPr bwMode="auto">
            <a:xfrm>
              <a:off x="1491" y="3900"/>
              <a:ext cx="637" cy="6"/>
            </a:xfrm>
            <a:custGeom>
              <a:avLst/>
              <a:gdLst>
                <a:gd name="T0" fmla="*/ 650 w 656"/>
                <a:gd name="T1" fmla="*/ 6 h 6"/>
                <a:gd name="T2" fmla="*/ 656 w 656"/>
                <a:gd name="T3" fmla="*/ 0 h 6"/>
                <a:gd name="T4" fmla="*/ 0 w 656"/>
                <a:gd name="T5" fmla="*/ 6 h 6"/>
                <a:gd name="T6" fmla="*/ 650 w 656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6"/>
                <a:gd name="T13" fmla="*/ 0 h 6"/>
                <a:gd name="T14" fmla="*/ 656 w 656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6" h="6">
                  <a:moveTo>
                    <a:pt x="650" y="6"/>
                  </a:moveTo>
                  <a:lnTo>
                    <a:pt x="656" y="0"/>
                  </a:lnTo>
                  <a:lnTo>
                    <a:pt x="0" y="6"/>
                  </a:lnTo>
                  <a:lnTo>
                    <a:pt x="65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1" name="Freeform 310"/>
            <p:cNvSpPr>
              <a:spLocks/>
            </p:cNvSpPr>
            <p:nvPr/>
          </p:nvSpPr>
          <p:spPr bwMode="auto">
            <a:xfrm>
              <a:off x="1484" y="3900"/>
              <a:ext cx="644" cy="6"/>
            </a:xfrm>
            <a:custGeom>
              <a:avLst/>
              <a:gdLst>
                <a:gd name="T0" fmla="*/ 663 w 663"/>
                <a:gd name="T1" fmla="*/ 0 h 6"/>
                <a:gd name="T2" fmla="*/ 7 w 663"/>
                <a:gd name="T3" fmla="*/ 6 h 6"/>
                <a:gd name="T4" fmla="*/ 0 w 663"/>
                <a:gd name="T5" fmla="*/ 0 h 6"/>
                <a:gd name="T6" fmla="*/ 663 w 66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3"/>
                <a:gd name="T13" fmla="*/ 0 h 6"/>
                <a:gd name="T14" fmla="*/ 663 w 663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3" h="6">
                  <a:moveTo>
                    <a:pt x="663" y="0"/>
                  </a:moveTo>
                  <a:lnTo>
                    <a:pt x="7" y="6"/>
                  </a:lnTo>
                  <a:lnTo>
                    <a:pt x="0" y="0"/>
                  </a:ln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2" name="Freeform 311"/>
            <p:cNvSpPr>
              <a:spLocks/>
            </p:cNvSpPr>
            <p:nvPr/>
          </p:nvSpPr>
          <p:spPr bwMode="auto">
            <a:xfrm>
              <a:off x="1484" y="3900"/>
              <a:ext cx="644" cy="6"/>
            </a:xfrm>
            <a:custGeom>
              <a:avLst/>
              <a:gdLst>
                <a:gd name="T0" fmla="*/ 657 w 663"/>
                <a:gd name="T1" fmla="*/ 6 h 6"/>
                <a:gd name="T2" fmla="*/ 663 w 663"/>
                <a:gd name="T3" fmla="*/ 0 h 6"/>
                <a:gd name="T4" fmla="*/ 0 w 663"/>
                <a:gd name="T5" fmla="*/ 0 h 6"/>
                <a:gd name="T6" fmla="*/ 7 w 663"/>
                <a:gd name="T7" fmla="*/ 6 h 6"/>
                <a:gd name="T8" fmla="*/ 657 w 66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3"/>
                <a:gd name="T16" fmla="*/ 0 h 6"/>
                <a:gd name="T17" fmla="*/ 663 w 663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3" h="6">
                  <a:moveTo>
                    <a:pt x="657" y="6"/>
                  </a:moveTo>
                  <a:lnTo>
                    <a:pt x="663" y="0"/>
                  </a:lnTo>
                  <a:lnTo>
                    <a:pt x="0" y="0"/>
                  </a:lnTo>
                  <a:lnTo>
                    <a:pt x="7" y="6"/>
                  </a:lnTo>
                  <a:lnTo>
                    <a:pt x="657" y="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3" name="Freeform 312"/>
            <p:cNvSpPr>
              <a:spLocks/>
            </p:cNvSpPr>
            <p:nvPr/>
          </p:nvSpPr>
          <p:spPr bwMode="auto">
            <a:xfrm>
              <a:off x="1484" y="3900"/>
              <a:ext cx="7" cy="78"/>
            </a:xfrm>
            <a:custGeom>
              <a:avLst/>
              <a:gdLst>
                <a:gd name="T0" fmla="*/ 7 w 7"/>
                <a:gd name="T1" fmla="*/ 6 h 79"/>
                <a:gd name="T2" fmla="*/ 0 w 7"/>
                <a:gd name="T3" fmla="*/ 0 h 79"/>
                <a:gd name="T4" fmla="*/ 7 w 7"/>
                <a:gd name="T5" fmla="*/ 79 h 79"/>
                <a:gd name="T6" fmla="*/ 7 w 7"/>
                <a:gd name="T7" fmla="*/ 6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79"/>
                <a:gd name="T14" fmla="*/ 7 w 7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79">
                  <a:moveTo>
                    <a:pt x="7" y="6"/>
                  </a:moveTo>
                  <a:lnTo>
                    <a:pt x="0" y="0"/>
                  </a:lnTo>
                  <a:lnTo>
                    <a:pt x="7" y="79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4" name="Freeform 313"/>
            <p:cNvSpPr>
              <a:spLocks/>
            </p:cNvSpPr>
            <p:nvPr/>
          </p:nvSpPr>
          <p:spPr bwMode="auto">
            <a:xfrm>
              <a:off x="1484" y="3900"/>
              <a:ext cx="7" cy="84"/>
            </a:xfrm>
            <a:custGeom>
              <a:avLst/>
              <a:gdLst>
                <a:gd name="T0" fmla="*/ 0 w 7"/>
                <a:gd name="T1" fmla="*/ 0 h 85"/>
                <a:gd name="T2" fmla="*/ 7 w 7"/>
                <a:gd name="T3" fmla="*/ 79 h 85"/>
                <a:gd name="T4" fmla="*/ 0 w 7"/>
                <a:gd name="T5" fmla="*/ 85 h 85"/>
                <a:gd name="T6" fmla="*/ 0 w 7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5"/>
                <a:gd name="T14" fmla="*/ 7 w 7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5">
                  <a:moveTo>
                    <a:pt x="0" y="0"/>
                  </a:moveTo>
                  <a:lnTo>
                    <a:pt x="7" y="79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5" name="Freeform 314"/>
            <p:cNvSpPr>
              <a:spLocks/>
            </p:cNvSpPr>
            <p:nvPr/>
          </p:nvSpPr>
          <p:spPr bwMode="auto">
            <a:xfrm>
              <a:off x="1484" y="3900"/>
              <a:ext cx="7" cy="84"/>
            </a:xfrm>
            <a:custGeom>
              <a:avLst/>
              <a:gdLst>
                <a:gd name="T0" fmla="*/ 7 w 7"/>
                <a:gd name="T1" fmla="*/ 6 h 85"/>
                <a:gd name="T2" fmla="*/ 0 w 7"/>
                <a:gd name="T3" fmla="*/ 0 h 85"/>
                <a:gd name="T4" fmla="*/ 0 w 7"/>
                <a:gd name="T5" fmla="*/ 85 h 85"/>
                <a:gd name="T6" fmla="*/ 7 w 7"/>
                <a:gd name="T7" fmla="*/ 79 h 85"/>
                <a:gd name="T8" fmla="*/ 7 w 7"/>
                <a:gd name="T9" fmla="*/ 6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5"/>
                <a:gd name="T17" fmla="*/ 7 w 7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5">
                  <a:moveTo>
                    <a:pt x="7" y="6"/>
                  </a:moveTo>
                  <a:lnTo>
                    <a:pt x="0" y="0"/>
                  </a:lnTo>
                  <a:lnTo>
                    <a:pt x="0" y="85"/>
                  </a:lnTo>
                  <a:lnTo>
                    <a:pt x="7" y="79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6" name="Freeform 317"/>
            <p:cNvSpPr>
              <a:spLocks/>
            </p:cNvSpPr>
            <p:nvPr/>
          </p:nvSpPr>
          <p:spPr bwMode="auto">
            <a:xfrm>
              <a:off x="1486" y="3978"/>
              <a:ext cx="644" cy="6"/>
            </a:xfrm>
            <a:custGeom>
              <a:avLst/>
              <a:gdLst>
                <a:gd name="T0" fmla="*/ 7 w 663"/>
                <a:gd name="T1" fmla="*/ 0 h 6"/>
                <a:gd name="T2" fmla="*/ 0 w 663"/>
                <a:gd name="T3" fmla="*/ 6 h 6"/>
                <a:gd name="T4" fmla="*/ 663 w 663"/>
                <a:gd name="T5" fmla="*/ 6 h 6"/>
                <a:gd name="T6" fmla="*/ 657 w 663"/>
                <a:gd name="T7" fmla="*/ 0 h 6"/>
                <a:gd name="T8" fmla="*/ 7 w 66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3"/>
                <a:gd name="T16" fmla="*/ 0 h 6"/>
                <a:gd name="T17" fmla="*/ 663 w 663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3" h="6">
                  <a:moveTo>
                    <a:pt x="7" y="0"/>
                  </a:moveTo>
                  <a:lnTo>
                    <a:pt x="0" y="6"/>
                  </a:lnTo>
                  <a:lnTo>
                    <a:pt x="663" y="6"/>
                  </a:lnTo>
                  <a:lnTo>
                    <a:pt x="657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7" name="Freeform 318"/>
            <p:cNvSpPr>
              <a:spLocks/>
            </p:cNvSpPr>
            <p:nvPr/>
          </p:nvSpPr>
          <p:spPr bwMode="auto">
            <a:xfrm>
              <a:off x="1682" y="3900"/>
              <a:ext cx="6" cy="84"/>
            </a:xfrm>
            <a:custGeom>
              <a:avLst/>
              <a:gdLst>
                <a:gd name="T0" fmla="*/ 6 w 6"/>
                <a:gd name="T1" fmla="*/ 0 h 85"/>
                <a:gd name="T2" fmla="*/ 0 w 6"/>
                <a:gd name="T3" fmla="*/ 6 h 85"/>
                <a:gd name="T4" fmla="*/ 6 w 6"/>
                <a:gd name="T5" fmla="*/ 85 h 85"/>
                <a:gd name="T6" fmla="*/ 6 w 6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85"/>
                <a:gd name="T14" fmla="*/ 6 w 6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85">
                  <a:moveTo>
                    <a:pt x="6" y="0"/>
                  </a:moveTo>
                  <a:lnTo>
                    <a:pt x="0" y="6"/>
                  </a:lnTo>
                  <a:lnTo>
                    <a:pt x="6" y="8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8" name="Freeform 319"/>
            <p:cNvSpPr>
              <a:spLocks/>
            </p:cNvSpPr>
            <p:nvPr/>
          </p:nvSpPr>
          <p:spPr bwMode="auto">
            <a:xfrm>
              <a:off x="1682" y="3906"/>
              <a:ext cx="6" cy="78"/>
            </a:xfrm>
            <a:custGeom>
              <a:avLst/>
              <a:gdLst>
                <a:gd name="T0" fmla="*/ 0 w 6"/>
                <a:gd name="T1" fmla="*/ 0 h 79"/>
                <a:gd name="T2" fmla="*/ 6 w 6"/>
                <a:gd name="T3" fmla="*/ 79 h 79"/>
                <a:gd name="T4" fmla="*/ 0 w 6"/>
                <a:gd name="T5" fmla="*/ 73 h 79"/>
                <a:gd name="T6" fmla="*/ 0 w 6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9"/>
                <a:gd name="T14" fmla="*/ 6 w 6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9">
                  <a:moveTo>
                    <a:pt x="0" y="0"/>
                  </a:moveTo>
                  <a:lnTo>
                    <a:pt x="6" y="79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39" name="Freeform 320"/>
            <p:cNvSpPr>
              <a:spLocks/>
            </p:cNvSpPr>
            <p:nvPr/>
          </p:nvSpPr>
          <p:spPr bwMode="auto">
            <a:xfrm>
              <a:off x="1682" y="3900"/>
              <a:ext cx="6" cy="84"/>
            </a:xfrm>
            <a:custGeom>
              <a:avLst/>
              <a:gdLst>
                <a:gd name="T0" fmla="*/ 6 w 6"/>
                <a:gd name="T1" fmla="*/ 0 h 85"/>
                <a:gd name="T2" fmla="*/ 0 w 6"/>
                <a:gd name="T3" fmla="*/ 6 h 85"/>
                <a:gd name="T4" fmla="*/ 0 w 6"/>
                <a:gd name="T5" fmla="*/ 79 h 85"/>
                <a:gd name="T6" fmla="*/ 6 w 6"/>
                <a:gd name="T7" fmla="*/ 85 h 85"/>
                <a:gd name="T8" fmla="*/ 6 w 6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85"/>
                <a:gd name="T17" fmla="*/ 6 w 6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85">
                  <a:moveTo>
                    <a:pt x="6" y="0"/>
                  </a:moveTo>
                  <a:lnTo>
                    <a:pt x="0" y="6"/>
                  </a:lnTo>
                  <a:lnTo>
                    <a:pt x="0" y="79"/>
                  </a:lnTo>
                  <a:lnTo>
                    <a:pt x="6" y="8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0" name="Freeform 324"/>
            <p:cNvSpPr>
              <a:spLocks/>
            </p:cNvSpPr>
            <p:nvPr/>
          </p:nvSpPr>
          <p:spPr bwMode="auto">
            <a:xfrm>
              <a:off x="1606" y="3900"/>
              <a:ext cx="5" cy="84"/>
            </a:xfrm>
            <a:custGeom>
              <a:avLst/>
              <a:gdLst>
                <a:gd name="T0" fmla="*/ 0 w 6"/>
                <a:gd name="T1" fmla="*/ 85 h 85"/>
                <a:gd name="T2" fmla="*/ 6 w 6"/>
                <a:gd name="T3" fmla="*/ 79 h 85"/>
                <a:gd name="T4" fmla="*/ 0 w 6"/>
                <a:gd name="T5" fmla="*/ 0 h 85"/>
                <a:gd name="T6" fmla="*/ 0 w 6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85"/>
                <a:gd name="T14" fmla="*/ 6 w 6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85">
                  <a:moveTo>
                    <a:pt x="0" y="85"/>
                  </a:moveTo>
                  <a:lnTo>
                    <a:pt x="6" y="79"/>
                  </a:lnTo>
                  <a:lnTo>
                    <a:pt x="0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1" name="Freeform 325"/>
            <p:cNvSpPr>
              <a:spLocks/>
            </p:cNvSpPr>
            <p:nvPr/>
          </p:nvSpPr>
          <p:spPr bwMode="auto">
            <a:xfrm>
              <a:off x="1606" y="3900"/>
              <a:ext cx="5" cy="78"/>
            </a:xfrm>
            <a:custGeom>
              <a:avLst/>
              <a:gdLst>
                <a:gd name="T0" fmla="*/ 6 w 6"/>
                <a:gd name="T1" fmla="*/ 79 h 79"/>
                <a:gd name="T2" fmla="*/ 0 w 6"/>
                <a:gd name="T3" fmla="*/ 0 h 79"/>
                <a:gd name="T4" fmla="*/ 6 w 6"/>
                <a:gd name="T5" fmla="*/ 6 h 79"/>
                <a:gd name="T6" fmla="*/ 6 w 6"/>
                <a:gd name="T7" fmla="*/ 79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9"/>
                <a:gd name="T14" fmla="*/ 6 w 6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9">
                  <a:moveTo>
                    <a:pt x="6" y="79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6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2" name="Freeform 326"/>
            <p:cNvSpPr>
              <a:spLocks/>
            </p:cNvSpPr>
            <p:nvPr/>
          </p:nvSpPr>
          <p:spPr bwMode="auto">
            <a:xfrm>
              <a:off x="1606" y="3900"/>
              <a:ext cx="5" cy="84"/>
            </a:xfrm>
            <a:custGeom>
              <a:avLst/>
              <a:gdLst>
                <a:gd name="T0" fmla="*/ 0 w 6"/>
                <a:gd name="T1" fmla="*/ 85 h 85"/>
                <a:gd name="T2" fmla="*/ 6 w 6"/>
                <a:gd name="T3" fmla="*/ 79 h 85"/>
                <a:gd name="T4" fmla="*/ 6 w 6"/>
                <a:gd name="T5" fmla="*/ 6 h 85"/>
                <a:gd name="T6" fmla="*/ 0 w 6"/>
                <a:gd name="T7" fmla="*/ 0 h 85"/>
                <a:gd name="T8" fmla="*/ 0 w 6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85"/>
                <a:gd name="T17" fmla="*/ 6 w 6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85">
                  <a:moveTo>
                    <a:pt x="0" y="85"/>
                  </a:moveTo>
                  <a:lnTo>
                    <a:pt x="6" y="79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8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3" name="Freeform 327"/>
            <p:cNvSpPr>
              <a:spLocks/>
            </p:cNvSpPr>
            <p:nvPr/>
          </p:nvSpPr>
          <p:spPr bwMode="auto">
            <a:xfrm>
              <a:off x="1606" y="3900"/>
              <a:ext cx="82" cy="6"/>
            </a:xfrm>
            <a:custGeom>
              <a:avLst/>
              <a:gdLst>
                <a:gd name="T0" fmla="*/ 0 w 85"/>
                <a:gd name="T1" fmla="*/ 0 h 6"/>
                <a:gd name="T2" fmla="*/ 6 w 85"/>
                <a:gd name="T3" fmla="*/ 6 h 6"/>
                <a:gd name="T4" fmla="*/ 85 w 85"/>
                <a:gd name="T5" fmla="*/ 0 h 6"/>
                <a:gd name="T6" fmla="*/ 0 w 8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6"/>
                <a:gd name="T14" fmla="*/ 85 w 85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6">
                  <a:moveTo>
                    <a:pt x="0" y="0"/>
                  </a:moveTo>
                  <a:lnTo>
                    <a:pt x="6" y="6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4" name="Freeform 328"/>
            <p:cNvSpPr>
              <a:spLocks/>
            </p:cNvSpPr>
            <p:nvPr/>
          </p:nvSpPr>
          <p:spPr bwMode="auto">
            <a:xfrm>
              <a:off x="1611" y="3900"/>
              <a:ext cx="77" cy="6"/>
            </a:xfrm>
            <a:custGeom>
              <a:avLst/>
              <a:gdLst>
                <a:gd name="T0" fmla="*/ 0 w 79"/>
                <a:gd name="T1" fmla="*/ 6 h 6"/>
                <a:gd name="T2" fmla="*/ 79 w 79"/>
                <a:gd name="T3" fmla="*/ 0 h 6"/>
                <a:gd name="T4" fmla="*/ 73 w 79"/>
                <a:gd name="T5" fmla="*/ 6 h 6"/>
                <a:gd name="T6" fmla="*/ 0 w 79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6"/>
                <a:gd name="T14" fmla="*/ 79 w 79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6">
                  <a:moveTo>
                    <a:pt x="0" y="6"/>
                  </a:moveTo>
                  <a:lnTo>
                    <a:pt x="79" y="0"/>
                  </a:lnTo>
                  <a:lnTo>
                    <a:pt x="73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5" name="Freeform 329"/>
            <p:cNvSpPr>
              <a:spLocks/>
            </p:cNvSpPr>
            <p:nvPr/>
          </p:nvSpPr>
          <p:spPr bwMode="auto">
            <a:xfrm>
              <a:off x="1606" y="3900"/>
              <a:ext cx="82" cy="6"/>
            </a:xfrm>
            <a:custGeom>
              <a:avLst/>
              <a:gdLst>
                <a:gd name="T0" fmla="*/ 0 w 85"/>
                <a:gd name="T1" fmla="*/ 0 h 6"/>
                <a:gd name="T2" fmla="*/ 6 w 85"/>
                <a:gd name="T3" fmla="*/ 6 h 6"/>
                <a:gd name="T4" fmla="*/ 79 w 85"/>
                <a:gd name="T5" fmla="*/ 6 h 6"/>
                <a:gd name="T6" fmla="*/ 85 w 85"/>
                <a:gd name="T7" fmla="*/ 0 h 6"/>
                <a:gd name="T8" fmla="*/ 0 w 8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6"/>
                <a:gd name="T17" fmla="*/ 85 w 8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6">
                  <a:moveTo>
                    <a:pt x="0" y="0"/>
                  </a:moveTo>
                  <a:lnTo>
                    <a:pt x="6" y="6"/>
                  </a:lnTo>
                  <a:lnTo>
                    <a:pt x="79" y="6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6" name="Freeform 330"/>
            <p:cNvSpPr>
              <a:spLocks/>
            </p:cNvSpPr>
            <p:nvPr/>
          </p:nvSpPr>
          <p:spPr bwMode="auto">
            <a:xfrm>
              <a:off x="2001" y="3900"/>
              <a:ext cx="6" cy="84"/>
            </a:xfrm>
            <a:custGeom>
              <a:avLst/>
              <a:gdLst>
                <a:gd name="T0" fmla="*/ 7 w 7"/>
                <a:gd name="T1" fmla="*/ 0 h 85"/>
                <a:gd name="T2" fmla="*/ 0 w 7"/>
                <a:gd name="T3" fmla="*/ 6 h 85"/>
                <a:gd name="T4" fmla="*/ 7 w 7"/>
                <a:gd name="T5" fmla="*/ 85 h 85"/>
                <a:gd name="T6" fmla="*/ 7 w 7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5"/>
                <a:gd name="T14" fmla="*/ 7 w 7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5">
                  <a:moveTo>
                    <a:pt x="7" y="0"/>
                  </a:moveTo>
                  <a:lnTo>
                    <a:pt x="0" y="6"/>
                  </a:lnTo>
                  <a:lnTo>
                    <a:pt x="7" y="8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7" name="Freeform 331"/>
            <p:cNvSpPr>
              <a:spLocks/>
            </p:cNvSpPr>
            <p:nvPr/>
          </p:nvSpPr>
          <p:spPr bwMode="auto">
            <a:xfrm>
              <a:off x="2001" y="3906"/>
              <a:ext cx="6" cy="78"/>
            </a:xfrm>
            <a:custGeom>
              <a:avLst/>
              <a:gdLst>
                <a:gd name="T0" fmla="*/ 0 w 7"/>
                <a:gd name="T1" fmla="*/ 0 h 79"/>
                <a:gd name="T2" fmla="*/ 7 w 7"/>
                <a:gd name="T3" fmla="*/ 79 h 79"/>
                <a:gd name="T4" fmla="*/ 0 w 7"/>
                <a:gd name="T5" fmla="*/ 73 h 79"/>
                <a:gd name="T6" fmla="*/ 0 w 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79"/>
                <a:gd name="T14" fmla="*/ 7 w 7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79">
                  <a:moveTo>
                    <a:pt x="0" y="0"/>
                  </a:moveTo>
                  <a:lnTo>
                    <a:pt x="7" y="79"/>
                  </a:lnTo>
                  <a:lnTo>
                    <a:pt x="0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8" name="Freeform 332"/>
            <p:cNvSpPr>
              <a:spLocks/>
            </p:cNvSpPr>
            <p:nvPr/>
          </p:nvSpPr>
          <p:spPr bwMode="auto">
            <a:xfrm>
              <a:off x="2001" y="3900"/>
              <a:ext cx="6" cy="84"/>
            </a:xfrm>
            <a:custGeom>
              <a:avLst/>
              <a:gdLst>
                <a:gd name="T0" fmla="*/ 7 w 7"/>
                <a:gd name="T1" fmla="*/ 0 h 85"/>
                <a:gd name="T2" fmla="*/ 0 w 7"/>
                <a:gd name="T3" fmla="*/ 6 h 85"/>
                <a:gd name="T4" fmla="*/ 0 w 7"/>
                <a:gd name="T5" fmla="*/ 79 h 85"/>
                <a:gd name="T6" fmla="*/ 7 w 7"/>
                <a:gd name="T7" fmla="*/ 85 h 85"/>
                <a:gd name="T8" fmla="*/ 7 w 7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5"/>
                <a:gd name="T17" fmla="*/ 7 w 7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5">
                  <a:moveTo>
                    <a:pt x="7" y="0"/>
                  </a:moveTo>
                  <a:lnTo>
                    <a:pt x="0" y="6"/>
                  </a:lnTo>
                  <a:lnTo>
                    <a:pt x="0" y="79"/>
                  </a:lnTo>
                  <a:lnTo>
                    <a:pt x="7" y="85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49" name="Freeform 336"/>
            <p:cNvSpPr>
              <a:spLocks/>
            </p:cNvSpPr>
            <p:nvPr/>
          </p:nvSpPr>
          <p:spPr bwMode="auto">
            <a:xfrm>
              <a:off x="1924" y="3900"/>
              <a:ext cx="7" cy="84"/>
            </a:xfrm>
            <a:custGeom>
              <a:avLst/>
              <a:gdLst>
                <a:gd name="T0" fmla="*/ 0 w 7"/>
                <a:gd name="T1" fmla="*/ 85 h 85"/>
                <a:gd name="T2" fmla="*/ 7 w 7"/>
                <a:gd name="T3" fmla="*/ 79 h 85"/>
                <a:gd name="T4" fmla="*/ 0 w 7"/>
                <a:gd name="T5" fmla="*/ 0 h 85"/>
                <a:gd name="T6" fmla="*/ 0 w 7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5"/>
                <a:gd name="T14" fmla="*/ 7 w 7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5">
                  <a:moveTo>
                    <a:pt x="0" y="85"/>
                  </a:moveTo>
                  <a:lnTo>
                    <a:pt x="7" y="79"/>
                  </a:lnTo>
                  <a:lnTo>
                    <a:pt x="0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0" name="Freeform 337"/>
            <p:cNvSpPr>
              <a:spLocks/>
            </p:cNvSpPr>
            <p:nvPr/>
          </p:nvSpPr>
          <p:spPr bwMode="auto">
            <a:xfrm>
              <a:off x="1924" y="3900"/>
              <a:ext cx="7" cy="78"/>
            </a:xfrm>
            <a:custGeom>
              <a:avLst/>
              <a:gdLst>
                <a:gd name="T0" fmla="*/ 7 w 7"/>
                <a:gd name="T1" fmla="*/ 79 h 79"/>
                <a:gd name="T2" fmla="*/ 0 w 7"/>
                <a:gd name="T3" fmla="*/ 0 h 79"/>
                <a:gd name="T4" fmla="*/ 7 w 7"/>
                <a:gd name="T5" fmla="*/ 6 h 79"/>
                <a:gd name="T6" fmla="*/ 7 w 7"/>
                <a:gd name="T7" fmla="*/ 79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79"/>
                <a:gd name="T14" fmla="*/ 7 w 7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79">
                  <a:moveTo>
                    <a:pt x="7" y="79"/>
                  </a:moveTo>
                  <a:lnTo>
                    <a:pt x="0" y="0"/>
                  </a:lnTo>
                  <a:lnTo>
                    <a:pt x="7" y="6"/>
                  </a:lnTo>
                  <a:lnTo>
                    <a:pt x="7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1" name="Freeform 338"/>
            <p:cNvSpPr>
              <a:spLocks/>
            </p:cNvSpPr>
            <p:nvPr/>
          </p:nvSpPr>
          <p:spPr bwMode="auto">
            <a:xfrm>
              <a:off x="1924" y="3900"/>
              <a:ext cx="7" cy="84"/>
            </a:xfrm>
            <a:custGeom>
              <a:avLst/>
              <a:gdLst>
                <a:gd name="T0" fmla="*/ 0 w 7"/>
                <a:gd name="T1" fmla="*/ 85 h 85"/>
                <a:gd name="T2" fmla="*/ 7 w 7"/>
                <a:gd name="T3" fmla="*/ 79 h 85"/>
                <a:gd name="T4" fmla="*/ 7 w 7"/>
                <a:gd name="T5" fmla="*/ 6 h 85"/>
                <a:gd name="T6" fmla="*/ 0 w 7"/>
                <a:gd name="T7" fmla="*/ 0 h 85"/>
                <a:gd name="T8" fmla="*/ 0 w 7"/>
                <a:gd name="T9" fmla="*/ 85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5"/>
                <a:gd name="T17" fmla="*/ 7 w 7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5">
                  <a:moveTo>
                    <a:pt x="0" y="85"/>
                  </a:moveTo>
                  <a:lnTo>
                    <a:pt x="7" y="79"/>
                  </a:lnTo>
                  <a:lnTo>
                    <a:pt x="7" y="6"/>
                  </a:lnTo>
                  <a:lnTo>
                    <a:pt x="0" y="0"/>
                  </a:lnTo>
                  <a:lnTo>
                    <a:pt x="0" y="8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2" name="Freeform 339"/>
            <p:cNvSpPr>
              <a:spLocks/>
            </p:cNvSpPr>
            <p:nvPr/>
          </p:nvSpPr>
          <p:spPr bwMode="auto">
            <a:xfrm>
              <a:off x="1924" y="3900"/>
              <a:ext cx="83" cy="6"/>
            </a:xfrm>
            <a:custGeom>
              <a:avLst/>
              <a:gdLst>
                <a:gd name="T0" fmla="*/ 0 w 86"/>
                <a:gd name="T1" fmla="*/ 0 h 6"/>
                <a:gd name="T2" fmla="*/ 7 w 86"/>
                <a:gd name="T3" fmla="*/ 6 h 6"/>
                <a:gd name="T4" fmla="*/ 86 w 86"/>
                <a:gd name="T5" fmla="*/ 0 h 6"/>
                <a:gd name="T6" fmla="*/ 0 w 8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6"/>
                <a:gd name="T14" fmla="*/ 86 w 86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6">
                  <a:moveTo>
                    <a:pt x="0" y="0"/>
                  </a:moveTo>
                  <a:lnTo>
                    <a:pt x="7" y="6"/>
                  </a:lnTo>
                  <a:lnTo>
                    <a:pt x="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3" name="Freeform 340"/>
            <p:cNvSpPr>
              <a:spLocks/>
            </p:cNvSpPr>
            <p:nvPr/>
          </p:nvSpPr>
          <p:spPr bwMode="auto">
            <a:xfrm>
              <a:off x="1931" y="3900"/>
              <a:ext cx="76" cy="6"/>
            </a:xfrm>
            <a:custGeom>
              <a:avLst/>
              <a:gdLst>
                <a:gd name="T0" fmla="*/ 0 w 79"/>
                <a:gd name="T1" fmla="*/ 6 h 6"/>
                <a:gd name="T2" fmla="*/ 79 w 79"/>
                <a:gd name="T3" fmla="*/ 0 h 6"/>
                <a:gd name="T4" fmla="*/ 72 w 79"/>
                <a:gd name="T5" fmla="*/ 6 h 6"/>
                <a:gd name="T6" fmla="*/ 0 w 79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6"/>
                <a:gd name="T14" fmla="*/ 79 w 79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6">
                  <a:moveTo>
                    <a:pt x="0" y="6"/>
                  </a:moveTo>
                  <a:lnTo>
                    <a:pt x="79" y="0"/>
                  </a:lnTo>
                  <a:lnTo>
                    <a:pt x="72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4" name="Freeform 341"/>
            <p:cNvSpPr>
              <a:spLocks/>
            </p:cNvSpPr>
            <p:nvPr/>
          </p:nvSpPr>
          <p:spPr bwMode="auto">
            <a:xfrm>
              <a:off x="1924" y="3900"/>
              <a:ext cx="83" cy="6"/>
            </a:xfrm>
            <a:custGeom>
              <a:avLst/>
              <a:gdLst>
                <a:gd name="T0" fmla="*/ 0 w 86"/>
                <a:gd name="T1" fmla="*/ 0 h 6"/>
                <a:gd name="T2" fmla="*/ 7 w 86"/>
                <a:gd name="T3" fmla="*/ 6 h 6"/>
                <a:gd name="T4" fmla="*/ 79 w 86"/>
                <a:gd name="T5" fmla="*/ 6 h 6"/>
                <a:gd name="T6" fmla="*/ 86 w 86"/>
                <a:gd name="T7" fmla="*/ 0 h 6"/>
                <a:gd name="T8" fmla="*/ 0 w 8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6"/>
                <a:gd name="T17" fmla="*/ 86 w 8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6">
                  <a:moveTo>
                    <a:pt x="0" y="0"/>
                  </a:moveTo>
                  <a:lnTo>
                    <a:pt x="7" y="6"/>
                  </a:lnTo>
                  <a:lnTo>
                    <a:pt x="79" y="6"/>
                  </a:lnTo>
                  <a:lnTo>
                    <a:pt x="8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5" name="Freeform 342"/>
            <p:cNvSpPr>
              <a:spLocks/>
            </p:cNvSpPr>
            <p:nvPr/>
          </p:nvSpPr>
          <p:spPr bwMode="auto">
            <a:xfrm>
              <a:off x="1806" y="3496"/>
              <a:ext cx="80" cy="163"/>
            </a:xfrm>
            <a:custGeom>
              <a:avLst/>
              <a:gdLst>
                <a:gd name="T0" fmla="*/ 0 w 82"/>
                <a:gd name="T1" fmla="*/ 164 h 164"/>
                <a:gd name="T2" fmla="*/ 4 w 82"/>
                <a:gd name="T3" fmla="*/ 164 h 164"/>
                <a:gd name="T4" fmla="*/ 8 w 82"/>
                <a:gd name="T5" fmla="*/ 164 h 164"/>
                <a:gd name="T6" fmla="*/ 13 w 82"/>
                <a:gd name="T7" fmla="*/ 163 h 164"/>
                <a:gd name="T8" fmla="*/ 17 w 82"/>
                <a:gd name="T9" fmla="*/ 162 h 164"/>
                <a:gd name="T10" fmla="*/ 21 w 82"/>
                <a:gd name="T11" fmla="*/ 161 h 164"/>
                <a:gd name="T12" fmla="*/ 25 w 82"/>
                <a:gd name="T13" fmla="*/ 160 h 164"/>
                <a:gd name="T14" fmla="*/ 29 w 82"/>
                <a:gd name="T15" fmla="*/ 159 h 164"/>
                <a:gd name="T16" fmla="*/ 33 w 82"/>
                <a:gd name="T17" fmla="*/ 157 h 164"/>
                <a:gd name="T18" fmla="*/ 37 w 82"/>
                <a:gd name="T19" fmla="*/ 155 h 164"/>
                <a:gd name="T20" fmla="*/ 41 w 82"/>
                <a:gd name="T21" fmla="*/ 153 h 164"/>
                <a:gd name="T22" fmla="*/ 45 w 82"/>
                <a:gd name="T23" fmla="*/ 151 h 164"/>
                <a:gd name="T24" fmla="*/ 48 w 82"/>
                <a:gd name="T25" fmla="*/ 148 h 164"/>
                <a:gd name="T26" fmla="*/ 51 w 82"/>
                <a:gd name="T27" fmla="*/ 146 h 164"/>
                <a:gd name="T28" fmla="*/ 55 w 82"/>
                <a:gd name="T29" fmla="*/ 143 h 164"/>
                <a:gd name="T30" fmla="*/ 58 w 82"/>
                <a:gd name="T31" fmla="*/ 140 h 164"/>
                <a:gd name="T32" fmla="*/ 61 w 82"/>
                <a:gd name="T33" fmla="*/ 137 h 164"/>
                <a:gd name="T34" fmla="*/ 64 w 82"/>
                <a:gd name="T35" fmla="*/ 134 h 164"/>
                <a:gd name="T36" fmla="*/ 66 w 82"/>
                <a:gd name="T37" fmla="*/ 130 h 164"/>
                <a:gd name="T38" fmla="*/ 69 w 82"/>
                <a:gd name="T39" fmla="*/ 127 h 164"/>
                <a:gd name="T40" fmla="*/ 71 w 82"/>
                <a:gd name="T41" fmla="*/ 123 h 164"/>
                <a:gd name="T42" fmla="*/ 73 w 82"/>
                <a:gd name="T43" fmla="*/ 119 h 164"/>
                <a:gd name="T44" fmla="*/ 75 w 82"/>
                <a:gd name="T45" fmla="*/ 115 h 164"/>
                <a:gd name="T46" fmla="*/ 76 w 82"/>
                <a:gd name="T47" fmla="*/ 111 h 164"/>
                <a:gd name="T48" fmla="*/ 78 w 82"/>
                <a:gd name="T49" fmla="*/ 107 h 164"/>
                <a:gd name="T50" fmla="*/ 79 w 82"/>
                <a:gd name="T51" fmla="*/ 103 h 164"/>
                <a:gd name="T52" fmla="*/ 80 w 82"/>
                <a:gd name="T53" fmla="*/ 99 h 164"/>
                <a:gd name="T54" fmla="*/ 81 w 82"/>
                <a:gd name="T55" fmla="*/ 95 h 164"/>
                <a:gd name="T56" fmla="*/ 81 w 82"/>
                <a:gd name="T57" fmla="*/ 90 h 164"/>
                <a:gd name="T58" fmla="*/ 82 w 82"/>
                <a:gd name="T59" fmla="*/ 86 h 164"/>
                <a:gd name="T60" fmla="*/ 82 w 82"/>
                <a:gd name="T61" fmla="*/ 82 h 164"/>
                <a:gd name="T62" fmla="*/ 82 w 82"/>
                <a:gd name="T63" fmla="*/ 78 h 164"/>
                <a:gd name="T64" fmla="*/ 81 w 82"/>
                <a:gd name="T65" fmla="*/ 73 h 164"/>
                <a:gd name="T66" fmla="*/ 81 w 82"/>
                <a:gd name="T67" fmla="*/ 69 h 164"/>
                <a:gd name="T68" fmla="*/ 80 w 82"/>
                <a:gd name="T69" fmla="*/ 65 h 164"/>
                <a:gd name="T70" fmla="*/ 79 w 82"/>
                <a:gd name="T71" fmla="*/ 61 h 164"/>
                <a:gd name="T72" fmla="*/ 78 w 82"/>
                <a:gd name="T73" fmla="*/ 57 h 164"/>
                <a:gd name="T74" fmla="*/ 76 w 82"/>
                <a:gd name="T75" fmla="*/ 52 h 164"/>
                <a:gd name="T76" fmla="*/ 75 w 82"/>
                <a:gd name="T77" fmla="*/ 48 h 164"/>
                <a:gd name="T78" fmla="*/ 73 w 82"/>
                <a:gd name="T79" fmla="*/ 45 h 164"/>
                <a:gd name="T80" fmla="*/ 71 w 82"/>
                <a:gd name="T81" fmla="*/ 41 h 164"/>
                <a:gd name="T82" fmla="*/ 69 w 82"/>
                <a:gd name="T83" fmla="*/ 37 h 164"/>
                <a:gd name="T84" fmla="*/ 66 w 82"/>
                <a:gd name="T85" fmla="*/ 34 h 164"/>
                <a:gd name="T86" fmla="*/ 64 w 82"/>
                <a:gd name="T87" fmla="*/ 30 h 164"/>
                <a:gd name="T88" fmla="*/ 61 w 82"/>
                <a:gd name="T89" fmla="*/ 27 h 164"/>
                <a:gd name="T90" fmla="*/ 58 w 82"/>
                <a:gd name="T91" fmla="*/ 24 h 164"/>
                <a:gd name="T92" fmla="*/ 55 w 82"/>
                <a:gd name="T93" fmla="*/ 21 h 164"/>
                <a:gd name="T94" fmla="*/ 51 w 82"/>
                <a:gd name="T95" fmla="*/ 18 h 164"/>
                <a:gd name="T96" fmla="*/ 48 w 82"/>
                <a:gd name="T97" fmla="*/ 15 h 164"/>
                <a:gd name="T98" fmla="*/ 45 w 82"/>
                <a:gd name="T99" fmla="*/ 13 h 164"/>
                <a:gd name="T100" fmla="*/ 41 w 82"/>
                <a:gd name="T101" fmla="*/ 11 h 164"/>
                <a:gd name="T102" fmla="*/ 37 w 82"/>
                <a:gd name="T103" fmla="*/ 8 h 164"/>
                <a:gd name="T104" fmla="*/ 33 w 82"/>
                <a:gd name="T105" fmla="*/ 7 h 164"/>
                <a:gd name="T106" fmla="*/ 29 w 82"/>
                <a:gd name="T107" fmla="*/ 5 h 164"/>
                <a:gd name="T108" fmla="*/ 25 w 82"/>
                <a:gd name="T109" fmla="*/ 4 h 164"/>
                <a:gd name="T110" fmla="*/ 21 w 82"/>
                <a:gd name="T111" fmla="*/ 2 h 164"/>
                <a:gd name="T112" fmla="*/ 17 w 82"/>
                <a:gd name="T113" fmla="*/ 1 h 164"/>
                <a:gd name="T114" fmla="*/ 13 w 82"/>
                <a:gd name="T115" fmla="*/ 1 h 164"/>
                <a:gd name="T116" fmla="*/ 8 w 82"/>
                <a:gd name="T117" fmla="*/ 0 h 164"/>
                <a:gd name="T118" fmla="*/ 4 w 82"/>
                <a:gd name="T119" fmla="*/ 0 h 164"/>
                <a:gd name="T120" fmla="*/ 0 w 82"/>
                <a:gd name="T121" fmla="*/ 0 h 1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2"/>
                <a:gd name="T184" fmla="*/ 0 h 164"/>
                <a:gd name="T185" fmla="*/ 82 w 82"/>
                <a:gd name="T186" fmla="*/ 164 h 16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2" h="164">
                  <a:moveTo>
                    <a:pt x="0" y="164"/>
                  </a:moveTo>
                  <a:lnTo>
                    <a:pt x="4" y="164"/>
                  </a:lnTo>
                  <a:lnTo>
                    <a:pt x="8" y="164"/>
                  </a:lnTo>
                  <a:lnTo>
                    <a:pt x="13" y="163"/>
                  </a:lnTo>
                  <a:lnTo>
                    <a:pt x="17" y="162"/>
                  </a:lnTo>
                  <a:lnTo>
                    <a:pt x="21" y="161"/>
                  </a:lnTo>
                  <a:lnTo>
                    <a:pt x="25" y="160"/>
                  </a:lnTo>
                  <a:lnTo>
                    <a:pt x="29" y="159"/>
                  </a:lnTo>
                  <a:lnTo>
                    <a:pt x="33" y="157"/>
                  </a:lnTo>
                  <a:lnTo>
                    <a:pt x="37" y="155"/>
                  </a:lnTo>
                  <a:lnTo>
                    <a:pt x="41" y="153"/>
                  </a:lnTo>
                  <a:lnTo>
                    <a:pt x="45" y="151"/>
                  </a:lnTo>
                  <a:lnTo>
                    <a:pt x="48" y="148"/>
                  </a:lnTo>
                  <a:lnTo>
                    <a:pt x="51" y="146"/>
                  </a:lnTo>
                  <a:lnTo>
                    <a:pt x="55" y="143"/>
                  </a:lnTo>
                  <a:lnTo>
                    <a:pt x="58" y="140"/>
                  </a:lnTo>
                  <a:lnTo>
                    <a:pt x="61" y="137"/>
                  </a:lnTo>
                  <a:lnTo>
                    <a:pt x="64" y="134"/>
                  </a:lnTo>
                  <a:lnTo>
                    <a:pt x="66" y="130"/>
                  </a:lnTo>
                  <a:lnTo>
                    <a:pt x="69" y="127"/>
                  </a:lnTo>
                  <a:lnTo>
                    <a:pt x="71" y="123"/>
                  </a:lnTo>
                  <a:lnTo>
                    <a:pt x="73" y="119"/>
                  </a:lnTo>
                  <a:lnTo>
                    <a:pt x="75" y="115"/>
                  </a:lnTo>
                  <a:lnTo>
                    <a:pt x="76" y="111"/>
                  </a:lnTo>
                  <a:lnTo>
                    <a:pt x="78" y="107"/>
                  </a:lnTo>
                  <a:lnTo>
                    <a:pt x="79" y="103"/>
                  </a:lnTo>
                  <a:lnTo>
                    <a:pt x="80" y="99"/>
                  </a:lnTo>
                  <a:lnTo>
                    <a:pt x="81" y="95"/>
                  </a:lnTo>
                  <a:lnTo>
                    <a:pt x="81" y="90"/>
                  </a:lnTo>
                  <a:lnTo>
                    <a:pt x="82" y="86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1" y="73"/>
                  </a:lnTo>
                  <a:lnTo>
                    <a:pt x="81" y="69"/>
                  </a:lnTo>
                  <a:lnTo>
                    <a:pt x="80" y="65"/>
                  </a:lnTo>
                  <a:lnTo>
                    <a:pt x="79" y="61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3" y="45"/>
                  </a:lnTo>
                  <a:lnTo>
                    <a:pt x="71" y="41"/>
                  </a:lnTo>
                  <a:lnTo>
                    <a:pt x="69" y="37"/>
                  </a:lnTo>
                  <a:lnTo>
                    <a:pt x="66" y="34"/>
                  </a:lnTo>
                  <a:lnTo>
                    <a:pt x="64" y="30"/>
                  </a:lnTo>
                  <a:lnTo>
                    <a:pt x="61" y="27"/>
                  </a:lnTo>
                  <a:lnTo>
                    <a:pt x="58" y="24"/>
                  </a:lnTo>
                  <a:lnTo>
                    <a:pt x="55" y="21"/>
                  </a:lnTo>
                  <a:lnTo>
                    <a:pt x="51" y="18"/>
                  </a:lnTo>
                  <a:lnTo>
                    <a:pt x="48" y="15"/>
                  </a:lnTo>
                  <a:lnTo>
                    <a:pt x="45" y="13"/>
                  </a:lnTo>
                  <a:lnTo>
                    <a:pt x="41" y="11"/>
                  </a:lnTo>
                  <a:lnTo>
                    <a:pt x="37" y="8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6" name="Freeform 394"/>
            <p:cNvSpPr>
              <a:spLocks/>
            </p:cNvSpPr>
            <p:nvPr/>
          </p:nvSpPr>
          <p:spPr bwMode="auto">
            <a:xfrm>
              <a:off x="1806" y="3502"/>
              <a:ext cx="73" cy="151"/>
            </a:xfrm>
            <a:custGeom>
              <a:avLst/>
              <a:gdLst>
                <a:gd name="T0" fmla="*/ 0 w 75"/>
                <a:gd name="T1" fmla="*/ 152 h 152"/>
                <a:gd name="T2" fmla="*/ 4 w 75"/>
                <a:gd name="T3" fmla="*/ 152 h 152"/>
                <a:gd name="T4" fmla="*/ 8 w 75"/>
                <a:gd name="T5" fmla="*/ 151 h 152"/>
                <a:gd name="T6" fmla="*/ 12 w 75"/>
                <a:gd name="T7" fmla="*/ 151 h 152"/>
                <a:gd name="T8" fmla="*/ 16 w 75"/>
                <a:gd name="T9" fmla="*/ 150 h 152"/>
                <a:gd name="T10" fmla="*/ 20 w 75"/>
                <a:gd name="T11" fmla="*/ 149 h 152"/>
                <a:gd name="T12" fmla="*/ 24 w 75"/>
                <a:gd name="T13" fmla="*/ 148 h 152"/>
                <a:gd name="T14" fmla="*/ 28 w 75"/>
                <a:gd name="T15" fmla="*/ 146 h 152"/>
                <a:gd name="T16" fmla="*/ 31 w 75"/>
                <a:gd name="T17" fmla="*/ 144 h 152"/>
                <a:gd name="T18" fmla="*/ 35 w 75"/>
                <a:gd name="T19" fmla="*/ 143 h 152"/>
                <a:gd name="T20" fmla="*/ 39 w 75"/>
                <a:gd name="T21" fmla="*/ 141 h 152"/>
                <a:gd name="T22" fmla="*/ 42 w 75"/>
                <a:gd name="T23" fmla="*/ 139 h 152"/>
                <a:gd name="T24" fmla="*/ 45 w 75"/>
                <a:gd name="T25" fmla="*/ 136 h 152"/>
                <a:gd name="T26" fmla="*/ 49 w 75"/>
                <a:gd name="T27" fmla="*/ 133 h 152"/>
                <a:gd name="T28" fmla="*/ 52 w 75"/>
                <a:gd name="T29" fmla="*/ 131 h 152"/>
                <a:gd name="T30" fmla="*/ 55 w 75"/>
                <a:gd name="T31" fmla="*/ 128 h 152"/>
                <a:gd name="T32" fmla="*/ 57 w 75"/>
                <a:gd name="T33" fmla="*/ 125 h 152"/>
                <a:gd name="T34" fmla="*/ 60 w 75"/>
                <a:gd name="T35" fmla="*/ 122 h 152"/>
                <a:gd name="T36" fmla="*/ 62 w 75"/>
                <a:gd name="T37" fmla="*/ 118 h 152"/>
                <a:gd name="T38" fmla="*/ 65 w 75"/>
                <a:gd name="T39" fmla="*/ 115 h 152"/>
                <a:gd name="T40" fmla="*/ 66 w 75"/>
                <a:gd name="T41" fmla="*/ 111 h 152"/>
                <a:gd name="T42" fmla="*/ 68 w 75"/>
                <a:gd name="T43" fmla="*/ 108 h 152"/>
                <a:gd name="T44" fmla="*/ 70 w 75"/>
                <a:gd name="T45" fmla="*/ 104 h 152"/>
                <a:gd name="T46" fmla="*/ 71 w 75"/>
                <a:gd name="T47" fmla="*/ 100 h 152"/>
                <a:gd name="T48" fmla="*/ 73 w 75"/>
                <a:gd name="T49" fmla="*/ 96 h 152"/>
                <a:gd name="T50" fmla="*/ 74 w 75"/>
                <a:gd name="T51" fmla="*/ 92 h 152"/>
                <a:gd name="T52" fmla="*/ 74 w 75"/>
                <a:gd name="T53" fmla="*/ 88 h 152"/>
                <a:gd name="T54" fmla="*/ 75 w 75"/>
                <a:gd name="T55" fmla="*/ 84 h 152"/>
                <a:gd name="T56" fmla="*/ 75 w 75"/>
                <a:gd name="T57" fmla="*/ 80 h 152"/>
                <a:gd name="T58" fmla="*/ 75 w 75"/>
                <a:gd name="T59" fmla="*/ 76 h 152"/>
                <a:gd name="T60" fmla="*/ 75 w 75"/>
                <a:gd name="T61" fmla="*/ 72 h 152"/>
                <a:gd name="T62" fmla="*/ 75 w 75"/>
                <a:gd name="T63" fmla="*/ 68 h 152"/>
                <a:gd name="T64" fmla="*/ 74 w 75"/>
                <a:gd name="T65" fmla="*/ 64 h 152"/>
                <a:gd name="T66" fmla="*/ 74 w 75"/>
                <a:gd name="T67" fmla="*/ 60 h 152"/>
                <a:gd name="T68" fmla="*/ 73 w 75"/>
                <a:gd name="T69" fmla="*/ 56 h 152"/>
                <a:gd name="T70" fmla="*/ 71 w 75"/>
                <a:gd name="T71" fmla="*/ 52 h 152"/>
                <a:gd name="T72" fmla="*/ 70 w 75"/>
                <a:gd name="T73" fmla="*/ 48 h 152"/>
                <a:gd name="T74" fmla="*/ 68 w 75"/>
                <a:gd name="T75" fmla="*/ 44 h 152"/>
                <a:gd name="T76" fmla="*/ 66 w 75"/>
                <a:gd name="T77" fmla="*/ 41 h 152"/>
                <a:gd name="T78" fmla="*/ 65 w 75"/>
                <a:gd name="T79" fmla="*/ 37 h 152"/>
                <a:gd name="T80" fmla="*/ 62 w 75"/>
                <a:gd name="T81" fmla="*/ 33 h 152"/>
                <a:gd name="T82" fmla="*/ 60 w 75"/>
                <a:gd name="T83" fmla="*/ 30 h 152"/>
                <a:gd name="T84" fmla="*/ 57 w 75"/>
                <a:gd name="T85" fmla="*/ 27 h 152"/>
                <a:gd name="T86" fmla="*/ 55 w 75"/>
                <a:gd name="T87" fmla="*/ 24 h 152"/>
                <a:gd name="T88" fmla="*/ 52 w 75"/>
                <a:gd name="T89" fmla="*/ 21 h 152"/>
                <a:gd name="T90" fmla="*/ 49 w 75"/>
                <a:gd name="T91" fmla="*/ 18 h 152"/>
                <a:gd name="T92" fmla="*/ 45 w 75"/>
                <a:gd name="T93" fmla="*/ 16 h 152"/>
                <a:gd name="T94" fmla="*/ 42 w 75"/>
                <a:gd name="T95" fmla="*/ 13 h 152"/>
                <a:gd name="T96" fmla="*/ 39 w 75"/>
                <a:gd name="T97" fmla="*/ 11 h 152"/>
                <a:gd name="T98" fmla="*/ 35 w 75"/>
                <a:gd name="T99" fmla="*/ 9 h 152"/>
                <a:gd name="T100" fmla="*/ 31 w 75"/>
                <a:gd name="T101" fmla="*/ 7 h 152"/>
                <a:gd name="T102" fmla="*/ 28 w 75"/>
                <a:gd name="T103" fmla="*/ 6 h 152"/>
                <a:gd name="T104" fmla="*/ 24 w 75"/>
                <a:gd name="T105" fmla="*/ 4 h 152"/>
                <a:gd name="T106" fmla="*/ 20 w 75"/>
                <a:gd name="T107" fmla="*/ 3 h 152"/>
                <a:gd name="T108" fmla="*/ 16 w 75"/>
                <a:gd name="T109" fmla="*/ 2 h 152"/>
                <a:gd name="T110" fmla="*/ 12 w 75"/>
                <a:gd name="T111" fmla="*/ 1 h 152"/>
                <a:gd name="T112" fmla="*/ 8 w 75"/>
                <a:gd name="T113" fmla="*/ 1 h 152"/>
                <a:gd name="T114" fmla="*/ 4 w 75"/>
                <a:gd name="T115" fmla="*/ 0 h 152"/>
                <a:gd name="T116" fmla="*/ 0 w 75"/>
                <a:gd name="T117" fmla="*/ 0 h 15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5"/>
                <a:gd name="T178" fmla="*/ 0 h 152"/>
                <a:gd name="T179" fmla="*/ 75 w 75"/>
                <a:gd name="T180" fmla="*/ 152 h 15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5" h="152">
                  <a:moveTo>
                    <a:pt x="0" y="152"/>
                  </a:moveTo>
                  <a:lnTo>
                    <a:pt x="4" y="152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6" y="150"/>
                  </a:lnTo>
                  <a:lnTo>
                    <a:pt x="20" y="149"/>
                  </a:lnTo>
                  <a:lnTo>
                    <a:pt x="24" y="148"/>
                  </a:lnTo>
                  <a:lnTo>
                    <a:pt x="28" y="146"/>
                  </a:lnTo>
                  <a:lnTo>
                    <a:pt x="31" y="144"/>
                  </a:lnTo>
                  <a:lnTo>
                    <a:pt x="35" y="143"/>
                  </a:lnTo>
                  <a:lnTo>
                    <a:pt x="39" y="141"/>
                  </a:lnTo>
                  <a:lnTo>
                    <a:pt x="42" y="139"/>
                  </a:lnTo>
                  <a:lnTo>
                    <a:pt x="45" y="136"/>
                  </a:lnTo>
                  <a:lnTo>
                    <a:pt x="49" y="133"/>
                  </a:lnTo>
                  <a:lnTo>
                    <a:pt x="52" y="131"/>
                  </a:lnTo>
                  <a:lnTo>
                    <a:pt x="55" y="128"/>
                  </a:lnTo>
                  <a:lnTo>
                    <a:pt x="57" y="125"/>
                  </a:lnTo>
                  <a:lnTo>
                    <a:pt x="60" y="122"/>
                  </a:lnTo>
                  <a:lnTo>
                    <a:pt x="62" y="118"/>
                  </a:lnTo>
                  <a:lnTo>
                    <a:pt x="65" y="115"/>
                  </a:lnTo>
                  <a:lnTo>
                    <a:pt x="66" y="111"/>
                  </a:lnTo>
                  <a:lnTo>
                    <a:pt x="68" y="108"/>
                  </a:lnTo>
                  <a:lnTo>
                    <a:pt x="70" y="104"/>
                  </a:lnTo>
                  <a:lnTo>
                    <a:pt x="71" y="100"/>
                  </a:lnTo>
                  <a:lnTo>
                    <a:pt x="73" y="96"/>
                  </a:lnTo>
                  <a:lnTo>
                    <a:pt x="74" y="92"/>
                  </a:lnTo>
                  <a:lnTo>
                    <a:pt x="74" y="88"/>
                  </a:lnTo>
                  <a:lnTo>
                    <a:pt x="75" y="84"/>
                  </a:lnTo>
                  <a:lnTo>
                    <a:pt x="75" y="80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68"/>
                  </a:lnTo>
                  <a:lnTo>
                    <a:pt x="74" y="64"/>
                  </a:lnTo>
                  <a:lnTo>
                    <a:pt x="74" y="60"/>
                  </a:lnTo>
                  <a:lnTo>
                    <a:pt x="73" y="56"/>
                  </a:lnTo>
                  <a:lnTo>
                    <a:pt x="71" y="52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66" y="41"/>
                  </a:lnTo>
                  <a:lnTo>
                    <a:pt x="65" y="37"/>
                  </a:lnTo>
                  <a:lnTo>
                    <a:pt x="62" y="33"/>
                  </a:lnTo>
                  <a:lnTo>
                    <a:pt x="60" y="30"/>
                  </a:lnTo>
                  <a:lnTo>
                    <a:pt x="57" y="27"/>
                  </a:lnTo>
                  <a:lnTo>
                    <a:pt x="55" y="24"/>
                  </a:lnTo>
                  <a:lnTo>
                    <a:pt x="52" y="21"/>
                  </a:lnTo>
                  <a:lnTo>
                    <a:pt x="49" y="18"/>
                  </a:lnTo>
                  <a:lnTo>
                    <a:pt x="45" y="16"/>
                  </a:lnTo>
                  <a:lnTo>
                    <a:pt x="42" y="13"/>
                  </a:lnTo>
                  <a:lnTo>
                    <a:pt x="39" y="11"/>
                  </a:lnTo>
                  <a:lnTo>
                    <a:pt x="35" y="9"/>
                  </a:lnTo>
                  <a:lnTo>
                    <a:pt x="31" y="7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2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7" name="Freeform 395"/>
            <p:cNvSpPr>
              <a:spLocks/>
            </p:cNvSpPr>
            <p:nvPr/>
          </p:nvSpPr>
          <p:spPr bwMode="auto">
            <a:xfrm>
              <a:off x="1733" y="3502"/>
              <a:ext cx="146" cy="151"/>
            </a:xfrm>
            <a:custGeom>
              <a:avLst/>
              <a:gdLst>
                <a:gd name="T0" fmla="*/ 151 w 151"/>
                <a:gd name="T1" fmla="*/ 72 h 152"/>
                <a:gd name="T2" fmla="*/ 150 w 151"/>
                <a:gd name="T3" fmla="*/ 64 h 152"/>
                <a:gd name="T4" fmla="*/ 149 w 151"/>
                <a:gd name="T5" fmla="*/ 56 h 152"/>
                <a:gd name="T6" fmla="*/ 146 w 151"/>
                <a:gd name="T7" fmla="*/ 48 h 152"/>
                <a:gd name="T8" fmla="*/ 142 w 151"/>
                <a:gd name="T9" fmla="*/ 41 h 152"/>
                <a:gd name="T10" fmla="*/ 138 w 151"/>
                <a:gd name="T11" fmla="*/ 33 h 152"/>
                <a:gd name="T12" fmla="*/ 133 w 151"/>
                <a:gd name="T13" fmla="*/ 27 h 152"/>
                <a:gd name="T14" fmla="*/ 128 w 151"/>
                <a:gd name="T15" fmla="*/ 21 h 152"/>
                <a:gd name="T16" fmla="*/ 121 w 151"/>
                <a:gd name="T17" fmla="*/ 16 h 152"/>
                <a:gd name="T18" fmla="*/ 115 w 151"/>
                <a:gd name="T19" fmla="*/ 11 h 152"/>
                <a:gd name="T20" fmla="*/ 107 w 151"/>
                <a:gd name="T21" fmla="*/ 7 h 152"/>
                <a:gd name="T22" fmla="*/ 100 w 151"/>
                <a:gd name="T23" fmla="*/ 4 h 152"/>
                <a:gd name="T24" fmla="*/ 92 w 151"/>
                <a:gd name="T25" fmla="*/ 2 h 152"/>
                <a:gd name="T26" fmla="*/ 84 w 151"/>
                <a:gd name="T27" fmla="*/ 1 h 152"/>
                <a:gd name="T28" fmla="*/ 76 w 151"/>
                <a:gd name="T29" fmla="*/ 0 h 152"/>
                <a:gd name="T30" fmla="*/ 68 w 151"/>
                <a:gd name="T31" fmla="*/ 1 h 152"/>
                <a:gd name="T32" fmla="*/ 60 w 151"/>
                <a:gd name="T33" fmla="*/ 2 h 152"/>
                <a:gd name="T34" fmla="*/ 52 w 151"/>
                <a:gd name="T35" fmla="*/ 4 h 152"/>
                <a:gd name="T36" fmla="*/ 44 w 151"/>
                <a:gd name="T37" fmla="*/ 7 h 152"/>
                <a:gd name="T38" fmla="*/ 37 w 151"/>
                <a:gd name="T39" fmla="*/ 11 h 152"/>
                <a:gd name="T40" fmla="*/ 30 w 151"/>
                <a:gd name="T41" fmla="*/ 16 h 152"/>
                <a:gd name="T42" fmla="*/ 24 w 151"/>
                <a:gd name="T43" fmla="*/ 21 h 152"/>
                <a:gd name="T44" fmla="*/ 18 w 151"/>
                <a:gd name="T45" fmla="*/ 27 h 152"/>
                <a:gd name="T46" fmla="*/ 13 w 151"/>
                <a:gd name="T47" fmla="*/ 33 h 152"/>
                <a:gd name="T48" fmla="*/ 9 w 151"/>
                <a:gd name="T49" fmla="*/ 41 h 152"/>
                <a:gd name="T50" fmla="*/ 5 w 151"/>
                <a:gd name="T51" fmla="*/ 48 h 152"/>
                <a:gd name="T52" fmla="*/ 3 w 151"/>
                <a:gd name="T53" fmla="*/ 56 h 152"/>
                <a:gd name="T54" fmla="*/ 1 w 151"/>
                <a:gd name="T55" fmla="*/ 64 h 152"/>
                <a:gd name="T56" fmla="*/ 0 w 151"/>
                <a:gd name="T57" fmla="*/ 72 h 152"/>
                <a:gd name="T58" fmla="*/ 0 w 151"/>
                <a:gd name="T59" fmla="*/ 80 h 152"/>
                <a:gd name="T60" fmla="*/ 1 w 151"/>
                <a:gd name="T61" fmla="*/ 88 h 152"/>
                <a:gd name="T62" fmla="*/ 3 w 151"/>
                <a:gd name="T63" fmla="*/ 96 h 152"/>
                <a:gd name="T64" fmla="*/ 5 w 151"/>
                <a:gd name="T65" fmla="*/ 104 h 152"/>
                <a:gd name="T66" fmla="*/ 9 w 151"/>
                <a:gd name="T67" fmla="*/ 111 h 152"/>
                <a:gd name="T68" fmla="*/ 13 w 151"/>
                <a:gd name="T69" fmla="*/ 118 h 152"/>
                <a:gd name="T70" fmla="*/ 18 w 151"/>
                <a:gd name="T71" fmla="*/ 125 h 152"/>
                <a:gd name="T72" fmla="*/ 24 w 151"/>
                <a:gd name="T73" fmla="*/ 131 h 152"/>
                <a:gd name="T74" fmla="*/ 30 w 151"/>
                <a:gd name="T75" fmla="*/ 136 h 152"/>
                <a:gd name="T76" fmla="*/ 37 w 151"/>
                <a:gd name="T77" fmla="*/ 141 h 152"/>
                <a:gd name="T78" fmla="*/ 44 w 151"/>
                <a:gd name="T79" fmla="*/ 144 h 152"/>
                <a:gd name="T80" fmla="*/ 52 w 151"/>
                <a:gd name="T81" fmla="*/ 148 h 152"/>
                <a:gd name="T82" fmla="*/ 60 w 151"/>
                <a:gd name="T83" fmla="*/ 150 h 152"/>
                <a:gd name="T84" fmla="*/ 68 w 151"/>
                <a:gd name="T85" fmla="*/ 151 h 152"/>
                <a:gd name="T86" fmla="*/ 76 w 151"/>
                <a:gd name="T87" fmla="*/ 152 h 152"/>
                <a:gd name="T88" fmla="*/ 84 w 151"/>
                <a:gd name="T89" fmla="*/ 151 h 152"/>
                <a:gd name="T90" fmla="*/ 92 w 151"/>
                <a:gd name="T91" fmla="*/ 150 h 152"/>
                <a:gd name="T92" fmla="*/ 100 w 151"/>
                <a:gd name="T93" fmla="*/ 148 h 152"/>
                <a:gd name="T94" fmla="*/ 107 w 151"/>
                <a:gd name="T95" fmla="*/ 144 h 152"/>
                <a:gd name="T96" fmla="*/ 115 w 151"/>
                <a:gd name="T97" fmla="*/ 141 h 152"/>
                <a:gd name="T98" fmla="*/ 121 w 151"/>
                <a:gd name="T99" fmla="*/ 136 h 152"/>
                <a:gd name="T100" fmla="*/ 128 w 151"/>
                <a:gd name="T101" fmla="*/ 131 h 152"/>
                <a:gd name="T102" fmla="*/ 133 w 151"/>
                <a:gd name="T103" fmla="*/ 125 h 152"/>
                <a:gd name="T104" fmla="*/ 138 w 151"/>
                <a:gd name="T105" fmla="*/ 118 h 152"/>
                <a:gd name="T106" fmla="*/ 142 w 151"/>
                <a:gd name="T107" fmla="*/ 111 h 152"/>
                <a:gd name="T108" fmla="*/ 146 w 151"/>
                <a:gd name="T109" fmla="*/ 104 h 152"/>
                <a:gd name="T110" fmla="*/ 149 w 151"/>
                <a:gd name="T111" fmla="*/ 96 h 152"/>
                <a:gd name="T112" fmla="*/ 150 w 151"/>
                <a:gd name="T113" fmla="*/ 88 h 152"/>
                <a:gd name="T114" fmla="*/ 151 w 151"/>
                <a:gd name="T115" fmla="*/ 80 h 15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1"/>
                <a:gd name="T175" fmla="*/ 0 h 152"/>
                <a:gd name="T176" fmla="*/ 151 w 151"/>
                <a:gd name="T177" fmla="*/ 152 h 15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1" h="152">
                  <a:moveTo>
                    <a:pt x="151" y="76"/>
                  </a:moveTo>
                  <a:lnTo>
                    <a:pt x="151" y="72"/>
                  </a:lnTo>
                  <a:lnTo>
                    <a:pt x="151" y="68"/>
                  </a:lnTo>
                  <a:lnTo>
                    <a:pt x="150" y="64"/>
                  </a:lnTo>
                  <a:lnTo>
                    <a:pt x="150" y="60"/>
                  </a:lnTo>
                  <a:lnTo>
                    <a:pt x="149" y="56"/>
                  </a:lnTo>
                  <a:lnTo>
                    <a:pt x="147" y="52"/>
                  </a:lnTo>
                  <a:lnTo>
                    <a:pt x="146" y="48"/>
                  </a:lnTo>
                  <a:lnTo>
                    <a:pt x="144" y="44"/>
                  </a:lnTo>
                  <a:lnTo>
                    <a:pt x="142" y="41"/>
                  </a:lnTo>
                  <a:lnTo>
                    <a:pt x="141" y="37"/>
                  </a:lnTo>
                  <a:lnTo>
                    <a:pt x="138" y="33"/>
                  </a:lnTo>
                  <a:lnTo>
                    <a:pt x="136" y="30"/>
                  </a:lnTo>
                  <a:lnTo>
                    <a:pt x="133" y="27"/>
                  </a:lnTo>
                  <a:lnTo>
                    <a:pt x="131" y="24"/>
                  </a:lnTo>
                  <a:lnTo>
                    <a:pt x="128" y="21"/>
                  </a:lnTo>
                  <a:lnTo>
                    <a:pt x="125" y="18"/>
                  </a:lnTo>
                  <a:lnTo>
                    <a:pt x="121" y="16"/>
                  </a:lnTo>
                  <a:lnTo>
                    <a:pt x="118" y="13"/>
                  </a:lnTo>
                  <a:lnTo>
                    <a:pt x="115" y="11"/>
                  </a:lnTo>
                  <a:lnTo>
                    <a:pt x="111" y="9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3" y="1"/>
                  </a:lnTo>
                  <a:lnTo>
                    <a:pt x="60" y="2"/>
                  </a:lnTo>
                  <a:lnTo>
                    <a:pt x="55" y="3"/>
                  </a:lnTo>
                  <a:lnTo>
                    <a:pt x="52" y="4"/>
                  </a:lnTo>
                  <a:lnTo>
                    <a:pt x="48" y="6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21" y="24"/>
                  </a:lnTo>
                  <a:lnTo>
                    <a:pt x="18" y="27"/>
                  </a:lnTo>
                  <a:lnTo>
                    <a:pt x="16" y="30"/>
                  </a:lnTo>
                  <a:lnTo>
                    <a:pt x="13" y="33"/>
                  </a:lnTo>
                  <a:lnTo>
                    <a:pt x="11" y="37"/>
                  </a:lnTo>
                  <a:lnTo>
                    <a:pt x="9" y="41"/>
                  </a:lnTo>
                  <a:lnTo>
                    <a:pt x="7" y="44"/>
                  </a:lnTo>
                  <a:lnTo>
                    <a:pt x="5" y="48"/>
                  </a:lnTo>
                  <a:lnTo>
                    <a:pt x="4" y="52"/>
                  </a:lnTo>
                  <a:lnTo>
                    <a:pt x="3" y="56"/>
                  </a:lnTo>
                  <a:lnTo>
                    <a:pt x="2" y="60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1" y="88"/>
                  </a:lnTo>
                  <a:lnTo>
                    <a:pt x="2" y="92"/>
                  </a:lnTo>
                  <a:lnTo>
                    <a:pt x="3" y="96"/>
                  </a:lnTo>
                  <a:lnTo>
                    <a:pt x="4" y="100"/>
                  </a:lnTo>
                  <a:lnTo>
                    <a:pt x="5" y="104"/>
                  </a:lnTo>
                  <a:lnTo>
                    <a:pt x="7" y="108"/>
                  </a:lnTo>
                  <a:lnTo>
                    <a:pt x="9" y="111"/>
                  </a:lnTo>
                  <a:lnTo>
                    <a:pt x="11" y="115"/>
                  </a:lnTo>
                  <a:lnTo>
                    <a:pt x="13" y="118"/>
                  </a:lnTo>
                  <a:lnTo>
                    <a:pt x="16" y="122"/>
                  </a:lnTo>
                  <a:lnTo>
                    <a:pt x="18" y="125"/>
                  </a:lnTo>
                  <a:lnTo>
                    <a:pt x="21" y="128"/>
                  </a:lnTo>
                  <a:lnTo>
                    <a:pt x="24" y="131"/>
                  </a:lnTo>
                  <a:lnTo>
                    <a:pt x="27" y="133"/>
                  </a:lnTo>
                  <a:lnTo>
                    <a:pt x="30" y="136"/>
                  </a:lnTo>
                  <a:lnTo>
                    <a:pt x="33" y="139"/>
                  </a:lnTo>
                  <a:lnTo>
                    <a:pt x="37" y="141"/>
                  </a:lnTo>
                  <a:lnTo>
                    <a:pt x="40" y="143"/>
                  </a:lnTo>
                  <a:lnTo>
                    <a:pt x="44" y="144"/>
                  </a:lnTo>
                  <a:lnTo>
                    <a:pt x="48" y="146"/>
                  </a:lnTo>
                  <a:lnTo>
                    <a:pt x="52" y="148"/>
                  </a:lnTo>
                  <a:lnTo>
                    <a:pt x="55" y="149"/>
                  </a:lnTo>
                  <a:lnTo>
                    <a:pt x="60" y="150"/>
                  </a:lnTo>
                  <a:lnTo>
                    <a:pt x="63" y="151"/>
                  </a:lnTo>
                  <a:lnTo>
                    <a:pt x="68" y="151"/>
                  </a:lnTo>
                  <a:lnTo>
                    <a:pt x="72" y="152"/>
                  </a:lnTo>
                  <a:lnTo>
                    <a:pt x="76" y="152"/>
                  </a:lnTo>
                  <a:lnTo>
                    <a:pt x="80" y="152"/>
                  </a:lnTo>
                  <a:lnTo>
                    <a:pt x="84" y="151"/>
                  </a:lnTo>
                  <a:lnTo>
                    <a:pt x="88" y="151"/>
                  </a:lnTo>
                  <a:lnTo>
                    <a:pt x="92" y="150"/>
                  </a:lnTo>
                  <a:lnTo>
                    <a:pt x="96" y="149"/>
                  </a:lnTo>
                  <a:lnTo>
                    <a:pt x="100" y="148"/>
                  </a:lnTo>
                  <a:lnTo>
                    <a:pt x="104" y="146"/>
                  </a:lnTo>
                  <a:lnTo>
                    <a:pt x="107" y="144"/>
                  </a:lnTo>
                  <a:lnTo>
                    <a:pt x="111" y="143"/>
                  </a:lnTo>
                  <a:lnTo>
                    <a:pt x="115" y="141"/>
                  </a:lnTo>
                  <a:lnTo>
                    <a:pt x="118" y="139"/>
                  </a:lnTo>
                  <a:lnTo>
                    <a:pt x="121" y="136"/>
                  </a:lnTo>
                  <a:lnTo>
                    <a:pt x="125" y="133"/>
                  </a:lnTo>
                  <a:lnTo>
                    <a:pt x="128" y="131"/>
                  </a:lnTo>
                  <a:lnTo>
                    <a:pt x="131" y="128"/>
                  </a:lnTo>
                  <a:lnTo>
                    <a:pt x="133" y="125"/>
                  </a:lnTo>
                  <a:lnTo>
                    <a:pt x="136" y="122"/>
                  </a:lnTo>
                  <a:lnTo>
                    <a:pt x="138" y="118"/>
                  </a:lnTo>
                  <a:lnTo>
                    <a:pt x="141" y="115"/>
                  </a:lnTo>
                  <a:lnTo>
                    <a:pt x="142" y="111"/>
                  </a:lnTo>
                  <a:lnTo>
                    <a:pt x="144" y="108"/>
                  </a:lnTo>
                  <a:lnTo>
                    <a:pt x="146" y="104"/>
                  </a:lnTo>
                  <a:lnTo>
                    <a:pt x="147" y="100"/>
                  </a:lnTo>
                  <a:lnTo>
                    <a:pt x="149" y="96"/>
                  </a:lnTo>
                  <a:lnTo>
                    <a:pt x="150" y="92"/>
                  </a:lnTo>
                  <a:lnTo>
                    <a:pt x="150" y="88"/>
                  </a:lnTo>
                  <a:lnTo>
                    <a:pt x="151" y="84"/>
                  </a:lnTo>
                  <a:lnTo>
                    <a:pt x="151" y="80"/>
                  </a:lnTo>
                  <a:lnTo>
                    <a:pt x="151" y="7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8" name="Freeform 396"/>
            <p:cNvSpPr>
              <a:spLocks/>
            </p:cNvSpPr>
            <p:nvPr/>
          </p:nvSpPr>
          <p:spPr bwMode="auto">
            <a:xfrm>
              <a:off x="1803" y="3496"/>
              <a:ext cx="3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4 w 4"/>
                <a:gd name="T5" fmla="*/ 0 h 1"/>
                <a:gd name="T6" fmla="*/ 0 60000 65536"/>
                <a:gd name="T7" fmla="*/ 0 60000 65536"/>
                <a:gd name="T8" fmla="*/ 0 60000 65536"/>
                <a:gd name="T9" fmla="*/ 0 w 4"/>
                <a:gd name="T10" fmla="*/ 0 h 1"/>
                <a:gd name="T11" fmla="*/ 4 w 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59" name="Freeform 397"/>
            <p:cNvSpPr>
              <a:spLocks/>
            </p:cNvSpPr>
            <p:nvPr/>
          </p:nvSpPr>
          <p:spPr bwMode="auto">
            <a:xfrm>
              <a:off x="1803" y="3496"/>
              <a:ext cx="3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4 w 4"/>
                <a:gd name="T5" fmla="*/ 0 h 1"/>
                <a:gd name="T6" fmla="*/ 4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"/>
                <a:gd name="T14" fmla="*/ 4 w 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0" name="Freeform 398"/>
            <p:cNvSpPr>
              <a:spLocks/>
            </p:cNvSpPr>
            <p:nvPr/>
          </p:nvSpPr>
          <p:spPr bwMode="auto">
            <a:xfrm>
              <a:off x="1806" y="3496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4 w 4"/>
                <a:gd name="T5" fmla="*/ 0 h 1"/>
                <a:gd name="T6" fmla="*/ 0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"/>
                <a:gd name="T14" fmla="*/ 4 w 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1" name="Freeform 399"/>
            <p:cNvSpPr>
              <a:spLocks/>
            </p:cNvSpPr>
            <p:nvPr/>
          </p:nvSpPr>
          <p:spPr bwMode="auto">
            <a:xfrm>
              <a:off x="1806" y="3496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4 w 4"/>
                <a:gd name="T5" fmla="*/ 0 h 1"/>
                <a:gd name="T6" fmla="*/ 0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"/>
                <a:gd name="T14" fmla="*/ 4 w 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2" name="Freeform 400"/>
            <p:cNvSpPr>
              <a:spLocks/>
            </p:cNvSpPr>
            <p:nvPr/>
          </p:nvSpPr>
          <p:spPr bwMode="auto">
            <a:xfrm>
              <a:off x="1798" y="3496"/>
              <a:ext cx="8" cy="1"/>
            </a:xfrm>
            <a:custGeom>
              <a:avLst/>
              <a:gdLst>
                <a:gd name="T0" fmla="*/ 5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5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5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3" name="Freeform 401"/>
            <p:cNvSpPr>
              <a:spLocks/>
            </p:cNvSpPr>
            <p:nvPr/>
          </p:nvSpPr>
          <p:spPr bwMode="auto">
            <a:xfrm>
              <a:off x="1798" y="3496"/>
              <a:ext cx="8" cy="1"/>
            </a:xfrm>
            <a:custGeom>
              <a:avLst/>
              <a:gdLst>
                <a:gd name="T0" fmla="*/ 5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5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5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4" name="Rectangle 402"/>
            <p:cNvSpPr>
              <a:spLocks noChangeArrowheads="1"/>
            </p:cNvSpPr>
            <p:nvPr/>
          </p:nvSpPr>
          <p:spPr bwMode="auto">
            <a:xfrm>
              <a:off x="1803" y="3496"/>
              <a:ext cx="3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5" name="Rectangle 403"/>
            <p:cNvSpPr>
              <a:spLocks noChangeArrowheads="1"/>
            </p:cNvSpPr>
            <p:nvPr/>
          </p:nvSpPr>
          <p:spPr bwMode="auto">
            <a:xfrm>
              <a:off x="1803" y="3496"/>
              <a:ext cx="3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6" name="Freeform 404"/>
            <p:cNvSpPr>
              <a:spLocks/>
            </p:cNvSpPr>
            <p:nvPr/>
          </p:nvSpPr>
          <p:spPr bwMode="auto">
            <a:xfrm>
              <a:off x="1806" y="3496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7" name="Freeform 405"/>
            <p:cNvSpPr>
              <a:spLocks/>
            </p:cNvSpPr>
            <p:nvPr/>
          </p:nvSpPr>
          <p:spPr bwMode="auto">
            <a:xfrm>
              <a:off x="1806" y="3496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8" name="Freeform 406"/>
            <p:cNvSpPr>
              <a:spLocks/>
            </p:cNvSpPr>
            <p:nvPr/>
          </p:nvSpPr>
          <p:spPr bwMode="auto">
            <a:xfrm>
              <a:off x="1806" y="3496"/>
              <a:ext cx="8" cy="1"/>
            </a:xfrm>
            <a:custGeom>
              <a:avLst/>
              <a:gdLst>
                <a:gd name="T0" fmla="*/ 0 w 8"/>
                <a:gd name="T1" fmla="*/ 0 h 1"/>
                <a:gd name="T2" fmla="*/ 4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69" name="Freeform 407"/>
            <p:cNvSpPr>
              <a:spLocks/>
            </p:cNvSpPr>
            <p:nvPr/>
          </p:nvSpPr>
          <p:spPr bwMode="auto">
            <a:xfrm>
              <a:off x="1806" y="3496"/>
              <a:ext cx="8" cy="1"/>
            </a:xfrm>
            <a:custGeom>
              <a:avLst/>
              <a:gdLst>
                <a:gd name="T0" fmla="*/ 0 w 8"/>
                <a:gd name="T1" fmla="*/ 0 h 1"/>
                <a:gd name="T2" fmla="*/ 4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0" name="Freeform 408"/>
            <p:cNvSpPr>
              <a:spLocks/>
            </p:cNvSpPr>
            <p:nvPr/>
          </p:nvSpPr>
          <p:spPr bwMode="auto">
            <a:xfrm>
              <a:off x="1794" y="3496"/>
              <a:ext cx="12" cy="1"/>
            </a:xfrm>
            <a:custGeom>
              <a:avLst/>
              <a:gdLst>
                <a:gd name="T0" fmla="*/ 4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4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4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1" name="Freeform 409"/>
            <p:cNvSpPr>
              <a:spLocks/>
            </p:cNvSpPr>
            <p:nvPr/>
          </p:nvSpPr>
          <p:spPr bwMode="auto">
            <a:xfrm>
              <a:off x="1794" y="3496"/>
              <a:ext cx="12" cy="1"/>
            </a:xfrm>
            <a:custGeom>
              <a:avLst/>
              <a:gdLst>
                <a:gd name="T0" fmla="*/ 4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4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4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2" name="Freeform 410"/>
            <p:cNvSpPr>
              <a:spLocks/>
            </p:cNvSpPr>
            <p:nvPr/>
          </p:nvSpPr>
          <p:spPr bwMode="auto">
            <a:xfrm>
              <a:off x="1798" y="3496"/>
              <a:ext cx="8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3" name="Freeform 411"/>
            <p:cNvSpPr>
              <a:spLocks/>
            </p:cNvSpPr>
            <p:nvPr/>
          </p:nvSpPr>
          <p:spPr bwMode="auto">
            <a:xfrm>
              <a:off x="1798" y="3496"/>
              <a:ext cx="8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4" name="Freeform 412"/>
            <p:cNvSpPr>
              <a:spLocks/>
            </p:cNvSpPr>
            <p:nvPr/>
          </p:nvSpPr>
          <p:spPr bwMode="auto">
            <a:xfrm>
              <a:off x="1806" y="349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5" name="Freeform 413"/>
            <p:cNvSpPr>
              <a:spLocks/>
            </p:cNvSpPr>
            <p:nvPr/>
          </p:nvSpPr>
          <p:spPr bwMode="auto">
            <a:xfrm>
              <a:off x="1806" y="349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6" name="Freeform 414"/>
            <p:cNvSpPr>
              <a:spLocks/>
            </p:cNvSpPr>
            <p:nvPr/>
          </p:nvSpPr>
          <p:spPr bwMode="auto">
            <a:xfrm>
              <a:off x="1806" y="349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8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8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7" name="Freeform 415"/>
            <p:cNvSpPr>
              <a:spLocks/>
            </p:cNvSpPr>
            <p:nvPr/>
          </p:nvSpPr>
          <p:spPr bwMode="auto">
            <a:xfrm>
              <a:off x="1806" y="349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8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8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8" name="Freeform 416"/>
            <p:cNvSpPr>
              <a:spLocks/>
            </p:cNvSpPr>
            <p:nvPr/>
          </p:nvSpPr>
          <p:spPr bwMode="auto">
            <a:xfrm>
              <a:off x="1790" y="3497"/>
              <a:ext cx="16" cy="1"/>
            </a:xfrm>
            <a:custGeom>
              <a:avLst/>
              <a:gdLst>
                <a:gd name="T0" fmla="*/ 4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4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4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79" name="Freeform 417"/>
            <p:cNvSpPr>
              <a:spLocks/>
            </p:cNvSpPr>
            <p:nvPr/>
          </p:nvSpPr>
          <p:spPr bwMode="auto">
            <a:xfrm>
              <a:off x="1790" y="3497"/>
              <a:ext cx="16" cy="1"/>
            </a:xfrm>
            <a:custGeom>
              <a:avLst/>
              <a:gdLst>
                <a:gd name="T0" fmla="*/ 4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4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4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80" name="Rectangle 418"/>
            <p:cNvSpPr>
              <a:spLocks noChangeArrowheads="1"/>
            </p:cNvSpPr>
            <p:nvPr/>
          </p:nvSpPr>
          <p:spPr bwMode="auto">
            <a:xfrm>
              <a:off x="1794" y="3497"/>
              <a:ext cx="12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81" name="Rectangle 419"/>
            <p:cNvSpPr>
              <a:spLocks noChangeArrowheads="1"/>
            </p:cNvSpPr>
            <p:nvPr/>
          </p:nvSpPr>
          <p:spPr bwMode="auto">
            <a:xfrm>
              <a:off x="1794" y="3497"/>
              <a:ext cx="12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82" name="Freeform 420"/>
            <p:cNvSpPr>
              <a:spLocks/>
            </p:cNvSpPr>
            <p:nvPr/>
          </p:nvSpPr>
          <p:spPr bwMode="auto">
            <a:xfrm>
              <a:off x="1806" y="349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83" name="Freeform 421"/>
            <p:cNvSpPr>
              <a:spLocks/>
            </p:cNvSpPr>
            <p:nvPr/>
          </p:nvSpPr>
          <p:spPr bwMode="auto">
            <a:xfrm>
              <a:off x="1806" y="349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284" name="Group 623"/>
            <p:cNvGrpSpPr>
              <a:grpSpLocks/>
            </p:cNvGrpSpPr>
            <p:nvPr/>
          </p:nvGrpSpPr>
          <p:grpSpPr bwMode="auto">
            <a:xfrm>
              <a:off x="1749" y="3497"/>
              <a:ext cx="114" cy="24"/>
              <a:chOff x="4539" y="1258"/>
              <a:chExt cx="117" cy="24"/>
            </a:xfrm>
          </p:grpSpPr>
          <p:sp>
            <p:nvSpPr>
              <p:cNvPr id="25889" name="Freeform 423"/>
              <p:cNvSpPr>
                <a:spLocks/>
              </p:cNvSpPr>
              <p:nvPr/>
            </p:nvSpPr>
            <p:spPr bwMode="auto">
              <a:xfrm>
                <a:off x="4598" y="125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3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0" name="Freeform 424"/>
              <p:cNvSpPr>
                <a:spLocks/>
              </p:cNvSpPr>
              <p:nvPr/>
            </p:nvSpPr>
            <p:spPr bwMode="auto">
              <a:xfrm>
                <a:off x="4598" y="125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3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1" name="Freeform 425"/>
              <p:cNvSpPr>
                <a:spLocks/>
              </p:cNvSpPr>
              <p:nvPr/>
            </p:nvSpPr>
            <p:spPr bwMode="auto">
              <a:xfrm>
                <a:off x="4576" y="1258"/>
                <a:ext cx="22" cy="1"/>
              </a:xfrm>
              <a:custGeom>
                <a:avLst/>
                <a:gdLst>
                  <a:gd name="T0" fmla="*/ 5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5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5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2" name="Freeform 426"/>
              <p:cNvSpPr>
                <a:spLocks/>
              </p:cNvSpPr>
              <p:nvPr/>
            </p:nvSpPr>
            <p:spPr bwMode="auto">
              <a:xfrm>
                <a:off x="4576" y="1258"/>
                <a:ext cx="22" cy="1"/>
              </a:xfrm>
              <a:custGeom>
                <a:avLst/>
                <a:gdLst>
                  <a:gd name="T0" fmla="*/ 5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5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5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3" name="Freeform 427"/>
              <p:cNvSpPr>
                <a:spLocks/>
              </p:cNvSpPr>
              <p:nvPr/>
            </p:nvSpPr>
            <p:spPr bwMode="auto">
              <a:xfrm>
                <a:off x="4581" y="125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4" name="Freeform 428"/>
              <p:cNvSpPr>
                <a:spLocks/>
              </p:cNvSpPr>
              <p:nvPr/>
            </p:nvSpPr>
            <p:spPr bwMode="auto">
              <a:xfrm>
                <a:off x="4581" y="125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5" name="Freeform 429"/>
              <p:cNvSpPr>
                <a:spLocks/>
              </p:cNvSpPr>
              <p:nvPr/>
            </p:nvSpPr>
            <p:spPr bwMode="auto">
              <a:xfrm>
                <a:off x="4598" y="1258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1 h 1"/>
                  <a:gd name="T4" fmla="*/ 21 w 21"/>
                  <a:gd name="T5" fmla="*/ 1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6" name="Freeform 430"/>
              <p:cNvSpPr>
                <a:spLocks/>
              </p:cNvSpPr>
              <p:nvPr/>
            </p:nvSpPr>
            <p:spPr bwMode="auto">
              <a:xfrm>
                <a:off x="4598" y="1258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0 w 21"/>
                  <a:gd name="T3" fmla="*/ 1 h 1"/>
                  <a:gd name="T4" fmla="*/ 21 w 21"/>
                  <a:gd name="T5" fmla="*/ 1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7" name="Freeform 431"/>
              <p:cNvSpPr>
                <a:spLocks/>
              </p:cNvSpPr>
              <p:nvPr/>
            </p:nvSpPr>
            <p:spPr bwMode="auto">
              <a:xfrm>
                <a:off x="4598" y="1258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17 w 21"/>
                  <a:gd name="T3" fmla="*/ 0 h 1"/>
                  <a:gd name="T4" fmla="*/ 21 w 21"/>
                  <a:gd name="T5" fmla="*/ 1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17" y="0"/>
                    </a:lnTo>
                    <a:lnTo>
                      <a:pt x="2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8" name="Freeform 432"/>
              <p:cNvSpPr>
                <a:spLocks/>
              </p:cNvSpPr>
              <p:nvPr/>
            </p:nvSpPr>
            <p:spPr bwMode="auto">
              <a:xfrm>
                <a:off x="4598" y="1258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17 w 21"/>
                  <a:gd name="T3" fmla="*/ 0 h 1"/>
                  <a:gd name="T4" fmla="*/ 21 w 21"/>
                  <a:gd name="T5" fmla="*/ 1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17" y="0"/>
                    </a:lnTo>
                    <a:lnTo>
                      <a:pt x="2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9" name="Freeform 433"/>
              <p:cNvSpPr>
                <a:spLocks/>
              </p:cNvSpPr>
              <p:nvPr/>
            </p:nvSpPr>
            <p:spPr bwMode="auto">
              <a:xfrm>
                <a:off x="4572" y="1259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0" name="Freeform 434"/>
              <p:cNvSpPr>
                <a:spLocks/>
              </p:cNvSpPr>
              <p:nvPr/>
            </p:nvSpPr>
            <p:spPr bwMode="auto">
              <a:xfrm>
                <a:off x="4572" y="1259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1" name="Freeform 435"/>
              <p:cNvSpPr>
                <a:spLocks/>
              </p:cNvSpPr>
              <p:nvPr/>
            </p:nvSpPr>
            <p:spPr bwMode="auto">
              <a:xfrm>
                <a:off x="4576" y="1259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2" name="Freeform 436"/>
              <p:cNvSpPr>
                <a:spLocks/>
              </p:cNvSpPr>
              <p:nvPr/>
            </p:nvSpPr>
            <p:spPr bwMode="auto">
              <a:xfrm>
                <a:off x="4576" y="1259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3" name="Freeform 437"/>
              <p:cNvSpPr>
                <a:spLocks/>
              </p:cNvSpPr>
              <p:nvPr/>
            </p:nvSpPr>
            <p:spPr bwMode="auto">
              <a:xfrm>
                <a:off x="4598" y="1259"/>
                <a:ext cx="25" cy="2"/>
              </a:xfrm>
              <a:custGeom>
                <a:avLst/>
                <a:gdLst>
                  <a:gd name="T0" fmla="*/ 0 w 25"/>
                  <a:gd name="T1" fmla="*/ 0 h 2"/>
                  <a:gd name="T2" fmla="*/ 0 w 25"/>
                  <a:gd name="T3" fmla="*/ 2 h 2"/>
                  <a:gd name="T4" fmla="*/ 25 w 25"/>
                  <a:gd name="T5" fmla="*/ 2 h 2"/>
                  <a:gd name="T6" fmla="*/ 0 w 2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2"/>
                  <a:gd name="T14" fmla="*/ 25 w 2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2">
                    <a:moveTo>
                      <a:pt x="0" y="0"/>
                    </a:moveTo>
                    <a:lnTo>
                      <a:pt x="0" y="2"/>
                    </a:lnTo>
                    <a:lnTo>
                      <a:pt x="2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4" name="Freeform 438"/>
              <p:cNvSpPr>
                <a:spLocks/>
              </p:cNvSpPr>
              <p:nvPr/>
            </p:nvSpPr>
            <p:spPr bwMode="auto">
              <a:xfrm>
                <a:off x="4598" y="1259"/>
                <a:ext cx="25" cy="2"/>
              </a:xfrm>
              <a:custGeom>
                <a:avLst/>
                <a:gdLst>
                  <a:gd name="T0" fmla="*/ 0 w 25"/>
                  <a:gd name="T1" fmla="*/ 0 h 2"/>
                  <a:gd name="T2" fmla="*/ 0 w 25"/>
                  <a:gd name="T3" fmla="*/ 2 h 2"/>
                  <a:gd name="T4" fmla="*/ 25 w 25"/>
                  <a:gd name="T5" fmla="*/ 2 h 2"/>
                  <a:gd name="T6" fmla="*/ 0 w 2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2"/>
                  <a:gd name="T14" fmla="*/ 25 w 2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2">
                    <a:moveTo>
                      <a:pt x="0" y="0"/>
                    </a:moveTo>
                    <a:lnTo>
                      <a:pt x="0" y="2"/>
                    </a:lnTo>
                    <a:lnTo>
                      <a:pt x="2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5" name="Freeform 439"/>
              <p:cNvSpPr>
                <a:spLocks/>
              </p:cNvSpPr>
              <p:nvPr/>
            </p:nvSpPr>
            <p:spPr bwMode="auto">
              <a:xfrm>
                <a:off x="4598" y="1259"/>
                <a:ext cx="25" cy="2"/>
              </a:xfrm>
              <a:custGeom>
                <a:avLst/>
                <a:gdLst>
                  <a:gd name="T0" fmla="*/ 0 w 25"/>
                  <a:gd name="T1" fmla="*/ 0 h 2"/>
                  <a:gd name="T2" fmla="*/ 21 w 25"/>
                  <a:gd name="T3" fmla="*/ 0 h 2"/>
                  <a:gd name="T4" fmla="*/ 25 w 25"/>
                  <a:gd name="T5" fmla="*/ 2 h 2"/>
                  <a:gd name="T6" fmla="*/ 0 w 2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2"/>
                  <a:gd name="T14" fmla="*/ 25 w 2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2">
                    <a:moveTo>
                      <a:pt x="0" y="0"/>
                    </a:moveTo>
                    <a:lnTo>
                      <a:pt x="21" y="0"/>
                    </a:lnTo>
                    <a:lnTo>
                      <a:pt x="2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6" name="Freeform 440"/>
              <p:cNvSpPr>
                <a:spLocks/>
              </p:cNvSpPr>
              <p:nvPr/>
            </p:nvSpPr>
            <p:spPr bwMode="auto">
              <a:xfrm>
                <a:off x="4598" y="1259"/>
                <a:ext cx="25" cy="2"/>
              </a:xfrm>
              <a:custGeom>
                <a:avLst/>
                <a:gdLst>
                  <a:gd name="T0" fmla="*/ 0 w 25"/>
                  <a:gd name="T1" fmla="*/ 0 h 2"/>
                  <a:gd name="T2" fmla="*/ 21 w 25"/>
                  <a:gd name="T3" fmla="*/ 0 h 2"/>
                  <a:gd name="T4" fmla="*/ 25 w 25"/>
                  <a:gd name="T5" fmla="*/ 2 h 2"/>
                  <a:gd name="T6" fmla="*/ 0 w 2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2"/>
                  <a:gd name="T14" fmla="*/ 25 w 25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2">
                    <a:moveTo>
                      <a:pt x="0" y="0"/>
                    </a:moveTo>
                    <a:lnTo>
                      <a:pt x="21" y="0"/>
                    </a:lnTo>
                    <a:lnTo>
                      <a:pt x="2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7" name="Freeform 441"/>
              <p:cNvSpPr>
                <a:spLocks/>
              </p:cNvSpPr>
              <p:nvPr/>
            </p:nvSpPr>
            <p:spPr bwMode="auto">
              <a:xfrm>
                <a:off x="4568" y="1261"/>
                <a:ext cx="30" cy="1"/>
              </a:xfrm>
              <a:custGeom>
                <a:avLst/>
                <a:gdLst>
                  <a:gd name="T0" fmla="*/ 4 w 30"/>
                  <a:gd name="T1" fmla="*/ 0 h 1"/>
                  <a:gd name="T2" fmla="*/ 0 w 30"/>
                  <a:gd name="T3" fmla="*/ 1 h 1"/>
                  <a:gd name="T4" fmla="*/ 30 w 30"/>
                  <a:gd name="T5" fmla="*/ 1 h 1"/>
                  <a:gd name="T6" fmla="*/ 4 w 3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1"/>
                  <a:gd name="T14" fmla="*/ 30 w 3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1">
                    <a:moveTo>
                      <a:pt x="4" y="0"/>
                    </a:moveTo>
                    <a:lnTo>
                      <a:pt x="0" y="1"/>
                    </a:lnTo>
                    <a:lnTo>
                      <a:pt x="3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8" name="Freeform 442"/>
              <p:cNvSpPr>
                <a:spLocks/>
              </p:cNvSpPr>
              <p:nvPr/>
            </p:nvSpPr>
            <p:spPr bwMode="auto">
              <a:xfrm>
                <a:off x="4568" y="1261"/>
                <a:ext cx="30" cy="1"/>
              </a:xfrm>
              <a:custGeom>
                <a:avLst/>
                <a:gdLst>
                  <a:gd name="T0" fmla="*/ 4 w 30"/>
                  <a:gd name="T1" fmla="*/ 0 h 1"/>
                  <a:gd name="T2" fmla="*/ 0 w 30"/>
                  <a:gd name="T3" fmla="*/ 1 h 1"/>
                  <a:gd name="T4" fmla="*/ 30 w 30"/>
                  <a:gd name="T5" fmla="*/ 1 h 1"/>
                  <a:gd name="T6" fmla="*/ 4 w 3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1"/>
                  <a:gd name="T14" fmla="*/ 30 w 3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1">
                    <a:moveTo>
                      <a:pt x="4" y="0"/>
                    </a:moveTo>
                    <a:lnTo>
                      <a:pt x="0" y="1"/>
                    </a:lnTo>
                    <a:lnTo>
                      <a:pt x="30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9" name="Freeform 443"/>
              <p:cNvSpPr>
                <a:spLocks/>
              </p:cNvSpPr>
              <p:nvPr/>
            </p:nvSpPr>
            <p:spPr bwMode="auto">
              <a:xfrm>
                <a:off x="4572" y="1261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0" name="Freeform 444"/>
              <p:cNvSpPr>
                <a:spLocks/>
              </p:cNvSpPr>
              <p:nvPr/>
            </p:nvSpPr>
            <p:spPr bwMode="auto">
              <a:xfrm>
                <a:off x="4572" y="1261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1" name="Freeform 445"/>
              <p:cNvSpPr>
                <a:spLocks/>
              </p:cNvSpPr>
              <p:nvPr/>
            </p:nvSpPr>
            <p:spPr bwMode="auto">
              <a:xfrm>
                <a:off x="4598" y="1261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2" name="Freeform 446"/>
              <p:cNvSpPr>
                <a:spLocks/>
              </p:cNvSpPr>
              <p:nvPr/>
            </p:nvSpPr>
            <p:spPr bwMode="auto">
              <a:xfrm>
                <a:off x="4598" y="1261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3" name="Freeform 447"/>
              <p:cNvSpPr>
                <a:spLocks/>
              </p:cNvSpPr>
              <p:nvPr/>
            </p:nvSpPr>
            <p:spPr bwMode="auto">
              <a:xfrm>
                <a:off x="4598" y="1261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5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5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4" name="Freeform 448"/>
              <p:cNvSpPr>
                <a:spLocks/>
              </p:cNvSpPr>
              <p:nvPr/>
            </p:nvSpPr>
            <p:spPr bwMode="auto">
              <a:xfrm>
                <a:off x="4598" y="1261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5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5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5" name="Freeform 449"/>
              <p:cNvSpPr>
                <a:spLocks/>
              </p:cNvSpPr>
              <p:nvPr/>
            </p:nvSpPr>
            <p:spPr bwMode="auto">
              <a:xfrm>
                <a:off x="4566" y="1262"/>
                <a:ext cx="32" cy="1"/>
              </a:xfrm>
              <a:custGeom>
                <a:avLst/>
                <a:gdLst>
                  <a:gd name="T0" fmla="*/ 2 w 32"/>
                  <a:gd name="T1" fmla="*/ 0 h 1"/>
                  <a:gd name="T2" fmla="*/ 0 w 32"/>
                  <a:gd name="T3" fmla="*/ 1 h 1"/>
                  <a:gd name="T4" fmla="*/ 32 w 32"/>
                  <a:gd name="T5" fmla="*/ 1 h 1"/>
                  <a:gd name="T6" fmla="*/ 2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2" y="0"/>
                    </a:moveTo>
                    <a:lnTo>
                      <a:pt x="0" y="1"/>
                    </a:lnTo>
                    <a:lnTo>
                      <a:pt x="3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6" name="Freeform 450"/>
              <p:cNvSpPr>
                <a:spLocks/>
              </p:cNvSpPr>
              <p:nvPr/>
            </p:nvSpPr>
            <p:spPr bwMode="auto">
              <a:xfrm>
                <a:off x="4566" y="1262"/>
                <a:ext cx="32" cy="1"/>
              </a:xfrm>
              <a:custGeom>
                <a:avLst/>
                <a:gdLst>
                  <a:gd name="T0" fmla="*/ 2 w 32"/>
                  <a:gd name="T1" fmla="*/ 0 h 1"/>
                  <a:gd name="T2" fmla="*/ 0 w 32"/>
                  <a:gd name="T3" fmla="*/ 1 h 1"/>
                  <a:gd name="T4" fmla="*/ 32 w 32"/>
                  <a:gd name="T5" fmla="*/ 1 h 1"/>
                  <a:gd name="T6" fmla="*/ 2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2" y="0"/>
                    </a:moveTo>
                    <a:lnTo>
                      <a:pt x="0" y="1"/>
                    </a:lnTo>
                    <a:lnTo>
                      <a:pt x="32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7" name="Freeform 451"/>
              <p:cNvSpPr>
                <a:spLocks/>
              </p:cNvSpPr>
              <p:nvPr/>
            </p:nvSpPr>
            <p:spPr bwMode="auto">
              <a:xfrm>
                <a:off x="4568" y="1262"/>
                <a:ext cx="30" cy="1"/>
              </a:xfrm>
              <a:custGeom>
                <a:avLst/>
                <a:gdLst>
                  <a:gd name="T0" fmla="*/ 0 w 30"/>
                  <a:gd name="T1" fmla="*/ 0 h 1"/>
                  <a:gd name="T2" fmla="*/ 30 w 30"/>
                  <a:gd name="T3" fmla="*/ 0 h 1"/>
                  <a:gd name="T4" fmla="*/ 30 w 30"/>
                  <a:gd name="T5" fmla="*/ 1 h 1"/>
                  <a:gd name="T6" fmla="*/ 0 w 3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1"/>
                  <a:gd name="T14" fmla="*/ 30 w 3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1">
                    <a:moveTo>
                      <a:pt x="0" y="0"/>
                    </a:moveTo>
                    <a:lnTo>
                      <a:pt x="30" y="0"/>
                    </a:lnTo>
                    <a:lnTo>
                      <a:pt x="3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8" name="Freeform 452"/>
              <p:cNvSpPr>
                <a:spLocks/>
              </p:cNvSpPr>
              <p:nvPr/>
            </p:nvSpPr>
            <p:spPr bwMode="auto">
              <a:xfrm>
                <a:off x="4568" y="1262"/>
                <a:ext cx="30" cy="1"/>
              </a:xfrm>
              <a:custGeom>
                <a:avLst/>
                <a:gdLst>
                  <a:gd name="T0" fmla="*/ 0 w 30"/>
                  <a:gd name="T1" fmla="*/ 0 h 1"/>
                  <a:gd name="T2" fmla="*/ 30 w 30"/>
                  <a:gd name="T3" fmla="*/ 0 h 1"/>
                  <a:gd name="T4" fmla="*/ 30 w 30"/>
                  <a:gd name="T5" fmla="*/ 1 h 1"/>
                  <a:gd name="T6" fmla="*/ 0 w 3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1"/>
                  <a:gd name="T14" fmla="*/ 30 w 3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1">
                    <a:moveTo>
                      <a:pt x="0" y="0"/>
                    </a:moveTo>
                    <a:lnTo>
                      <a:pt x="30" y="0"/>
                    </a:lnTo>
                    <a:lnTo>
                      <a:pt x="3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9" name="Freeform 453"/>
              <p:cNvSpPr>
                <a:spLocks/>
              </p:cNvSpPr>
              <p:nvPr/>
            </p:nvSpPr>
            <p:spPr bwMode="auto">
              <a:xfrm>
                <a:off x="4598" y="1262"/>
                <a:ext cx="32" cy="1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1 h 1"/>
                  <a:gd name="T4" fmla="*/ 32 w 32"/>
                  <a:gd name="T5" fmla="*/ 1 h 1"/>
                  <a:gd name="T6" fmla="*/ 0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0" y="0"/>
                    </a:moveTo>
                    <a:lnTo>
                      <a:pt x="0" y="1"/>
                    </a:lnTo>
                    <a:lnTo>
                      <a:pt x="3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0" name="Freeform 454"/>
              <p:cNvSpPr>
                <a:spLocks/>
              </p:cNvSpPr>
              <p:nvPr/>
            </p:nvSpPr>
            <p:spPr bwMode="auto">
              <a:xfrm>
                <a:off x="4598" y="1262"/>
                <a:ext cx="32" cy="1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1 h 1"/>
                  <a:gd name="T4" fmla="*/ 32 w 32"/>
                  <a:gd name="T5" fmla="*/ 1 h 1"/>
                  <a:gd name="T6" fmla="*/ 0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0" y="0"/>
                    </a:moveTo>
                    <a:lnTo>
                      <a:pt x="0" y="1"/>
                    </a:lnTo>
                    <a:lnTo>
                      <a:pt x="3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" name="Freeform 455"/>
              <p:cNvSpPr>
                <a:spLocks/>
              </p:cNvSpPr>
              <p:nvPr/>
            </p:nvSpPr>
            <p:spPr bwMode="auto">
              <a:xfrm>
                <a:off x="4598" y="1262"/>
                <a:ext cx="32" cy="1"/>
              </a:xfrm>
              <a:custGeom>
                <a:avLst/>
                <a:gdLst>
                  <a:gd name="T0" fmla="*/ 0 w 32"/>
                  <a:gd name="T1" fmla="*/ 0 h 1"/>
                  <a:gd name="T2" fmla="*/ 29 w 32"/>
                  <a:gd name="T3" fmla="*/ 0 h 1"/>
                  <a:gd name="T4" fmla="*/ 32 w 32"/>
                  <a:gd name="T5" fmla="*/ 1 h 1"/>
                  <a:gd name="T6" fmla="*/ 0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0" y="0"/>
                    </a:moveTo>
                    <a:lnTo>
                      <a:pt x="29" y="0"/>
                    </a:lnTo>
                    <a:lnTo>
                      <a:pt x="3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" name="Freeform 456"/>
              <p:cNvSpPr>
                <a:spLocks/>
              </p:cNvSpPr>
              <p:nvPr/>
            </p:nvSpPr>
            <p:spPr bwMode="auto">
              <a:xfrm>
                <a:off x="4598" y="1262"/>
                <a:ext cx="32" cy="1"/>
              </a:xfrm>
              <a:custGeom>
                <a:avLst/>
                <a:gdLst>
                  <a:gd name="T0" fmla="*/ 0 w 32"/>
                  <a:gd name="T1" fmla="*/ 0 h 1"/>
                  <a:gd name="T2" fmla="*/ 29 w 32"/>
                  <a:gd name="T3" fmla="*/ 0 h 1"/>
                  <a:gd name="T4" fmla="*/ 32 w 32"/>
                  <a:gd name="T5" fmla="*/ 1 h 1"/>
                  <a:gd name="T6" fmla="*/ 0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0" y="0"/>
                    </a:moveTo>
                    <a:lnTo>
                      <a:pt x="29" y="0"/>
                    </a:lnTo>
                    <a:lnTo>
                      <a:pt x="3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3" name="Freeform 457"/>
              <p:cNvSpPr>
                <a:spLocks/>
              </p:cNvSpPr>
              <p:nvPr/>
            </p:nvSpPr>
            <p:spPr bwMode="auto">
              <a:xfrm>
                <a:off x="4565" y="1263"/>
                <a:ext cx="29" cy="1"/>
              </a:xfrm>
              <a:custGeom>
                <a:avLst/>
                <a:gdLst>
                  <a:gd name="T0" fmla="*/ 1 w 29"/>
                  <a:gd name="T1" fmla="*/ 0 h 1"/>
                  <a:gd name="T2" fmla="*/ 0 w 29"/>
                  <a:gd name="T3" fmla="*/ 0 h 1"/>
                  <a:gd name="T4" fmla="*/ 29 w 29"/>
                  <a:gd name="T5" fmla="*/ 0 h 1"/>
                  <a:gd name="T6" fmla="*/ 1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1" y="0"/>
                    </a:moveTo>
                    <a:lnTo>
                      <a:pt x="0" y="0"/>
                    </a:lnTo>
                    <a:lnTo>
                      <a:pt x="2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4" name="Freeform 458"/>
              <p:cNvSpPr>
                <a:spLocks/>
              </p:cNvSpPr>
              <p:nvPr/>
            </p:nvSpPr>
            <p:spPr bwMode="auto">
              <a:xfrm>
                <a:off x="4565" y="1263"/>
                <a:ext cx="29" cy="1"/>
              </a:xfrm>
              <a:custGeom>
                <a:avLst/>
                <a:gdLst>
                  <a:gd name="T0" fmla="*/ 1 w 29"/>
                  <a:gd name="T1" fmla="*/ 0 h 1"/>
                  <a:gd name="T2" fmla="*/ 0 w 29"/>
                  <a:gd name="T3" fmla="*/ 0 h 1"/>
                  <a:gd name="T4" fmla="*/ 29 w 29"/>
                  <a:gd name="T5" fmla="*/ 0 h 1"/>
                  <a:gd name="T6" fmla="*/ 1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1" y="0"/>
                    </a:moveTo>
                    <a:lnTo>
                      <a:pt x="0" y="0"/>
                    </a:lnTo>
                    <a:lnTo>
                      <a:pt x="29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5" name="Freeform 459"/>
              <p:cNvSpPr>
                <a:spLocks/>
              </p:cNvSpPr>
              <p:nvPr/>
            </p:nvSpPr>
            <p:spPr bwMode="auto">
              <a:xfrm>
                <a:off x="4566" y="1263"/>
                <a:ext cx="32" cy="1"/>
              </a:xfrm>
              <a:custGeom>
                <a:avLst/>
                <a:gdLst>
                  <a:gd name="T0" fmla="*/ 0 w 32"/>
                  <a:gd name="T1" fmla="*/ 0 h 1"/>
                  <a:gd name="T2" fmla="*/ 32 w 32"/>
                  <a:gd name="T3" fmla="*/ 0 h 1"/>
                  <a:gd name="T4" fmla="*/ 28 w 32"/>
                  <a:gd name="T5" fmla="*/ 0 h 1"/>
                  <a:gd name="T6" fmla="*/ 0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0" y="0"/>
                    </a:moveTo>
                    <a:lnTo>
                      <a:pt x="32" y="0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6" name="Freeform 460"/>
              <p:cNvSpPr>
                <a:spLocks/>
              </p:cNvSpPr>
              <p:nvPr/>
            </p:nvSpPr>
            <p:spPr bwMode="auto">
              <a:xfrm>
                <a:off x="4566" y="1263"/>
                <a:ext cx="32" cy="1"/>
              </a:xfrm>
              <a:custGeom>
                <a:avLst/>
                <a:gdLst>
                  <a:gd name="T0" fmla="*/ 0 w 32"/>
                  <a:gd name="T1" fmla="*/ 0 h 1"/>
                  <a:gd name="T2" fmla="*/ 32 w 32"/>
                  <a:gd name="T3" fmla="*/ 0 h 1"/>
                  <a:gd name="T4" fmla="*/ 28 w 32"/>
                  <a:gd name="T5" fmla="*/ 0 h 1"/>
                  <a:gd name="T6" fmla="*/ 0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0" y="0"/>
                    </a:moveTo>
                    <a:lnTo>
                      <a:pt x="32" y="0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7" name="Freeform 461"/>
              <p:cNvSpPr>
                <a:spLocks/>
              </p:cNvSpPr>
              <p:nvPr/>
            </p:nvSpPr>
            <p:spPr bwMode="auto">
              <a:xfrm>
                <a:off x="4598" y="1263"/>
                <a:ext cx="32" cy="1"/>
              </a:xfrm>
              <a:custGeom>
                <a:avLst/>
                <a:gdLst>
                  <a:gd name="T0" fmla="*/ 0 w 32"/>
                  <a:gd name="T1" fmla="*/ 0 h 1"/>
                  <a:gd name="T2" fmla="*/ 4 w 32"/>
                  <a:gd name="T3" fmla="*/ 0 h 1"/>
                  <a:gd name="T4" fmla="*/ 32 w 32"/>
                  <a:gd name="T5" fmla="*/ 0 h 1"/>
                  <a:gd name="T6" fmla="*/ 0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0" y="0"/>
                    </a:moveTo>
                    <a:lnTo>
                      <a:pt x="4" y="0"/>
                    </a:lnTo>
                    <a:lnTo>
                      <a:pt x="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8" name="Freeform 462"/>
              <p:cNvSpPr>
                <a:spLocks/>
              </p:cNvSpPr>
              <p:nvPr/>
            </p:nvSpPr>
            <p:spPr bwMode="auto">
              <a:xfrm>
                <a:off x="4598" y="1263"/>
                <a:ext cx="32" cy="1"/>
              </a:xfrm>
              <a:custGeom>
                <a:avLst/>
                <a:gdLst>
                  <a:gd name="T0" fmla="*/ 0 w 32"/>
                  <a:gd name="T1" fmla="*/ 0 h 1"/>
                  <a:gd name="T2" fmla="*/ 4 w 32"/>
                  <a:gd name="T3" fmla="*/ 0 h 1"/>
                  <a:gd name="T4" fmla="*/ 32 w 32"/>
                  <a:gd name="T5" fmla="*/ 0 h 1"/>
                  <a:gd name="T6" fmla="*/ 0 w 3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"/>
                  <a:gd name="T14" fmla="*/ 32 w 3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">
                    <a:moveTo>
                      <a:pt x="0" y="0"/>
                    </a:moveTo>
                    <a:lnTo>
                      <a:pt x="4" y="0"/>
                    </a:lnTo>
                    <a:lnTo>
                      <a:pt x="3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9" name="Rectangle 463"/>
              <p:cNvSpPr>
                <a:spLocks noChangeArrowheads="1"/>
              </p:cNvSpPr>
              <p:nvPr/>
            </p:nvSpPr>
            <p:spPr bwMode="auto">
              <a:xfrm>
                <a:off x="4598" y="1263"/>
                <a:ext cx="3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0" name="Rectangle 464"/>
              <p:cNvSpPr>
                <a:spLocks noChangeArrowheads="1"/>
              </p:cNvSpPr>
              <p:nvPr/>
            </p:nvSpPr>
            <p:spPr bwMode="auto">
              <a:xfrm>
                <a:off x="4598" y="1263"/>
                <a:ext cx="3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1" name="Freeform 465"/>
              <p:cNvSpPr>
                <a:spLocks/>
              </p:cNvSpPr>
              <p:nvPr/>
            </p:nvSpPr>
            <p:spPr bwMode="auto">
              <a:xfrm>
                <a:off x="4565" y="1263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1 h 1"/>
                  <a:gd name="T4" fmla="*/ 25 w 25"/>
                  <a:gd name="T5" fmla="*/ 1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1"/>
                    </a:lnTo>
                    <a:lnTo>
                      <a:pt x="2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2" name="Freeform 466"/>
              <p:cNvSpPr>
                <a:spLocks/>
              </p:cNvSpPr>
              <p:nvPr/>
            </p:nvSpPr>
            <p:spPr bwMode="auto">
              <a:xfrm>
                <a:off x="4565" y="1263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1 h 1"/>
                  <a:gd name="T4" fmla="*/ 25 w 25"/>
                  <a:gd name="T5" fmla="*/ 1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1"/>
                    </a:lnTo>
                    <a:lnTo>
                      <a:pt x="2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3" name="Freeform 467"/>
              <p:cNvSpPr>
                <a:spLocks/>
              </p:cNvSpPr>
              <p:nvPr/>
            </p:nvSpPr>
            <p:spPr bwMode="auto">
              <a:xfrm>
                <a:off x="4565" y="1263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5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4" name="Freeform 468"/>
              <p:cNvSpPr>
                <a:spLocks/>
              </p:cNvSpPr>
              <p:nvPr/>
            </p:nvSpPr>
            <p:spPr bwMode="auto">
              <a:xfrm>
                <a:off x="4565" y="1263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5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5" name="Freeform 469"/>
              <p:cNvSpPr>
                <a:spLocks/>
              </p:cNvSpPr>
              <p:nvPr/>
            </p:nvSpPr>
            <p:spPr bwMode="auto">
              <a:xfrm>
                <a:off x="4602" y="1263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6" name="Freeform 470"/>
              <p:cNvSpPr>
                <a:spLocks/>
              </p:cNvSpPr>
              <p:nvPr/>
            </p:nvSpPr>
            <p:spPr bwMode="auto">
              <a:xfrm>
                <a:off x="4602" y="1263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7" name="Freeform 471"/>
              <p:cNvSpPr>
                <a:spLocks/>
              </p:cNvSpPr>
              <p:nvPr/>
            </p:nvSpPr>
            <p:spPr bwMode="auto">
              <a:xfrm>
                <a:off x="4602" y="1263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8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8" name="Freeform 472"/>
              <p:cNvSpPr>
                <a:spLocks/>
              </p:cNvSpPr>
              <p:nvPr/>
            </p:nvSpPr>
            <p:spPr bwMode="auto">
              <a:xfrm>
                <a:off x="4602" y="1263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8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8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9" name="Freeform 473"/>
              <p:cNvSpPr>
                <a:spLocks/>
              </p:cNvSpPr>
              <p:nvPr/>
            </p:nvSpPr>
            <p:spPr bwMode="auto">
              <a:xfrm>
                <a:off x="4564" y="1264"/>
                <a:ext cx="25" cy="1"/>
              </a:xfrm>
              <a:custGeom>
                <a:avLst/>
                <a:gdLst>
                  <a:gd name="T0" fmla="*/ 1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1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1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0" name="Freeform 474"/>
              <p:cNvSpPr>
                <a:spLocks/>
              </p:cNvSpPr>
              <p:nvPr/>
            </p:nvSpPr>
            <p:spPr bwMode="auto">
              <a:xfrm>
                <a:off x="4564" y="1264"/>
                <a:ext cx="25" cy="1"/>
              </a:xfrm>
              <a:custGeom>
                <a:avLst/>
                <a:gdLst>
                  <a:gd name="T0" fmla="*/ 1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1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1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1" name="Freeform 475"/>
              <p:cNvSpPr>
                <a:spLocks/>
              </p:cNvSpPr>
              <p:nvPr/>
            </p:nvSpPr>
            <p:spPr bwMode="auto">
              <a:xfrm>
                <a:off x="4565" y="1264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4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2" name="Freeform 476"/>
              <p:cNvSpPr>
                <a:spLocks/>
              </p:cNvSpPr>
              <p:nvPr/>
            </p:nvSpPr>
            <p:spPr bwMode="auto">
              <a:xfrm>
                <a:off x="4565" y="1264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4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3" name="Freeform 477"/>
              <p:cNvSpPr>
                <a:spLocks/>
              </p:cNvSpPr>
              <p:nvPr/>
            </p:nvSpPr>
            <p:spPr bwMode="auto">
              <a:xfrm>
                <a:off x="4606" y="1264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4" name="Freeform 478"/>
              <p:cNvSpPr>
                <a:spLocks/>
              </p:cNvSpPr>
              <p:nvPr/>
            </p:nvSpPr>
            <p:spPr bwMode="auto">
              <a:xfrm>
                <a:off x="4606" y="1264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5" name="Rectangle 479"/>
              <p:cNvSpPr>
                <a:spLocks noChangeArrowheads="1"/>
              </p:cNvSpPr>
              <p:nvPr/>
            </p:nvSpPr>
            <p:spPr bwMode="auto">
              <a:xfrm>
                <a:off x="4606" y="1264"/>
                <a:ext cx="2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6" name="Rectangle 480"/>
              <p:cNvSpPr>
                <a:spLocks noChangeArrowheads="1"/>
              </p:cNvSpPr>
              <p:nvPr/>
            </p:nvSpPr>
            <p:spPr bwMode="auto">
              <a:xfrm>
                <a:off x="4606" y="1264"/>
                <a:ext cx="2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7" name="Freeform 481"/>
              <p:cNvSpPr>
                <a:spLocks/>
              </p:cNvSpPr>
              <p:nvPr/>
            </p:nvSpPr>
            <p:spPr bwMode="auto">
              <a:xfrm>
                <a:off x="4563" y="1264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8" name="Freeform 482"/>
              <p:cNvSpPr>
                <a:spLocks/>
              </p:cNvSpPr>
              <p:nvPr/>
            </p:nvSpPr>
            <p:spPr bwMode="auto">
              <a:xfrm>
                <a:off x="4563" y="1264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49" name="Freeform 483"/>
              <p:cNvSpPr>
                <a:spLocks/>
              </p:cNvSpPr>
              <p:nvPr/>
            </p:nvSpPr>
            <p:spPr bwMode="auto">
              <a:xfrm>
                <a:off x="4564" y="1264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0" name="Freeform 484"/>
              <p:cNvSpPr>
                <a:spLocks/>
              </p:cNvSpPr>
              <p:nvPr/>
            </p:nvSpPr>
            <p:spPr bwMode="auto">
              <a:xfrm>
                <a:off x="4564" y="1264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1" name="Freeform 485"/>
              <p:cNvSpPr>
                <a:spLocks/>
              </p:cNvSpPr>
              <p:nvPr/>
            </p:nvSpPr>
            <p:spPr bwMode="auto">
              <a:xfrm>
                <a:off x="4606" y="1264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2" name="Freeform 486"/>
              <p:cNvSpPr>
                <a:spLocks/>
              </p:cNvSpPr>
              <p:nvPr/>
            </p:nvSpPr>
            <p:spPr bwMode="auto">
              <a:xfrm>
                <a:off x="4606" y="1264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3" name="Freeform 487"/>
              <p:cNvSpPr>
                <a:spLocks/>
              </p:cNvSpPr>
              <p:nvPr/>
            </p:nvSpPr>
            <p:spPr bwMode="auto">
              <a:xfrm>
                <a:off x="4606" y="1264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4" name="Freeform 488"/>
              <p:cNvSpPr>
                <a:spLocks/>
              </p:cNvSpPr>
              <p:nvPr/>
            </p:nvSpPr>
            <p:spPr bwMode="auto">
              <a:xfrm>
                <a:off x="4606" y="1264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5" name="Freeform 489"/>
              <p:cNvSpPr>
                <a:spLocks/>
              </p:cNvSpPr>
              <p:nvPr/>
            </p:nvSpPr>
            <p:spPr bwMode="auto">
              <a:xfrm>
                <a:off x="4562" y="1264"/>
                <a:ext cx="20" cy="1"/>
              </a:xfrm>
              <a:custGeom>
                <a:avLst/>
                <a:gdLst>
                  <a:gd name="T0" fmla="*/ 1 w 20"/>
                  <a:gd name="T1" fmla="*/ 0 h 1"/>
                  <a:gd name="T2" fmla="*/ 0 w 20"/>
                  <a:gd name="T3" fmla="*/ 1 h 1"/>
                  <a:gd name="T4" fmla="*/ 20 w 20"/>
                  <a:gd name="T5" fmla="*/ 1 h 1"/>
                  <a:gd name="T6" fmla="*/ 1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1" y="0"/>
                    </a:moveTo>
                    <a:lnTo>
                      <a:pt x="0" y="1"/>
                    </a:lnTo>
                    <a:lnTo>
                      <a:pt x="2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6" name="Freeform 490"/>
              <p:cNvSpPr>
                <a:spLocks/>
              </p:cNvSpPr>
              <p:nvPr/>
            </p:nvSpPr>
            <p:spPr bwMode="auto">
              <a:xfrm>
                <a:off x="4562" y="1264"/>
                <a:ext cx="20" cy="1"/>
              </a:xfrm>
              <a:custGeom>
                <a:avLst/>
                <a:gdLst>
                  <a:gd name="T0" fmla="*/ 1 w 20"/>
                  <a:gd name="T1" fmla="*/ 0 h 1"/>
                  <a:gd name="T2" fmla="*/ 0 w 20"/>
                  <a:gd name="T3" fmla="*/ 1 h 1"/>
                  <a:gd name="T4" fmla="*/ 20 w 20"/>
                  <a:gd name="T5" fmla="*/ 1 h 1"/>
                  <a:gd name="T6" fmla="*/ 1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1" y="0"/>
                    </a:moveTo>
                    <a:lnTo>
                      <a:pt x="0" y="1"/>
                    </a:lnTo>
                    <a:lnTo>
                      <a:pt x="2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7" name="Freeform 491"/>
              <p:cNvSpPr>
                <a:spLocks/>
              </p:cNvSpPr>
              <p:nvPr/>
            </p:nvSpPr>
            <p:spPr bwMode="auto">
              <a:xfrm>
                <a:off x="4563" y="126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19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8" name="Freeform 492"/>
              <p:cNvSpPr>
                <a:spLocks/>
              </p:cNvSpPr>
              <p:nvPr/>
            </p:nvSpPr>
            <p:spPr bwMode="auto">
              <a:xfrm>
                <a:off x="4563" y="126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19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59" name="Freeform 493"/>
              <p:cNvSpPr>
                <a:spLocks/>
              </p:cNvSpPr>
              <p:nvPr/>
            </p:nvSpPr>
            <p:spPr bwMode="auto">
              <a:xfrm>
                <a:off x="4610" y="1264"/>
                <a:ext cx="24" cy="1"/>
              </a:xfrm>
              <a:custGeom>
                <a:avLst/>
                <a:gdLst>
                  <a:gd name="T0" fmla="*/ 0 w 24"/>
                  <a:gd name="T1" fmla="*/ 0 h 1"/>
                  <a:gd name="T2" fmla="*/ 4 w 24"/>
                  <a:gd name="T3" fmla="*/ 1 h 1"/>
                  <a:gd name="T4" fmla="*/ 24 w 24"/>
                  <a:gd name="T5" fmla="*/ 1 h 1"/>
                  <a:gd name="T6" fmla="*/ 0 w 2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1"/>
                  <a:gd name="T14" fmla="*/ 24 w 2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1">
                    <a:moveTo>
                      <a:pt x="0" y="0"/>
                    </a:moveTo>
                    <a:lnTo>
                      <a:pt x="4" y="1"/>
                    </a:lnTo>
                    <a:lnTo>
                      <a:pt x="2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0" name="Freeform 494"/>
              <p:cNvSpPr>
                <a:spLocks/>
              </p:cNvSpPr>
              <p:nvPr/>
            </p:nvSpPr>
            <p:spPr bwMode="auto">
              <a:xfrm>
                <a:off x="4610" y="1264"/>
                <a:ext cx="24" cy="1"/>
              </a:xfrm>
              <a:custGeom>
                <a:avLst/>
                <a:gdLst>
                  <a:gd name="T0" fmla="*/ 0 w 24"/>
                  <a:gd name="T1" fmla="*/ 0 h 1"/>
                  <a:gd name="T2" fmla="*/ 4 w 24"/>
                  <a:gd name="T3" fmla="*/ 1 h 1"/>
                  <a:gd name="T4" fmla="*/ 24 w 24"/>
                  <a:gd name="T5" fmla="*/ 1 h 1"/>
                  <a:gd name="T6" fmla="*/ 0 w 2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1"/>
                  <a:gd name="T14" fmla="*/ 24 w 2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1">
                    <a:moveTo>
                      <a:pt x="0" y="0"/>
                    </a:moveTo>
                    <a:lnTo>
                      <a:pt x="4" y="1"/>
                    </a:lnTo>
                    <a:lnTo>
                      <a:pt x="2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1" name="Freeform 495"/>
              <p:cNvSpPr>
                <a:spLocks/>
              </p:cNvSpPr>
              <p:nvPr/>
            </p:nvSpPr>
            <p:spPr bwMode="auto">
              <a:xfrm>
                <a:off x="4610" y="1264"/>
                <a:ext cx="24" cy="1"/>
              </a:xfrm>
              <a:custGeom>
                <a:avLst/>
                <a:gdLst>
                  <a:gd name="T0" fmla="*/ 0 w 24"/>
                  <a:gd name="T1" fmla="*/ 0 h 1"/>
                  <a:gd name="T2" fmla="*/ 22 w 24"/>
                  <a:gd name="T3" fmla="*/ 0 h 1"/>
                  <a:gd name="T4" fmla="*/ 24 w 24"/>
                  <a:gd name="T5" fmla="*/ 1 h 1"/>
                  <a:gd name="T6" fmla="*/ 0 w 2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1"/>
                  <a:gd name="T14" fmla="*/ 24 w 2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1">
                    <a:moveTo>
                      <a:pt x="0" y="0"/>
                    </a:moveTo>
                    <a:lnTo>
                      <a:pt x="22" y="0"/>
                    </a:lnTo>
                    <a:lnTo>
                      <a:pt x="2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2" name="Freeform 496"/>
              <p:cNvSpPr>
                <a:spLocks/>
              </p:cNvSpPr>
              <p:nvPr/>
            </p:nvSpPr>
            <p:spPr bwMode="auto">
              <a:xfrm>
                <a:off x="4610" y="1264"/>
                <a:ext cx="24" cy="1"/>
              </a:xfrm>
              <a:custGeom>
                <a:avLst/>
                <a:gdLst>
                  <a:gd name="T0" fmla="*/ 0 w 24"/>
                  <a:gd name="T1" fmla="*/ 0 h 1"/>
                  <a:gd name="T2" fmla="*/ 22 w 24"/>
                  <a:gd name="T3" fmla="*/ 0 h 1"/>
                  <a:gd name="T4" fmla="*/ 24 w 24"/>
                  <a:gd name="T5" fmla="*/ 1 h 1"/>
                  <a:gd name="T6" fmla="*/ 0 w 2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1"/>
                  <a:gd name="T14" fmla="*/ 24 w 2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1">
                    <a:moveTo>
                      <a:pt x="0" y="0"/>
                    </a:moveTo>
                    <a:lnTo>
                      <a:pt x="22" y="0"/>
                    </a:lnTo>
                    <a:lnTo>
                      <a:pt x="2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3" name="Freeform 497"/>
              <p:cNvSpPr>
                <a:spLocks/>
              </p:cNvSpPr>
              <p:nvPr/>
            </p:nvSpPr>
            <p:spPr bwMode="auto">
              <a:xfrm>
                <a:off x="4560" y="1265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4" name="Freeform 498"/>
              <p:cNvSpPr>
                <a:spLocks/>
              </p:cNvSpPr>
              <p:nvPr/>
            </p:nvSpPr>
            <p:spPr bwMode="auto">
              <a:xfrm>
                <a:off x="4560" y="1265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5" name="Freeform 499"/>
              <p:cNvSpPr>
                <a:spLocks/>
              </p:cNvSpPr>
              <p:nvPr/>
            </p:nvSpPr>
            <p:spPr bwMode="auto">
              <a:xfrm>
                <a:off x="4562" y="1265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0 w 20"/>
                  <a:gd name="T3" fmla="*/ 0 h 1"/>
                  <a:gd name="T4" fmla="*/ 17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2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6" name="Freeform 500"/>
              <p:cNvSpPr>
                <a:spLocks/>
              </p:cNvSpPr>
              <p:nvPr/>
            </p:nvSpPr>
            <p:spPr bwMode="auto">
              <a:xfrm>
                <a:off x="4562" y="1265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0 w 20"/>
                  <a:gd name="T3" fmla="*/ 0 h 1"/>
                  <a:gd name="T4" fmla="*/ 17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2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7" name="Freeform 501"/>
              <p:cNvSpPr>
                <a:spLocks/>
              </p:cNvSpPr>
              <p:nvPr/>
            </p:nvSpPr>
            <p:spPr bwMode="auto">
              <a:xfrm>
                <a:off x="4614" y="1265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2 w 21"/>
                  <a:gd name="T3" fmla="*/ 0 h 1"/>
                  <a:gd name="T4" fmla="*/ 21 w 21"/>
                  <a:gd name="T5" fmla="*/ 0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2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8" name="Freeform 502"/>
              <p:cNvSpPr>
                <a:spLocks/>
              </p:cNvSpPr>
              <p:nvPr/>
            </p:nvSpPr>
            <p:spPr bwMode="auto">
              <a:xfrm>
                <a:off x="4614" y="1265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2 w 21"/>
                  <a:gd name="T3" fmla="*/ 0 h 1"/>
                  <a:gd name="T4" fmla="*/ 21 w 21"/>
                  <a:gd name="T5" fmla="*/ 0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2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69" name="Freeform 503"/>
              <p:cNvSpPr>
                <a:spLocks/>
              </p:cNvSpPr>
              <p:nvPr/>
            </p:nvSpPr>
            <p:spPr bwMode="auto">
              <a:xfrm>
                <a:off x="4614" y="1265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20 w 21"/>
                  <a:gd name="T3" fmla="*/ 0 h 1"/>
                  <a:gd name="T4" fmla="*/ 21 w 21"/>
                  <a:gd name="T5" fmla="*/ 0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20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0" name="Freeform 504"/>
              <p:cNvSpPr>
                <a:spLocks/>
              </p:cNvSpPr>
              <p:nvPr/>
            </p:nvSpPr>
            <p:spPr bwMode="auto">
              <a:xfrm>
                <a:off x="4614" y="1265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20 w 21"/>
                  <a:gd name="T3" fmla="*/ 0 h 1"/>
                  <a:gd name="T4" fmla="*/ 21 w 21"/>
                  <a:gd name="T5" fmla="*/ 0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20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1" name="Freeform 505"/>
              <p:cNvSpPr>
                <a:spLocks/>
              </p:cNvSpPr>
              <p:nvPr/>
            </p:nvSpPr>
            <p:spPr bwMode="auto">
              <a:xfrm>
                <a:off x="4560" y="1265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2" name="Freeform 506"/>
              <p:cNvSpPr>
                <a:spLocks/>
              </p:cNvSpPr>
              <p:nvPr/>
            </p:nvSpPr>
            <p:spPr bwMode="auto">
              <a:xfrm>
                <a:off x="4560" y="1265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3" name="Freeform 507"/>
              <p:cNvSpPr>
                <a:spLocks/>
              </p:cNvSpPr>
              <p:nvPr/>
            </p:nvSpPr>
            <p:spPr bwMode="auto">
              <a:xfrm>
                <a:off x="4560" y="126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7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4" name="Freeform 508"/>
              <p:cNvSpPr>
                <a:spLocks/>
              </p:cNvSpPr>
              <p:nvPr/>
            </p:nvSpPr>
            <p:spPr bwMode="auto">
              <a:xfrm>
                <a:off x="4560" y="126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7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5" name="Freeform 509"/>
              <p:cNvSpPr>
                <a:spLocks/>
              </p:cNvSpPr>
              <p:nvPr/>
            </p:nvSpPr>
            <p:spPr bwMode="auto">
              <a:xfrm>
                <a:off x="4616" y="1265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2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6" name="Freeform 510"/>
              <p:cNvSpPr>
                <a:spLocks/>
              </p:cNvSpPr>
              <p:nvPr/>
            </p:nvSpPr>
            <p:spPr bwMode="auto">
              <a:xfrm>
                <a:off x="4616" y="1265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2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7" name="Freeform 511"/>
              <p:cNvSpPr>
                <a:spLocks/>
              </p:cNvSpPr>
              <p:nvPr/>
            </p:nvSpPr>
            <p:spPr bwMode="auto">
              <a:xfrm>
                <a:off x="4616" y="1265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9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8" name="Freeform 512"/>
              <p:cNvSpPr>
                <a:spLocks/>
              </p:cNvSpPr>
              <p:nvPr/>
            </p:nvSpPr>
            <p:spPr bwMode="auto">
              <a:xfrm>
                <a:off x="4616" y="1265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9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79" name="Freeform 513"/>
              <p:cNvSpPr>
                <a:spLocks/>
              </p:cNvSpPr>
              <p:nvPr/>
            </p:nvSpPr>
            <p:spPr bwMode="auto">
              <a:xfrm>
                <a:off x="4557" y="1266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0" name="Freeform 514"/>
              <p:cNvSpPr>
                <a:spLocks/>
              </p:cNvSpPr>
              <p:nvPr/>
            </p:nvSpPr>
            <p:spPr bwMode="auto">
              <a:xfrm>
                <a:off x="4557" y="1266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1" name="Freeform 515"/>
              <p:cNvSpPr>
                <a:spLocks/>
              </p:cNvSpPr>
              <p:nvPr/>
            </p:nvSpPr>
            <p:spPr bwMode="auto">
              <a:xfrm>
                <a:off x="4560" y="1266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4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2" name="Freeform 516"/>
              <p:cNvSpPr>
                <a:spLocks/>
              </p:cNvSpPr>
              <p:nvPr/>
            </p:nvSpPr>
            <p:spPr bwMode="auto">
              <a:xfrm>
                <a:off x="4560" y="1266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4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3" name="Freeform 517"/>
              <p:cNvSpPr>
                <a:spLocks/>
              </p:cNvSpPr>
              <p:nvPr/>
            </p:nvSpPr>
            <p:spPr bwMode="auto">
              <a:xfrm>
                <a:off x="4618" y="1266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4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4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4" name="Freeform 518"/>
              <p:cNvSpPr>
                <a:spLocks/>
              </p:cNvSpPr>
              <p:nvPr/>
            </p:nvSpPr>
            <p:spPr bwMode="auto">
              <a:xfrm>
                <a:off x="4618" y="1266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4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4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5" name="Freeform 519"/>
              <p:cNvSpPr>
                <a:spLocks/>
              </p:cNvSpPr>
              <p:nvPr/>
            </p:nvSpPr>
            <p:spPr bwMode="auto">
              <a:xfrm>
                <a:off x="4618" y="1266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8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8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6" name="Freeform 520"/>
              <p:cNvSpPr>
                <a:spLocks/>
              </p:cNvSpPr>
              <p:nvPr/>
            </p:nvSpPr>
            <p:spPr bwMode="auto">
              <a:xfrm>
                <a:off x="4618" y="1266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8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8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7" name="Freeform 521"/>
              <p:cNvSpPr>
                <a:spLocks/>
              </p:cNvSpPr>
              <p:nvPr/>
            </p:nvSpPr>
            <p:spPr bwMode="auto">
              <a:xfrm>
                <a:off x="4557" y="126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8" name="Freeform 522"/>
              <p:cNvSpPr>
                <a:spLocks/>
              </p:cNvSpPr>
              <p:nvPr/>
            </p:nvSpPr>
            <p:spPr bwMode="auto">
              <a:xfrm>
                <a:off x="4557" y="126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9" name="Freeform 523"/>
              <p:cNvSpPr>
                <a:spLocks/>
              </p:cNvSpPr>
              <p:nvPr/>
            </p:nvSpPr>
            <p:spPr bwMode="auto">
              <a:xfrm>
                <a:off x="4557" y="126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0" name="Freeform 524"/>
              <p:cNvSpPr>
                <a:spLocks/>
              </p:cNvSpPr>
              <p:nvPr/>
            </p:nvSpPr>
            <p:spPr bwMode="auto">
              <a:xfrm>
                <a:off x="4557" y="126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1" name="Freeform 525"/>
              <p:cNvSpPr>
                <a:spLocks/>
              </p:cNvSpPr>
              <p:nvPr/>
            </p:nvSpPr>
            <p:spPr bwMode="auto">
              <a:xfrm>
                <a:off x="4622" y="126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2" name="Freeform 526"/>
              <p:cNvSpPr>
                <a:spLocks/>
              </p:cNvSpPr>
              <p:nvPr/>
            </p:nvSpPr>
            <p:spPr bwMode="auto">
              <a:xfrm>
                <a:off x="4622" y="126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3" name="Freeform 527"/>
              <p:cNvSpPr>
                <a:spLocks/>
              </p:cNvSpPr>
              <p:nvPr/>
            </p:nvSpPr>
            <p:spPr bwMode="auto">
              <a:xfrm>
                <a:off x="4622" y="126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4" name="Freeform 528"/>
              <p:cNvSpPr>
                <a:spLocks/>
              </p:cNvSpPr>
              <p:nvPr/>
            </p:nvSpPr>
            <p:spPr bwMode="auto">
              <a:xfrm>
                <a:off x="4622" y="126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5" name="Freeform 529"/>
              <p:cNvSpPr>
                <a:spLocks/>
              </p:cNvSpPr>
              <p:nvPr/>
            </p:nvSpPr>
            <p:spPr bwMode="auto">
              <a:xfrm>
                <a:off x="4555" y="1268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Freeform 530"/>
              <p:cNvSpPr>
                <a:spLocks/>
              </p:cNvSpPr>
              <p:nvPr/>
            </p:nvSpPr>
            <p:spPr bwMode="auto">
              <a:xfrm>
                <a:off x="4555" y="1268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7" name="Freeform 531"/>
              <p:cNvSpPr>
                <a:spLocks/>
              </p:cNvSpPr>
              <p:nvPr/>
            </p:nvSpPr>
            <p:spPr bwMode="auto">
              <a:xfrm>
                <a:off x="4557" y="1268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8" name="Freeform 532"/>
              <p:cNvSpPr>
                <a:spLocks/>
              </p:cNvSpPr>
              <p:nvPr/>
            </p:nvSpPr>
            <p:spPr bwMode="auto">
              <a:xfrm>
                <a:off x="4557" y="1268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9" name="Freeform 533"/>
              <p:cNvSpPr>
                <a:spLocks/>
              </p:cNvSpPr>
              <p:nvPr/>
            </p:nvSpPr>
            <p:spPr bwMode="auto">
              <a:xfrm>
                <a:off x="4623" y="126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3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0" name="Freeform 534"/>
              <p:cNvSpPr>
                <a:spLocks/>
              </p:cNvSpPr>
              <p:nvPr/>
            </p:nvSpPr>
            <p:spPr bwMode="auto">
              <a:xfrm>
                <a:off x="4623" y="126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3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1" name="Freeform 535"/>
              <p:cNvSpPr>
                <a:spLocks/>
              </p:cNvSpPr>
              <p:nvPr/>
            </p:nvSpPr>
            <p:spPr bwMode="auto">
              <a:xfrm>
                <a:off x="4623" y="126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2" name="Freeform 536"/>
              <p:cNvSpPr>
                <a:spLocks/>
              </p:cNvSpPr>
              <p:nvPr/>
            </p:nvSpPr>
            <p:spPr bwMode="auto">
              <a:xfrm>
                <a:off x="4623" y="126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3" name="Freeform 537"/>
              <p:cNvSpPr>
                <a:spLocks/>
              </p:cNvSpPr>
              <p:nvPr/>
            </p:nvSpPr>
            <p:spPr bwMode="auto">
              <a:xfrm>
                <a:off x="4553" y="1269"/>
                <a:ext cx="14" cy="1"/>
              </a:xfrm>
              <a:custGeom>
                <a:avLst/>
                <a:gdLst>
                  <a:gd name="T0" fmla="*/ 2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2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2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Freeform 538"/>
              <p:cNvSpPr>
                <a:spLocks/>
              </p:cNvSpPr>
              <p:nvPr/>
            </p:nvSpPr>
            <p:spPr bwMode="auto">
              <a:xfrm>
                <a:off x="4553" y="1269"/>
                <a:ext cx="14" cy="1"/>
              </a:xfrm>
              <a:custGeom>
                <a:avLst/>
                <a:gdLst>
                  <a:gd name="T0" fmla="*/ 2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2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2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5" name="Freeform 539"/>
              <p:cNvSpPr>
                <a:spLocks/>
              </p:cNvSpPr>
              <p:nvPr/>
            </p:nvSpPr>
            <p:spPr bwMode="auto">
              <a:xfrm>
                <a:off x="4555" y="126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2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6" name="Freeform 540"/>
              <p:cNvSpPr>
                <a:spLocks/>
              </p:cNvSpPr>
              <p:nvPr/>
            </p:nvSpPr>
            <p:spPr bwMode="auto">
              <a:xfrm>
                <a:off x="4555" y="126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2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7" name="Freeform 541"/>
              <p:cNvSpPr>
                <a:spLocks/>
              </p:cNvSpPr>
              <p:nvPr/>
            </p:nvSpPr>
            <p:spPr bwMode="auto">
              <a:xfrm>
                <a:off x="4626" y="126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3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8" name="Freeform 542"/>
              <p:cNvSpPr>
                <a:spLocks/>
              </p:cNvSpPr>
              <p:nvPr/>
            </p:nvSpPr>
            <p:spPr bwMode="auto">
              <a:xfrm>
                <a:off x="4626" y="126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3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3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9" name="Freeform 543"/>
              <p:cNvSpPr>
                <a:spLocks/>
              </p:cNvSpPr>
              <p:nvPr/>
            </p:nvSpPr>
            <p:spPr bwMode="auto">
              <a:xfrm>
                <a:off x="4626" y="126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4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0" name="Freeform 544"/>
              <p:cNvSpPr>
                <a:spLocks/>
              </p:cNvSpPr>
              <p:nvPr/>
            </p:nvSpPr>
            <p:spPr bwMode="auto">
              <a:xfrm>
                <a:off x="4626" y="126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4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" name="Freeform 545"/>
              <p:cNvSpPr>
                <a:spLocks/>
              </p:cNvSpPr>
              <p:nvPr/>
            </p:nvSpPr>
            <p:spPr bwMode="auto">
              <a:xfrm>
                <a:off x="4553" y="127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Freeform 546"/>
              <p:cNvSpPr>
                <a:spLocks/>
              </p:cNvSpPr>
              <p:nvPr/>
            </p:nvSpPr>
            <p:spPr bwMode="auto">
              <a:xfrm>
                <a:off x="4553" y="127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" name="Freeform 547"/>
              <p:cNvSpPr>
                <a:spLocks/>
              </p:cNvSpPr>
              <p:nvPr/>
            </p:nvSpPr>
            <p:spPr bwMode="auto">
              <a:xfrm>
                <a:off x="4553" y="127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3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" name="Freeform 548"/>
              <p:cNvSpPr>
                <a:spLocks/>
              </p:cNvSpPr>
              <p:nvPr/>
            </p:nvSpPr>
            <p:spPr bwMode="auto">
              <a:xfrm>
                <a:off x="4553" y="127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3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" name="Freeform 549"/>
              <p:cNvSpPr>
                <a:spLocks/>
              </p:cNvSpPr>
              <p:nvPr/>
            </p:nvSpPr>
            <p:spPr bwMode="auto">
              <a:xfrm>
                <a:off x="4629" y="127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" name="Freeform 550"/>
              <p:cNvSpPr>
                <a:spLocks/>
              </p:cNvSpPr>
              <p:nvPr/>
            </p:nvSpPr>
            <p:spPr bwMode="auto">
              <a:xfrm>
                <a:off x="4629" y="127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" name="Rectangle 551"/>
              <p:cNvSpPr>
                <a:spLocks noChangeArrowheads="1"/>
              </p:cNvSpPr>
              <p:nvPr/>
            </p:nvSpPr>
            <p:spPr bwMode="auto">
              <a:xfrm>
                <a:off x="4629" y="1270"/>
                <a:ext cx="14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" name="Rectangle 552"/>
              <p:cNvSpPr>
                <a:spLocks noChangeArrowheads="1"/>
              </p:cNvSpPr>
              <p:nvPr/>
            </p:nvSpPr>
            <p:spPr bwMode="auto">
              <a:xfrm>
                <a:off x="4629" y="1270"/>
                <a:ext cx="14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9" name="Freeform 553"/>
              <p:cNvSpPr>
                <a:spLocks/>
              </p:cNvSpPr>
              <p:nvPr/>
            </p:nvSpPr>
            <p:spPr bwMode="auto">
              <a:xfrm>
                <a:off x="4550" y="1270"/>
                <a:ext cx="12" cy="2"/>
              </a:xfrm>
              <a:custGeom>
                <a:avLst/>
                <a:gdLst>
                  <a:gd name="T0" fmla="*/ 3 w 12"/>
                  <a:gd name="T1" fmla="*/ 0 h 2"/>
                  <a:gd name="T2" fmla="*/ 0 w 12"/>
                  <a:gd name="T3" fmla="*/ 2 h 2"/>
                  <a:gd name="T4" fmla="*/ 12 w 12"/>
                  <a:gd name="T5" fmla="*/ 2 h 2"/>
                  <a:gd name="T6" fmla="*/ 3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3" y="0"/>
                    </a:moveTo>
                    <a:lnTo>
                      <a:pt x="0" y="2"/>
                    </a:lnTo>
                    <a:lnTo>
                      <a:pt x="1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Freeform 554"/>
              <p:cNvSpPr>
                <a:spLocks/>
              </p:cNvSpPr>
              <p:nvPr/>
            </p:nvSpPr>
            <p:spPr bwMode="auto">
              <a:xfrm>
                <a:off x="4550" y="1270"/>
                <a:ext cx="12" cy="2"/>
              </a:xfrm>
              <a:custGeom>
                <a:avLst/>
                <a:gdLst>
                  <a:gd name="T0" fmla="*/ 3 w 12"/>
                  <a:gd name="T1" fmla="*/ 0 h 2"/>
                  <a:gd name="T2" fmla="*/ 0 w 12"/>
                  <a:gd name="T3" fmla="*/ 2 h 2"/>
                  <a:gd name="T4" fmla="*/ 12 w 12"/>
                  <a:gd name="T5" fmla="*/ 2 h 2"/>
                  <a:gd name="T6" fmla="*/ 3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3" y="0"/>
                    </a:moveTo>
                    <a:lnTo>
                      <a:pt x="0" y="2"/>
                    </a:lnTo>
                    <a:lnTo>
                      <a:pt x="12" y="2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" name="Freeform 555"/>
              <p:cNvSpPr>
                <a:spLocks/>
              </p:cNvSpPr>
              <p:nvPr/>
            </p:nvSpPr>
            <p:spPr bwMode="auto">
              <a:xfrm>
                <a:off x="4553" y="1270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3 w 13"/>
                  <a:gd name="T3" fmla="*/ 0 h 2"/>
                  <a:gd name="T4" fmla="*/ 9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3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2" name="Freeform 556"/>
              <p:cNvSpPr>
                <a:spLocks/>
              </p:cNvSpPr>
              <p:nvPr/>
            </p:nvSpPr>
            <p:spPr bwMode="auto">
              <a:xfrm>
                <a:off x="4553" y="1270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3 w 13"/>
                  <a:gd name="T3" fmla="*/ 0 h 2"/>
                  <a:gd name="T4" fmla="*/ 9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3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" name="Freeform 557"/>
              <p:cNvSpPr>
                <a:spLocks/>
              </p:cNvSpPr>
              <p:nvPr/>
            </p:nvSpPr>
            <p:spPr bwMode="auto">
              <a:xfrm>
                <a:off x="4629" y="1270"/>
                <a:ext cx="16" cy="2"/>
              </a:xfrm>
              <a:custGeom>
                <a:avLst/>
                <a:gdLst>
                  <a:gd name="T0" fmla="*/ 0 w 16"/>
                  <a:gd name="T1" fmla="*/ 0 h 2"/>
                  <a:gd name="T2" fmla="*/ 4 w 16"/>
                  <a:gd name="T3" fmla="*/ 2 h 2"/>
                  <a:gd name="T4" fmla="*/ 16 w 16"/>
                  <a:gd name="T5" fmla="*/ 2 h 2"/>
                  <a:gd name="T6" fmla="*/ 0 w 1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2"/>
                  <a:gd name="T14" fmla="*/ 16 w 1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2">
                    <a:moveTo>
                      <a:pt x="0" y="0"/>
                    </a:moveTo>
                    <a:lnTo>
                      <a:pt x="4" y="2"/>
                    </a:lnTo>
                    <a:lnTo>
                      <a:pt x="1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" name="Freeform 558"/>
              <p:cNvSpPr>
                <a:spLocks/>
              </p:cNvSpPr>
              <p:nvPr/>
            </p:nvSpPr>
            <p:spPr bwMode="auto">
              <a:xfrm>
                <a:off x="4629" y="1270"/>
                <a:ext cx="16" cy="2"/>
              </a:xfrm>
              <a:custGeom>
                <a:avLst/>
                <a:gdLst>
                  <a:gd name="T0" fmla="*/ 0 w 16"/>
                  <a:gd name="T1" fmla="*/ 0 h 2"/>
                  <a:gd name="T2" fmla="*/ 4 w 16"/>
                  <a:gd name="T3" fmla="*/ 2 h 2"/>
                  <a:gd name="T4" fmla="*/ 16 w 16"/>
                  <a:gd name="T5" fmla="*/ 2 h 2"/>
                  <a:gd name="T6" fmla="*/ 0 w 1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2"/>
                  <a:gd name="T14" fmla="*/ 16 w 1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2">
                    <a:moveTo>
                      <a:pt x="0" y="0"/>
                    </a:moveTo>
                    <a:lnTo>
                      <a:pt x="4" y="2"/>
                    </a:lnTo>
                    <a:lnTo>
                      <a:pt x="1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5" name="Freeform 559"/>
              <p:cNvSpPr>
                <a:spLocks/>
              </p:cNvSpPr>
              <p:nvPr/>
            </p:nvSpPr>
            <p:spPr bwMode="auto">
              <a:xfrm>
                <a:off x="4629" y="1270"/>
                <a:ext cx="16" cy="2"/>
              </a:xfrm>
              <a:custGeom>
                <a:avLst/>
                <a:gdLst>
                  <a:gd name="T0" fmla="*/ 0 w 16"/>
                  <a:gd name="T1" fmla="*/ 0 h 2"/>
                  <a:gd name="T2" fmla="*/ 14 w 16"/>
                  <a:gd name="T3" fmla="*/ 0 h 2"/>
                  <a:gd name="T4" fmla="*/ 16 w 16"/>
                  <a:gd name="T5" fmla="*/ 2 h 2"/>
                  <a:gd name="T6" fmla="*/ 0 w 1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2"/>
                  <a:gd name="T14" fmla="*/ 16 w 1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2">
                    <a:moveTo>
                      <a:pt x="0" y="0"/>
                    </a:moveTo>
                    <a:lnTo>
                      <a:pt x="14" y="0"/>
                    </a:lnTo>
                    <a:lnTo>
                      <a:pt x="1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6" name="Freeform 560"/>
              <p:cNvSpPr>
                <a:spLocks/>
              </p:cNvSpPr>
              <p:nvPr/>
            </p:nvSpPr>
            <p:spPr bwMode="auto">
              <a:xfrm>
                <a:off x="4629" y="1270"/>
                <a:ext cx="16" cy="2"/>
              </a:xfrm>
              <a:custGeom>
                <a:avLst/>
                <a:gdLst>
                  <a:gd name="T0" fmla="*/ 0 w 16"/>
                  <a:gd name="T1" fmla="*/ 0 h 2"/>
                  <a:gd name="T2" fmla="*/ 14 w 16"/>
                  <a:gd name="T3" fmla="*/ 0 h 2"/>
                  <a:gd name="T4" fmla="*/ 16 w 16"/>
                  <a:gd name="T5" fmla="*/ 2 h 2"/>
                  <a:gd name="T6" fmla="*/ 0 w 1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2"/>
                  <a:gd name="T14" fmla="*/ 16 w 1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2">
                    <a:moveTo>
                      <a:pt x="0" y="0"/>
                    </a:moveTo>
                    <a:lnTo>
                      <a:pt x="14" y="0"/>
                    </a:lnTo>
                    <a:lnTo>
                      <a:pt x="1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7" name="Freeform 561"/>
              <p:cNvSpPr>
                <a:spLocks/>
              </p:cNvSpPr>
              <p:nvPr/>
            </p:nvSpPr>
            <p:spPr bwMode="auto">
              <a:xfrm>
                <a:off x="4549" y="1272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Freeform 562"/>
              <p:cNvSpPr>
                <a:spLocks/>
              </p:cNvSpPr>
              <p:nvPr/>
            </p:nvSpPr>
            <p:spPr bwMode="auto">
              <a:xfrm>
                <a:off x="4549" y="1272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9" name="Rectangle 563"/>
              <p:cNvSpPr>
                <a:spLocks noChangeArrowheads="1"/>
              </p:cNvSpPr>
              <p:nvPr/>
            </p:nvSpPr>
            <p:spPr bwMode="auto">
              <a:xfrm>
                <a:off x="4550" y="1272"/>
                <a:ext cx="1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0" name="Rectangle 564"/>
              <p:cNvSpPr>
                <a:spLocks noChangeArrowheads="1"/>
              </p:cNvSpPr>
              <p:nvPr/>
            </p:nvSpPr>
            <p:spPr bwMode="auto">
              <a:xfrm>
                <a:off x="4550" y="1272"/>
                <a:ext cx="1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1" name="Freeform 565"/>
              <p:cNvSpPr>
                <a:spLocks/>
              </p:cNvSpPr>
              <p:nvPr/>
            </p:nvSpPr>
            <p:spPr bwMode="auto">
              <a:xfrm>
                <a:off x="4633" y="127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566"/>
              <p:cNvSpPr>
                <a:spLocks/>
              </p:cNvSpPr>
              <p:nvPr/>
            </p:nvSpPr>
            <p:spPr bwMode="auto">
              <a:xfrm>
                <a:off x="4633" y="127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567"/>
              <p:cNvSpPr>
                <a:spLocks/>
              </p:cNvSpPr>
              <p:nvPr/>
            </p:nvSpPr>
            <p:spPr bwMode="auto">
              <a:xfrm>
                <a:off x="4633" y="127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568"/>
              <p:cNvSpPr>
                <a:spLocks/>
              </p:cNvSpPr>
              <p:nvPr/>
            </p:nvSpPr>
            <p:spPr bwMode="auto">
              <a:xfrm>
                <a:off x="4633" y="127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569"/>
              <p:cNvSpPr>
                <a:spLocks/>
              </p:cNvSpPr>
              <p:nvPr/>
            </p:nvSpPr>
            <p:spPr bwMode="auto">
              <a:xfrm>
                <a:off x="4547" y="1272"/>
                <a:ext cx="12" cy="2"/>
              </a:xfrm>
              <a:custGeom>
                <a:avLst/>
                <a:gdLst>
                  <a:gd name="T0" fmla="*/ 2 w 12"/>
                  <a:gd name="T1" fmla="*/ 0 h 2"/>
                  <a:gd name="T2" fmla="*/ 0 w 12"/>
                  <a:gd name="T3" fmla="*/ 2 h 2"/>
                  <a:gd name="T4" fmla="*/ 12 w 12"/>
                  <a:gd name="T5" fmla="*/ 2 h 2"/>
                  <a:gd name="T6" fmla="*/ 2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2" y="0"/>
                    </a:moveTo>
                    <a:lnTo>
                      <a:pt x="0" y="2"/>
                    </a:lnTo>
                    <a:lnTo>
                      <a:pt x="1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570"/>
              <p:cNvSpPr>
                <a:spLocks/>
              </p:cNvSpPr>
              <p:nvPr/>
            </p:nvSpPr>
            <p:spPr bwMode="auto">
              <a:xfrm>
                <a:off x="4547" y="1272"/>
                <a:ext cx="12" cy="2"/>
              </a:xfrm>
              <a:custGeom>
                <a:avLst/>
                <a:gdLst>
                  <a:gd name="T0" fmla="*/ 2 w 12"/>
                  <a:gd name="T1" fmla="*/ 0 h 2"/>
                  <a:gd name="T2" fmla="*/ 0 w 12"/>
                  <a:gd name="T3" fmla="*/ 2 h 2"/>
                  <a:gd name="T4" fmla="*/ 12 w 12"/>
                  <a:gd name="T5" fmla="*/ 2 h 2"/>
                  <a:gd name="T6" fmla="*/ 2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2" y="0"/>
                    </a:moveTo>
                    <a:lnTo>
                      <a:pt x="0" y="2"/>
                    </a:lnTo>
                    <a:lnTo>
                      <a:pt x="12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7" name="Freeform 571"/>
              <p:cNvSpPr>
                <a:spLocks/>
              </p:cNvSpPr>
              <p:nvPr/>
            </p:nvSpPr>
            <p:spPr bwMode="auto">
              <a:xfrm>
                <a:off x="4549" y="1272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3 w 13"/>
                  <a:gd name="T3" fmla="*/ 0 h 2"/>
                  <a:gd name="T4" fmla="*/ 10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3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8" name="Freeform 572"/>
              <p:cNvSpPr>
                <a:spLocks/>
              </p:cNvSpPr>
              <p:nvPr/>
            </p:nvSpPr>
            <p:spPr bwMode="auto">
              <a:xfrm>
                <a:off x="4549" y="1272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3 w 13"/>
                  <a:gd name="T3" fmla="*/ 0 h 2"/>
                  <a:gd name="T4" fmla="*/ 10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3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9" name="Freeform 573"/>
              <p:cNvSpPr>
                <a:spLocks/>
              </p:cNvSpPr>
              <p:nvPr/>
            </p:nvSpPr>
            <p:spPr bwMode="auto">
              <a:xfrm>
                <a:off x="4634" y="1272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3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3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0" name="Freeform 574"/>
              <p:cNvSpPr>
                <a:spLocks/>
              </p:cNvSpPr>
              <p:nvPr/>
            </p:nvSpPr>
            <p:spPr bwMode="auto">
              <a:xfrm>
                <a:off x="4634" y="1272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3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3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575"/>
              <p:cNvSpPr>
                <a:spLocks/>
              </p:cNvSpPr>
              <p:nvPr/>
            </p:nvSpPr>
            <p:spPr bwMode="auto">
              <a:xfrm>
                <a:off x="4634" y="1272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2 w 14"/>
                  <a:gd name="T3" fmla="*/ 0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2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576"/>
              <p:cNvSpPr>
                <a:spLocks/>
              </p:cNvSpPr>
              <p:nvPr/>
            </p:nvSpPr>
            <p:spPr bwMode="auto">
              <a:xfrm>
                <a:off x="4634" y="1272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12 w 14"/>
                  <a:gd name="T3" fmla="*/ 0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12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577"/>
              <p:cNvSpPr>
                <a:spLocks/>
              </p:cNvSpPr>
              <p:nvPr/>
            </p:nvSpPr>
            <p:spPr bwMode="auto">
              <a:xfrm>
                <a:off x="4546" y="1274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578"/>
              <p:cNvSpPr>
                <a:spLocks/>
              </p:cNvSpPr>
              <p:nvPr/>
            </p:nvSpPr>
            <p:spPr bwMode="auto">
              <a:xfrm>
                <a:off x="4546" y="1274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579"/>
              <p:cNvSpPr>
                <a:spLocks/>
              </p:cNvSpPr>
              <p:nvPr/>
            </p:nvSpPr>
            <p:spPr bwMode="auto">
              <a:xfrm>
                <a:off x="4547" y="127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6" name="Freeform 580"/>
              <p:cNvSpPr>
                <a:spLocks/>
              </p:cNvSpPr>
              <p:nvPr/>
            </p:nvSpPr>
            <p:spPr bwMode="auto">
              <a:xfrm>
                <a:off x="4547" y="127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7" name="Freeform 581"/>
              <p:cNvSpPr>
                <a:spLocks/>
              </p:cNvSpPr>
              <p:nvPr/>
            </p:nvSpPr>
            <p:spPr bwMode="auto">
              <a:xfrm>
                <a:off x="4637" y="127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582"/>
              <p:cNvSpPr>
                <a:spLocks/>
              </p:cNvSpPr>
              <p:nvPr/>
            </p:nvSpPr>
            <p:spPr bwMode="auto">
              <a:xfrm>
                <a:off x="4637" y="127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583"/>
              <p:cNvSpPr>
                <a:spLocks/>
              </p:cNvSpPr>
              <p:nvPr/>
            </p:nvSpPr>
            <p:spPr bwMode="auto">
              <a:xfrm>
                <a:off x="4637" y="127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1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584"/>
              <p:cNvSpPr>
                <a:spLocks/>
              </p:cNvSpPr>
              <p:nvPr/>
            </p:nvSpPr>
            <p:spPr bwMode="auto">
              <a:xfrm>
                <a:off x="4637" y="127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1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585"/>
              <p:cNvSpPr>
                <a:spLocks/>
              </p:cNvSpPr>
              <p:nvPr/>
            </p:nvSpPr>
            <p:spPr bwMode="auto">
              <a:xfrm>
                <a:off x="4545" y="1275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586"/>
              <p:cNvSpPr>
                <a:spLocks/>
              </p:cNvSpPr>
              <p:nvPr/>
            </p:nvSpPr>
            <p:spPr bwMode="auto">
              <a:xfrm>
                <a:off x="4545" y="1275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3" name="Freeform 587"/>
              <p:cNvSpPr>
                <a:spLocks/>
              </p:cNvSpPr>
              <p:nvPr/>
            </p:nvSpPr>
            <p:spPr bwMode="auto">
              <a:xfrm>
                <a:off x="4546" y="12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4" name="Freeform 588"/>
              <p:cNvSpPr>
                <a:spLocks/>
              </p:cNvSpPr>
              <p:nvPr/>
            </p:nvSpPr>
            <p:spPr bwMode="auto">
              <a:xfrm>
                <a:off x="4546" y="12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5" name="Freeform 589"/>
              <p:cNvSpPr>
                <a:spLocks/>
              </p:cNvSpPr>
              <p:nvPr/>
            </p:nvSpPr>
            <p:spPr bwMode="auto">
              <a:xfrm>
                <a:off x="4638" y="12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6" name="Freeform 590"/>
              <p:cNvSpPr>
                <a:spLocks/>
              </p:cNvSpPr>
              <p:nvPr/>
            </p:nvSpPr>
            <p:spPr bwMode="auto">
              <a:xfrm>
                <a:off x="4638" y="12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7" name="Freeform 591"/>
              <p:cNvSpPr>
                <a:spLocks/>
              </p:cNvSpPr>
              <p:nvPr/>
            </p:nvSpPr>
            <p:spPr bwMode="auto">
              <a:xfrm>
                <a:off x="4638" y="12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8" name="Freeform 592"/>
              <p:cNvSpPr>
                <a:spLocks/>
              </p:cNvSpPr>
              <p:nvPr/>
            </p:nvSpPr>
            <p:spPr bwMode="auto">
              <a:xfrm>
                <a:off x="4638" y="12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9" name="Freeform 593"/>
              <p:cNvSpPr>
                <a:spLocks/>
              </p:cNvSpPr>
              <p:nvPr/>
            </p:nvSpPr>
            <p:spPr bwMode="auto">
              <a:xfrm>
                <a:off x="4543" y="1276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594"/>
              <p:cNvSpPr>
                <a:spLocks/>
              </p:cNvSpPr>
              <p:nvPr/>
            </p:nvSpPr>
            <p:spPr bwMode="auto">
              <a:xfrm>
                <a:off x="4543" y="1276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595"/>
              <p:cNvSpPr>
                <a:spLocks/>
              </p:cNvSpPr>
              <p:nvPr/>
            </p:nvSpPr>
            <p:spPr bwMode="auto">
              <a:xfrm>
                <a:off x="4545" y="1276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596"/>
              <p:cNvSpPr>
                <a:spLocks/>
              </p:cNvSpPr>
              <p:nvPr/>
            </p:nvSpPr>
            <p:spPr bwMode="auto">
              <a:xfrm>
                <a:off x="4545" y="1276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597"/>
              <p:cNvSpPr>
                <a:spLocks/>
              </p:cNvSpPr>
              <p:nvPr/>
            </p:nvSpPr>
            <p:spPr bwMode="auto">
              <a:xfrm>
                <a:off x="4640" y="1276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2 w 13"/>
                  <a:gd name="T3" fmla="*/ 2 h 2"/>
                  <a:gd name="T4" fmla="*/ 13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2" y="2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598"/>
              <p:cNvSpPr>
                <a:spLocks/>
              </p:cNvSpPr>
              <p:nvPr/>
            </p:nvSpPr>
            <p:spPr bwMode="auto">
              <a:xfrm>
                <a:off x="4640" y="1276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2 w 13"/>
                  <a:gd name="T3" fmla="*/ 2 h 2"/>
                  <a:gd name="T4" fmla="*/ 13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2" y="2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5" name="Freeform 599"/>
              <p:cNvSpPr>
                <a:spLocks/>
              </p:cNvSpPr>
              <p:nvPr/>
            </p:nvSpPr>
            <p:spPr bwMode="auto">
              <a:xfrm>
                <a:off x="4640" y="1276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1 w 13"/>
                  <a:gd name="T3" fmla="*/ 0 h 2"/>
                  <a:gd name="T4" fmla="*/ 13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1" y="0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600"/>
              <p:cNvSpPr>
                <a:spLocks/>
              </p:cNvSpPr>
              <p:nvPr/>
            </p:nvSpPr>
            <p:spPr bwMode="auto">
              <a:xfrm>
                <a:off x="4640" y="1276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1 w 13"/>
                  <a:gd name="T3" fmla="*/ 0 h 2"/>
                  <a:gd name="T4" fmla="*/ 13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1" y="0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601"/>
              <p:cNvSpPr>
                <a:spLocks/>
              </p:cNvSpPr>
              <p:nvPr/>
            </p:nvSpPr>
            <p:spPr bwMode="auto">
              <a:xfrm>
                <a:off x="4542" y="1278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602"/>
              <p:cNvSpPr>
                <a:spLocks/>
              </p:cNvSpPr>
              <p:nvPr/>
            </p:nvSpPr>
            <p:spPr bwMode="auto">
              <a:xfrm>
                <a:off x="4542" y="1278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603"/>
              <p:cNvSpPr>
                <a:spLocks/>
              </p:cNvSpPr>
              <p:nvPr/>
            </p:nvSpPr>
            <p:spPr bwMode="auto">
              <a:xfrm>
                <a:off x="4543" y="127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604"/>
              <p:cNvSpPr>
                <a:spLocks/>
              </p:cNvSpPr>
              <p:nvPr/>
            </p:nvSpPr>
            <p:spPr bwMode="auto">
              <a:xfrm>
                <a:off x="4543" y="127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1" name="Freeform 605"/>
              <p:cNvSpPr>
                <a:spLocks/>
              </p:cNvSpPr>
              <p:nvPr/>
            </p:nvSpPr>
            <p:spPr bwMode="auto">
              <a:xfrm>
                <a:off x="4642" y="127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Freeform 606"/>
              <p:cNvSpPr>
                <a:spLocks/>
              </p:cNvSpPr>
              <p:nvPr/>
            </p:nvSpPr>
            <p:spPr bwMode="auto">
              <a:xfrm>
                <a:off x="4642" y="127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3" name="Freeform 607"/>
              <p:cNvSpPr>
                <a:spLocks/>
              </p:cNvSpPr>
              <p:nvPr/>
            </p:nvSpPr>
            <p:spPr bwMode="auto">
              <a:xfrm>
                <a:off x="4642" y="127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608"/>
              <p:cNvSpPr>
                <a:spLocks/>
              </p:cNvSpPr>
              <p:nvPr/>
            </p:nvSpPr>
            <p:spPr bwMode="auto">
              <a:xfrm>
                <a:off x="4642" y="127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Freeform 609"/>
              <p:cNvSpPr>
                <a:spLocks/>
              </p:cNvSpPr>
              <p:nvPr/>
            </p:nvSpPr>
            <p:spPr bwMode="auto">
              <a:xfrm>
                <a:off x="4540" y="1279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6" name="Freeform 610"/>
              <p:cNvSpPr>
                <a:spLocks/>
              </p:cNvSpPr>
              <p:nvPr/>
            </p:nvSpPr>
            <p:spPr bwMode="auto">
              <a:xfrm>
                <a:off x="4540" y="1279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7" name="Freeform 611"/>
              <p:cNvSpPr>
                <a:spLocks/>
              </p:cNvSpPr>
              <p:nvPr/>
            </p:nvSpPr>
            <p:spPr bwMode="auto">
              <a:xfrm>
                <a:off x="4542" y="1279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7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8" name="Freeform 612"/>
              <p:cNvSpPr>
                <a:spLocks/>
              </p:cNvSpPr>
              <p:nvPr/>
            </p:nvSpPr>
            <p:spPr bwMode="auto">
              <a:xfrm>
                <a:off x="4542" y="1279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7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9" name="Freeform 613"/>
              <p:cNvSpPr>
                <a:spLocks/>
              </p:cNvSpPr>
              <p:nvPr/>
            </p:nvSpPr>
            <p:spPr bwMode="auto">
              <a:xfrm>
                <a:off x="4643" y="1279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3 w 13"/>
                  <a:gd name="T3" fmla="*/ 2 h 2"/>
                  <a:gd name="T4" fmla="*/ 13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3" y="2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0" name="Freeform 614"/>
              <p:cNvSpPr>
                <a:spLocks/>
              </p:cNvSpPr>
              <p:nvPr/>
            </p:nvSpPr>
            <p:spPr bwMode="auto">
              <a:xfrm>
                <a:off x="4643" y="1279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3 w 13"/>
                  <a:gd name="T3" fmla="*/ 2 h 2"/>
                  <a:gd name="T4" fmla="*/ 13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3" y="2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1" name="Freeform 615"/>
              <p:cNvSpPr>
                <a:spLocks/>
              </p:cNvSpPr>
              <p:nvPr/>
            </p:nvSpPr>
            <p:spPr bwMode="auto">
              <a:xfrm>
                <a:off x="4643" y="1279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0 w 13"/>
                  <a:gd name="T3" fmla="*/ 0 h 2"/>
                  <a:gd name="T4" fmla="*/ 13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2" name="Freeform 616"/>
              <p:cNvSpPr>
                <a:spLocks/>
              </p:cNvSpPr>
              <p:nvPr/>
            </p:nvSpPr>
            <p:spPr bwMode="auto">
              <a:xfrm>
                <a:off x="4643" y="1279"/>
                <a:ext cx="13" cy="2"/>
              </a:xfrm>
              <a:custGeom>
                <a:avLst/>
                <a:gdLst>
                  <a:gd name="T0" fmla="*/ 0 w 13"/>
                  <a:gd name="T1" fmla="*/ 0 h 2"/>
                  <a:gd name="T2" fmla="*/ 10 w 13"/>
                  <a:gd name="T3" fmla="*/ 0 h 2"/>
                  <a:gd name="T4" fmla="*/ 13 w 13"/>
                  <a:gd name="T5" fmla="*/ 2 h 2"/>
                  <a:gd name="T6" fmla="*/ 0 w 1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2"/>
                  <a:gd name="T14" fmla="*/ 13 w 1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2">
                    <a:moveTo>
                      <a:pt x="0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3" name="Freeform 617"/>
              <p:cNvSpPr>
                <a:spLocks/>
              </p:cNvSpPr>
              <p:nvPr/>
            </p:nvSpPr>
            <p:spPr bwMode="auto">
              <a:xfrm>
                <a:off x="4539" y="1281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4" name="Freeform 618"/>
              <p:cNvSpPr>
                <a:spLocks/>
              </p:cNvSpPr>
              <p:nvPr/>
            </p:nvSpPr>
            <p:spPr bwMode="auto">
              <a:xfrm>
                <a:off x="4539" y="1281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5" name="Rectangle 619"/>
              <p:cNvSpPr>
                <a:spLocks noChangeArrowheads="1"/>
              </p:cNvSpPr>
              <p:nvPr/>
            </p:nvSpPr>
            <p:spPr bwMode="auto">
              <a:xfrm>
                <a:off x="4540" y="1281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Rectangle 620"/>
              <p:cNvSpPr>
                <a:spLocks noChangeArrowheads="1"/>
              </p:cNvSpPr>
              <p:nvPr/>
            </p:nvSpPr>
            <p:spPr bwMode="auto">
              <a:xfrm>
                <a:off x="4540" y="1281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Freeform 621"/>
              <p:cNvSpPr>
                <a:spLocks/>
              </p:cNvSpPr>
              <p:nvPr/>
            </p:nvSpPr>
            <p:spPr bwMode="auto">
              <a:xfrm>
                <a:off x="4646" y="128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8" name="Freeform 622"/>
              <p:cNvSpPr>
                <a:spLocks/>
              </p:cNvSpPr>
              <p:nvPr/>
            </p:nvSpPr>
            <p:spPr bwMode="auto">
              <a:xfrm>
                <a:off x="4646" y="128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85" name="Group 824"/>
            <p:cNvGrpSpPr>
              <a:grpSpLocks/>
            </p:cNvGrpSpPr>
            <p:nvPr/>
          </p:nvGrpSpPr>
          <p:grpSpPr bwMode="auto">
            <a:xfrm>
              <a:off x="1727" y="3520"/>
              <a:ext cx="158" cy="46"/>
              <a:chOff x="4516" y="1281"/>
              <a:chExt cx="163" cy="46"/>
            </a:xfrm>
          </p:grpSpPr>
          <p:sp>
            <p:nvSpPr>
              <p:cNvPr id="25689" name="Rectangle 624"/>
              <p:cNvSpPr>
                <a:spLocks noChangeArrowheads="1"/>
              </p:cNvSpPr>
              <p:nvPr/>
            </p:nvSpPr>
            <p:spPr bwMode="auto">
              <a:xfrm>
                <a:off x="4646" y="1281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0" name="Rectangle 625"/>
              <p:cNvSpPr>
                <a:spLocks noChangeArrowheads="1"/>
              </p:cNvSpPr>
              <p:nvPr/>
            </p:nvSpPr>
            <p:spPr bwMode="auto">
              <a:xfrm>
                <a:off x="4646" y="1281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1" name="Freeform 626"/>
              <p:cNvSpPr>
                <a:spLocks/>
              </p:cNvSpPr>
              <p:nvPr/>
            </p:nvSpPr>
            <p:spPr bwMode="auto">
              <a:xfrm>
                <a:off x="4537" y="1281"/>
                <a:ext cx="9" cy="3"/>
              </a:xfrm>
              <a:custGeom>
                <a:avLst/>
                <a:gdLst>
                  <a:gd name="T0" fmla="*/ 2 w 9"/>
                  <a:gd name="T1" fmla="*/ 0 h 3"/>
                  <a:gd name="T2" fmla="*/ 0 w 9"/>
                  <a:gd name="T3" fmla="*/ 3 h 3"/>
                  <a:gd name="T4" fmla="*/ 9 w 9"/>
                  <a:gd name="T5" fmla="*/ 3 h 3"/>
                  <a:gd name="T6" fmla="*/ 2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2" y="0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2" name="Freeform 627"/>
              <p:cNvSpPr>
                <a:spLocks/>
              </p:cNvSpPr>
              <p:nvPr/>
            </p:nvSpPr>
            <p:spPr bwMode="auto">
              <a:xfrm>
                <a:off x="4537" y="1281"/>
                <a:ext cx="9" cy="3"/>
              </a:xfrm>
              <a:custGeom>
                <a:avLst/>
                <a:gdLst>
                  <a:gd name="T0" fmla="*/ 2 w 9"/>
                  <a:gd name="T1" fmla="*/ 0 h 3"/>
                  <a:gd name="T2" fmla="*/ 0 w 9"/>
                  <a:gd name="T3" fmla="*/ 3 h 3"/>
                  <a:gd name="T4" fmla="*/ 9 w 9"/>
                  <a:gd name="T5" fmla="*/ 3 h 3"/>
                  <a:gd name="T6" fmla="*/ 2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2" y="0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3" name="Freeform 628"/>
              <p:cNvSpPr>
                <a:spLocks/>
              </p:cNvSpPr>
              <p:nvPr/>
            </p:nvSpPr>
            <p:spPr bwMode="auto">
              <a:xfrm>
                <a:off x="4539" y="1281"/>
                <a:ext cx="10" cy="3"/>
              </a:xfrm>
              <a:custGeom>
                <a:avLst/>
                <a:gdLst>
                  <a:gd name="T0" fmla="*/ 0 w 10"/>
                  <a:gd name="T1" fmla="*/ 0 h 3"/>
                  <a:gd name="T2" fmla="*/ 10 w 10"/>
                  <a:gd name="T3" fmla="*/ 0 h 3"/>
                  <a:gd name="T4" fmla="*/ 7 w 10"/>
                  <a:gd name="T5" fmla="*/ 3 h 3"/>
                  <a:gd name="T6" fmla="*/ 0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"/>
                  <a:gd name="T14" fmla="*/ 10 w 10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">
                    <a:moveTo>
                      <a:pt x="0" y="0"/>
                    </a:moveTo>
                    <a:lnTo>
                      <a:pt x="10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4" name="Freeform 629"/>
              <p:cNvSpPr>
                <a:spLocks/>
              </p:cNvSpPr>
              <p:nvPr/>
            </p:nvSpPr>
            <p:spPr bwMode="auto">
              <a:xfrm>
                <a:off x="4539" y="1281"/>
                <a:ext cx="10" cy="3"/>
              </a:xfrm>
              <a:custGeom>
                <a:avLst/>
                <a:gdLst>
                  <a:gd name="T0" fmla="*/ 0 w 10"/>
                  <a:gd name="T1" fmla="*/ 0 h 3"/>
                  <a:gd name="T2" fmla="*/ 10 w 10"/>
                  <a:gd name="T3" fmla="*/ 0 h 3"/>
                  <a:gd name="T4" fmla="*/ 7 w 10"/>
                  <a:gd name="T5" fmla="*/ 3 h 3"/>
                  <a:gd name="T6" fmla="*/ 0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"/>
                  <a:gd name="T14" fmla="*/ 10 w 10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">
                    <a:moveTo>
                      <a:pt x="0" y="0"/>
                    </a:moveTo>
                    <a:lnTo>
                      <a:pt x="10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5" name="Freeform 630"/>
              <p:cNvSpPr>
                <a:spLocks/>
              </p:cNvSpPr>
              <p:nvPr/>
            </p:nvSpPr>
            <p:spPr bwMode="auto">
              <a:xfrm>
                <a:off x="4647" y="1281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3 w 12"/>
                  <a:gd name="T3" fmla="*/ 3 h 3"/>
                  <a:gd name="T4" fmla="*/ 12 w 12"/>
                  <a:gd name="T5" fmla="*/ 3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0" y="0"/>
                    </a:moveTo>
                    <a:lnTo>
                      <a:pt x="3" y="3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6" name="Freeform 631"/>
              <p:cNvSpPr>
                <a:spLocks/>
              </p:cNvSpPr>
              <p:nvPr/>
            </p:nvSpPr>
            <p:spPr bwMode="auto">
              <a:xfrm>
                <a:off x="4647" y="1281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3 w 12"/>
                  <a:gd name="T3" fmla="*/ 3 h 3"/>
                  <a:gd name="T4" fmla="*/ 12 w 12"/>
                  <a:gd name="T5" fmla="*/ 3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0" y="0"/>
                    </a:moveTo>
                    <a:lnTo>
                      <a:pt x="3" y="3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7" name="Freeform 632"/>
              <p:cNvSpPr>
                <a:spLocks/>
              </p:cNvSpPr>
              <p:nvPr/>
            </p:nvSpPr>
            <p:spPr bwMode="auto">
              <a:xfrm>
                <a:off x="4647" y="1281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9 w 12"/>
                  <a:gd name="T3" fmla="*/ 0 h 3"/>
                  <a:gd name="T4" fmla="*/ 12 w 12"/>
                  <a:gd name="T5" fmla="*/ 3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0" y="0"/>
                    </a:moveTo>
                    <a:lnTo>
                      <a:pt x="9" y="0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8" name="Freeform 633"/>
              <p:cNvSpPr>
                <a:spLocks/>
              </p:cNvSpPr>
              <p:nvPr/>
            </p:nvSpPr>
            <p:spPr bwMode="auto">
              <a:xfrm>
                <a:off x="4647" y="1281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9 w 12"/>
                  <a:gd name="T3" fmla="*/ 0 h 3"/>
                  <a:gd name="T4" fmla="*/ 12 w 12"/>
                  <a:gd name="T5" fmla="*/ 3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0" y="0"/>
                    </a:moveTo>
                    <a:lnTo>
                      <a:pt x="9" y="0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9" name="Freeform 634"/>
              <p:cNvSpPr>
                <a:spLocks/>
              </p:cNvSpPr>
              <p:nvPr/>
            </p:nvSpPr>
            <p:spPr bwMode="auto">
              <a:xfrm>
                <a:off x="4537" y="128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0" name="Freeform 635"/>
              <p:cNvSpPr>
                <a:spLocks/>
              </p:cNvSpPr>
              <p:nvPr/>
            </p:nvSpPr>
            <p:spPr bwMode="auto">
              <a:xfrm>
                <a:off x="4537" y="128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1" name="Rectangle 636"/>
              <p:cNvSpPr>
                <a:spLocks noChangeArrowheads="1"/>
              </p:cNvSpPr>
              <p:nvPr/>
            </p:nvSpPr>
            <p:spPr bwMode="auto">
              <a:xfrm>
                <a:off x="4537" y="1284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2" name="Rectangle 637"/>
              <p:cNvSpPr>
                <a:spLocks noChangeArrowheads="1"/>
              </p:cNvSpPr>
              <p:nvPr/>
            </p:nvSpPr>
            <p:spPr bwMode="auto">
              <a:xfrm>
                <a:off x="4537" y="1284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3" name="Freeform 638"/>
              <p:cNvSpPr>
                <a:spLocks/>
              </p:cNvSpPr>
              <p:nvPr/>
            </p:nvSpPr>
            <p:spPr bwMode="auto">
              <a:xfrm>
                <a:off x="4650" y="128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" name="Freeform 639"/>
              <p:cNvSpPr>
                <a:spLocks/>
              </p:cNvSpPr>
              <p:nvPr/>
            </p:nvSpPr>
            <p:spPr bwMode="auto">
              <a:xfrm>
                <a:off x="4650" y="128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5" name="Rectangle 640"/>
              <p:cNvSpPr>
                <a:spLocks noChangeArrowheads="1"/>
              </p:cNvSpPr>
              <p:nvPr/>
            </p:nvSpPr>
            <p:spPr bwMode="auto">
              <a:xfrm>
                <a:off x="4650" y="1284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6" name="Rectangle 641"/>
              <p:cNvSpPr>
                <a:spLocks noChangeArrowheads="1"/>
              </p:cNvSpPr>
              <p:nvPr/>
            </p:nvSpPr>
            <p:spPr bwMode="auto">
              <a:xfrm>
                <a:off x="4650" y="1284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7" name="Freeform 642"/>
              <p:cNvSpPr>
                <a:spLocks/>
              </p:cNvSpPr>
              <p:nvPr/>
            </p:nvSpPr>
            <p:spPr bwMode="auto">
              <a:xfrm>
                <a:off x="4534" y="1284"/>
                <a:ext cx="9" cy="3"/>
              </a:xfrm>
              <a:custGeom>
                <a:avLst/>
                <a:gdLst>
                  <a:gd name="T0" fmla="*/ 3 w 9"/>
                  <a:gd name="T1" fmla="*/ 0 h 3"/>
                  <a:gd name="T2" fmla="*/ 0 w 9"/>
                  <a:gd name="T3" fmla="*/ 3 h 3"/>
                  <a:gd name="T4" fmla="*/ 9 w 9"/>
                  <a:gd name="T5" fmla="*/ 3 h 3"/>
                  <a:gd name="T6" fmla="*/ 3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3" y="0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8" name="Freeform 643"/>
              <p:cNvSpPr>
                <a:spLocks/>
              </p:cNvSpPr>
              <p:nvPr/>
            </p:nvSpPr>
            <p:spPr bwMode="auto">
              <a:xfrm>
                <a:off x="4534" y="1284"/>
                <a:ext cx="9" cy="3"/>
              </a:xfrm>
              <a:custGeom>
                <a:avLst/>
                <a:gdLst>
                  <a:gd name="T0" fmla="*/ 3 w 9"/>
                  <a:gd name="T1" fmla="*/ 0 h 3"/>
                  <a:gd name="T2" fmla="*/ 0 w 9"/>
                  <a:gd name="T3" fmla="*/ 3 h 3"/>
                  <a:gd name="T4" fmla="*/ 9 w 9"/>
                  <a:gd name="T5" fmla="*/ 3 h 3"/>
                  <a:gd name="T6" fmla="*/ 3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3" y="0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9" name="Freeform 644"/>
              <p:cNvSpPr>
                <a:spLocks/>
              </p:cNvSpPr>
              <p:nvPr/>
            </p:nvSpPr>
            <p:spPr bwMode="auto">
              <a:xfrm>
                <a:off x="4537" y="1284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0 h 3"/>
                  <a:gd name="T4" fmla="*/ 6 w 9"/>
                  <a:gd name="T5" fmla="*/ 3 h 3"/>
                  <a:gd name="T6" fmla="*/ 0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0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0" name="Freeform 645"/>
              <p:cNvSpPr>
                <a:spLocks/>
              </p:cNvSpPr>
              <p:nvPr/>
            </p:nvSpPr>
            <p:spPr bwMode="auto">
              <a:xfrm>
                <a:off x="4537" y="1284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0 h 3"/>
                  <a:gd name="T4" fmla="*/ 6 w 9"/>
                  <a:gd name="T5" fmla="*/ 3 h 3"/>
                  <a:gd name="T6" fmla="*/ 0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0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1" name="Freeform 646"/>
              <p:cNvSpPr>
                <a:spLocks/>
              </p:cNvSpPr>
              <p:nvPr/>
            </p:nvSpPr>
            <p:spPr bwMode="auto">
              <a:xfrm>
                <a:off x="4650" y="1284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3 w 11"/>
                  <a:gd name="T3" fmla="*/ 3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3" y="3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" name="Freeform 647"/>
              <p:cNvSpPr>
                <a:spLocks/>
              </p:cNvSpPr>
              <p:nvPr/>
            </p:nvSpPr>
            <p:spPr bwMode="auto">
              <a:xfrm>
                <a:off x="4650" y="1284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3 w 11"/>
                  <a:gd name="T3" fmla="*/ 3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3" y="3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3" name="Freeform 648"/>
              <p:cNvSpPr>
                <a:spLocks/>
              </p:cNvSpPr>
              <p:nvPr/>
            </p:nvSpPr>
            <p:spPr bwMode="auto">
              <a:xfrm>
                <a:off x="4650" y="1284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9 w 11"/>
                  <a:gd name="T3" fmla="*/ 0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9" y="0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4" name="Freeform 649"/>
              <p:cNvSpPr>
                <a:spLocks/>
              </p:cNvSpPr>
              <p:nvPr/>
            </p:nvSpPr>
            <p:spPr bwMode="auto">
              <a:xfrm>
                <a:off x="4650" y="1284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9 w 11"/>
                  <a:gd name="T3" fmla="*/ 0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9" y="0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5" name="Freeform 650"/>
              <p:cNvSpPr>
                <a:spLocks/>
              </p:cNvSpPr>
              <p:nvPr/>
            </p:nvSpPr>
            <p:spPr bwMode="auto">
              <a:xfrm>
                <a:off x="4534" y="12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6" name="Freeform 651"/>
              <p:cNvSpPr>
                <a:spLocks/>
              </p:cNvSpPr>
              <p:nvPr/>
            </p:nvSpPr>
            <p:spPr bwMode="auto">
              <a:xfrm>
                <a:off x="4534" y="12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" name="Rectangle 652"/>
              <p:cNvSpPr>
                <a:spLocks noChangeArrowheads="1"/>
              </p:cNvSpPr>
              <p:nvPr/>
            </p:nvSpPr>
            <p:spPr bwMode="auto">
              <a:xfrm>
                <a:off x="4534" y="1287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8" name="Rectangle 653"/>
              <p:cNvSpPr>
                <a:spLocks noChangeArrowheads="1"/>
              </p:cNvSpPr>
              <p:nvPr/>
            </p:nvSpPr>
            <p:spPr bwMode="auto">
              <a:xfrm>
                <a:off x="4534" y="1287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9" name="Freeform 654"/>
              <p:cNvSpPr>
                <a:spLocks/>
              </p:cNvSpPr>
              <p:nvPr/>
            </p:nvSpPr>
            <p:spPr bwMode="auto">
              <a:xfrm>
                <a:off x="4653" y="12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0" name="Freeform 655"/>
              <p:cNvSpPr>
                <a:spLocks/>
              </p:cNvSpPr>
              <p:nvPr/>
            </p:nvSpPr>
            <p:spPr bwMode="auto">
              <a:xfrm>
                <a:off x="4653" y="12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1" name="Freeform 656"/>
              <p:cNvSpPr>
                <a:spLocks/>
              </p:cNvSpPr>
              <p:nvPr/>
            </p:nvSpPr>
            <p:spPr bwMode="auto">
              <a:xfrm>
                <a:off x="4653" y="12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2" name="Freeform 657"/>
              <p:cNvSpPr>
                <a:spLocks/>
              </p:cNvSpPr>
              <p:nvPr/>
            </p:nvSpPr>
            <p:spPr bwMode="auto">
              <a:xfrm>
                <a:off x="4653" y="12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3" name="Freeform 658"/>
              <p:cNvSpPr>
                <a:spLocks/>
              </p:cNvSpPr>
              <p:nvPr/>
            </p:nvSpPr>
            <p:spPr bwMode="auto">
              <a:xfrm>
                <a:off x="4532" y="1287"/>
                <a:ext cx="8" cy="3"/>
              </a:xfrm>
              <a:custGeom>
                <a:avLst/>
                <a:gdLst>
                  <a:gd name="T0" fmla="*/ 2 w 8"/>
                  <a:gd name="T1" fmla="*/ 0 h 3"/>
                  <a:gd name="T2" fmla="*/ 0 w 8"/>
                  <a:gd name="T3" fmla="*/ 3 h 3"/>
                  <a:gd name="T4" fmla="*/ 8 w 8"/>
                  <a:gd name="T5" fmla="*/ 3 h 3"/>
                  <a:gd name="T6" fmla="*/ 2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2" y="0"/>
                    </a:moveTo>
                    <a:lnTo>
                      <a:pt x="0" y="3"/>
                    </a:lnTo>
                    <a:lnTo>
                      <a:pt x="8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4" name="Freeform 659"/>
              <p:cNvSpPr>
                <a:spLocks/>
              </p:cNvSpPr>
              <p:nvPr/>
            </p:nvSpPr>
            <p:spPr bwMode="auto">
              <a:xfrm>
                <a:off x="4532" y="1287"/>
                <a:ext cx="8" cy="3"/>
              </a:xfrm>
              <a:custGeom>
                <a:avLst/>
                <a:gdLst>
                  <a:gd name="T0" fmla="*/ 2 w 8"/>
                  <a:gd name="T1" fmla="*/ 0 h 3"/>
                  <a:gd name="T2" fmla="*/ 0 w 8"/>
                  <a:gd name="T3" fmla="*/ 3 h 3"/>
                  <a:gd name="T4" fmla="*/ 8 w 8"/>
                  <a:gd name="T5" fmla="*/ 3 h 3"/>
                  <a:gd name="T6" fmla="*/ 2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2" y="0"/>
                    </a:moveTo>
                    <a:lnTo>
                      <a:pt x="0" y="3"/>
                    </a:lnTo>
                    <a:lnTo>
                      <a:pt x="8" y="3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5" name="Freeform 660"/>
              <p:cNvSpPr>
                <a:spLocks/>
              </p:cNvSpPr>
              <p:nvPr/>
            </p:nvSpPr>
            <p:spPr bwMode="auto">
              <a:xfrm>
                <a:off x="4534" y="1287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0 h 3"/>
                  <a:gd name="T4" fmla="*/ 6 w 9"/>
                  <a:gd name="T5" fmla="*/ 3 h 3"/>
                  <a:gd name="T6" fmla="*/ 0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0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6" name="Freeform 661"/>
              <p:cNvSpPr>
                <a:spLocks/>
              </p:cNvSpPr>
              <p:nvPr/>
            </p:nvSpPr>
            <p:spPr bwMode="auto">
              <a:xfrm>
                <a:off x="4534" y="1287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0 h 3"/>
                  <a:gd name="T4" fmla="*/ 6 w 9"/>
                  <a:gd name="T5" fmla="*/ 3 h 3"/>
                  <a:gd name="T6" fmla="*/ 0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0" y="0"/>
                    </a:moveTo>
                    <a:lnTo>
                      <a:pt x="9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7" name="Freeform 662"/>
              <p:cNvSpPr>
                <a:spLocks/>
              </p:cNvSpPr>
              <p:nvPr/>
            </p:nvSpPr>
            <p:spPr bwMode="auto">
              <a:xfrm>
                <a:off x="4653" y="1287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2 w 11"/>
                  <a:gd name="T3" fmla="*/ 3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2" y="3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8" name="Freeform 663"/>
              <p:cNvSpPr>
                <a:spLocks/>
              </p:cNvSpPr>
              <p:nvPr/>
            </p:nvSpPr>
            <p:spPr bwMode="auto">
              <a:xfrm>
                <a:off x="4653" y="1287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2 w 11"/>
                  <a:gd name="T3" fmla="*/ 3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2" y="3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9" name="Freeform 664"/>
              <p:cNvSpPr>
                <a:spLocks/>
              </p:cNvSpPr>
              <p:nvPr/>
            </p:nvSpPr>
            <p:spPr bwMode="auto">
              <a:xfrm>
                <a:off x="4653" y="1287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9 w 11"/>
                  <a:gd name="T3" fmla="*/ 0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9" y="0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0" name="Freeform 665"/>
              <p:cNvSpPr>
                <a:spLocks/>
              </p:cNvSpPr>
              <p:nvPr/>
            </p:nvSpPr>
            <p:spPr bwMode="auto">
              <a:xfrm>
                <a:off x="4653" y="1287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9 w 11"/>
                  <a:gd name="T3" fmla="*/ 0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9" y="0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1" name="Freeform 666"/>
              <p:cNvSpPr>
                <a:spLocks/>
              </p:cNvSpPr>
              <p:nvPr/>
            </p:nvSpPr>
            <p:spPr bwMode="auto">
              <a:xfrm>
                <a:off x="4531" y="1290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2" name="Freeform 667"/>
              <p:cNvSpPr>
                <a:spLocks/>
              </p:cNvSpPr>
              <p:nvPr/>
            </p:nvSpPr>
            <p:spPr bwMode="auto">
              <a:xfrm>
                <a:off x="4531" y="1290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3" name="Freeform 668"/>
              <p:cNvSpPr>
                <a:spLocks/>
              </p:cNvSpPr>
              <p:nvPr/>
            </p:nvSpPr>
            <p:spPr bwMode="auto">
              <a:xfrm>
                <a:off x="4532" y="129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4" name="Freeform 669"/>
              <p:cNvSpPr>
                <a:spLocks/>
              </p:cNvSpPr>
              <p:nvPr/>
            </p:nvSpPr>
            <p:spPr bwMode="auto">
              <a:xfrm>
                <a:off x="4532" y="129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5" name="Freeform 670"/>
              <p:cNvSpPr>
                <a:spLocks/>
              </p:cNvSpPr>
              <p:nvPr/>
            </p:nvSpPr>
            <p:spPr bwMode="auto">
              <a:xfrm>
                <a:off x="4655" y="129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6" name="Freeform 671"/>
              <p:cNvSpPr>
                <a:spLocks/>
              </p:cNvSpPr>
              <p:nvPr/>
            </p:nvSpPr>
            <p:spPr bwMode="auto">
              <a:xfrm>
                <a:off x="4655" y="129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7" name="Freeform 672"/>
              <p:cNvSpPr>
                <a:spLocks/>
              </p:cNvSpPr>
              <p:nvPr/>
            </p:nvSpPr>
            <p:spPr bwMode="auto">
              <a:xfrm>
                <a:off x="4655" y="129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8" name="Freeform 673"/>
              <p:cNvSpPr>
                <a:spLocks/>
              </p:cNvSpPr>
              <p:nvPr/>
            </p:nvSpPr>
            <p:spPr bwMode="auto">
              <a:xfrm>
                <a:off x="4655" y="1290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9" name="Freeform 674"/>
              <p:cNvSpPr>
                <a:spLocks/>
              </p:cNvSpPr>
              <p:nvPr/>
            </p:nvSpPr>
            <p:spPr bwMode="auto">
              <a:xfrm>
                <a:off x="4530" y="1291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0" name="Freeform 675"/>
              <p:cNvSpPr>
                <a:spLocks/>
              </p:cNvSpPr>
              <p:nvPr/>
            </p:nvSpPr>
            <p:spPr bwMode="auto">
              <a:xfrm>
                <a:off x="4530" y="1291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1" name="Freeform 676"/>
              <p:cNvSpPr>
                <a:spLocks/>
              </p:cNvSpPr>
              <p:nvPr/>
            </p:nvSpPr>
            <p:spPr bwMode="auto">
              <a:xfrm>
                <a:off x="4531" y="1291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7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2" name="Freeform 677"/>
              <p:cNvSpPr>
                <a:spLocks/>
              </p:cNvSpPr>
              <p:nvPr/>
            </p:nvSpPr>
            <p:spPr bwMode="auto">
              <a:xfrm>
                <a:off x="4531" y="1291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7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3" name="Freeform 678"/>
              <p:cNvSpPr>
                <a:spLocks/>
              </p:cNvSpPr>
              <p:nvPr/>
            </p:nvSpPr>
            <p:spPr bwMode="auto">
              <a:xfrm>
                <a:off x="4656" y="129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4" name="Freeform 679"/>
              <p:cNvSpPr>
                <a:spLocks/>
              </p:cNvSpPr>
              <p:nvPr/>
            </p:nvSpPr>
            <p:spPr bwMode="auto">
              <a:xfrm>
                <a:off x="4656" y="129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2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2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5" name="Freeform 680"/>
              <p:cNvSpPr>
                <a:spLocks/>
              </p:cNvSpPr>
              <p:nvPr/>
            </p:nvSpPr>
            <p:spPr bwMode="auto">
              <a:xfrm>
                <a:off x="4656" y="129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6" name="Freeform 681"/>
              <p:cNvSpPr>
                <a:spLocks/>
              </p:cNvSpPr>
              <p:nvPr/>
            </p:nvSpPr>
            <p:spPr bwMode="auto">
              <a:xfrm>
                <a:off x="4656" y="129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7" name="Freeform 682"/>
              <p:cNvSpPr>
                <a:spLocks/>
              </p:cNvSpPr>
              <p:nvPr/>
            </p:nvSpPr>
            <p:spPr bwMode="auto">
              <a:xfrm>
                <a:off x="4529" y="1293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8" name="Freeform 683"/>
              <p:cNvSpPr>
                <a:spLocks/>
              </p:cNvSpPr>
              <p:nvPr/>
            </p:nvSpPr>
            <p:spPr bwMode="auto">
              <a:xfrm>
                <a:off x="4529" y="1293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9" name="Freeform 684"/>
              <p:cNvSpPr>
                <a:spLocks/>
              </p:cNvSpPr>
              <p:nvPr/>
            </p:nvSpPr>
            <p:spPr bwMode="auto">
              <a:xfrm>
                <a:off x="4530" y="129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0" name="Freeform 685"/>
              <p:cNvSpPr>
                <a:spLocks/>
              </p:cNvSpPr>
              <p:nvPr/>
            </p:nvSpPr>
            <p:spPr bwMode="auto">
              <a:xfrm>
                <a:off x="4530" y="129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1" name="Freeform 686"/>
              <p:cNvSpPr>
                <a:spLocks/>
              </p:cNvSpPr>
              <p:nvPr/>
            </p:nvSpPr>
            <p:spPr bwMode="auto">
              <a:xfrm>
                <a:off x="4658" y="129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2" name="Freeform 687"/>
              <p:cNvSpPr>
                <a:spLocks/>
              </p:cNvSpPr>
              <p:nvPr/>
            </p:nvSpPr>
            <p:spPr bwMode="auto">
              <a:xfrm>
                <a:off x="4658" y="129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3" name="Freeform 688"/>
              <p:cNvSpPr>
                <a:spLocks/>
              </p:cNvSpPr>
              <p:nvPr/>
            </p:nvSpPr>
            <p:spPr bwMode="auto">
              <a:xfrm>
                <a:off x="4658" y="129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4" name="Freeform 689"/>
              <p:cNvSpPr>
                <a:spLocks/>
              </p:cNvSpPr>
              <p:nvPr/>
            </p:nvSpPr>
            <p:spPr bwMode="auto">
              <a:xfrm>
                <a:off x="4658" y="1293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5" name="Freeform 690"/>
              <p:cNvSpPr>
                <a:spLocks/>
              </p:cNvSpPr>
              <p:nvPr/>
            </p:nvSpPr>
            <p:spPr bwMode="auto">
              <a:xfrm>
                <a:off x="4527" y="1294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6" name="Freeform 691"/>
              <p:cNvSpPr>
                <a:spLocks/>
              </p:cNvSpPr>
              <p:nvPr/>
            </p:nvSpPr>
            <p:spPr bwMode="auto">
              <a:xfrm>
                <a:off x="4527" y="1294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7" name="Freeform 692"/>
              <p:cNvSpPr>
                <a:spLocks/>
              </p:cNvSpPr>
              <p:nvPr/>
            </p:nvSpPr>
            <p:spPr bwMode="auto">
              <a:xfrm>
                <a:off x="4529" y="129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8" name="Freeform 693"/>
              <p:cNvSpPr>
                <a:spLocks/>
              </p:cNvSpPr>
              <p:nvPr/>
            </p:nvSpPr>
            <p:spPr bwMode="auto">
              <a:xfrm>
                <a:off x="4529" y="129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9" name="Freeform 694"/>
              <p:cNvSpPr>
                <a:spLocks/>
              </p:cNvSpPr>
              <p:nvPr/>
            </p:nvSpPr>
            <p:spPr bwMode="auto">
              <a:xfrm>
                <a:off x="4659" y="1294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0" name="Freeform 695"/>
              <p:cNvSpPr>
                <a:spLocks/>
              </p:cNvSpPr>
              <p:nvPr/>
            </p:nvSpPr>
            <p:spPr bwMode="auto">
              <a:xfrm>
                <a:off x="4659" y="1294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1" name="Freeform 696"/>
              <p:cNvSpPr>
                <a:spLocks/>
              </p:cNvSpPr>
              <p:nvPr/>
            </p:nvSpPr>
            <p:spPr bwMode="auto">
              <a:xfrm>
                <a:off x="4659" y="1294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2" name="Freeform 697"/>
              <p:cNvSpPr>
                <a:spLocks/>
              </p:cNvSpPr>
              <p:nvPr/>
            </p:nvSpPr>
            <p:spPr bwMode="auto">
              <a:xfrm>
                <a:off x="4659" y="1294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3" name="Freeform 698"/>
              <p:cNvSpPr>
                <a:spLocks/>
              </p:cNvSpPr>
              <p:nvPr/>
            </p:nvSpPr>
            <p:spPr bwMode="auto">
              <a:xfrm>
                <a:off x="4527" y="129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4" name="Freeform 699"/>
              <p:cNvSpPr>
                <a:spLocks/>
              </p:cNvSpPr>
              <p:nvPr/>
            </p:nvSpPr>
            <p:spPr bwMode="auto">
              <a:xfrm>
                <a:off x="4527" y="129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5" name="Freeform 700"/>
              <p:cNvSpPr>
                <a:spLocks/>
              </p:cNvSpPr>
              <p:nvPr/>
            </p:nvSpPr>
            <p:spPr bwMode="auto">
              <a:xfrm>
                <a:off x="4527" y="129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6" name="Freeform 701"/>
              <p:cNvSpPr>
                <a:spLocks/>
              </p:cNvSpPr>
              <p:nvPr/>
            </p:nvSpPr>
            <p:spPr bwMode="auto">
              <a:xfrm>
                <a:off x="4527" y="129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7" name="Freeform 702"/>
              <p:cNvSpPr>
                <a:spLocks/>
              </p:cNvSpPr>
              <p:nvPr/>
            </p:nvSpPr>
            <p:spPr bwMode="auto">
              <a:xfrm>
                <a:off x="4660" y="1296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8" name="Freeform 703"/>
              <p:cNvSpPr>
                <a:spLocks/>
              </p:cNvSpPr>
              <p:nvPr/>
            </p:nvSpPr>
            <p:spPr bwMode="auto">
              <a:xfrm>
                <a:off x="4660" y="1296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9" name="Freeform 704"/>
              <p:cNvSpPr>
                <a:spLocks/>
              </p:cNvSpPr>
              <p:nvPr/>
            </p:nvSpPr>
            <p:spPr bwMode="auto">
              <a:xfrm>
                <a:off x="4660" y="1296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0" name="Freeform 705"/>
              <p:cNvSpPr>
                <a:spLocks/>
              </p:cNvSpPr>
              <p:nvPr/>
            </p:nvSpPr>
            <p:spPr bwMode="auto">
              <a:xfrm>
                <a:off x="4660" y="1296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1" name="Freeform 706"/>
              <p:cNvSpPr>
                <a:spLocks/>
              </p:cNvSpPr>
              <p:nvPr/>
            </p:nvSpPr>
            <p:spPr bwMode="auto">
              <a:xfrm>
                <a:off x="4526" y="1298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2" name="Freeform 707"/>
              <p:cNvSpPr>
                <a:spLocks/>
              </p:cNvSpPr>
              <p:nvPr/>
            </p:nvSpPr>
            <p:spPr bwMode="auto">
              <a:xfrm>
                <a:off x="4526" y="1298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3" name="Freeform 708"/>
              <p:cNvSpPr>
                <a:spLocks/>
              </p:cNvSpPr>
              <p:nvPr/>
            </p:nvSpPr>
            <p:spPr bwMode="auto">
              <a:xfrm>
                <a:off x="4527" y="129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4" name="Freeform 709"/>
              <p:cNvSpPr>
                <a:spLocks/>
              </p:cNvSpPr>
              <p:nvPr/>
            </p:nvSpPr>
            <p:spPr bwMode="auto">
              <a:xfrm>
                <a:off x="4527" y="129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5" name="Freeform 710"/>
              <p:cNvSpPr>
                <a:spLocks/>
              </p:cNvSpPr>
              <p:nvPr/>
            </p:nvSpPr>
            <p:spPr bwMode="auto">
              <a:xfrm>
                <a:off x="4661" y="1298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2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2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6" name="Freeform 711"/>
              <p:cNvSpPr>
                <a:spLocks/>
              </p:cNvSpPr>
              <p:nvPr/>
            </p:nvSpPr>
            <p:spPr bwMode="auto">
              <a:xfrm>
                <a:off x="4661" y="1298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2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2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7" name="Freeform 712"/>
              <p:cNvSpPr>
                <a:spLocks/>
              </p:cNvSpPr>
              <p:nvPr/>
            </p:nvSpPr>
            <p:spPr bwMode="auto">
              <a:xfrm>
                <a:off x="4661" y="1298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8" name="Freeform 713"/>
              <p:cNvSpPr>
                <a:spLocks/>
              </p:cNvSpPr>
              <p:nvPr/>
            </p:nvSpPr>
            <p:spPr bwMode="auto">
              <a:xfrm>
                <a:off x="4661" y="1298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9" name="Freeform 714"/>
              <p:cNvSpPr>
                <a:spLocks/>
              </p:cNvSpPr>
              <p:nvPr/>
            </p:nvSpPr>
            <p:spPr bwMode="auto">
              <a:xfrm>
                <a:off x="4525" y="1300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0" name="Freeform 715"/>
              <p:cNvSpPr>
                <a:spLocks/>
              </p:cNvSpPr>
              <p:nvPr/>
            </p:nvSpPr>
            <p:spPr bwMode="auto">
              <a:xfrm>
                <a:off x="4525" y="1300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1" name="Freeform 716"/>
              <p:cNvSpPr>
                <a:spLocks/>
              </p:cNvSpPr>
              <p:nvPr/>
            </p:nvSpPr>
            <p:spPr bwMode="auto">
              <a:xfrm>
                <a:off x="4526" y="130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2" name="Freeform 717"/>
              <p:cNvSpPr>
                <a:spLocks/>
              </p:cNvSpPr>
              <p:nvPr/>
            </p:nvSpPr>
            <p:spPr bwMode="auto">
              <a:xfrm>
                <a:off x="4526" y="130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3" name="Freeform 718"/>
              <p:cNvSpPr>
                <a:spLocks/>
              </p:cNvSpPr>
              <p:nvPr/>
            </p:nvSpPr>
            <p:spPr bwMode="auto">
              <a:xfrm>
                <a:off x="4663" y="130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4" name="Freeform 719"/>
              <p:cNvSpPr>
                <a:spLocks/>
              </p:cNvSpPr>
              <p:nvPr/>
            </p:nvSpPr>
            <p:spPr bwMode="auto">
              <a:xfrm>
                <a:off x="4663" y="130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5" name="Freeform 720"/>
              <p:cNvSpPr>
                <a:spLocks/>
              </p:cNvSpPr>
              <p:nvPr/>
            </p:nvSpPr>
            <p:spPr bwMode="auto">
              <a:xfrm>
                <a:off x="4663" y="130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6" name="Freeform 721"/>
              <p:cNvSpPr>
                <a:spLocks/>
              </p:cNvSpPr>
              <p:nvPr/>
            </p:nvSpPr>
            <p:spPr bwMode="auto">
              <a:xfrm>
                <a:off x="4663" y="1300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7" name="Freeform 722"/>
              <p:cNvSpPr>
                <a:spLocks/>
              </p:cNvSpPr>
              <p:nvPr/>
            </p:nvSpPr>
            <p:spPr bwMode="auto">
              <a:xfrm>
                <a:off x="4524" y="130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8" name="Freeform 723"/>
              <p:cNvSpPr>
                <a:spLocks/>
              </p:cNvSpPr>
              <p:nvPr/>
            </p:nvSpPr>
            <p:spPr bwMode="auto">
              <a:xfrm>
                <a:off x="4524" y="130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9" name="Freeform 724"/>
              <p:cNvSpPr>
                <a:spLocks/>
              </p:cNvSpPr>
              <p:nvPr/>
            </p:nvSpPr>
            <p:spPr bwMode="auto">
              <a:xfrm>
                <a:off x="4525" y="130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0" name="Freeform 725"/>
              <p:cNvSpPr>
                <a:spLocks/>
              </p:cNvSpPr>
              <p:nvPr/>
            </p:nvSpPr>
            <p:spPr bwMode="auto">
              <a:xfrm>
                <a:off x="4525" y="130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1" name="Freeform 726"/>
              <p:cNvSpPr>
                <a:spLocks/>
              </p:cNvSpPr>
              <p:nvPr/>
            </p:nvSpPr>
            <p:spPr bwMode="auto">
              <a:xfrm>
                <a:off x="4663" y="130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2" name="Freeform 727"/>
              <p:cNvSpPr>
                <a:spLocks/>
              </p:cNvSpPr>
              <p:nvPr/>
            </p:nvSpPr>
            <p:spPr bwMode="auto">
              <a:xfrm>
                <a:off x="4663" y="130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1 w 9"/>
                  <a:gd name="T3" fmla="*/ 2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3" name="Freeform 728"/>
              <p:cNvSpPr>
                <a:spLocks/>
              </p:cNvSpPr>
              <p:nvPr/>
            </p:nvSpPr>
            <p:spPr bwMode="auto">
              <a:xfrm>
                <a:off x="4663" y="130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4" name="Freeform 729"/>
              <p:cNvSpPr>
                <a:spLocks/>
              </p:cNvSpPr>
              <p:nvPr/>
            </p:nvSpPr>
            <p:spPr bwMode="auto">
              <a:xfrm>
                <a:off x="4663" y="130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8 w 9"/>
                  <a:gd name="T3" fmla="*/ 0 h 2"/>
                  <a:gd name="T4" fmla="*/ 9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8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5" name="Freeform 730"/>
              <p:cNvSpPr>
                <a:spLocks/>
              </p:cNvSpPr>
              <p:nvPr/>
            </p:nvSpPr>
            <p:spPr bwMode="auto">
              <a:xfrm>
                <a:off x="4523" y="1304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6" name="Freeform 731"/>
              <p:cNvSpPr>
                <a:spLocks/>
              </p:cNvSpPr>
              <p:nvPr/>
            </p:nvSpPr>
            <p:spPr bwMode="auto">
              <a:xfrm>
                <a:off x="4523" y="1304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7" name="Freeform 732"/>
              <p:cNvSpPr>
                <a:spLocks/>
              </p:cNvSpPr>
              <p:nvPr/>
            </p:nvSpPr>
            <p:spPr bwMode="auto">
              <a:xfrm>
                <a:off x="4524" y="130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8" name="Freeform 733"/>
              <p:cNvSpPr>
                <a:spLocks/>
              </p:cNvSpPr>
              <p:nvPr/>
            </p:nvSpPr>
            <p:spPr bwMode="auto">
              <a:xfrm>
                <a:off x="4524" y="130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9" name="Freeform 734"/>
              <p:cNvSpPr>
                <a:spLocks/>
              </p:cNvSpPr>
              <p:nvPr/>
            </p:nvSpPr>
            <p:spPr bwMode="auto">
              <a:xfrm>
                <a:off x="4664" y="130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0" name="Freeform 735"/>
              <p:cNvSpPr>
                <a:spLocks/>
              </p:cNvSpPr>
              <p:nvPr/>
            </p:nvSpPr>
            <p:spPr bwMode="auto">
              <a:xfrm>
                <a:off x="4664" y="130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1" name="Freeform 736"/>
              <p:cNvSpPr>
                <a:spLocks/>
              </p:cNvSpPr>
              <p:nvPr/>
            </p:nvSpPr>
            <p:spPr bwMode="auto">
              <a:xfrm>
                <a:off x="4664" y="130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2" name="Freeform 737"/>
              <p:cNvSpPr>
                <a:spLocks/>
              </p:cNvSpPr>
              <p:nvPr/>
            </p:nvSpPr>
            <p:spPr bwMode="auto">
              <a:xfrm>
                <a:off x="4664" y="130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3" name="Freeform 738"/>
              <p:cNvSpPr>
                <a:spLocks/>
              </p:cNvSpPr>
              <p:nvPr/>
            </p:nvSpPr>
            <p:spPr bwMode="auto">
              <a:xfrm>
                <a:off x="4522" y="1305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4" name="Freeform 739"/>
              <p:cNvSpPr>
                <a:spLocks/>
              </p:cNvSpPr>
              <p:nvPr/>
            </p:nvSpPr>
            <p:spPr bwMode="auto">
              <a:xfrm>
                <a:off x="4522" y="1305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5" name="Freeform 740"/>
              <p:cNvSpPr>
                <a:spLocks/>
              </p:cNvSpPr>
              <p:nvPr/>
            </p:nvSpPr>
            <p:spPr bwMode="auto">
              <a:xfrm>
                <a:off x="4523" y="130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6" name="Freeform 741"/>
              <p:cNvSpPr>
                <a:spLocks/>
              </p:cNvSpPr>
              <p:nvPr/>
            </p:nvSpPr>
            <p:spPr bwMode="auto">
              <a:xfrm>
                <a:off x="4523" y="130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7" name="Freeform 742"/>
              <p:cNvSpPr>
                <a:spLocks/>
              </p:cNvSpPr>
              <p:nvPr/>
            </p:nvSpPr>
            <p:spPr bwMode="auto">
              <a:xfrm>
                <a:off x="4665" y="130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8" name="Freeform 743"/>
              <p:cNvSpPr>
                <a:spLocks/>
              </p:cNvSpPr>
              <p:nvPr/>
            </p:nvSpPr>
            <p:spPr bwMode="auto">
              <a:xfrm>
                <a:off x="4665" y="130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9" name="Freeform 744"/>
              <p:cNvSpPr>
                <a:spLocks/>
              </p:cNvSpPr>
              <p:nvPr/>
            </p:nvSpPr>
            <p:spPr bwMode="auto">
              <a:xfrm>
                <a:off x="4665" y="130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0" name="Freeform 745"/>
              <p:cNvSpPr>
                <a:spLocks/>
              </p:cNvSpPr>
              <p:nvPr/>
            </p:nvSpPr>
            <p:spPr bwMode="auto">
              <a:xfrm>
                <a:off x="4665" y="130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1" name="Freeform 746"/>
              <p:cNvSpPr>
                <a:spLocks/>
              </p:cNvSpPr>
              <p:nvPr/>
            </p:nvSpPr>
            <p:spPr bwMode="auto">
              <a:xfrm>
                <a:off x="4521" y="1307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2" name="Freeform 747"/>
              <p:cNvSpPr>
                <a:spLocks/>
              </p:cNvSpPr>
              <p:nvPr/>
            </p:nvSpPr>
            <p:spPr bwMode="auto">
              <a:xfrm>
                <a:off x="4521" y="1307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3" name="Freeform 748"/>
              <p:cNvSpPr>
                <a:spLocks/>
              </p:cNvSpPr>
              <p:nvPr/>
            </p:nvSpPr>
            <p:spPr bwMode="auto">
              <a:xfrm>
                <a:off x="4522" y="1307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4" name="Freeform 749"/>
              <p:cNvSpPr>
                <a:spLocks/>
              </p:cNvSpPr>
              <p:nvPr/>
            </p:nvSpPr>
            <p:spPr bwMode="auto">
              <a:xfrm>
                <a:off x="4522" y="1307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5" name="Freeform 750"/>
              <p:cNvSpPr>
                <a:spLocks/>
              </p:cNvSpPr>
              <p:nvPr/>
            </p:nvSpPr>
            <p:spPr bwMode="auto">
              <a:xfrm>
                <a:off x="4666" y="130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6" name="Freeform 751"/>
              <p:cNvSpPr>
                <a:spLocks/>
              </p:cNvSpPr>
              <p:nvPr/>
            </p:nvSpPr>
            <p:spPr bwMode="auto">
              <a:xfrm>
                <a:off x="4666" y="130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7" name="Freeform 752"/>
              <p:cNvSpPr>
                <a:spLocks/>
              </p:cNvSpPr>
              <p:nvPr/>
            </p:nvSpPr>
            <p:spPr bwMode="auto">
              <a:xfrm>
                <a:off x="4666" y="130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8" name="Freeform 753"/>
              <p:cNvSpPr>
                <a:spLocks/>
              </p:cNvSpPr>
              <p:nvPr/>
            </p:nvSpPr>
            <p:spPr bwMode="auto">
              <a:xfrm>
                <a:off x="4666" y="1307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9" name="Freeform 754"/>
              <p:cNvSpPr>
                <a:spLocks/>
              </p:cNvSpPr>
              <p:nvPr/>
            </p:nvSpPr>
            <p:spPr bwMode="auto">
              <a:xfrm>
                <a:off x="4521" y="1309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0" name="Freeform 755"/>
              <p:cNvSpPr>
                <a:spLocks/>
              </p:cNvSpPr>
              <p:nvPr/>
            </p:nvSpPr>
            <p:spPr bwMode="auto">
              <a:xfrm>
                <a:off x="4521" y="1309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1" name="Freeform 756"/>
              <p:cNvSpPr>
                <a:spLocks/>
              </p:cNvSpPr>
              <p:nvPr/>
            </p:nvSpPr>
            <p:spPr bwMode="auto">
              <a:xfrm>
                <a:off x="4521" y="130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2" name="Freeform 757"/>
              <p:cNvSpPr>
                <a:spLocks/>
              </p:cNvSpPr>
              <p:nvPr/>
            </p:nvSpPr>
            <p:spPr bwMode="auto">
              <a:xfrm>
                <a:off x="4521" y="1309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3" name="Freeform 758"/>
              <p:cNvSpPr>
                <a:spLocks/>
              </p:cNvSpPr>
              <p:nvPr/>
            </p:nvSpPr>
            <p:spPr bwMode="auto">
              <a:xfrm>
                <a:off x="4667" y="1309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4" name="Freeform 759"/>
              <p:cNvSpPr>
                <a:spLocks/>
              </p:cNvSpPr>
              <p:nvPr/>
            </p:nvSpPr>
            <p:spPr bwMode="auto">
              <a:xfrm>
                <a:off x="4667" y="1309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5" name="Freeform 760"/>
              <p:cNvSpPr>
                <a:spLocks/>
              </p:cNvSpPr>
              <p:nvPr/>
            </p:nvSpPr>
            <p:spPr bwMode="auto">
              <a:xfrm>
                <a:off x="4667" y="1309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6" name="Freeform 761"/>
              <p:cNvSpPr>
                <a:spLocks/>
              </p:cNvSpPr>
              <p:nvPr/>
            </p:nvSpPr>
            <p:spPr bwMode="auto">
              <a:xfrm>
                <a:off x="4667" y="1309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7" name="Freeform 762"/>
              <p:cNvSpPr>
                <a:spLocks/>
              </p:cNvSpPr>
              <p:nvPr/>
            </p:nvSpPr>
            <p:spPr bwMode="auto">
              <a:xfrm>
                <a:off x="4520" y="1311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8" name="Freeform 763"/>
              <p:cNvSpPr>
                <a:spLocks/>
              </p:cNvSpPr>
              <p:nvPr/>
            </p:nvSpPr>
            <p:spPr bwMode="auto">
              <a:xfrm>
                <a:off x="4520" y="1311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9" name="Freeform 764"/>
              <p:cNvSpPr>
                <a:spLocks/>
              </p:cNvSpPr>
              <p:nvPr/>
            </p:nvSpPr>
            <p:spPr bwMode="auto">
              <a:xfrm>
                <a:off x="4521" y="1311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0" name="Freeform 765"/>
              <p:cNvSpPr>
                <a:spLocks/>
              </p:cNvSpPr>
              <p:nvPr/>
            </p:nvSpPr>
            <p:spPr bwMode="auto">
              <a:xfrm>
                <a:off x="4521" y="1311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1" name="Freeform 766"/>
              <p:cNvSpPr>
                <a:spLocks/>
              </p:cNvSpPr>
              <p:nvPr/>
            </p:nvSpPr>
            <p:spPr bwMode="auto">
              <a:xfrm>
                <a:off x="4668" y="1311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2" name="Freeform 767"/>
              <p:cNvSpPr>
                <a:spLocks/>
              </p:cNvSpPr>
              <p:nvPr/>
            </p:nvSpPr>
            <p:spPr bwMode="auto">
              <a:xfrm>
                <a:off x="4668" y="1311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3" name="Freeform 768"/>
              <p:cNvSpPr>
                <a:spLocks/>
              </p:cNvSpPr>
              <p:nvPr/>
            </p:nvSpPr>
            <p:spPr bwMode="auto">
              <a:xfrm>
                <a:off x="4668" y="1311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4" name="Freeform 769"/>
              <p:cNvSpPr>
                <a:spLocks/>
              </p:cNvSpPr>
              <p:nvPr/>
            </p:nvSpPr>
            <p:spPr bwMode="auto">
              <a:xfrm>
                <a:off x="4668" y="1311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5" name="Freeform 770"/>
              <p:cNvSpPr>
                <a:spLocks/>
              </p:cNvSpPr>
              <p:nvPr/>
            </p:nvSpPr>
            <p:spPr bwMode="auto">
              <a:xfrm>
                <a:off x="4519" y="1314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6" name="Freeform 771"/>
              <p:cNvSpPr>
                <a:spLocks/>
              </p:cNvSpPr>
              <p:nvPr/>
            </p:nvSpPr>
            <p:spPr bwMode="auto">
              <a:xfrm>
                <a:off x="4519" y="1314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7" name="Freeform 772"/>
              <p:cNvSpPr>
                <a:spLocks/>
              </p:cNvSpPr>
              <p:nvPr/>
            </p:nvSpPr>
            <p:spPr bwMode="auto">
              <a:xfrm>
                <a:off x="4520" y="13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8" name="Freeform 773"/>
              <p:cNvSpPr>
                <a:spLocks/>
              </p:cNvSpPr>
              <p:nvPr/>
            </p:nvSpPr>
            <p:spPr bwMode="auto">
              <a:xfrm>
                <a:off x="4520" y="13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9" name="Freeform 774"/>
              <p:cNvSpPr>
                <a:spLocks/>
              </p:cNvSpPr>
              <p:nvPr/>
            </p:nvSpPr>
            <p:spPr bwMode="auto">
              <a:xfrm>
                <a:off x="4669" y="13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0" name="Freeform 775"/>
              <p:cNvSpPr>
                <a:spLocks/>
              </p:cNvSpPr>
              <p:nvPr/>
            </p:nvSpPr>
            <p:spPr bwMode="auto">
              <a:xfrm>
                <a:off x="4669" y="13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1" name="Freeform 776"/>
              <p:cNvSpPr>
                <a:spLocks/>
              </p:cNvSpPr>
              <p:nvPr/>
            </p:nvSpPr>
            <p:spPr bwMode="auto">
              <a:xfrm>
                <a:off x="4669" y="13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2" name="Freeform 777"/>
              <p:cNvSpPr>
                <a:spLocks/>
              </p:cNvSpPr>
              <p:nvPr/>
            </p:nvSpPr>
            <p:spPr bwMode="auto">
              <a:xfrm>
                <a:off x="4669" y="131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3" name="Freeform 778"/>
              <p:cNvSpPr>
                <a:spLocks/>
              </p:cNvSpPr>
              <p:nvPr/>
            </p:nvSpPr>
            <p:spPr bwMode="auto">
              <a:xfrm>
                <a:off x="4518" y="1315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4" name="Freeform 779"/>
              <p:cNvSpPr>
                <a:spLocks/>
              </p:cNvSpPr>
              <p:nvPr/>
            </p:nvSpPr>
            <p:spPr bwMode="auto">
              <a:xfrm>
                <a:off x="4518" y="1315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5" name="Freeform 780"/>
              <p:cNvSpPr>
                <a:spLocks/>
              </p:cNvSpPr>
              <p:nvPr/>
            </p:nvSpPr>
            <p:spPr bwMode="auto">
              <a:xfrm>
                <a:off x="4519" y="1315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6" name="Freeform 781"/>
              <p:cNvSpPr>
                <a:spLocks/>
              </p:cNvSpPr>
              <p:nvPr/>
            </p:nvSpPr>
            <p:spPr bwMode="auto">
              <a:xfrm>
                <a:off x="4519" y="1315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Freeform 782"/>
              <p:cNvSpPr>
                <a:spLocks/>
              </p:cNvSpPr>
              <p:nvPr/>
            </p:nvSpPr>
            <p:spPr bwMode="auto">
              <a:xfrm>
                <a:off x="4669" y="1315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8" name="Freeform 783"/>
              <p:cNvSpPr>
                <a:spLocks/>
              </p:cNvSpPr>
              <p:nvPr/>
            </p:nvSpPr>
            <p:spPr bwMode="auto">
              <a:xfrm>
                <a:off x="4669" y="1315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9" name="Freeform 784"/>
              <p:cNvSpPr>
                <a:spLocks/>
              </p:cNvSpPr>
              <p:nvPr/>
            </p:nvSpPr>
            <p:spPr bwMode="auto">
              <a:xfrm>
                <a:off x="4669" y="1315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0" name="Freeform 785"/>
              <p:cNvSpPr>
                <a:spLocks/>
              </p:cNvSpPr>
              <p:nvPr/>
            </p:nvSpPr>
            <p:spPr bwMode="auto">
              <a:xfrm>
                <a:off x="4669" y="1315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1" name="Freeform 786"/>
              <p:cNvSpPr>
                <a:spLocks/>
              </p:cNvSpPr>
              <p:nvPr/>
            </p:nvSpPr>
            <p:spPr bwMode="auto">
              <a:xfrm>
                <a:off x="4518" y="131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2" name="Freeform 787"/>
              <p:cNvSpPr>
                <a:spLocks/>
              </p:cNvSpPr>
              <p:nvPr/>
            </p:nvSpPr>
            <p:spPr bwMode="auto">
              <a:xfrm>
                <a:off x="4518" y="131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3" name="Freeform 788"/>
              <p:cNvSpPr>
                <a:spLocks/>
              </p:cNvSpPr>
              <p:nvPr/>
            </p:nvSpPr>
            <p:spPr bwMode="auto">
              <a:xfrm>
                <a:off x="4518" y="131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4" name="Freeform 789"/>
              <p:cNvSpPr>
                <a:spLocks/>
              </p:cNvSpPr>
              <p:nvPr/>
            </p:nvSpPr>
            <p:spPr bwMode="auto">
              <a:xfrm>
                <a:off x="4518" y="131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Freeform 790"/>
              <p:cNvSpPr>
                <a:spLocks/>
              </p:cNvSpPr>
              <p:nvPr/>
            </p:nvSpPr>
            <p:spPr bwMode="auto">
              <a:xfrm>
                <a:off x="4670" y="131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6" name="Freeform 791"/>
              <p:cNvSpPr>
                <a:spLocks/>
              </p:cNvSpPr>
              <p:nvPr/>
            </p:nvSpPr>
            <p:spPr bwMode="auto">
              <a:xfrm>
                <a:off x="4670" y="131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7" name="Freeform 792"/>
              <p:cNvSpPr>
                <a:spLocks/>
              </p:cNvSpPr>
              <p:nvPr/>
            </p:nvSpPr>
            <p:spPr bwMode="auto">
              <a:xfrm>
                <a:off x="4670" y="131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8" name="Freeform 793"/>
              <p:cNvSpPr>
                <a:spLocks/>
              </p:cNvSpPr>
              <p:nvPr/>
            </p:nvSpPr>
            <p:spPr bwMode="auto">
              <a:xfrm>
                <a:off x="4670" y="131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9" name="Freeform 794"/>
              <p:cNvSpPr>
                <a:spLocks/>
              </p:cNvSpPr>
              <p:nvPr/>
            </p:nvSpPr>
            <p:spPr bwMode="auto">
              <a:xfrm>
                <a:off x="4517" y="1319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0" name="Freeform 795"/>
              <p:cNvSpPr>
                <a:spLocks/>
              </p:cNvSpPr>
              <p:nvPr/>
            </p:nvSpPr>
            <p:spPr bwMode="auto">
              <a:xfrm>
                <a:off x="4517" y="1319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1" name="Freeform 796"/>
              <p:cNvSpPr>
                <a:spLocks/>
              </p:cNvSpPr>
              <p:nvPr/>
            </p:nvSpPr>
            <p:spPr bwMode="auto">
              <a:xfrm>
                <a:off x="4518" y="1319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2" name="Freeform 797"/>
              <p:cNvSpPr>
                <a:spLocks/>
              </p:cNvSpPr>
              <p:nvPr/>
            </p:nvSpPr>
            <p:spPr bwMode="auto">
              <a:xfrm>
                <a:off x="4518" y="1319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Freeform 798"/>
              <p:cNvSpPr>
                <a:spLocks/>
              </p:cNvSpPr>
              <p:nvPr/>
            </p:nvSpPr>
            <p:spPr bwMode="auto">
              <a:xfrm>
                <a:off x="4671" y="1319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4" name="Freeform 799"/>
              <p:cNvSpPr>
                <a:spLocks/>
              </p:cNvSpPr>
              <p:nvPr/>
            </p:nvSpPr>
            <p:spPr bwMode="auto">
              <a:xfrm>
                <a:off x="4671" y="1319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5" name="Freeform 800"/>
              <p:cNvSpPr>
                <a:spLocks/>
              </p:cNvSpPr>
              <p:nvPr/>
            </p:nvSpPr>
            <p:spPr bwMode="auto">
              <a:xfrm>
                <a:off x="4671" y="1319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6" name="Freeform 801"/>
              <p:cNvSpPr>
                <a:spLocks/>
              </p:cNvSpPr>
              <p:nvPr/>
            </p:nvSpPr>
            <p:spPr bwMode="auto">
              <a:xfrm>
                <a:off x="4671" y="1319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7" name="Freeform 802"/>
              <p:cNvSpPr>
                <a:spLocks/>
              </p:cNvSpPr>
              <p:nvPr/>
            </p:nvSpPr>
            <p:spPr bwMode="auto">
              <a:xfrm>
                <a:off x="4517" y="132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8" name="Freeform 803"/>
              <p:cNvSpPr>
                <a:spLocks/>
              </p:cNvSpPr>
              <p:nvPr/>
            </p:nvSpPr>
            <p:spPr bwMode="auto">
              <a:xfrm>
                <a:off x="4517" y="132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9" name="Freeform 804"/>
              <p:cNvSpPr>
                <a:spLocks/>
              </p:cNvSpPr>
              <p:nvPr/>
            </p:nvSpPr>
            <p:spPr bwMode="auto">
              <a:xfrm>
                <a:off x="4517" y="132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0" name="Freeform 805"/>
              <p:cNvSpPr>
                <a:spLocks/>
              </p:cNvSpPr>
              <p:nvPr/>
            </p:nvSpPr>
            <p:spPr bwMode="auto">
              <a:xfrm>
                <a:off x="4517" y="132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Freeform 806"/>
              <p:cNvSpPr>
                <a:spLocks/>
              </p:cNvSpPr>
              <p:nvPr/>
            </p:nvSpPr>
            <p:spPr bwMode="auto">
              <a:xfrm>
                <a:off x="4671" y="132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2" name="Freeform 807"/>
              <p:cNvSpPr>
                <a:spLocks/>
              </p:cNvSpPr>
              <p:nvPr/>
            </p:nvSpPr>
            <p:spPr bwMode="auto">
              <a:xfrm>
                <a:off x="4671" y="132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Freeform 808"/>
              <p:cNvSpPr>
                <a:spLocks/>
              </p:cNvSpPr>
              <p:nvPr/>
            </p:nvSpPr>
            <p:spPr bwMode="auto">
              <a:xfrm>
                <a:off x="4671" y="132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4" name="Freeform 809"/>
              <p:cNvSpPr>
                <a:spLocks/>
              </p:cNvSpPr>
              <p:nvPr/>
            </p:nvSpPr>
            <p:spPr bwMode="auto">
              <a:xfrm>
                <a:off x="4671" y="1322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5" name="Freeform 810"/>
              <p:cNvSpPr>
                <a:spLocks/>
              </p:cNvSpPr>
              <p:nvPr/>
            </p:nvSpPr>
            <p:spPr bwMode="auto">
              <a:xfrm>
                <a:off x="4517" y="1323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6" name="Freeform 811"/>
              <p:cNvSpPr>
                <a:spLocks/>
              </p:cNvSpPr>
              <p:nvPr/>
            </p:nvSpPr>
            <p:spPr bwMode="auto">
              <a:xfrm>
                <a:off x="4517" y="1323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7" name="Freeform 812"/>
              <p:cNvSpPr>
                <a:spLocks/>
              </p:cNvSpPr>
              <p:nvPr/>
            </p:nvSpPr>
            <p:spPr bwMode="auto">
              <a:xfrm>
                <a:off x="4517" y="13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8" name="Freeform 813"/>
              <p:cNvSpPr>
                <a:spLocks/>
              </p:cNvSpPr>
              <p:nvPr/>
            </p:nvSpPr>
            <p:spPr bwMode="auto">
              <a:xfrm>
                <a:off x="4517" y="13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Freeform 814"/>
              <p:cNvSpPr>
                <a:spLocks/>
              </p:cNvSpPr>
              <p:nvPr/>
            </p:nvSpPr>
            <p:spPr bwMode="auto">
              <a:xfrm>
                <a:off x="4672" y="13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0" name="Freeform 815"/>
              <p:cNvSpPr>
                <a:spLocks/>
              </p:cNvSpPr>
              <p:nvPr/>
            </p:nvSpPr>
            <p:spPr bwMode="auto">
              <a:xfrm>
                <a:off x="4672" y="13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1" name="Freeform 816"/>
              <p:cNvSpPr>
                <a:spLocks/>
              </p:cNvSpPr>
              <p:nvPr/>
            </p:nvSpPr>
            <p:spPr bwMode="auto">
              <a:xfrm>
                <a:off x="4672" y="13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2" name="Freeform 817"/>
              <p:cNvSpPr>
                <a:spLocks/>
              </p:cNvSpPr>
              <p:nvPr/>
            </p:nvSpPr>
            <p:spPr bwMode="auto">
              <a:xfrm>
                <a:off x="4672" y="1323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3" name="Freeform 818"/>
              <p:cNvSpPr>
                <a:spLocks/>
              </p:cNvSpPr>
              <p:nvPr/>
            </p:nvSpPr>
            <p:spPr bwMode="auto">
              <a:xfrm>
                <a:off x="4516" y="1326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4" name="Freeform 819"/>
              <p:cNvSpPr>
                <a:spLocks/>
              </p:cNvSpPr>
              <p:nvPr/>
            </p:nvSpPr>
            <p:spPr bwMode="auto">
              <a:xfrm>
                <a:off x="4516" y="1326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5" name="Freeform 820"/>
              <p:cNvSpPr>
                <a:spLocks/>
              </p:cNvSpPr>
              <p:nvPr/>
            </p:nvSpPr>
            <p:spPr bwMode="auto">
              <a:xfrm>
                <a:off x="4517" y="132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6" name="Freeform 821"/>
              <p:cNvSpPr>
                <a:spLocks/>
              </p:cNvSpPr>
              <p:nvPr/>
            </p:nvSpPr>
            <p:spPr bwMode="auto">
              <a:xfrm>
                <a:off x="4517" y="132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Freeform 822"/>
              <p:cNvSpPr>
                <a:spLocks/>
              </p:cNvSpPr>
              <p:nvPr/>
            </p:nvSpPr>
            <p:spPr bwMode="auto">
              <a:xfrm>
                <a:off x="4672" y="132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8" name="Freeform 823"/>
              <p:cNvSpPr>
                <a:spLocks/>
              </p:cNvSpPr>
              <p:nvPr/>
            </p:nvSpPr>
            <p:spPr bwMode="auto">
              <a:xfrm>
                <a:off x="4672" y="132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86" name="Group 1025"/>
            <p:cNvGrpSpPr>
              <a:grpSpLocks/>
            </p:cNvGrpSpPr>
            <p:nvPr/>
          </p:nvGrpSpPr>
          <p:grpSpPr bwMode="auto">
            <a:xfrm>
              <a:off x="1727" y="3565"/>
              <a:ext cx="159" cy="51"/>
              <a:chOff x="4516" y="1326"/>
              <a:chExt cx="164" cy="52"/>
            </a:xfrm>
          </p:grpSpPr>
          <p:sp>
            <p:nvSpPr>
              <p:cNvPr id="25489" name="Freeform 825"/>
              <p:cNvSpPr>
                <a:spLocks/>
              </p:cNvSpPr>
              <p:nvPr/>
            </p:nvSpPr>
            <p:spPr bwMode="auto">
              <a:xfrm>
                <a:off x="4672" y="132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0" name="Freeform 826"/>
              <p:cNvSpPr>
                <a:spLocks/>
              </p:cNvSpPr>
              <p:nvPr/>
            </p:nvSpPr>
            <p:spPr bwMode="auto">
              <a:xfrm>
                <a:off x="4672" y="1326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1" name="Freeform 827"/>
              <p:cNvSpPr>
                <a:spLocks/>
              </p:cNvSpPr>
              <p:nvPr/>
            </p:nvSpPr>
            <p:spPr bwMode="auto">
              <a:xfrm>
                <a:off x="4516" y="132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2" name="Freeform 828"/>
              <p:cNvSpPr>
                <a:spLocks/>
              </p:cNvSpPr>
              <p:nvPr/>
            </p:nvSpPr>
            <p:spPr bwMode="auto">
              <a:xfrm>
                <a:off x="4516" y="132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3" name="Freeform 829"/>
              <p:cNvSpPr>
                <a:spLocks/>
              </p:cNvSpPr>
              <p:nvPr/>
            </p:nvSpPr>
            <p:spPr bwMode="auto">
              <a:xfrm>
                <a:off x="4516" y="132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4" name="Freeform 830"/>
              <p:cNvSpPr>
                <a:spLocks/>
              </p:cNvSpPr>
              <p:nvPr/>
            </p:nvSpPr>
            <p:spPr bwMode="auto">
              <a:xfrm>
                <a:off x="4516" y="132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5" name="Freeform 831"/>
              <p:cNvSpPr>
                <a:spLocks/>
              </p:cNvSpPr>
              <p:nvPr/>
            </p:nvSpPr>
            <p:spPr bwMode="auto">
              <a:xfrm>
                <a:off x="4672" y="132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1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1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6" name="Freeform 832"/>
              <p:cNvSpPr>
                <a:spLocks/>
              </p:cNvSpPr>
              <p:nvPr/>
            </p:nvSpPr>
            <p:spPr bwMode="auto">
              <a:xfrm>
                <a:off x="4672" y="132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1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1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7" name="Freeform 833"/>
              <p:cNvSpPr>
                <a:spLocks/>
              </p:cNvSpPr>
              <p:nvPr/>
            </p:nvSpPr>
            <p:spPr bwMode="auto">
              <a:xfrm>
                <a:off x="4672" y="132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8" name="Freeform 834"/>
              <p:cNvSpPr>
                <a:spLocks/>
              </p:cNvSpPr>
              <p:nvPr/>
            </p:nvSpPr>
            <p:spPr bwMode="auto">
              <a:xfrm>
                <a:off x="4672" y="1327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99" name="Freeform 835"/>
              <p:cNvSpPr>
                <a:spLocks/>
              </p:cNvSpPr>
              <p:nvPr/>
            </p:nvSpPr>
            <p:spPr bwMode="auto">
              <a:xfrm>
                <a:off x="4516" y="133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0" name="Freeform 836"/>
              <p:cNvSpPr>
                <a:spLocks/>
              </p:cNvSpPr>
              <p:nvPr/>
            </p:nvSpPr>
            <p:spPr bwMode="auto">
              <a:xfrm>
                <a:off x="4516" y="133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1" name="Freeform 837"/>
              <p:cNvSpPr>
                <a:spLocks/>
              </p:cNvSpPr>
              <p:nvPr/>
            </p:nvSpPr>
            <p:spPr bwMode="auto">
              <a:xfrm>
                <a:off x="4516" y="133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2" name="Freeform 838"/>
              <p:cNvSpPr>
                <a:spLocks/>
              </p:cNvSpPr>
              <p:nvPr/>
            </p:nvSpPr>
            <p:spPr bwMode="auto">
              <a:xfrm>
                <a:off x="4516" y="1330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3" name="Freeform 839"/>
              <p:cNvSpPr>
                <a:spLocks/>
              </p:cNvSpPr>
              <p:nvPr/>
            </p:nvSpPr>
            <p:spPr bwMode="auto">
              <a:xfrm>
                <a:off x="4673" y="133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4" name="Freeform 840"/>
              <p:cNvSpPr>
                <a:spLocks/>
              </p:cNvSpPr>
              <p:nvPr/>
            </p:nvSpPr>
            <p:spPr bwMode="auto">
              <a:xfrm>
                <a:off x="4673" y="133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5" name="Freeform 841"/>
              <p:cNvSpPr>
                <a:spLocks/>
              </p:cNvSpPr>
              <p:nvPr/>
            </p:nvSpPr>
            <p:spPr bwMode="auto">
              <a:xfrm>
                <a:off x="4673" y="133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6" name="Freeform 842"/>
              <p:cNvSpPr>
                <a:spLocks/>
              </p:cNvSpPr>
              <p:nvPr/>
            </p:nvSpPr>
            <p:spPr bwMode="auto">
              <a:xfrm>
                <a:off x="4673" y="133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7" name="Freeform 843"/>
              <p:cNvSpPr>
                <a:spLocks/>
              </p:cNvSpPr>
              <p:nvPr/>
            </p:nvSpPr>
            <p:spPr bwMode="auto">
              <a:xfrm>
                <a:off x="4516" y="133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8" name="Freeform 844"/>
              <p:cNvSpPr>
                <a:spLocks/>
              </p:cNvSpPr>
              <p:nvPr/>
            </p:nvSpPr>
            <p:spPr bwMode="auto">
              <a:xfrm>
                <a:off x="4516" y="133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09" name="Freeform 845"/>
              <p:cNvSpPr>
                <a:spLocks/>
              </p:cNvSpPr>
              <p:nvPr/>
            </p:nvSpPr>
            <p:spPr bwMode="auto">
              <a:xfrm>
                <a:off x="4516" y="1331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6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0" name="Freeform 846"/>
              <p:cNvSpPr>
                <a:spLocks/>
              </p:cNvSpPr>
              <p:nvPr/>
            </p:nvSpPr>
            <p:spPr bwMode="auto">
              <a:xfrm>
                <a:off x="4516" y="1331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6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1" name="Freeform 847"/>
              <p:cNvSpPr>
                <a:spLocks/>
              </p:cNvSpPr>
              <p:nvPr/>
            </p:nvSpPr>
            <p:spPr bwMode="auto">
              <a:xfrm>
                <a:off x="4673" y="1331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2" name="Freeform 848"/>
              <p:cNvSpPr>
                <a:spLocks/>
              </p:cNvSpPr>
              <p:nvPr/>
            </p:nvSpPr>
            <p:spPr bwMode="auto">
              <a:xfrm>
                <a:off x="4673" y="1331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3" name="Freeform 849"/>
              <p:cNvSpPr>
                <a:spLocks/>
              </p:cNvSpPr>
              <p:nvPr/>
            </p:nvSpPr>
            <p:spPr bwMode="auto">
              <a:xfrm>
                <a:off x="4673" y="1331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6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6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4" name="Freeform 850"/>
              <p:cNvSpPr>
                <a:spLocks/>
              </p:cNvSpPr>
              <p:nvPr/>
            </p:nvSpPr>
            <p:spPr bwMode="auto">
              <a:xfrm>
                <a:off x="4673" y="1331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6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6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5" name="Freeform 851"/>
              <p:cNvSpPr>
                <a:spLocks/>
              </p:cNvSpPr>
              <p:nvPr/>
            </p:nvSpPr>
            <p:spPr bwMode="auto">
              <a:xfrm>
                <a:off x="4516" y="133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6" name="Freeform 852"/>
              <p:cNvSpPr>
                <a:spLocks/>
              </p:cNvSpPr>
              <p:nvPr/>
            </p:nvSpPr>
            <p:spPr bwMode="auto">
              <a:xfrm>
                <a:off x="4516" y="133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7" name="Rectangle 853"/>
              <p:cNvSpPr>
                <a:spLocks noChangeArrowheads="1"/>
              </p:cNvSpPr>
              <p:nvPr/>
            </p:nvSpPr>
            <p:spPr bwMode="auto">
              <a:xfrm>
                <a:off x="4516" y="1335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8" name="Rectangle 854"/>
              <p:cNvSpPr>
                <a:spLocks noChangeArrowheads="1"/>
              </p:cNvSpPr>
              <p:nvPr/>
            </p:nvSpPr>
            <p:spPr bwMode="auto">
              <a:xfrm>
                <a:off x="4516" y="1335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19" name="Freeform 855"/>
              <p:cNvSpPr>
                <a:spLocks/>
              </p:cNvSpPr>
              <p:nvPr/>
            </p:nvSpPr>
            <p:spPr bwMode="auto">
              <a:xfrm>
                <a:off x="4673" y="133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0" name="Freeform 856"/>
              <p:cNvSpPr>
                <a:spLocks/>
              </p:cNvSpPr>
              <p:nvPr/>
            </p:nvSpPr>
            <p:spPr bwMode="auto">
              <a:xfrm>
                <a:off x="4673" y="133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1" name="Rectangle 857"/>
              <p:cNvSpPr>
                <a:spLocks noChangeArrowheads="1"/>
              </p:cNvSpPr>
              <p:nvPr/>
            </p:nvSpPr>
            <p:spPr bwMode="auto">
              <a:xfrm>
                <a:off x="4673" y="1335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2" name="Rectangle 858"/>
              <p:cNvSpPr>
                <a:spLocks noChangeArrowheads="1"/>
              </p:cNvSpPr>
              <p:nvPr/>
            </p:nvSpPr>
            <p:spPr bwMode="auto">
              <a:xfrm>
                <a:off x="4673" y="1335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3" name="Freeform 859"/>
              <p:cNvSpPr>
                <a:spLocks/>
              </p:cNvSpPr>
              <p:nvPr/>
            </p:nvSpPr>
            <p:spPr bwMode="auto">
              <a:xfrm>
                <a:off x="4516" y="1335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4" name="Freeform 860"/>
              <p:cNvSpPr>
                <a:spLocks/>
              </p:cNvSpPr>
              <p:nvPr/>
            </p:nvSpPr>
            <p:spPr bwMode="auto">
              <a:xfrm>
                <a:off x="4516" y="1335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5" name="Freeform 861"/>
              <p:cNvSpPr>
                <a:spLocks/>
              </p:cNvSpPr>
              <p:nvPr/>
            </p:nvSpPr>
            <p:spPr bwMode="auto">
              <a:xfrm>
                <a:off x="4516" y="1335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6" name="Freeform 862"/>
              <p:cNvSpPr>
                <a:spLocks/>
              </p:cNvSpPr>
              <p:nvPr/>
            </p:nvSpPr>
            <p:spPr bwMode="auto">
              <a:xfrm>
                <a:off x="4516" y="1335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7" name="Freeform 863"/>
              <p:cNvSpPr>
                <a:spLocks/>
              </p:cNvSpPr>
              <p:nvPr/>
            </p:nvSpPr>
            <p:spPr bwMode="auto">
              <a:xfrm>
                <a:off x="4673" y="1335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8" name="Freeform 864"/>
              <p:cNvSpPr>
                <a:spLocks/>
              </p:cNvSpPr>
              <p:nvPr/>
            </p:nvSpPr>
            <p:spPr bwMode="auto">
              <a:xfrm>
                <a:off x="4673" y="1335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29" name="Freeform 865"/>
              <p:cNvSpPr>
                <a:spLocks/>
              </p:cNvSpPr>
              <p:nvPr/>
            </p:nvSpPr>
            <p:spPr bwMode="auto">
              <a:xfrm>
                <a:off x="4673" y="1335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0" name="Freeform 866"/>
              <p:cNvSpPr>
                <a:spLocks/>
              </p:cNvSpPr>
              <p:nvPr/>
            </p:nvSpPr>
            <p:spPr bwMode="auto">
              <a:xfrm>
                <a:off x="4673" y="1335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1" name="Rectangle 867"/>
              <p:cNvSpPr>
                <a:spLocks noChangeArrowheads="1"/>
              </p:cNvSpPr>
              <p:nvPr/>
            </p:nvSpPr>
            <p:spPr bwMode="auto">
              <a:xfrm>
                <a:off x="4516" y="1339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2" name="Rectangle 868"/>
              <p:cNvSpPr>
                <a:spLocks noChangeArrowheads="1"/>
              </p:cNvSpPr>
              <p:nvPr/>
            </p:nvSpPr>
            <p:spPr bwMode="auto">
              <a:xfrm>
                <a:off x="4516" y="1339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3" name="Rectangle 869"/>
              <p:cNvSpPr>
                <a:spLocks noChangeArrowheads="1"/>
              </p:cNvSpPr>
              <p:nvPr/>
            </p:nvSpPr>
            <p:spPr bwMode="auto">
              <a:xfrm>
                <a:off x="4516" y="1339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4" name="Rectangle 870"/>
              <p:cNvSpPr>
                <a:spLocks noChangeArrowheads="1"/>
              </p:cNvSpPr>
              <p:nvPr/>
            </p:nvSpPr>
            <p:spPr bwMode="auto">
              <a:xfrm>
                <a:off x="4516" y="1339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5" name="Rectangle 871"/>
              <p:cNvSpPr>
                <a:spLocks noChangeArrowheads="1"/>
              </p:cNvSpPr>
              <p:nvPr/>
            </p:nvSpPr>
            <p:spPr bwMode="auto">
              <a:xfrm>
                <a:off x="4673" y="1339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6" name="Rectangle 872"/>
              <p:cNvSpPr>
                <a:spLocks noChangeArrowheads="1"/>
              </p:cNvSpPr>
              <p:nvPr/>
            </p:nvSpPr>
            <p:spPr bwMode="auto">
              <a:xfrm>
                <a:off x="4673" y="1339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7" name="Rectangle 873"/>
              <p:cNvSpPr>
                <a:spLocks noChangeArrowheads="1"/>
              </p:cNvSpPr>
              <p:nvPr/>
            </p:nvSpPr>
            <p:spPr bwMode="auto">
              <a:xfrm>
                <a:off x="4673" y="1339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8" name="Rectangle 874"/>
              <p:cNvSpPr>
                <a:spLocks noChangeArrowheads="1"/>
              </p:cNvSpPr>
              <p:nvPr/>
            </p:nvSpPr>
            <p:spPr bwMode="auto">
              <a:xfrm>
                <a:off x="4673" y="1339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39" name="Freeform 875"/>
              <p:cNvSpPr>
                <a:spLocks/>
              </p:cNvSpPr>
              <p:nvPr/>
            </p:nvSpPr>
            <p:spPr bwMode="auto">
              <a:xfrm>
                <a:off x="4516" y="1339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0" name="Freeform 876"/>
              <p:cNvSpPr>
                <a:spLocks/>
              </p:cNvSpPr>
              <p:nvPr/>
            </p:nvSpPr>
            <p:spPr bwMode="auto">
              <a:xfrm>
                <a:off x="4516" y="1339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1" name="Freeform 877"/>
              <p:cNvSpPr>
                <a:spLocks/>
              </p:cNvSpPr>
              <p:nvPr/>
            </p:nvSpPr>
            <p:spPr bwMode="auto">
              <a:xfrm>
                <a:off x="4516" y="1339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2" name="Freeform 878"/>
              <p:cNvSpPr>
                <a:spLocks/>
              </p:cNvSpPr>
              <p:nvPr/>
            </p:nvSpPr>
            <p:spPr bwMode="auto">
              <a:xfrm>
                <a:off x="4516" y="1339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3" name="Freeform 879"/>
              <p:cNvSpPr>
                <a:spLocks/>
              </p:cNvSpPr>
              <p:nvPr/>
            </p:nvSpPr>
            <p:spPr bwMode="auto">
              <a:xfrm>
                <a:off x="4673" y="1339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4" name="Freeform 880"/>
              <p:cNvSpPr>
                <a:spLocks/>
              </p:cNvSpPr>
              <p:nvPr/>
            </p:nvSpPr>
            <p:spPr bwMode="auto">
              <a:xfrm>
                <a:off x="4673" y="1339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5" name="Freeform 881"/>
              <p:cNvSpPr>
                <a:spLocks/>
              </p:cNvSpPr>
              <p:nvPr/>
            </p:nvSpPr>
            <p:spPr bwMode="auto">
              <a:xfrm>
                <a:off x="4673" y="1339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6" name="Freeform 882"/>
              <p:cNvSpPr>
                <a:spLocks/>
              </p:cNvSpPr>
              <p:nvPr/>
            </p:nvSpPr>
            <p:spPr bwMode="auto">
              <a:xfrm>
                <a:off x="4673" y="1339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7" name="Freeform 883"/>
              <p:cNvSpPr>
                <a:spLocks/>
              </p:cNvSpPr>
              <p:nvPr/>
            </p:nvSpPr>
            <p:spPr bwMode="auto">
              <a:xfrm>
                <a:off x="4516" y="13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8" name="Freeform 884"/>
              <p:cNvSpPr>
                <a:spLocks/>
              </p:cNvSpPr>
              <p:nvPr/>
            </p:nvSpPr>
            <p:spPr bwMode="auto">
              <a:xfrm>
                <a:off x="4516" y="13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49" name="Rectangle 885"/>
              <p:cNvSpPr>
                <a:spLocks noChangeArrowheads="1"/>
              </p:cNvSpPr>
              <p:nvPr/>
            </p:nvSpPr>
            <p:spPr bwMode="auto">
              <a:xfrm>
                <a:off x="4516" y="1343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0" name="Rectangle 886"/>
              <p:cNvSpPr>
                <a:spLocks noChangeArrowheads="1"/>
              </p:cNvSpPr>
              <p:nvPr/>
            </p:nvSpPr>
            <p:spPr bwMode="auto">
              <a:xfrm>
                <a:off x="4516" y="1343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1" name="Freeform 887"/>
              <p:cNvSpPr>
                <a:spLocks/>
              </p:cNvSpPr>
              <p:nvPr/>
            </p:nvSpPr>
            <p:spPr bwMode="auto">
              <a:xfrm>
                <a:off x="4673" y="13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2" name="Freeform 888"/>
              <p:cNvSpPr>
                <a:spLocks/>
              </p:cNvSpPr>
              <p:nvPr/>
            </p:nvSpPr>
            <p:spPr bwMode="auto">
              <a:xfrm>
                <a:off x="4673" y="134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3" name="Rectangle 889"/>
              <p:cNvSpPr>
                <a:spLocks noChangeArrowheads="1"/>
              </p:cNvSpPr>
              <p:nvPr/>
            </p:nvSpPr>
            <p:spPr bwMode="auto">
              <a:xfrm>
                <a:off x="4673" y="1343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4" name="Rectangle 890"/>
              <p:cNvSpPr>
                <a:spLocks noChangeArrowheads="1"/>
              </p:cNvSpPr>
              <p:nvPr/>
            </p:nvSpPr>
            <p:spPr bwMode="auto">
              <a:xfrm>
                <a:off x="4673" y="1343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5" name="Freeform 891"/>
              <p:cNvSpPr>
                <a:spLocks/>
              </p:cNvSpPr>
              <p:nvPr/>
            </p:nvSpPr>
            <p:spPr bwMode="auto">
              <a:xfrm>
                <a:off x="4516" y="1343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6" name="Freeform 892"/>
              <p:cNvSpPr>
                <a:spLocks/>
              </p:cNvSpPr>
              <p:nvPr/>
            </p:nvSpPr>
            <p:spPr bwMode="auto">
              <a:xfrm>
                <a:off x="4516" y="1343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7" name="Freeform 893"/>
              <p:cNvSpPr>
                <a:spLocks/>
              </p:cNvSpPr>
              <p:nvPr/>
            </p:nvSpPr>
            <p:spPr bwMode="auto">
              <a:xfrm>
                <a:off x="4516" y="1343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6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6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8" name="Freeform 894"/>
              <p:cNvSpPr>
                <a:spLocks/>
              </p:cNvSpPr>
              <p:nvPr/>
            </p:nvSpPr>
            <p:spPr bwMode="auto">
              <a:xfrm>
                <a:off x="4516" y="1343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6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6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59" name="Freeform 895"/>
              <p:cNvSpPr>
                <a:spLocks/>
              </p:cNvSpPr>
              <p:nvPr/>
            </p:nvSpPr>
            <p:spPr bwMode="auto">
              <a:xfrm>
                <a:off x="4673" y="1343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0" name="Freeform 896"/>
              <p:cNvSpPr>
                <a:spLocks/>
              </p:cNvSpPr>
              <p:nvPr/>
            </p:nvSpPr>
            <p:spPr bwMode="auto">
              <a:xfrm>
                <a:off x="4673" y="1343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4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1" name="Freeform 897"/>
              <p:cNvSpPr>
                <a:spLocks/>
              </p:cNvSpPr>
              <p:nvPr/>
            </p:nvSpPr>
            <p:spPr bwMode="auto">
              <a:xfrm>
                <a:off x="4673" y="1343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6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2" name="Freeform 898"/>
              <p:cNvSpPr>
                <a:spLocks/>
              </p:cNvSpPr>
              <p:nvPr/>
            </p:nvSpPr>
            <p:spPr bwMode="auto">
              <a:xfrm>
                <a:off x="4673" y="1343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6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3" name="Freeform 899"/>
              <p:cNvSpPr>
                <a:spLocks/>
              </p:cNvSpPr>
              <p:nvPr/>
            </p:nvSpPr>
            <p:spPr bwMode="auto">
              <a:xfrm>
                <a:off x="4516" y="134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4" name="Freeform 900"/>
              <p:cNvSpPr>
                <a:spLocks/>
              </p:cNvSpPr>
              <p:nvPr/>
            </p:nvSpPr>
            <p:spPr bwMode="auto">
              <a:xfrm>
                <a:off x="4516" y="134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5" name="Rectangle 901"/>
              <p:cNvSpPr>
                <a:spLocks noChangeArrowheads="1"/>
              </p:cNvSpPr>
              <p:nvPr/>
            </p:nvSpPr>
            <p:spPr bwMode="auto">
              <a:xfrm>
                <a:off x="4516" y="1347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6" name="Rectangle 902"/>
              <p:cNvSpPr>
                <a:spLocks noChangeArrowheads="1"/>
              </p:cNvSpPr>
              <p:nvPr/>
            </p:nvSpPr>
            <p:spPr bwMode="auto">
              <a:xfrm>
                <a:off x="4516" y="1347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7" name="Freeform 903"/>
              <p:cNvSpPr>
                <a:spLocks/>
              </p:cNvSpPr>
              <p:nvPr/>
            </p:nvSpPr>
            <p:spPr bwMode="auto">
              <a:xfrm>
                <a:off x="4673" y="134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8" name="Freeform 904"/>
              <p:cNvSpPr>
                <a:spLocks/>
              </p:cNvSpPr>
              <p:nvPr/>
            </p:nvSpPr>
            <p:spPr bwMode="auto">
              <a:xfrm>
                <a:off x="4673" y="134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69" name="Rectangle 905"/>
              <p:cNvSpPr>
                <a:spLocks noChangeArrowheads="1"/>
              </p:cNvSpPr>
              <p:nvPr/>
            </p:nvSpPr>
            <p:spPr bwMode="auto">
              <a:xfrm>
                <a:off x="4673" y="1347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0" name="Rectangle 906"/>
              <p:cNvSpPr>
                <a:spLocks noChangeArrowheads="1"/>
              </p:cNvSpPr>
              <p:nvPr/>
            </p:nvSpPr>
            <p:spPr bwMode="auto">
              <a:xfrm>
                <a:off x="4673" y="1347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1" name="Freeform 907"/>
              <p:cNvSpPr>
                <a:spLocks/>
              </p:cNvSpPr>
              <p:nvPr/>
            </p:nvSpPr>
            <p:spPr bwMode="auto">
              <a:xfrm>
                <a:off x="4516" y="1347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2" name="Freeform 908"/>
              <p:cNvSpPr>
                <a:spLocks/>
              </p:cNvSpPr>
              <p:nvPr/>
            </p:nvSpPr>
            <p:spPr bwMode="auto">
              <a:xfrm>
                <a:off x="4516" y="1347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3" name="Freeform 909"/>
              <p:cNvSpPr>
                <a:spLocks/>
              </p:cNvSpPr>
              <p:nvPr/>
            </p:nvSpPr>
            <p:spPr bwMode="auto">
              <a:xfrm>
                <a:off x="4516" y="1347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4" name="Freeform 910"/>
              <p:cNvSpPr>
                <a:spLocks/>
              </p:cNvSpPr>
              <p:nvPr/>
            </p:nvSpPr>
            <p:spPr bwMode="auto">
              <a:xfrm>
                <a:off x="4516" y="1347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0 h 4"/>
                  <a:gd name="T4" fmla="*/ 7 w 7"/>
                  <a:gd name="T5" fmla="*/ 4 h 4"/>
                  <a:gd name="T6" fmla="*/ 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0" y="0"/>
                    </a:moveTo>
                    <a:lnTo>
                      <a:pt x="7" y="0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5" name="Freeform 911"/>
              <p:cNvSpPr>
                <a:spLocks/>
              </p:cNvSpPr>
              <p:nvPr/>
            </p:nvSpPr>
            <p:spPr bwMode="auto">
              <a:xfrm>
                <a:off x="4672" y="1347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1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1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6" name="Freeform 912"/>
              <p:cNvSpPr>
                <a:spLocks/>
              </p:cNvSpPr>
              <p:nvPr/>
            </p:nvSpPr>
            <p:spPr bwMode="auto">
              <a:xfrm>
                <a:off x="4672" y="1347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4 h 4"/>
                  <a:gd name="T4" fmla="*/ 7 w 7"/>
                  <a:gd name="T5" fmla="*/ 4 h 4"/>
                  <a:gd name="T6" fmla="*/ 1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4"/>
                  <a:gd name="T14" fmla="*/ 7 w 7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4">
                    <a:moveTo>
                      <a:pt x="1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7" name="Freeform 913"/>
              <p:cNvSpPr>
                <a:spLocks/>
              </p:cNvSpPr>
              <p:nvPr/>
            </p:nvSpPr>
            <p:spPr bwMode="auto">
              <a:xfrm>
                <a:off x="4673" y="1347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8" name="Freeform 914"/>
              <p:cNvSpPr>
                <a:spLocks/>
              </p:cNvSpPr>
              <p:nvPr/>
            </p:nvSpPr>
            <p:spPr bwMode="auto">
              <a:xfrm>
                <a:off x="4673" y="1347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0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4"/>
                  <a:gd name="T14" fmla="*/ 6 w 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4">
                    <a:moveTo>
                      <a:pt x="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79" name="Freeform 915"/>
              <p:cNvSpPr>
                <a:spLocks/>
              </p:cNvSpPr>
              <p:nvPr/>
            </p:nvSpPr>
            <p:spPr bwMode="auto">
              <a:xfrm>
                <a:off x="4516" y="13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0" name="Freeform 916"/>
              <p:cNvSpPr>
                <a:spLocks/>
              </p:cNvSpPr>
              <p:nvPr/>
            </p:nvSpPr>
            <p:spPr bwMode="auto">
              <a:xfrm>
                <a:off x="4516" y="13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1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1" name="Freeform 917"/>
              <p:cNvSpPr>
                <a:spLocks/>
              </p:cNvSpPr>
              <p:nvPr/>
            </p:nvSpPr>
            <p:spPr bwMode="auto">
              <a:xfrm>
                <a:off x="4516" y="13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2" name="Freeform 918"/>
              <p:cNvSpPr>
                <a:spLocks/>
              </p:cNvSpPr>
              <p:nvPr/>
            </p:nvSpPr>
            <p:spPr bwMode="auto">
              <a:xfrm>
                <a:off x="4516" y="13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3" name="Freeform 919"/>
              <p:cNvSpPr>
                <a:spLocks/>
              </p:cNvSpPr>
              <p:nvPr/>
            </p:nvSpPr>
            <p:spPr bwMode="auto">
              <a:xfrm>
                <a:off x="4672" y="13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4" name="Freeform 920"/>
              <p:cNvSpPr>
                <a:spLocks/>
              </p:cNvSpPr>
              <p:nvPr/>
            </p:nvSpPr>
            <p:spPr bwMode="auto">
              <a:xfrm>
                <a:off x="4672" y="13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5" name="Freeform 921"/>
              <p:cNvSpPr>
                <a:spLocks/>
              </p:cNvSpPr>
              <p:nvPr/>
            </p:nvSpPr>
            <p:spPr bwMode="auto">
              <a:xfrm>
                <a:off x="4672" y="13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6" name="Freeform 922"/>
              <p:cNvSpPr>
                <a:spLocks/>
              </p:cNvSpPr>
              <p:nvPr/>
            </p:nvSpPr>
            <p:spPr bwMode="auto">
              <a:xfrm>
                <a:off x="4672" y="135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7" name="Freeform 923"/>
              <p:cNvSpPr>
                <a:spLocks/>
              </p:cNvSpPr>
              <p:nvPr/>
            </p:nvSpPr>
            <p:spPr bwMode="auto">
              <a:xfrm>
                <a:off x="4517" y="1352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8" name="Freeform 924"/>
              <p:cNvSpPr>
                <a:spLocks/>
              </p:cNvSpPr>
              <p:nvPr/>
            </p:nvSpPr>
            <p:spPr bwMode="auto">
              <a:xfrm>
                <a:off x="4517" y="1352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89" name="Freeform 925"/>
              <p:cNvSpPr>
                <a:spLocks/>
              </p:cNvSpPr>
              <p:nvPr/>
            </p:nvSpPr>
            <p:spPr bwMode="auto">
              <a:xfrm>
                <a:off x="4517" y="1352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0" name="Freeform 926"/>
              <p:cNvSpPr>
                <a:spLocks/>
              </p:cNvSpPr>
              <p:nvPr/>
            </p:nvSpPr>
            <p:spPr bwMode="auto">
              <a:xfrm>
                <a:off x="4517" y="1352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6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6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1" name="Freeform 927"/>
              <p:cNvSpPr>
                <a:spLocks/>
              </p:cNvSpPr>
              <p:nvPr/>
            </p:nvSpPr>
            <p:spPr bwMode="auto">
              <a:xfrm>
                <a:off x="4672" y="135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2" name="Freeform 928"/>
              <p:cNvSpPr>
                <a:spLocks/>
              </p:cNvSpPr>
              <p:nvPr/>
            </p:nvSpPr>
            <p:spPr bwMode="auto">
              <a:xfrm>
                <a:off x="4672" y="135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3" name="Freeform 929"/>
              <p:cNvSpPr>
                <a:spLocks/>
              </p:cNvSpPr>
              <p:nvPr/>
            </p:nvSpPr>
            <p:spPr bwMode="auto">
              <a:xfrm>
                <a:off x="4672" y="1352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4" name="Freeform 930"/>
              <p:cNvSpPr>
                <a:spLocks/>
              </p:cNvSpPr>
              <p:nvPr/>
            </p:nvSpPr>
            <p:spPr bwMode="auto">
              <a:xfrm>
                <a:off x="4672" y="1352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5" name="Freeform 931"/>
              <p:cNvSpPr>
                <a:spLocks/>
              </p:cNvSpPr>
              <p:nvPr/>
            </p:nvSpPr>
            <p:spPr bwMode="auto">
              <a:xfrm>
                <a:off x="4517" y="135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6" name="Freeform 932"/>
              <p:cNvSpPr>
                <a:spLocks/>
              </p:cNvSpPr>
              <p:nvPr/>
            </p:nvSpPr>
            <p:spPr bwMode="auto">
              <a:xfrm>
                <a:off x="4517" y="135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7" name="Freeform 933"/>
              <p:cNvSpPr>
                <a:spLocks/>
              </p:cNvSpPr>
              <p:nvPr/>
            </p:nvSpPr>
            <p:spPr bwMode="auto">
              <a:xfrm>
                <a:off x="4517" y="135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8" name="Freeform 934"/>
              <p:cNvSpPr>
                <a:spLocks/>
              </p:cNvSpPr>
              <p:nvPr/>
            </p:nvSpPr>
            <p:spPr bwMode="auto">
              <a:xfrm>
                <a:off x="4517" y="135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99" name="Freeform 935"/>
              <p:cNvSpPr>
                <a:spLocks/>
              </p:cNvSpPr>
              <p:nvPr/>
            </p:nvSpPr>
            <p:spPr bwMode="auto">
              <a:xfrm>
                <a:off x="4671" y="1355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0" name="Freeform 936"/>
              <p:cNvSpPr>
                <a:spLocks/>
              </p:cNvSpPr>
              <p:nvPr/>
            </p:nvSpPr>
            <p:spPr bwMode="auto">
              <a:xfrm>
                <a:off x="4671" y="1355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1" name="Freeform 937"/>
              <p:cNvSpPr>
                <a:spLocks/>
              </p:cNvSpPr>
              <p:nvPr/>
            </p:nvSpPr>
            <p:spPr bwMode="auto">
              <a:xfrm>
                <a:off x="4672" y="135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2" name="Freeform 938"/>
              <p:cNvSpPr>
                <a:spLocks/>
              </p:cNvSpPr>
              <p:nvPr/>
            </p:nvSpPr>
            <p:spPr bwMode="auto">
              <a:xfrm>
                <a:off x="4672" y="135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3" name="Freeform 939"/>
              <p:cNvSpPr>
                <a:spLocks/>
              </p:cNvSpPr>
              <p:nvPr/>
            </p:nvSpPr>
            <p:spPr bwMode="auto">
              <a:xfrm>
                <a:off x="4517" y="135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4" name="Freeform 940"/>
              <p:cNvSpPr>
                <a:spLocks/>
              </p:cNvSpPr>
              <p:nvPr/>
            </p:nvSpPr>
            <p:spPr bwMode="auto">
              <a:xfrm>
                <a:off x="4517" y="135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5" name="Freeform 941"/>
              <p:cNvSpPr>
                <a:spLocks/>
              </p:cNvSpPr>
              <p:nvPr/>
            </p:nvSpPr>
            <p:spPr bwMode="auto">
              <a:xfrm>
                <a:off x="4517" y="135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6" name="Freeform 942"/>
              <p:cNvSpPr>
                <a:spLocks/>
              </p:cNvSpPr>
              <p:nvPr/>
            </p:nvSpPr>
            <p:spPr bwMode="auto">
              <a:xfrm>
                <a:off x="4517" y="135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7" name="Freeform 943"/>
              <p:cNvSpPr>
                <a:spLocks/>
              </p:cNvSpPr>
              <p:nvPr/>
            </p:nvSpPr>
            <p:spPr bwMode="auto">
              <a:xfrm>
                <a:off x="4671" y="1356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8" name="Freeform 944"/>
              <p:cNvSpPr>
                <a:spLocks/>
              </p:cNvSpPr>
              <p:nvPr/>
            </p:nvSpPr>
            <p:spPr bwMode="auto">
              <a:xfrm>
                <a:off x="4671" y="1356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09" name="Freeform 945"/>
              <p:cNvSpPr>
                <a:spLocks/>
              </p:cNvSpPr>
              <p:nvPr/>
            </p:nvSpPr>
            <p:spPr bwMode="auto">
              <a:xfrm>
                <a:off x="4671" y="1356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0" name="Freeform 946"/>
              <p:cNvSpPr>
                <a:spLocks/>
              </p:cNvSpPr>
              <p:nvPr/>
            </p:nvSpPr>
            <p:spPr bwMode="auto">
              <a:xfrm>
                <a:off x="4671" y="1356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1" name="Freeform 947"/>
              <p:cNvSpPr>
                <a:spLocks/>
              </p:cNvSpPr>
              <p:nvPr/>
            </p:nvSpPr>
            <p:spPr bwMode="auto">
              <a:xfrm>
                <a:off x="4518" y="135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2" name="Freeform 948"/>
              <p:cNvSpPr>
                <a:spLocks/>
              </p:cNvSpPr>
              <p:nvPr/>
            </p:nvSpPr>
            <p:spPr bwMode="auto">
              <a:xfrm>
                <a:off x="4518" y="135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3" name="Freeform 949"/>
              <p:cNvSpPr>
                <a:spLocks/>
              </p:cNvSpPr>
              <p:nvPr/>
            </p:nvSpPr>
            <p:spPr bwMode="auto">
              <a:xfrm>
                <a:off x="4518" y="135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4" name="Freeform 950"/>
              <p:cNvSpPr>
                <a:spLocks/>
              </p:cNvSpPr>
              <p:nvPr/>
            </p:nvSpPr>
            <p:spPr bwMode="auto">
              <a:xfrm>
                <a:off x="4518" y="135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5" name="Freeform 951"/>
              <p:cNvSpPr>
                <a:spLocks/>
              </p:cNvSpPr>
              <p:nvPr/>
            </p:nvSpPr>
            <p:spPr bwMode="auto">
              <a:xfrm>
                <a:off x="4670" y="135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6" name="Freeform 952"/>
              <p:cNvSpPr>
                <a:spLocks/>
              </p:cNvSpPr>
              <p:nvPr/>
            </p:nvSpPr>
            <p:spPr bwMode="auto">
              <a:xfrm>
                <a:off x="4670" y="135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7" name="Freeform 953"/>
              <p:cNvSpPr>
                <a:spLocks/>
              </p:cNvSpPr>
              <p:nvPr/>
            </p:nvSpPr>
            <p:spPr bwMode="auto">
              <a:xfrm>
                <a:off x="4671" y="135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8" name="Freeform 954"/>
              <p:cNvSpPr>
                <a:spLocks/>
              </p:cNvSpPr>
              <p:nvPr/>
            </p:nvSpPr>
            <p:spPr bwMode="auto">
              <a:xfrm>
                <a:off x="4671" y="135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19" name="Freeform 955"/>
              <p:cNvSpPr>
                <a:spLocks/>
              </p:cNvSpPr>
              <p:nvPr/>
            </p:nvSpPr>
            <p:spPr bwMode="auto">
              <a:xfrm>
                <a:off x="4518" y="1360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0" name="Freeform 956"/>
              <p:cNvSpPr>
                <a:spLocks/>
              </p:cNvSpPr>
              <p:nvPr/>
            </p:nvSpPr>
            <p:spPr bwMode="auto">
              <a:xfrm>
                <a:off x="4518" y="1360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1" name="Freeform 957"/>
              <p:cNvSpPr>
                <a:spLocks/>
              </p:cNvSpPr>
              <p:nvPr/>
            </p:nvSpPr>
            <p:spPr bwMode="auto">
              <a:xfrm>
                <a:off x="4518" y="1360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2" name="Freeform 958"/>
              <p:cNvSpPr>
                <a:spLocks/>
              </p:cNvSpPr>
              <p:nvPr/>
            </p:nvSpPr>
            <p:spPr bwMode="auto">
              <a:xfrm>
                <a:off x="4518" y="1360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3" name="Freeform 959"/>
              <p:cNvSpPr>
                <a:spLocks/>
              </p:cNvSpPr>
              <p:nvPr/>
            </p:nvSpPr>
            <p:spPr bwMode="auto">
              <a:xfrm>
                <a:off x="4669" y="1360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4" name="Freeform 960"/>
              <p:cNvSpPr>
                <a:spLocks/>
              </p:cNvSpPr>
              <p:nvPr/>
            </p:nvSpPr>
            <p:spPr bwMode="auto">
              <a:xfrm>
                <a:off x="4669" y="1360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5" name="Freeform 961"/>
              <p:cNvSpPr>
                <a:spLocks/>
              </p:cNvSpPr>
              <p:nvPr/>
            </p:nvSpPr>
            <p:spPr bwMode="auto">
              <a:xfrm>
                <a:off x="4670" y="136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6" name="Freeform 962"/>
              <p:cNvSpPr>
                <a:spLocks/>
              </p:cNvSpPr>
              <p:nvPr/>
            </p:nvSpPr>
            <p:spPr bwMode="auto">
              <a:xfrm>
                <a:off x="4670" y="1360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7" name="Freeform 963"/>
              <p:cNvSpPr>
                <a:spLocks/>
              </p:cNvSpPr>
              <p:nvPr/>
            </p:nvSpPr>
            <p:spPr bwMode="auto">
              <a:xfrm>
                <a:off x="4519" y="13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8" name="Freeform 964"/>
              <p:cNvSpPr>
                <a:spLocks/>
              </p:cNvSpPr>
              <p:nvPr/>
            </p:nvSpPr>
            <p:spPr bwMode="auto">
              <a:xfrm>
                <a:off x="4519" y="13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9" name="Freeform 965"/>
              <p:cNvSpPr>
                <a:spLocks/>
              </p:cNvSpPr>
              <p:nvPr/>
            </p:nvSpPr>
            <p:spPr bwMode="auto">
              <a:xfrm>
                <a:off x="4519" y="13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0" name="Freeform 966"/>
              <p:cNvSpPr>
                <a:spLocks/>
              </p:cNvSpPr>
              <p:nvPr/>
            </p:nvSpPr>
            <p:spPr bwMode="auto">
              <a:xfrm>
                <a:off x="4519" y="13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1" name="Freeform 967"/>
              <p:cNvSpPr>
                <a:spLocks/>
              </p:cNvSpPr>
              <p:nvPr/>
            </p:nvSpPr>
            <p:spPr bwMode="auto">
              <a:xfrm>
                <a:off x="4669" y="136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2" name="Freeform 968"/>
              <p:cNvSpPr>
                <a:spLocks/>
              </p:cNvSpPr>
              <p:nvPr/>
            </p:nvSpPr>
            <p:spPr bwMode="auto">
              <a:xfrm>
                <a:off x="4669" y="136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3" name="Freeform 969"/>
              <p:cNvSpPr>
                <a:spLocks/>
              </p:cNvSpPr>
              <p:nvPr/>
            </p:nvSpPr>
            <p:spPr bwMode="auto">
              <a:xfrm>
                <a:off x="4669" y="136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4" name="Freeform 970"/>
              <p:cNvSpPr>
                <a:spLocks/>
              </p:cNvSpPr>
              <p:nvPr/>
            </p:nvSpPr>
            <p:spPr bwMode="auto">
              <a:xfrm>
                <a:off x="4669" y="136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5" name="Freeform 971"/>
              <p:cNvSpPr>
                <a:spLocks/>
              </p:cNvSpPr>
              <p:nvPr/>
            </p:nvSpPr>
            <p:spPr bwMode="auto">
              <a:xfrm>
                <a:off x="4520" y="136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1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1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6" name="Freeform 972"/>
              <p:cNvSpPr>
                <a:spLocks/>
              </p:cNvSpPr>
              <p:nvPr/>
            </p:nvSpPr>
            <p:spPr bwMode="auto">
              <a:xfrm>
                <a:off x="4520" y="136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1 w 7"/>
                  <a:gd name="T3" fmla="*/ 3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1" y="3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7" name="Freeform 973"/>
              <p:cNvSpPr>
                <a:spLocks/>
              </p:cNvSpPr>
              <p:nvPr/>
            </p:nvSpPr>
            <p:spPr bwMode="auto">
              <a:xfrm>
                <a:off x="4520" y="136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8" name="Freeform 974"/>
              <p:cNvSpPr>
                <a:spLocks/>
              </p:cNvSpPr>
              <p:nvPr/>
            </p:nvSpPr>
            <p:spPr bwMode="auto">
              <a:xfrm>
                <a:off x="4520" y="136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9" name="Freeform 975"/>
              <p:cNvSpPr>
                <a:spLocks/>
              </p:cNvSpPr>
              <p:nvPr/>
            </p:nvSpPr>
            <p:spPr bwMode="auto">
              <a:xfrm>
                <a:off x="4668" y="1364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0" name="Freeform 976"/>
              <p:cNvSpPr>
                <a:spLocks/>
              </p:cNvSpPr>
              <p:nvPr/>
            </p:nvSpPr>
            <p:spPr bwMode="auto">
              <a:xfrm>
                <a:off x="4668" y="1364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1" name="Freeform 977"/>
              <p:cNvSpPr>
                <a:spLocks/>
              </p:cNvSpPr>
              <p:nvPr/>
            </p:nvSpPr>
            <p:spPr bwMode="auto">
              <a:xfrm>
                <a:off x="4669" y="136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2" name="Freeform 978"/>
              <p:cNvSpPr>
                <a:spLocks/>
              </p:cNvSpPr>
              <p:nvPr/>
            </p:nvSpPr>
            <p:spPr bwMode="auto">
              <a:xfrm>
                <a:off x="4669" y="1364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3" name="Freeform 979"/>
              <p:cNvSpPr>
                <a:spLocks/>
              </p:cNvSpPr>
              <p:nvPr/>
            </p:nvSpPr>
            <p:spPr bwMode="auto">
              <a:xfrm>
                <a:off x="4521" y="136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4" name="Freeform 980"/>
              <p:cNvSpPr>
                <a:spLocks/>
              </p:cNvSpPr>
              <p:nvPr/>
            </p:nvSpPr>
            <p:spPr bwMode="auto">
              <a:xfrm>
                <a:off x="4521" y="136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5" name="Freeform 981"/>
              <p:cNvSpPr>
                <a:spLocks/>
              </p:cNvSpPr>
              <p:nvPr/>
            </p:nvSpPr>
            <p:spPr bwMode="auto">
              <a:xfrm>
                <a:off x="4521" y="136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6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6" name="Freeform 982"/>
              <p:cNvSpPr>
                <a:spLocks/>
              </p:cNvSpPr>
              <p:nvPr/>
            </p:nvSpPr>
            <p:spPr bwMode="auto">
              <a:xfrm>
                <a:off x="4521" y="136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6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7" name="Freeform 983"/>
              <p:cNvSpPr>
                <a:spLocks/>
              </p:cNvSpPr>
              <p:nvPr/>
            </p:nvSpPr>
            <p:spPr bwMode="auto">
              <a:xfrm>
                <a:off x="4667" y="1367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8" name="Freeform 984"/>
              <p:cNvSpPr>
                <a:spLocks/>
              </p:cNvSpPr>
              <p:nvPr/>
            </p:nvSpPr>
            <p:spPr bwMode="auto">
              <a:xfrm>
                <a:off x="4667" y="1367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9" name="Freeform 985"/>
              <p:cNvSpPr>
                <a:spLocks/>
              </p:cNvSpPr>
              <p:nvPr/>
            </p:nvSpPr>
            <p:spPr bwMode="auto">
              <a:xfrm>
                <a:off x="4668" y="136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0" name="Freeform 986"/>
              <p:cNvSpPr>
                <a:spLocks/>
              </p:cNvSpPr>
              <p:nvPr/>
            </p:nvSpPr>
            <p:spPr bwMode="auto">
              <a:xfrm>
                <a:off x="4668" y="136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1" name="Freeform 987"/>
              <p:cNvSpPr>
                <a:spLocks/>
              </p:cNvSpPr>
              <p:nvPr/>
            </p:nvSpPr>
            <p:spPr bwMode="auto">
              <a:xfrm>
                <a:off x="4521" y="1368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2" name="Freeform 988"/>
              <p:cNvSpPr>
                <a:spLocks/>
              </p:cNvSpPr>
              <p:nvPr/>
            </p:nvSpPr>
            <p:spPr bwMode="auto">
              <a:xfrm>
                <a:off x="4521" y="1368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1 w 8"/>
                  <a:gd name="T3" fmla="*/ 3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1" y="3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3" name="Freeform 989"/>
              <p:cNvSpPr>
                <a:spLocks/>
              </p:cNvSpPr>
              <p:nvPr/>
            </p:nvSpPr>
            <p:spPr bwMode="auto">
              <a:xfrm>
                <a:off x="4521" y="1368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4" name="Freeform 990"/>
              <p:cNvSpPr>
                <a:spLocks/>
              </p:cNvSpPr>
              <p:nvPr/>
            </p:nvSpPr>
            <p:spPr bwMode="auto">
              <a:xfrm>
                <a:off x="4521" y="1368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7 w 8"/>
                  <a:gd name="T3" fmla="*/ 0 h 3"/>
                  <a:gd name="T4" fmla="*/ 8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7" y="0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5" name="Freeform 991"/>
              <p:cNvSpPr>
                <a:spLocks/>
              </p:cNvSpPr>
              <p:nvPr/>
            </p:nvSpPr>
            <p:spPr bwMode="auto">
              <a:xfrm>
                <a:off x="4666" y="1368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6" name="Freeform 992"/>
              <p:cNvSpPr>
                <a:spLocks/>
              </p:cNvSpPr>
              <p:nvPr/>
            </p:nvSpPr>
            <p:spPr bwMode="auto">
              <a:xfrm>
                <a:off x="4666" y="1368"/>
                <a:ext cx="7" cy="3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1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1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7" name="Freeform 993"/>
              <p:cNvSpPr>
                <a:spLocks/>
              </p:cNvSpPr>
              <p:nvPr/>
            </p:nvSpPr>
            <p:spPr bwMode="auto">
              <a:xfrm>
                <a:off x="4667" y="1368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8" name="Freeform 994"/>
              <p:cNvSpPr>
                <a:spLocks/>
              </p:cNvSpPr>
              <p:nvPr/>
            </p:nvSpPr>
            <p:spPr bwMode="auto">
              <a:xfrm>
                <a:off x="4667" y="1368"/>
                <a:ext cx="7" cy="3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0 h 3"/>
                  <a:gd name="T4" fmla="*/ 6 w 7"/>
                  <a:gd name="T5" fmla="*/ 3 h 3"/>
                  <a:gd name="T6" fmla="*/ 0 w 7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3"/>
                  <a:gd name="T14" fmla="*/ 7 w 7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9" name="Freeform 995"/>
              <p:cNvSpPr>
                <a:spLocks/>
              </p:cNvSpPr>
              <p:nvPr/>
            </p:nvSpPr>
            <p:spPr bwMode="auto">
              <a:xfrm>
                <a:off x="4522" y="137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0" name="Freeform 996"/>
              <p:cNvSpPr>
                <a:spLocks/>
              </p:cNvSpPr>
              <p:nvPr/>
            </p:nvSpPr>
            <p:spPr bwMode="auto">
              <a:xfrm>
                <a:off x="4522" y="137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1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1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1" name="Freeform 997"/>
              <p:cNvSpPr>
                <a:spLocks/>
              </p:cNvSpPr>
              <p:nvPr/>
            </p:nvSpPr>
            <p:spPr bwMode="auto">
              <a:xfrm>
                <a:off x="4522" y="137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2" name="Freeform 998"/>
              <p:cNvSpPr>
                <a:spLocks/>
              </p:cNvSpPr>
              <p:nvPr/>
            </p:nvSpPr>
            <p:spPr bwMode="auto">
              <a:xfrm>
                <a:off x="4522" y="137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3" name="Freeform 999"/>
              <p:cNvSpPr>
                <a:spLocks/>
              </p:cNvSpPr>
              <p:nvPr/>
            </p:nvSpPr>
            <p:spPr bwMode="auto">
              <a:xfrm>
                <a:off x="4665" y="1371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4" name="Freeform 1000"/>
              <p:cNvSpPr>
                <a:spLocks/>
              </p:cNvSpPr>
              <p:nvPr/>
            </p:nvSpPr>
            <p:spPr bwMode="auto">
              <a:xfrm>
                <a:off x="4665" y="1371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5" name="Freeform 1001"/>
              <p:cNvSpPr>
                <a:spLocks/>
              </p:cNvSpPr>
              <p:nvPr/>
            </p:nvSpPr>
            <p:spPr bwMode="auto">
              <a:xfrm>
                <a:off x="4666" y="137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6" name="Freeform 1002"/>
              <p:cNvSpPr>
                <a:spLocks/>
              </p:cNvSpPr>
              <p:nvPr/>
            </p:nvSpPr>
            <p:spPr bwMode="auto">
              <a:xfrm>
                <a:off x="4666" y="137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7" name="Freeform 1003"/>
              <p:cNvSpPr>
                <a:spLocks/>
              </p:cNvSpPr>
              <p:nvPr/>
            </p:nvSpPr>
            <p:spPr bwMode="auto">
              <a:xfrm>
                <a:off x="4523" y="1372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8" name="Freeform 1004"/>
              <p:cNvSpPr>
                <a:spLocks/>
              </p:cNvSpPr>
              <p:nvPr/>
            </p:nvSpPr>
            <p:spPr bwMode="auto">
              <a:xfrm>
                <a:off x="4523" y="1372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9" name="Freeform 1005"/>
              <p:cNvSpPr>
                <a:spLocks/>
              </p:cNvSpPr>
              <p:nvPr/>
            </p:nvSpPr>
            <p:spPr bwMode="auto">
              <a:xfrm>
                <a:off x="4523" y="1372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0" name="Freeform 1006"/>
              <p:cNvSpPr>
                <a:spLocks/>
              </p:cNvSpPr>
              <p:nvPr/>
            </p:nvSpPr>
            <p:spPr bwMode="auto">
              <a:xfrm>
                <a:off x="4523" y="1372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1" name="Freeform 1007"/>
              <p:cNvSpPr>
                <a:spLocks/>
              </p:cNvSpPr>
              <p:nvPr/>
            </p:nvSpPr>
            <p:spPr bwMode="auto">
              <a:xfrm>
                <a:off x="4664" y="1372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2" name="Freeform 1008"/>
              <p:cNvSpPr>
                <a:spLocks/>
              </p:cNvSpPr>
              <p:nvPr/>
            </p:nvSpPr>
            <p:spPr bwMode="auto">
              <a:xfrm>
                <a:off x="4664" y="1372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3" name="Freeform 1009"/>
              <p:cNvSpPr>
                <a:spLocks/>
              </p:cNvSpPr>
              <p:nvPr/>
            </p:nvSpPr>
            <p:spPr bwMode="auto">
              <a:xfrm>
                <a:off x="4665" y="1372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4" name="Freeform 1010"/>
              <p:cNvSpPr>
                <a:spLocks/>
              </p:cNvSpPr>
              <p:nvPr/>
            </p:nvSpPr>
            <p:spPr bwMode="auto">
              <a:xfrm>
                <a:off x="4665" y="1372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5" name="Freeform 1011"/>
              <p:cNvSpPr>
                <a:spLocks/>
              </p:cNvSpPr>
              <p:nvPr/>
            </p:nvSpPr>
            <p:spPr bwMode="auto">
              <a:xfrm>
                <a:off x="4524" y="137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6" name="Freeform 1012"/>
              <p:cNvSpPr>
                <a:spLocks/>
              </p:cNvSpPr>
              <p:nvPr/>
            </p:nvSpPr>
            <p:spPr bwMode="auto">
              <a:xfrm>
                <a:off x="4524" y="137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7" name="Freeform 1013"/>
              <p:cNvSpPr>
                <a:spLocks/>
              </p:cNvSpPr>
              <p:nvPr/>
            </p:nvSpPr>
            <p:spPr bwMode="auto">
              <a:xfrm>
                <a:off x="4524" y="137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8" name="Freeform 1014"/>
              <p:cNvSpPr>
                <a:spLocks/>
              </p:cNvSpPr>
              <p:nvPr/>
            </p:nvSpPr>
            <p:spPr bwMode="auto">
              <a:xfrm>
                <a:off x="4524" y="137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9" name="Freeform 1015"/>
              <p:cNvSpPr>
                <a:spLocks/>
              </p:cNvSpPr>
              <p:nvPr/>
            </p:nvSpPr>
            <p:spPr bwMode="auto">
              <a:xfrm>
                <a:off x="4663" y="1374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0" name="Freeform 1016"/>
              <p:cNvSpPr>
                <a:spLocks/>
              </p:cNvSpPr>
              <p:nvPr/>
            </p:nvSpPr>
            <p:spPr bwMode="auto">
              <a:xfrm>
                <a:off x="4663" y="1374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1" name="Freeform 1017"/>
              <p:cNvSpPr>
                <a:spLocks/>
              </p:cNvSpPr>
              <p:nvPr/>
            </p:nvSpPr>
            <p:spPr bwMode="auto">
              <a:xfrm>
                <a:off x="4664" y="137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2" name="Freeform 1018"/>
              <p:cNvSpPr>
                <a:spLocks/>
              </p:cNvSpPr>
              <p:nvPr/>
            </p:nvSpPr>
            <p:spPr bwMode="auto">
              <a:xfrm>
                <a:off x="4664" y="1374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3" name="Freeform 1019"/>
              <p:cNvSpPr>
                <a:spLocks/>
              </p:cNvSpPr>
              <p:nvPr/>
            </p:nvSpPr>
            <p:spPr bwMode="auto">
              <a:xfrm>
                <a:off x="4525" y="137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4" name="Freeform 1020"/>
              <p:cNvSpPr>
                <a:spLocks/>
              </p:cNvSpPr>
              <p:nvPr/>
            </p:nvSpPr>
            <p:spPr bwMode="auto">
              <a:xfrm>
                <a:off x="4525" y="137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5" name="Freeform 1021"/>
              <p:cNvSpPr>
                <a:spLocks/>
              </p:cNvSpPr>
              <p:nvPr/>
            </p:nvSpPr>
            <p:spPr bwMode="auto">
              <a:xfrm>
                <a:off x="4525" y="137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6" name="Freeform 1022"/>
              <p:cNvSpPr>
                <a:spLocks/>
              </p:cNvSpPr>
              <p:nvPr/>
            </p:nvSpPr>
            <p:spPr bwMode="auto">
              <a:xfrm>
                <a:off x="4525" y="137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7" name="Freeform 1023"/>
              <p:cNvSpPr>
                <a:spLocks/>
              </p:cNvSpPr>
              <p:nvPr/>
            </p:nvSpPr>
            <p:spPr bwMode="auto">
              <a:xfrm>
                <a:off x="4663" y="137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8" name="Freeform 1024"/>
              <p:cNvSpPr>
                <a:spLocks/>
              </p:cNvSpPr>
              <p:nvPr/>
            </p:nvSpPr>
            <p:spPr bwMode="auto">
              <a:xfrm>
                <a:off x="4663" y="1376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287" name="Group 1226"/>
            <p:cNvGrpSpPr>
              <a:grpSpLocks/>
            </p:cNvGrpSpPr>
            <p:nvPr/>
          </p:nvGrpSpPr>
          <p:grpSpPr bwMode="auto">
            <a:xfrm>
              <a:off x="1737" y="3614"/>
              <a:ext cx="140" cy="36"/>
              <a:chOff x="4526" y="1376"/>
              <a:chExt cx="145" cy="36"/>
            </a:xfrm>
          </p:grpSpPr>
          <p:sp>
            <p:nvSpPr>
              <p:cNvPr id="25289" name="Freeform 1026"/>
              <p:cNvSpPr>
                <a:spLocks/>
              </p:cNvSpPr>
              <p:nvPr/>
            </p:nvSpPr>
            <p:spPr bwMode="auto">
              <a:xfrm>
                <a:off x="4663" y="137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0" name="Freeform 1027"/>
              <p:cNvSpPr>
                <a:spLocks/>
              </p:cNvSpPr>
              <p:nvPr/>
            </p:nvSpPr>
            <p:spPr bwMode="auto">
              <a:xfrm>
                <a:off x="4663" y="1376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1" name="Freeform 1028"/>
              <p:cNvSpPr>
                <a:spLocks/>
              </p:cNvSpPr>
              <p:nvPr/>
            </p:nvSpPr>
            <p:spPr bwMode="auto">
              <a:xfrm>
                <a:off x="4526" y="137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2" name="Freeform 1029"/>
              <p:cNvSpPr>
                <a:spLocks/>
              </p:cNvSpPr>
              <p:nvPr/>
            </p:nvSpPr>
            <p:spPr bwMode="auto">
              <a:xfrm>
                <a:off x="4526" y="137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1 w 8"/>
                  <a:gd name="T3" fmla="*/ 2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3" name="Freeform 1030"/>
              <p:cNvSpPr>
                <a:spLocks/>
              </p:cNvSpPr>
              <p:nvPr/>
            </p:nvSpPr>
            <p:spPr bwMode="auto">
              <a:xfrm>
                <a:off x="4526" y="137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" name="Freeform 1031"/>
              <p:cNvSpPr>
                <a:spLocks/>
              </p:cNvSpPr>
              <p:nvPr/>
            </p:nvSpPr>
            <p:spPr bwMode="auto">
              <a:xfrm>
                <a:off x="4526" y="1378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8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7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5" name="Freeform 1032"/>
              <p:cNvSpPr>
                <a:spLocks/>
              </p:cNvSpPr>
              <p:nvPr/>
            </p:nvSpPr>
            <p:spPr bwMode="auto">
              <a:xfrm>
                <a:off x="4661" y="1378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6" name="Freeform 1033"/>
              <p:cNvSpPr>
                <a:spLocks/>
              </p:cNvSpPr>
              <p:nvPr/>
            </p:nvSpPr>
            <p:spPr bwMode="auto">
              <a:xfrm>
                <a:off x="4661" y="1378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7" name="Freeform 1034"/>
              <p:cNvSpPr>
                <a:spLocks/>
              </p:cNvSpPr>
              <p:nvPr/>
            </p:nvSpPr>
            <p:spPr bwMode="auto">
              <a:xfrm>
                <a:off x="4663" y="137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8" name="Freeform 1035"/>
              <p:cNvSpPr>
                <a:spLocks/>
              </p:cNvSpPr>
              <p:nvPr/>
            </p:nvSpPr>
            <p:spPr bwMode="auto">
              <a:xfrm>
                <a:off x="4663" y="1378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9" name="Freeform 1036"/>
              <p:cNvSpPr>
                <a:spLocks/>
              </p:cNvSpPr>
              <p:nvPr/>
            </p:nvSpPr>
            <p:spPr bwMode="auto">
              <a:xfrm>
                <a:off x="4527" y="138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0" name="Freeform 1037"/>
              <p:cNvSpPr>
                <a:spLocks/>
              </p:cNvSpPr>
              <p:nvPr/>
            </p:nvSpPr>
            <p:spPr bwMode="auto">
              <a:xfrm>
                <a:off x="4527" y="138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1" name="Freeform 1038"/>
              <p:cNvSpPr>
                <a:spLocks/>
              </p:cNvSpPr>
              <p:nvPr/>
            </p:nvSpPr>
            <p:spPr bwMode="auto">
              <a:xfrm>
                <a:off x="4527" y="138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2" name="Freeform 1039"/>
              <p:cNvSpPr>
                <a:spLocks/>
              </p:cNvSpPr>
              <p:nvPr/>
            </p:nvSpPr>
            <p:spPr bwMode="auto">
              <a:xfrm>
                <a:off x="4527" y="138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7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7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3" name="Freeform 1040"/>
              <p:cNvSpPr>
                <a:spLocks/>
              </p:cNvSpPr>
              <p:nvPr/>
            </p:nvSpPr>
            <p:spPr bwMode="auto">
              <a:xfrm>
                <a:off x="4660" y="1380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4" name="Freeform 1041"/>
              <p:cNvSpPr>
                <a:spLocks/>
              </p:cNvSpPr>
              <p:nvPr/>
            </p:nvSpPr>
            <p:spPr bwMode="auto">
              <a:xfrm>
                <a:off x="4660" y="1380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5" name="Freeform 1042"/>
              <p:cNvSpPr>
                <a:spLocks/>
              </p:cNvSpPr>
              <p:nvPr/>
            </p:nvSpPr>
            <p:spPr bwMode="auto">
              <a:xfrm>
                <a:off x="4661" y="138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6" name="Freeform 1043"/>
              <p:cNvSpPr>
                <a:spLocks/>
              </p:cNvSpPr>
              <p:nvPr/>
            </p:nvSpPr>
            <p:spPr bwMode="auto">
              <a:xfrm>
                <a:off x="4661" y="138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7" name="Freeform 1044"/>
              <p:cNvSpPr>
                <a:spLocks/>
              </p:cNvSpPr>
              <p:nvPr/>
            </p:nvSpPr>
            <p:spPr bwMode="auto">
              <a:xfrm>
                <a:off x="4527" y="1381"/>
                <a:ext cx="10" cy="3"/>
              </a:xfrm>
              <a:custGeom>
                <a:avLst/>
                <a:gdLst>
                  <a:gd name="T0" fmla="*/ 0 w 10"/>
                  <a:gd name="T1" fmla="*/ 0 h 3"/>
                  <a:gd name="T2" fmla="*/ 2 w 10"/>
                  <a:gd name="T3" fmla="*/ 3 h 3"/>
                  <a:gd name="T4" fmla="*/ 10 w 10"/>
                  <a:gd name="T5" fmla="*/ 3 h 3"/>
                  <a:gd name="T6" fmla="*/ 0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"/>
                  <a:gd name="T14" fmla="*/ 10 w 10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">
                    <a:moveTo>
                      <a:pt x="0" y="0"/>
                    </a:moveTo>
                    <a:lnTo>
                      <a:pt x="2" y="3"/>
                    </a:lnTo>
                    <a:lnTo>
                      <a:pt x="1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8" name="Freeform 1045"/>
              <p:cNvSpPr>
                <a:spLocks/>
              </p:cNvSpPr>
              <p:nvPr/>
            </p:nvSpPr>
            <p:spPr bwMode="auto">
              <a:xfrm>
                <a:off x="4527" y="1381"/>
                <a:ext cx="10" cy="3"/>
              </a:xfrm>
              <a:custGeom>
                <a:avLst/>
                <a:gdLst>
                  <a:gd name="T0" fmla="*/ 0 w 10"/>
                  <a:gd name="T1" fmla="*/ 0 h 3"/>
                  <a:gd name="T2" fmla="*/ 2 w 10"/>
                  <a:gd name="T3" fmla="*/ 3 h 3"/>
                  <a:gd name="T4" fmla="*/ 10 w 10"/>
                  <a:gd name="T5" fmla="*/ 3 h 3"/>
                  <a:gd name="T6" fmla="*/ 0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"/>
                  <a:gd name="T14" fmla="*/ 10 w 10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">
                    <a:moveTo>
                      <a:pt x="0" y="0"/>
                    </a:moveTo>
                    <a:lnTo>
                      <a:pt x="2" y="3"/>
                    </a:lnTo>
                    <a:lnTo>
                      <a:pt x="10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09" name="Freeform 1046"/>
              <p:cNvSpPr>
                <a:spLocks/>
              </p:cNvSpPr>
              <p:nvPr/>
            </p:nvSpPr>
            <p:spPr bwMode="auto">
              <a:xfrm>
                <a:off x="4527" y="1381"/>
                <a:ext cx="10" cy="3"/>
              </a:xfrm>
              <a:custGeom>
                <a:avLst/>
                <a:gdLst>
                  <a:gd name="T0" fmla="*/ 0 w 10"/>
                  <a:gd name="T1" fmla="*/ 0 h 3"/>
                  <a:gd name="T2" fmla="*/ 8 w 10"/>
                  <a:gd name="T3" fmla="*/ 0 h 3"/>
                  <a:gd name="T4" fmla="*/ 10 w 10"/>
                  <a:gd name="T5" fmla="*/ 3 h 3"/>
                  <a:gd name="T6" fmla="*/ 0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"/>
                  <a:gd name="T14" fmla="*/ 10 w 10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">
                    <a:moveTo>
                      <a:pt x="0" y="0"/>
                    </a:moveTo>
                    <a:lnTo>
                      <a:pt x="8" y="0"/>
                    </a:lnTo>
                    <a:lnTo>
                      <a:pt x="1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0" name="Freeform 1047"/>
              <p:cNvSpPr>
                <a:spLocks/>
              </p:cNvSpPr>
              <p:nvPr/>
            </p:nvSpPr>
            <p:spPr bwMode="auto">
              <a:xfrm>
                <a:off x="4527" y="1381"/>
                <a:ext cx="10" cy="3"/>
              </a:xfrm>
              <a:custGeom>
                <a:avLst/>
                <a:gdLst>
                  <a:gd name="T0" fmla="*/ 0 w 10"/>
                  <a:gd name="T1" fmla="*/ 0 h 3"/>
                  <a:gd name="T2" fmla="*/ 8 w 10"/>
                  <a:gd name="T3" fmla="*/ 0 h 3"/>
                  <a:gd name="T4" fmla="*/ 10 w 10"/>
                  <a:gd name="T5" fmla="*/ 3 h 3"/>
                  <a:gd name="T6" fmla="*/ 0 w 10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"/>
                  <a:gd name="T14" fmla="*/ 10 w 10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">
                    <a:moveTo>
                      <a:pt x="0" y="0"/>
                    </a:moveTo>
                    <a:lnTo>
                      <a:pt x="8" y="0"/>
                    </a:lnTo>
                    <a:lnTo>
                      <a:pt x="10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1" name="Freeform 1048"/>
              <p:cNvSpPr>
                <a:spLocks/>
              </p:cNvSpPr>
              <p:nvPr/>
            </p:nvSpPr>
            <p:spPr bwMode="auto">
              <a:xfrm>
                <a:off x="4659" y="1381"/>
                <a:ext cx="8" cy="3"/>
              </a:xfrm>
              <a:custGeom>
                <a:avLst/>
                <a:gdLst>
                  <a:gd name="T0" fmla="*/ 1 w 8"/>
                  <a:gd name="T1" fmla="*/ 0 h 3"/>
                  <a:gd name="T2" fmla="*/ 0 w 8"/>
                  <a:gd name="T3" fmla="*/ 3 h 3"/>
                  <a:gd name="T4" fmla="*/ 8 w 8"/>
                  <a:gd name="T5" fmla="*/ 3 h 3"/>
                  <a:gd name="T6" fmla="*/ 1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1" y="0"/>
                    </a:moveTo>
                    <a:lnTo>
                      <a:pt x="0" y="3"/>
                    </a:lnTo>
                    <a:lnTo>
                      <a:pt x="8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2" name="Freeform 1049"/>
              <p:cNvSpPr>
                <a:spLocks/>
              </p:cNvSpPr>
              <p:nvPr/>
            </p:nvSpPr>
            <p:spPr bwMode="auto">
              <a:xfrm>
                <a:off x="4659" y="1381"/>
                <a:ext cx="8" cy="3"/>
              </a:xfrm>
              <a:custGeom>
                <a:avLst/>
                <a:gdLst>
                  <a:gd name="T0" fmla="*/ 1 w 8"/>
                  <a:gd name="T1" fmla="*/ 0 h 3"/>
                  <a:gd name="T2" fmla="*/ 0 w 8"/>
                  <a:gd name="T3" fmla="*/ 3 h 3"/>
                  <a:gd name="T4" fmla="*/ 8 w 8"/>
                  <a:gd name="T5" fmla="*/ 3 h 3"/>
                  <a:gd name="T6" fmla="*/ 1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1" y="0"/>
                    </a:moveTo>
                    <a:lnTo>
                      <a:pt x="0" y="3"/>
                    </a:lnTo>
                    <a:lnTo>
                      <a:pt x="8" y="3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3" name="Freeform 1050"/>
              <p:cNvSpPr>
                <a:spLocks/>
              </p:cNvSpPr>
              <p:nvPr/>
            </p:nvSpPr>
            <p:spPr bwMode="auto">
              <a:xfrm>
                <a:off x="4660" y="1381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7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8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4" name="Freeform 1051"/>
              <p:cNvSpPr>
                <a:spLocks/>
              </p:cNvSpPr>
              <p:nvPr/>
            </p:nvSpPr>
            <p:spPr bwMode="auto">
              <a:xfrm>
                <a:off x="4660" y="1381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7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8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5" name="Freeform 1052"/>
              <p:cNvSpPr>
                <a:spLocks/>
              </p:cNvSpPr>
              <p:nvPr/>
            </p:nvSpPr>
            <p:spPr bwMode="auto">
              <a:xfrm>
                <a:off x="4529" y="138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6" name="Freeform 1053"/>
              <p:cNvSpPr>
                <a:spLocks/>
              </p:cNvSpPr>
              <p:nvPr/>
            </p:nvSpPr>
            <p:spPr bwMode="auto">
              <a:xfrm>
                <a:off x="4529" y="138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7" name="Freeform 1054"/>
              <p:cNvSpPr>
                <a:spLocks/>
              </p:cNvSpPr>
              <p:nvPr/>
            </p:nvSpPr>
            <p:spPr bwMode="auto">
              <a:xfrm>
                <a:off x="4529" y="138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8" name="Freeform 1055"/>
              <p:cNvSpPr>
                <a:spLocks/>
              </p:cNvSpPr>
              <p:nvPr/>
            </p:nvSpPr>
            <p:spPr bwMode="auto">
              <a:xfrm>
                <a:off x="4529" y="138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8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8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19" name="Freeform 1056"/>
              <p:cNvSpPr>
                <a:spLocks/>
              </p:cNvSpPr>
              <p:nvPr/>
            </p:nvSpPr>
            <p:spPr bwMode="auto">
              <a:xfrm>
                <a:off x="4658" y="1384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0" name="Freeform 1057"/>
              <p:cNvSpPr>
                <a:spLocks/>
              </p:cNvSpPr>
              <p:nvPr/>
            </p:nvSpPr>
            <p:spPr bwMode="auto">
              <a:xfrm>
                <a:off x="4658" y="1384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1" name="Freeform 1058"/>
              <p:cNvSpPr>
                <a:spLocks/>
              </p:cNvSpPr>
              <p:nvPr/>
            </p:nvSpPr>
            <p:spPr bwMode="auto">
              <a:xfrm>
                <a:off x="4659" y="138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2" name="Freeform 1059"/>
              <p:cNvSpPr>
                <a:spLocks/>
              </p:cNvSpPr>
              <p:nvPr/>
            </p:nvSpPr>
            <p:spPr bwMode="auto">
              <a:xfrm>
                <a:off x="4659" y="138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3" name="Freeform 1060"/>
              <p:cNvSpPr>
                <a:spLocks/>
              </p:cNvSpPr>
              <p:nvPr/>
            </p:nvSpPr>
            <p:spPr bwMode="auto">
              <a:xfrm>
                <a:off x="4530" y="1385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4" name="Freeform 1061"/>
              <p:cNvSpPr>
                <a:spLocks/>
              </p:cNvSpPr>
              <p:nvPr/>
            </p:nvSpPr>
            <p:spPr bwMode="auto">
              <a:xfrm>
                <a:off x="4530" y="1385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5" name="Freeform 1062"/>
              <p:cNvSpPr>
                <a:spLocks/>
              </p:cNvSpPr>
              <p:nvPr/>
            </p:nvSpPr>
            <p:spPr bwMode="auto">
              <a:xfrm>
                <a:off x="4530" y="1385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6" name="Freeform 1063"/>
              <p:cNvSpPr>
                <a:spLocks/>
              </p:cNvSpPr>
              <p:nvPr/>
            </p:nvSpPr>
            <p:spPr bwMode="auto">
              <a:xfrm>
                <a:off x="4530" y="1385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8 w 10"/>
                  <a:gd name="T3" fmla="*/ 0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7" name="Freeform 1064"/>
              <p:cNvSpPr>
                <a:spLocks/>
              </p:cNvSpPr>
              <p:nvPr/>
            </p:nvSpPr>
            <p:spPr bwMode="auto">
              <a:xfrm>
                <a:off x="4656" y="1385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8" name="Freeform 1065"/>
              <p:cNvSpPr>
                <a:spLocks/>
              </p:cNvSpPr>
              <p:nvPr/>
            </p:nvSpPr>
            <p:spPr bwMode="auto">
              <a:xfrm>
                <a:off x="4656" y="1385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2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29" name="Freeform 1066"/>
              <p:cNvSpPr>
                <a:spLocks/>
              </p:cNvSpPr>
              <p:nvPr/>
            </p:nvSpPr>
            <p:spPr bwMode="auto">
              <a:xfrm>
                <a:off x="4658" y="138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0" name="Freeform 1067"/>
              <p:cNvSpPr>
                <a:spLocks/>
              </p:cNvSpPr>
              <p:nvPr/>
            </p:nvSpPr>
            <p:spPr bwMode="auto">
              <a:xfrm>
                <a:off x="4658" y="138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6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1" name="Freeform 1068"/>
              <p:cNvSpPr>
                <a:spLocks/>
              </p:cNvSpPr>
              <p:nvPr/>
            </p:nvSpPr>
            <p:spPr bwMode="auto">
              <a:xfrm>
                <a:off x="4531" y="13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2" name="Freeform 1069"/>
              <p:cNvSpPr>
                <a:spLocks/>
              </p:cNvSpPr>
              <p:nvPr/>
            </p:nvSpPr>
            <p:spPr bwMode="auto">
              <a:xfrm>
                <a:off x="4531" y="13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3" name="Freeform 1070"/>
              <p:cNvSpPr>
                <a:spLocks/>
              </p:cNvSpPr>
              <p:nvPr/>
            </p:nvSpPr>
            <p:spPr bwMode="auto">
              <a:xfrm>
                <a:off x="4531" y="13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4" name="Freeform 1071"/>
              <p:cNvSpPr>
                <a:spLocks/>
              </p:cNvSpPr>
              <p:nvPr/>
            </p:nvSpPr>
            <p:spPr bwMode="auto">
              <a:xfrm>
                <a:off x="4531" y="138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5" name="Freeform 1072"/>
              <p:cNvSpPr>
                <a:spLocks/>
              </p:cNvSpPr>
              <p:nvPr/>
            </p:nvSpPr>
            <p:spPr bwMode="auto">
              <a:xfrm>
                <a:off x="4655" y="1387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6" name="Freeform 1073"/>
              <p:cNvSpPr>
                <a:spLocks/>
              </p:cNvSpPr>
              <p:nvPr/>
            </p:nvSpPr>
            <p:spPr bwMode="auto">
              <a:xfrm>
                <a:off x="4655" y="1387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7" name="Freeform 1074"/>
              <p:cNvSpPr>
                <a:spLocks/>
              </p:cNvSpPr>
              <p:nvPr/>
            </p:nvSpPr>
            <p:spPr bwMode="auto">
              <a:xfrm>
                <a:off x="4656" y="138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8" name="Freeform 1075"/>
              <p:cNvSpPr>
                <a:spLocks/>
              </p:cNvSpPr>
              <p:nvPr/>
            </p:nvSpPr>
            <p:spPr bwMode="auto">
              <a:xfrm>
                <a:off x="4656" y="138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39" name="Freeform 1076"/>
              <p:cNvSpPr>
                <a:spLocks/>
              </p:cNvSpPr>
              <p:nvPr/>
            </p:nvSpPr>
            <p:spPr bwMode="auto">
              <a:xfrm>
                <a:off x="4532" y="1388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2 w 11"/>
                  <a:gd name="T3" fmla="*/ 3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2" y="3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0" name="Freeform 1077"/>
              <p:cNvSpPr>
                <a:spLocks/>
              </p:cNvSpPr>
              <p:nvPr/>
            </p:nvSpPr>
            <p:spPr bwMode="auto">
              <a:xfrm>
                <a:off x="4532" y="1388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2 w 11"/>
                  <a:gd name="T3" fmla="*/ 3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2" y="3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1" name="Freeform 1078"/>
              <p:cNvSpPr>
                <a:spLocks/>
              </p:cNvSpPr>
              <p:nvPr/>
            </p:nvSpPr>
            <p:spPr bwMode="auto">
              <a:xfrm>
                <a:off x="4532" y="1388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8 w 11"/>
                  <a:gd name="T3" fmla="*/ 0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8" y="0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2" name="Freeform 1079"/>
              <p:cNvSpPr>
                <a:spLocks/>
              </p:cNvSpPr>
              <p:nvPr/>
            </p:nvSpPr>
            <p:spPr bwMode="auto">
              <a:xfrm>
                <a:off x="4532" y="1388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8 w 11"/>
                  <a:gd name="T3" fmla="*/ 0 h 3"/>
                  <a:gd name="T4" fmla="*/ 11 w 11"/>
                  <a:gd name="T5" fmla="*/ 3 h 3"/>
                  <a:gd name="T6" fmla="*/ 0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"/>
                  <a:gd name="T14" fmla="*/ 11 w 1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">
                    <a:moveTo>
                      <a:pt x="0" y="0"/>
                    </a:moveTo>
                    <a:lnTo>
                      <a:pt x="8" y="0"/>
                    </a:lnTo>
                    <a:lnTo>
                      <a:pt x="11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3" name="Freeform 1080"/>
              <p:cNvSpPr>
                <a:spLocks/>
              </p:cNvSpPr>
              <p:nvPr/>
            </p:nvSpPr>
            <p:spPr bwMode="auto">
              <a:xfrm>
                <a:off x="4653" y="1388"/>
                <a:ext cx="9" cy="3"/>
              </a:xfrm>
              <a:custGeom>
                <a:avLst/>
                <a:gdLst>
                  <a:gd name="T0" fmla="*/ 2 w 9"/>
                  <a:gd name="T1" fmla="*/ 0 h 3"/>
                  <a:gd name="T2" fmla="*/ 0 w 9"/>
                  <a:gd name="T3" fmla="*/ 3 h 3"/>
                  <a:gd name="T4" fmla="*/ 9 w 9"/>
                  <a:gd name="T5" fmla="*/ 3 h 3"/>
                  <a:gd name="T6" fmla="*/ 2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2" y="0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4" name="Freeform 1081"/>
              <p:cNvSpPr>
                <a:spLocks/>
              </p:cNvSpPr>
              <p:nvPr/>
            </p:nvSpPr>
            <p:spPr bwMode="auto">
              <a:xfrm>
                <a:off x="4653" y="1388"/>
                <a:ext cx="9" cy="3"/>
              </a:xfrm>
              <a:custGeom>
                <a:avLst/>
                <a:gdLst>
                  <a:gd name="T0" fmla="*/ 2 w 9"/>
                  <a:gd name="T1" fmla="*/ 0 h 3"/>
                  <a:gd name="T2" fmla="*/ 0 w 9"/>
                  <a:gd name="T3" fmla="*/ 3 h 3"/>
                  <a:gd name="T4" fmla="*/ 9 w 9"/>
                  <a:gd name="T5" fmla="*/ 3 h 3"/>
                  <a:gd name="T6" fmla="*/ 2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2" y="0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5" name="Freeform 1082"/>
              <p:cNvSpPr>
                <a:spLocks/>
              </p:cNvSpPr>
              <p:nvPr/>
            </p:nvSpPr>
            <p:spPr bwMode="auto">
              <a:xfrm>
                <a:off x="4655" y="1388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0 h 3"/>
                  <a:gd name="T4" fmla="*/ 7 w 9"/>
                  <a:gd name="T5" fmla="*/ 3 h 3"/>
                  <a:gd name="T6" fmla="*/ 0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0" y="0"/>
                    </a:moveTo>
                    <a:lnTo>
                      <a:pt x="9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6" name="Freeform 1083"/>
              <p:cNvSpPr>
                <a:spLocks/>
              </p:cNvSpPr>
              <p:nvPr/>
            </p:nvSpPr>
            <p:spPr bwMode="auto">
              <a:xfrm>
                <a:off x="4655" y="1388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0 h 3"/>
                  <a:gd name="T4" fmla="*/ 7 w 9"/>
                  <a:gd name="T5" fmla="*/ 3 h 3"/>
                  <a:gd name="T6" fmla="*/ 0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0" y="0"/>
                    </a:moveTo>
                    <a:lnTo>
                      <a:pt x="9" y="0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7" name="Freeform 1084"/>
              <p:cNvSpPr>
                <a:spLocks/>
              </p:cNvSpPr>
              <p:nvPr/>
            </p:nvSpPr>
            <p:spPr bwMode="auto">
              <a:xfrm>
                <a:off x="4534" y="139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8" name="Freeform 1085"/>
              <p:cNvSpPr>
                <a:spLocks/>
              </p:cNvSpPr>
              <p:nvPr/>
            </p:nvSpPr>
            <p:spPr bwMode="auto">
              <a:xfrm>
                <a:off x="4534" y="139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49" name="Rectangle 1086"/>
              <p:cNvSpPr>
                <a:spLocks noChangeArrowheads="1"/>
              </p:cNvSpPr>
              <p:nvPr/>
            </p:nvSpPr>
            <p:spPr bwMode="auto">
              <a:xfrm>
                <a:off x="4534" y="1391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0" name="Rectangle 1087"/>
              <p:cNvSpPr>
                <a:spLocks noChangeArrowheads="1"/>
              </p:cNvSpPr>
              <p:nvPr/>
            </p:nvSpPr>
            <p:spPr bwMode="auto">
              <a:xfrm>
                <a:off x="4534" y="1391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1" name="Freeform 1088"/>
              <p:cNvSpPr>
                <a:spLocks/>
              </p:cNvSpPr>
              <p:nvPr/>
            </p:nvSpPr>
            <p:spPr bwMode="auto">
              <a:xfrm>
                <a:off x="4653" y="139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2" name="Freeform 1089"/>
              <p:cNvSpPr>
                <a:spLocks/>
              </p:cNvSpPr>
              <p:nvPr/>
            </p:nvSpPr>
            <p:spPr bwMode="auto">
              <a:xfrm>
                <a:off x="4653" y="1391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3" name="Freeform 1090"/>
              <p:cNvSpPr>
                <a:spLocks/>
              </p:cNvSpPr>
              <p:nvPr/>
            </p:nvSpPr>
            <p:spPr bwMode="auto">
              <a:xfrm>
                <a:off x="4653" y="139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8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4" name="Freeform 1091"/>
              <p:cNvSpPr>
                <a:spLocks/>
              </p:cNvSpPr>
              <p:nvPr/>
            </p:nvSpPr>
            <p:spPr bwMode="auto">
              <a:xfrm>
                <a:off x="4653" y="1391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8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5" name="Freeform 1092"/>
              <p:cNvSpPr>
                <a:spLocks/>
              </p:cNvSpPr>
              <p:nvPr/>
            </p:nvSpPr>
            <p:spPr bwMode="auto">
              <a:xfrm>
                <a:off x="4534" y="1391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3 w 12"/>
                  <a:gd name="T3" fmla="*/ 3 h 3"/>
                  <a:gd name="T4" fmla="*/ 12 w 12"/>
                  <a:gd name="T5" fmla="*/ 3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0" y="0"/>
                    </a:moveTo>
                    <a:lnTo>
                      <a:pt x="3" y="3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6" name="Freeform 1093"/>
              <p:cNvSpPr>
                <a:spLocks/>
              </p:cNvSpPr>
              <p:nvPr/>
            </p:nvSpPr>
            <p:spPr bwMode="auto">
              <a:xfrm>
                <a:off x="4534" y="1391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3 w 12"/>
                  <a:gd name="T3" fmla="*/ 3 h 3"/>
                  <a:gd name="T4" fmla="*/ 12 w 12"/>
                  <a:gd name="T5" fmla="*/ 3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0" y="0"/>
                    </a:moveTo>
                    <a:lnTo>
                      <a:pt x="3" y="3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7" name="Freeform 1094"/>
              <p:cNvSpPr>
                <a:spLocks/>
              </p:cNvSpPr>
              <p:nvPr/>
            </p:nvSpPr>
            <p:spPr bwMode="auto">
              <a:xfrm>
                <a:off x="4534" y="1391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9 w 12"/>
                  <a:gd name="T3" fmla="*/ 0 h 3"/>
                  <a:gd name="T4" fmla="*/ 12 w 12"/>
                  <a:gd name="T5" fmla="*/ 3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0" y="0"/>
                    </a:moveTo>
                    <a:lnTo>
                      <a:pt x="9" y="0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8" name="Freeform 1095"/>
              <p:cNvSpPr>
                <a:spLocks/>
              </p:cNvSpPr>
              <p:nvPr/>
            </p:nvSpPr>
            <p:spPr bwMode="auto">
              <a:xfrm>
                <a:off x="4534" y="1391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9 w 12"/>
                  <a:gd name="T3" fmla="*/ 0 h 3"/>
                  <a:gd name="T4" fmla="*/ 12 w 12"/>
                  <a:gd name="T5" fmla="*/ 3 h 3"/>
                  <a:gd name="T6" fmla="*/ 0 w 1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3"/>
                  <a:gd name="T14" fmla="*/ 12 w 1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3">
                    <a:moveTo>
                      <a:pt x="0" y="0"/>
                    </a:moveTo>
                    <a:lnTo>
                      <a:pt x="9" y="0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59" name="Freeform 1096"/>
              <p:cNvSpPr>
                <a:spLocks/>
              </p:cNvSpPr>
              <p:nvPr/>
            </p:nvSpPr>
            <p:spPr bwMode="auto">
              <a:xfrm>
                <a:off x="4650" y="1391"/>
                <a:ext cx="9" cy="3"/>
              </a:xfrm>
              <a:custGeom>
                <a:avLst/>
                <a:gdLst>
                  <a:gd name="T0" fmla="*/ 3 w 9"/>
                  <a:gd name="T1" fmla="*/ 0 h 3"/>
                  <a:gd name="T2" fmla="*/ 0 w 9"/>
                  <a:gd name="T3" fmla="*/ 3 h 3"/>
                  <a:gd name="T4" fmla="*/ 9 w 9"/>
                  <a:gd name="T5" fmla="*/ 3 h 3"/>
                  <a:gd name="T6" fmla="*/ 3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3" y="0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0" name="Freeform 1097"/>
              <p:cNvSpPr>
                <a:spLocks/>
              </p:cNvSpPr>
              <p:nvPr/>
            </p:nvSpPr>
            <p:spPr bwMode="auto">
              <a:xfrm>
                <a:off x="4650" y="1391"/>
                <a:ext cx="9" cy="3"/>
              </a:xfrm>
              <a:custGeom>
                <a:avLst/>
                <a:gdLst>
                  <a:gd name="T0" fmla="*/ 3 w 9"/>
                  <a:gd name="T1" fmla="*/ 0 h 3"/>
                  <a:gd name="T2" fmla="*/ 0 w 9"/>
                  <a:gd name="T3" fmla="*/ 3 h 3"/>
                  <a:gd name="T4" fmla="*/ 9 w 9"/>
                  <a:gd name="T5" fmla="*/ 3 h 3"/>
                  <a:gd name="T6" fmla="*/ 3 w 9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3"/>
                  <a:gd name="T14" fmla="*/ 9 w 9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3">
                    <a:moveTo>
                      <a:pt x="3" y="0"/>
                    </a:moveTo>
                    <a:lnTo>
                      <a:pt x="0" y="3"/>
                    </a:lnTo>
                    <a:lnTo>
                      <a:pt x="9" y="3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1" name="Freeform 1098"/>
              <p:cNvSpPr>
                <a:spLocks/>
              </p:cNvSpPr>
              <p:nvPr/>
            </p:nvSpPr>
            <p:spPr bwMode="auto">
              <a:xfrm>
                <a:off x="4653" y="1391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6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2" name="Freeform 1099"/>
              <p:cNvSpPr>
                <a:spLocks/>
              </p:cNvSpPr>
              <p:nvPr/>
            </p:nvSpPr>
            <p:spPr bwMode="auto">
              <a:xfrm>
                <a:off x="4653" y="1391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6 w 8"/>
                  <a:gd name="T5" fmla="*/ 3 h 3"/>
                  <a:gd name="T6" fmla="*/ 0 w 8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"/>
                  <a:gd name="T14" fmla="*/ 8 w 8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">
                    <a:moveTo>
                      <a:pt x="0" y="0"/>
                    </a:moveTo>
                    <a:lnTo>
                      <a:pt x="8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3" name="Freeform 1100"/>
              <p:cNvSpPr>
                <a:spLocks/>
              </p:cNvSpPr>
              <p:nvPr/>
            </p:nvSpPr>
            <p:spPr bwMode="auto">
              <a:xfrm>
                <a:off x="4537" y="139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4" name="Freeform 1101"/>
              <p:cNvSpPr>
                <a:spLocks/>
              </p:cNvSpPr>
              <p:nvPr/>
            </p:nvSpPr>
            <p:spPr bwMode="auto">
              <a:xfrm>
                <a:off x="4537" y="139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5" name="Rectangle 1102"/>
              <p:cNvSpPr>
                <a:spLocks noChangeArrowheads="1"/>
              </p:cNvSpPr>
              <p:nvPr/>
            </p:nvSpPr>
            <p:spPr bwMode="auto">
              <a:xfrm>
                <a:off x="4537" y="1394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6" name="Rectangle 1103"/>
              <p:cNvSpPr>
                <a:spLocks noChangeArrowheads="1"/>
              </p:cNvSpPr>
              <p:nvPr/>
            </p:nvSpPr>
            <p:spPr bwMode="auto">
              <a:xfrm>
                <a:off x="4537" y="1394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7" name="Freeform 1104"/>
              <p:cNvSpPr>
                <a:spLocks/>
              </p:cNvSpPr>
              <p:nvPr/>
            </p:nvSpPr>
            <p:spPr bwMode="auto">
              <a:xfrm>
                <a:off x="4650" y="139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8" name="Freeform 1105"/>
              <p:cNvSpPr>
                <a:spLocks/>
              </p:cNvSpPr>
              <p:nvPr/>
            </p:nvSpPr>
            <p:spPr bwMode="auto">
              <a:xfrm>
                <a:off x="4650" y="1394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69" name="Rectangle 1106"/>
              <p:cNvSpPr>
                <a:spLocks noChangeArrowheads="1"/>
              </p:cNvSpPr>
              <p:nvPr/>
            </p:nvSpPr>
            <p:spPr bwMode="auto">
              <a:xfrm>
                <a:off x="4650" y="1394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0" name="Rectangle 1107"/>
              <p:cNvSpPr>
                <a:spLocks noChangeArrowheads="1"/>
              </p:cNvSpPr>
              <p:nvPr/>
            </p:nvSpPr>
            <p:spPr bwMode="auto">
              <a:xfrm>
                <a:off x="4650" y="1394"/>
                <a:ext cx="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1" name="Freeform 1108"/>
              <p:cNvSpPr>
                <a:spLocks/>
              </p:cNvSpPr>
              <p:nvPr/>
            </p:nvSpPr>
            <p:spPr bwMode="auto">
              <a:xfrm>
                <a:off x="4537" y="1394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2 w 12"/>
                  <a:gd name="T3" fmla="*/ 2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2" y="2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2" name="Freeform 1109"/>
              <p:cNvSpPr>
                <a:spLocks/>
              </p:cNvSpPr>
              <p:nvPr/>
            </p:nvSpPr>
            <p:spPr bwMode="auto">
              <a:xfrm>
                <a:off x="4537" y="1394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2 w 12"/>
                  <a:gd name="T3" fmla="*/ 2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2" y="2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3" name="Freeform 1110"/>
              <p:cNvSpPr>
                <a:spLocks/>
              </p:cNvSpPr>
              <p:nvPr/>
            </p:nvSpPr>
            <p:spPr bwMode="auto">
              <a:xfrm>
                <a:off x="4537" y="1394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9 w 12"/>
                  <a:gd name="T3" fmla="*/ 0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9" y="0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4" name="Freeform 1111"/>
              <p:cNvSpPr>
                <a:spLocks/>
              </p:cNvSpPr>
              <p:nvPr/>
            </p:nvSpPr>
            <p:spPr bwMode="auto">
              <a:xfrm>
                <a:off x="4537" y="1394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9 w 12"/>
                  <a:gd name="T3" fmla="*/ 0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9" y="0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5" name="Freeform 1112"/>
              <p:cNvSpPr>
                <a:spLocks/>
              </p:cNvSpPr>
              <p:nvPr/>
            </p:nvSpPr>
            <p:spPr bwMode="auto">
              <a:xfrm>
                <a:off x="4647" y="1394"/>
                <a:ext cx="9" cy="2"/>
              </a:xfrm>
              <a:custGeom>
                <a:avLst/>
                <a:gdLst>
                  <a:gd name="T0" fmla="*/ 3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3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3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6" name="Freeform 1113"/>
              <p:cNvSpPr>
                <a:spLocks/>
              </p:cNvSpPr>
              <p:nvPr/>
            </p:nvSpPr>
            <p:spPr bwMode="auto">
              <a:xfrm>
                <a:off x="4647" y="1394"/>
                <a:ext cx="9" cy="2"/>
              </a:xfrm>
              <a:custGeom>
                <a:avLst/>
                <a:gdLst>
                  <a:gd name="T0" fmla="*/ 3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3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3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7" name="Freeform 1114"/>
              <p:cNvSpPr>
                <a:spLocks/>
              </p:cNvSpPr>
              <p:nvPr/>
            </p:nvSpPr>
            <p:spPr bwMode="auto">
              <a:xfrm>
                <a:off x="4650" y="1394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6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8" name="Freeform 1115"/>
              <p:cNvSpPr>
                <a:spLocks/>
              </p:cNvSpPr>
              <p:nvPr/>
            </p:nvSpPr>
            <p:spPr bwMode="auto">
              <a:xfrm>
                <a:off x="4650" y="1394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6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79" name="Freeform 1116"/>
              <p:cNvSpPr>
                <a:spLocks/>
              </p:cNvSpPr>
              <p:nvPr/>
            </p:nvSpPr>
            <p:spPr bwMode="auto">
              <a:xfrm>
                <a:off x="4539" y="1396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0" name="Freeform 1117"/>
              <p:cNvSpPr>
                <a:spLocks/>
              </p:cNvSpPr>
              <p:nvPr/>
            </p:nvSpPr>
            <p:spPr bwMode="auto">
              <a:xfrm>
                <a:off x="4539" y="1396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1" name="Freeform 1118"/>
              <p:cNvSpPr>
                <a:spLocks/>
              </p:cNvSpPr>
              <p:nvPr/>
            </p:nvSpPr>
            <p:spPr bwMode="auto">
              <a:xfrm>
                <a:off x="4539" y="1396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2" name="Freeform 1119"/>
              <p:cNvSpPr>
                <a:spLocks/>
              </p:cNvSpPr>
              <p:nvPr/>
            </p:nvSpPr>
            <p:spPr bwMode="auto">
              <a:xfrm>
                <a:off x="4539" y="1396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3" name="Freeform 1120"/>
              <p:cNvSpPr>
                <a:spLocks/>
              </p:cNvSpPr>
              <p:nvPr/>
            </p:nvSpPr>
            <p:spPr bwMode="auto">
              <a:xfrm>
                <a:off x="4646" y="1396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4" name="Freeform 1121"/>
              <p:cNvSpPr>
                <a:spLocks/>
              </p:cNvSpPr>
              <p:nvPr/>
            </p:nvSpPr>
            <p:spPr bwMode="auto">
              <a:xfrm>
                <a:off x="4646" y="1396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5" name="Freeform 1122"/>
              <p:cNvSpPr>
                <a:spLocks/>
              </p:cNvSpPr>
              <p:nvPr/>
            </p:nvSpPr>
            <p:spPr bwMode="auto">
              <a:xfrm>
                <a:off x="4647" y="139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6" name="Freeform 1123"/>
              <p:cNvSpPr>
                <a:spLocks/>
              </p:cNvSpPr>
              <p:nvPr/>
            </p:nvSpPr>
            <p:spPr bwMode="auto">
              <a:xfrm>
                <a:off x="4647" y="1396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7" name="Freeform 1124"/>
              <p:cNvSpPr>
                <a:spLocks/>
              </p:cNvSpPr>
              <p:nvPr/>
            </p:nvSpPr>
            <p:spPr bwMode="auto">
              <a:xfrm>
                <a:off x="4540" y="139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2 w 12"/>
                  <a:gd name="T3" fmla="*/ 2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2" y="2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8" name="Freeform 1125"/>
              <p:cNvSpPr>
                <a:spLocks/>
              </p:cNvSpPr>
              <p:nvPr/>
            </p:nvSpPr>
            <p:spPr bwMode="auto">
              <a:xfrm>
                <a:off x="4540" y="139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2 w 12"/>
                  <a:gd name="T3" fmla="*/ 2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2" y="2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89" name="Freeform 1126"/>
              <p:cNvSpPr>
                <a:spLocks/>
              </p:cNvSpPr>
              <p:nvPr/>
            </p:nvSpPr>
            <p:spPr bwMode="auto">
              <a:xfrm>
                <a:off x="4540" y="139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9 w 12"/>
                  <a:gd name="T3" fmla="*/ 0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9" y="0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0" name="Freeform 1127"/>
              <p:cNvSpPr>
                <a:spLocks/>
              </p:cNvSpPr>
              <p:nvPr/>
            </p:nvSpPr>
            <p:spPr bwMode="auto">
              <a:xfrm>
                <a:off x="4540" y="139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9 w 12"/>
                  <a:gd name="T3" fmla="*/ 0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9" y="0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1" name="Freeform 1128"/>
              <p:cNvSpPr>
                <a:spLocks/>
              </p:cNvSpPr>
              <p:nvPr/>
            </p:nvSpPr>
            <p:spPr bwMode="auto">
              <a:xfrm>
                <a:off x="4643" y="1397"/>
                <a:ext cx="10" cy="2"/>
              </a:xfrm>
              <a:custGeom>
                <a:avLst/>
                <a:gdLst>
                  <a:gd name="T0" fmla="*/ 3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3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3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2" name="Freeform 1129"/>
              <p:cNvSpPr>
                <a:spLocks/>
              </p:cNvSpPr>
              <p:nvPr/>
            </p:nvSpPr>
            <p:spPr bwMode="auto">
              <a:xfrm>
                <a:off x="4643" y="1397"/>
                <a:ext cx="10" cy="2"/>
              </a:xfrm>
              <a:custGeom>
                <a:avLst/>
                <a:gdLst>
                  <a:gd name="T0" fmla="*/ 3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3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3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3" name="Freeform 1130"/>
              <p:cNvSpPr>
                <a:spLocks/>
              </p:cNvSpPr>
              <p:nvPr/>
            </p:nvSpPr>
            <p:spPr bwMode="auto">
              <a:xfrm>
                <a:off x="4646" y="139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7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4" name="Freeform 1131"/>
              <p:cNvSpPr>
                <a:spLocks/>
              </p:cNvSpPr>
              <p:nvPr/>
            </p:nvSpPr>
            <p:spPr bwMode="auto">
              <a:xfrm>
                <a:off x="4646" y="139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7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5" name="Freeform 1132"/>
              <p:cNvSpPr>
                <a:spLocks/>
              </p:cNvSpPr>
              <p:nvPr/>
            </p:nvSpPr>
            <p:spPr bwMode="auto">
              <a:xfrm>
                <a:off x="4542" y="139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" name="Freeform 1133"/>
              <p:cNvSpPr>
                <a:spLocks/>
              </p:cNvSpPr>
              <p:nvPr/>
            </p:nvSpPr>
            <p:spPr bwMode="auto">
              <a:xfrm>
                <a:off x="4542" y="139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" name="Freeform 1134"/>
              <p:cNvSpPr>
                <a:spLocks/>
              </p:cNvSpPr>
              <p:nvPr/>
            </p:nvSpPr>
            <p:spPr bwMode="auto">
              <a:xfrm>
                <a:off x="4542" y="139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" name="Freeform 1135"/>
              <p:cNvSpPr>
                <a:spLocks/>
              </p:cNvSpPr>
              <p:nvPr/>
            </p:nvSpPr>
            <p:spPr bwMode="auto">
              <a:xfrm>
                <a:off x="4542" y="139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0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" name="Freeform 1136"/>
              <p:cNvSpPr>
                <a:spLocks/>
              </p:cNvSpPr>
              <p:nvPr/>
            </p:nvSpPr>
            <p:spPr bwMode="auto">
              <a:xfrm>
                <a:off x="4642" y="1399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0" name="Freeform 1137"/>
              <p:cNvSpPr>
                <a:spLocks/>
              </p:cNvSpPr>
              <p:nvPr/>
            </p:nvSpPr>
            <p:spPr bwMode="auto">
              <a:xfrm>
                <a:off x="4642" y="1399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" name="Freeform 1138"/>
              <p:cNvSpPr>
                <a:spLocks/>
              </p:cNvSpPr>
              <p:nvPr/>
            </p:nvSpPr>
            <p:spPr bwMode="auto">
              <a:xfrm>
                <a:off x="4643" y="1399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" name="Freeform 1139"/>
              <p:cNvSpPr>
                <a:spLocks/>
              </p:cNvSpPr>
              <p:nvPr/>
            </p:nvSpPr>
            <p:spPr bwMode="auto">
              <a:xfrm>
                <a:off x="4643" y="1399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3" name="Freeform 1140"/>
              <p:cNvSpPr>
                <a:spLocks/>
              </p:cNvSpPr>
              <p:nvPr/>
            </p:nvSpPr>
            <p:spPr bwMode="auto">
              <a:xfrm>
                <a:off x="4543" y="1400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2 w 12"/>
                  <a:gd name="T3" fmla="*/ 2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2" y="2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4" name="Freeform 1141"/>
              <p:cNvSpPr>
                <a:spLocks/>
              </p:cNvSpPr>
              <p:nvPr/>
            </p:nvSpPr>
            <p:spPr bwMode="auto">
              <a:xfrm>
                <a:off x="4543" y="1400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2 w 12"/>
                  <a:gd name="T3" fmla="*/ 2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2" y="2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5" name="Freeform 1142"/>
              <p:cNvSpPr>
                <a:spLocks/>
              </p:cNvSpPr>
              <p:nvPr/>
            </p:nvSpPr>
            <p:spPr bwMode="auto">
              <a:xfrm>
                <a:off x="4543" y="1400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0 w 12"/>
                  <a:gd name="T3" fmla="*/ 0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6" name="Freeform 1143"/>
              <p:cNvSpPr>
                <a:spLocks/>
              </p:cNvSpPr>
              <p:nvPr/>
            </p:nvSpPr>
            <p:spPr bwMode="auto">
              <a:xfrm>
                <a:off x="4543" y="1400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0 w 12"/>
                  <a:gd name="T3" fmla="*/ 0 h 2"/>
                  <a:gd name="T4" fmla="*/ 12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7" name="Freeform 1144"/>
              <p:cNvSpPr>
                <a:spLocks/>
              </p:cNvSpPr>
              <p:nvPr/>
            </p:nvSpPr>
            <p:spPr bwMode="auto">
              <a:xfrm>
                <a:off x="4640" y="1400"/>
                <a:ext cx="11" cy="2"/>
              </a:xfrm>
              <a:custGeom>
                <a:avLst/>
                <a:gdLst>
                  <a:gd name="T0" fmla="*/ 2 w 11"/>
                  <a:gd name="T1" fmla="*/ 0 h 2"/>
                  <a:gd name="T2" fmla="*/ 0 w 11"/>
                  <a:gd name="T3" fmla="*/ 2 h 2"/>
                  <a:gd name="T4" fmla="*/ 11 w 11"/>
                  <a:gd name="T5" fmla="*/ 2 h 2"/>
                  <a:gd name="T6" fmla="*/ 2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2" y="0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8" name="Freeform 1145"/>
              <p:cNvSpPr>
                <a:spLocks/>
              </p:cNvSpPr>
              <p:nvPr/>
            </p:nvSpPr>
            <p:spPr bwMode="auto">
              <a:xfrm>
                <a:off x="4640" y="1400"/>
                <a:ext cx="11" cy="2"/>
              </a:xfrm>
              <a:custGeom>
                <a:avLst/>
                <a:gdLst>
                  <a:gd name="T0" fmla="*/ 2 w 11"/>
                  <a:gd name="T1" fmla="*/ 0 h 2"/>
                  <a:gd name="T2" fmla="*/ 0 w 11"/>
                  <a:gd name="T3" fmla="*/ 2 h 2"/>
                  <a:gd name="T4" fmla="*/ 11 w 11"/>
                  <a:gd name="T5" fmla="*/ 2 h 2"/>
                  <a:gd name="T6" fmla="*/ 2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2" y="0"/>
                    </a:moveTo>
                    <a:lnTo>
                      <a:pt x="0" y="2"/>
                    </a:lnTo>
                    <a:lnTo>
                      <a:pt x="11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9" name="Freeform 1146"/>
              <p:cNvSpPr>
                <a:spLocks/>
              </p:cNvSpPr>
              <p:nvPr/>
            </p:nvSpPr>
            <p:spPr bwMode="auto">
              <a:xfrm>
                <a:off x="4642" y="1400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0 h 2"/>
                  <a:gd name="T4" fmla="*/ 9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1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0" name="Freeform 1147"/>
              <p:cNvSpPr>
                <a:spLocks/>
              </p:cNvSpPr>
              <p:nvPr/>
            </p:nvSpPr>
            <p:spPr bwMode="auto">
              <a:xfrm>
                <a:off x="4642" y="1400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0 h 2"/>
                  <a:gd name="T4" fmla="*/ 9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1" y="0"/>
                    </a:lnTo>
                    <a:lnTo>
                      <a:pt x="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1" name="Freeform 1148"/>
              <p:cNvSpPr>
                <a:spLocks/>
              </p:cNvSpPr>
              <p:nvPr/>
            </p:nvSpPr>
            <p:spPr bwMode="auto">
              <a:xfrm>
                <a:off x="4545" y="140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2" name="Freeform 1149"/>
              <p:cNvSpPr>
                <a:spLocks/>
              </p:cNvSpPr>
              <p:nvPr/>
            </p:nvSpPr>
            <p:spPr bwMode="auto">
              <a:xfrm>
                <a:off x="4545" y="140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3" name="Freeform 1150"/>
              <p:cNvSpPr>
                <a:spLocks/>
              </p:cNvSpPr>
              <p:nvPr/>
            </p:nvSpPr>
            <p:spPr bwMode="auto">
              <a:xfrm>
                <a:off x="4545" y="140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4" name="Freeform 1151"/>
              <p:cNvSpPr>
                <a:spLocks/>
              </p:cNvSpPr>
              <p:nvPr/>
            </p:nvSpPr>
            <p:spPr bwMode="auto">
              <a:xfrm>
                <a:off x="4545" y="1402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5" name="Freeform 1152"/>
              <p:cNvSpPr>
                <a:spLocks/>
              </p:cNvSpPr>
              <p:nvPr/>
            </p:nvSpPr>
            <p:spPr bwMode="auto">
              <a:xfrm>
                <a:off x="4638" y="1402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6" name="Freeform 1153"/>
              <p:cNvSpPr>
                <a:spLocks/>
              </p:cNvSpPr>
              <p:nvPr/>
            </p:nvSpPr>
            <p:spPr bwMode="auto">
              <a:xfrm>
                <a:off x="4638" y="1402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7" name="Freeform 1154"/>
              <p:cNvSpPr>
                <a:spLocks/>
              </p:cNvSpPr>
              <p:nvPr/>
            </p:nvSpPr>
            <p:spPr bwMode="auto">
              <a:xfrm>
                <a:off x="4640" y="140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8" name="Freeform 1155"/>
              <p:cNvSpPr>
                <a:spLocks/>
              </p:cNvSpPr>
              <p:nvPr/>
            </p:nvSpPr>
            <p:spPr bwMode="auto">
              <a:xfrm>
                <a:off x="4640" y="140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9" name="Freeform 1156"/>
              <p:cNvSpPr>
                <a:spLocks/>
              </p:cNvSpPr>
              <p:nvPr/>
            </p:nvSpPr>
            <p:spPr bwMode="auto">
              <a:xfrm>
                <a:off x="4546" y="1403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0" name="Freeform 1157"/>
              <p:cNvSpPr>
                <a:spLocks/>
              </p:cNvSpPr>
              <p:nvPr/>
            </p:nvSpPr>
            <p:spPr bwMode="auto">
              <a:xfrm>
                <a:off x="4546" y="1403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1" name="Freeform 1158"/>
              <p:cNvSpPr>
                <a:spLocks/>
              </p:cNvSpPr>
              <p:nvPr/>
            </p:nvSpPr>
            <p:spPr bwMode="auto">
              <a:xfrm>
                <a:off x="4546" y="1403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2" name="Freeform 1159"/>
              <p:cNvSpPr>
                <a:spLocks/>
              </p:cNvSpPr>
              <p:nvPr/>
            </p:nvSpPr>
            <p:spPr bwMode="auto">
              <a:xfrm>
                <a:off x="4546" y="1403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3" name="Freeform 1160"/>
              <p:cNvSpPr>
                <a:spLocks/>
              </p:cNvSpPr>
              <p:nvPr/>
            </p:nvSpPr>
            <p:spPr bwMode="auto">
              <a:xfrm>
                <a:off x="4637" y="1403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4" name="Freeform 1161"/>
              <p:cNvSpPr>
                <a:spLocks/>
              </p:cNvSpPr>
              <p:nvPr/>
            </p:nvSpPr>
            <p:spPr bwMode="auto">
              <a:xfrm>
                <a:off x="4637" y="1403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5" name="Freeform 1162"/>
              <p:cNvSpPr>
                <a:spLocks/>
              </p:cNvSpPr>
              <p:nvPr/>
            </p:nvSpPr>
            <p:spPr bwMode="auto">
              <a:xfrm>
                <a:off x="4638" y="140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0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6" name="Freeform 1163"/>
              <p:cNvSpPr>
                <a:spLocks/>
              </p:cNvSpPr>
              <p:nvPr/>
            </p:nvSpPr>
            <p:spPr bwMode="auto">
              <a:xfrm>
                <a:off x="4638" y="140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0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7" name="Freeform 1164"/>
              <p:cNvSpPr>
                <a:spLocks/>
              </p:cNvSpPr>
              <p:nvPr/>
            </p:nvSpPr>
            <p:spPr bwMode="auto">
              <a:xfrm>
                <a:off x="4547" y="1404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8" name="Freeform 1165"/>
              <p:cNvSpPr>
                <a:spLocks/>
              </p:cNvSpPr>
              <p:nvPr/>
            </p:nvSpPr>
            <p:spPr bwMode="auto">
              <a:xfrm>
                <a:off x="4547" y="1404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29" name="Freeform 1166"/>
              <p:cNvSpPr>
                <a:spLocks/>
              </p:cNvSpPr>
              <p:nvPr/>
            </p:nvSpPr>
            <p:spPr bwMode="auto">
              <a:xfrm>
                <a:off x="4547" y="1404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0" name="Freeform 1167"/>
              <p:cNvSpPr>
                <a:spLocks/>
              </p:cNvSpPr>
              <p:nvPr/>
            </p:nvSpPr>
            <p:spPr bwMode="auto">
              <a:xfrm>
                <a:off x="4547" y="1404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1" name="Freeform 1168"/>
              <p:cNvSpPr>
                <a:spLocks/>
              </p:cNvSpPr>
              <p:nvPr/>
            </p:nvSpPr>
            <p:spPr bwMode="auto">
              <a:xfrm>
                <a:off x="4634" y="1404"/>
                <a:ext cx="12" cy="1"/>
              </a:xfrm>
              <a:custGeom>
                <a:avLst/>
                <a:gdLst>
                  <a:gd name="T0" fmla="*/ 3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3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3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2" name="Freeform 1169"/>
              <p:cNvSpPr>
                <a:spLocks/>
              </p:cNvSpPr>
              <p:nvPr/>
            </p:nvSpPr>
            <p:spPr bwMode="auto">
              <a:xfrm>
                <a:off x="4634" y="1404"/>
                <a:ext cx="12" cy="1"/>
              </a:xfrm>
              <a:custGeom>
                <a:avLst/>
                <a:gdLst>
                  <a:gd name="T0" fmla="*/ 3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3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3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3" name="Freeform 1170"/>
              <p:cNvSpPr>
                <a:spLocks/>
              </p:cNvSpPr>
              <p:nvPr/>
            </p:nvSpPr>
            <p:spPr bwMode="auto">
              <a:xfrm>
                <a:off x="4637" y="140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4" name="Freeform 1171"/>
              <p:cNvSpPr>
                <a:spLocks/>
              </p:cNvSpPr>
              <p:nvPr/>
            </p:nvSpPr>
            <p:spPr bwMode="auto">
              <a:xfrm>
                <a:off x="4637" y="140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5" name="Freeform 1172"/>
              <p:cNvSpPr>
                <a:spLocks/>
              </p:cNvSpPr>
              <p:nvPr/>
            </p:nvSpPr>
            <p:spPr bwMode="auto">
              <a:xfrm>
                <a:off x="4549" y="140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6" name="Freeform 1173"/>
              <p:cNvSpPr>
                <a:spLocks/>
              </p:cNvSpPr>
              <p:nvPr/>
            </p:nvSpPr>
            <p:spPr bwMode="auto">
              <a:xfrm>
                <a:off x="4549" y="140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7" name="Freeform 1174"/>
              <p:cNvSpPr>
                <a:spLocks/>
              </p:cNvSpPr>
              <p:nvPr/>
            </p:nvSpPr>
            <p:spPr bwMode="auto">
              <a:xfrm>
                <a:off x="4549" y="140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8" name="Freeform 1175"/>
              <p:cNvSpPr>
                <a:spLocks/>
              </p:cNvSpPr>
              <p:nvPr/>
            </p:nvSpPr>
            <p:spPr bwMode="auto">
              <a:xfrm>
                <a:off x="4549" y="140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39" name="Freeform 1176"/>
              <p:cNvSpPr>
                <a:spLocks/>
              </p:cNvSpPr>
              <p:nvPr/>
            </p:nvSpPr>
            <p:spPr bwMode="auto">
              <a:xfrm>
                <a:off x="4633" y="140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0" name="Freeform 1177"/>
              <p:cNvSpPr>
                <a:spLocks/>
              </p:cNvSpPr>
              <p:nvPr/>
            </p:nvSpPr>
            <p:spPr bwMode="auto">
              <a:xfrm>
                <a:off x="4633" y="140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1" name="Freeform 1178"/>
              <p:cNvSpPr>
                <a:spLocks/>
              </p:cNvSpPr>
              <p:nvPr/>
            </p:nvSpPr>
            <p:spPr bwMode="auto">
              <a:xfrm>
                <a:off x="4634" y="140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2" name="Freeform 1179"/>
              <p:cNvSpPr>
                <a:spLocks/>
              </p:cNvSpPr>
              <p:nvPr/>
            </p:nvSpPr>
            <p:spPr bwMode="auto">
              <a:xfrm>
                <a:off x="4634" y="140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3" name="Freeform 1180"/>
              <p:cNvSpPr>
                <a:spLocks/>
              </p:cNvSpPr>
              <p:nvPr/>
            </p:nvSpPr>
            <p:spPr bwMode="auto">
              <a:xfrm>
                <a:off x="4550" y="140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3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3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4" name="Freeform 1181"/>
              <p:cNvSpPr>
                <a:spLocks/>
              </p:cNvSpPr>
              <p:nvPr/>
            </p:nvSpPr>
            <p:spPr bwMode="auto">
              <a:xfrm>
                <a:off x="4550" y="140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3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3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5" name="Freeform 1182"/>
              <p:cNvSpPr>
                <a:spLocks/>
              </p:cNvSpPr>
              <p:nvPr/>
            </p:nvSpPr>
            <p:spPr bwMode="auto">
              <a:xfrm>
                <a:off x="4550" y="140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6" name="Freeform 1183"/>
              <p:cNvSpPr>
                <a:spLocks/>
              </p:cNvSpPr>
              <p:nvPr/>
            </p:nvSpPr>
            <p:spPr bwMode="auto">
              <a:xfrm>
                <a:off x="4550" y="140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7" name="Freeform 1184"/>
              <p:cNvSpPr>
                <a:spLocks/>
              </p:cNvSpPr>
              <p:nvPr/>
            </p:nvSpPr>
            <p:spPr bwMode="auto">
              <a:xfrm>
                <a:off x="4629" y="1406"/>
                <a:ext cx="14" cy="1"/>
              </a:xfrm>
              <a:custGeom>
                <a:avLst/>
                <a:gdLst>
                  <a:gd name="T0" fmla="*/ 4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4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4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8" name="Freeform 1185"/>
              <p:cNvSpPr>
                <a:spLocks/>
              </p:cNvSpPr>
              <p:nvPr/>
            </p:nvSpPr>
            <p:spPr bwMode="auto">
              <a:xfrm>
                <a:off x="4629" y="1406"/>
                <a:ext cx="14" cy="1"/>
              </a:xfrm>
              <a:custGeom>
                <a:avLst/>
                <a:gdLst>
                  <a:gd name="T0" fmla="*/ 4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4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4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49" name="Freeform 1186"/>
              <p:cNvSpPr>
                <a:spLocks/>
              </p:cNvSpPr>
              <p:nvPr/>
            </p:nvSpPr>
            <p:spPr bwMode="auto">
              <a:xfrm>
                <a:off x="4633" y="140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0" name="Freeform 1187"/>
              <p:cNvSpPr>
                <a:spLocks/>
              </p:cNvSpPr>
              <p:nvPr/>
            </p:nvSpPr>
            <p:spPr bwMode="auto">
              <a:xfrm>
                <a:off x="4633" y="140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1" name="Freeform 1188"/>
              <p:cNvSpPr>
                <a:spLocks/>
              </p:cNvSpPr>
              <p:nvPr/>
            </p:nvSpPr>
            <p:spPr bwMode="auto">
              <a:xfrm>
                <a:off x="4553" y="140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2" name="Freeform 1189"/>
              <p:cNvSpPr>
                <a:spLocks/>
              </p:cNvSpPr>
              <p:nvPr/>
            </p:nvSpPr>
            <p:spPr bwMode="auto">
              <a:xfrm>
                <a:off x="4553" y="140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3" name="Freeform 1190"/>
              <p:cNvSpPr>
                <a:spLocks/>
              </p:cNvSpPr>
              <p:nvPr/>
            </p:nvSpPr>
            <p:spPr bwMode="auto">
              <a:xfrm>
                <a:off x="4553" y="140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4" name="Freeform 1191"/>
              <p:cNvSpPr>
                <a:spLocks/>
              </p:cNvSpPr>
              <p:nvPr/>
            </p:nvSpPr>
            <p:spPr bwMode="auto">
              <a:xfrm>
                <a:off x="4553" y="140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5" name="Freeform 1192"/>
              <p:cNvSpPr>
                <a:spLocks/>
              </p:cNvSpPr>
              <p:nvPr/>
            </p:nvSpPr>
            <p:spPr bwMode="auto">
              <a:xfrm>
                <a:off x="4629" y="140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6" name="Freeform 1193"/>
              <p:cNvSpPr>
                <a:spLocks/>
              </p:cNvSpPr>
              <p:nvPr/>
            </p:nvSpPr>
            <p:spPr bwMode="auto">
              <a:xfrm>
                <a:off x="4629" y="140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7" name="Freeform 1194"/>
              <p:cNvSpPr>
                <a:spLocks/>
              </p:cNvSpPr>
              <p:nvPr/>
            </p:nvSpPr>
            <p:spPr bwMode="auto">
              <a:xfrm>
                <a:off x="4629" y="140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8" name="Freeform 1195"/>
              <p:cNvSpPr>
                <a:spLocks/>
              </p:cNvSpPr>
              <p:nvPr/>
            </p:nvSpPr>
            <p:spPr bwMode="auto">
              <a:xfrm>
                <a:off x="4629" y="1407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59" name="Freeform 1196"/>
              <p:cNvSpPr>
                <a:spLocks/>
              </p:cNvSpPr>
              <p:nvPr/>
            </p:nvSpPr>
            <p:spPr bwMode="auto">
              <a:xfrm>
                <a:off x="4553" y="140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0" name="Freeform 1197"/>
              <p:cNvSpPr>
                <a:spLocks/>
              </p:cNvSpPr>
              <p:nvPr/>
            </p:nvSpPr>
            <p:spPr bwMode="auto">
              <a:xfrm>
                <a:off x="4553" y="140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1" name="Freeform 1198"/>
              <p:cNvSpPr>
                <a:spLocks/>
              </p:cNvSpPr>
              <p:nvPr/>
            </p:nvSpPr>
            <p:spPr bwMode="auto">
              <a:xfrm>
                <a:off x="4553" y="140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4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2" name="Freeform 1199"/>
              <p:cNvSpPr>
                <a:spLocks/>
              </p:cNvSpPr>
              <p:nvPr/>
            </p:nvSpPr>
            <p:spPr bwMode="auto">
              <a:xfrm>
                <a:off x="4553" y="1408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4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4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3" name="Freeform 1200"/>
              <p:cNvSpPr>
                <a:spLocks/>
              </p:cNvSpPr>
              <p:nvPr/>
            </p:nvSpPr>
            <p:spPr bwMode="auto">
              <a:xfrm>
                <a:off x="4626" y="1408"/>
                <a:ext cx="14" cy="1"/>
              </a:xfrm>
              <a:custGeom>
                <a:avLst/>
                <a:gdLst>
                  <a:gd name="T0" fmla="*/ 3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3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3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4" name="Freeform 1201"/>
              <p:cNvSpPr>
                <a:spLocks/>
              </p:cNvSpPr>
              <p:nvPr/>
            </p:nvSpPr>
            <p:spPr bwMode="auto">
              <a:xfrm>
                <a:off x="4626" y="1408"/>
                <a:ext cx="14" cy="1"/>
              </a:xfrm>
              <a:custGeom>
                <a:avLst/>
                <a:gdLst>
                  <a:gd name="T0" fmla="*/ 3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3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3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5" name="Freeform 1202"/>
              <p:cNvSpPr>
                <a:spLocks/>
              </p:cNvSpPr>
              <p:nvPr/>
            </p:nvSpPr>
            <p:spPr bwMode="auto">
              <a:xfrm>
                <a:off x="4629" y="1408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6" name="Freeform 1203"/>
              <p:cNvSpPr>
                <a:spLocks/>
              </p:cNvSpPr>
              <p:nvPr/>
            </p:nvSpPr>
            <p:spPr bwMode="auto">
              <a:xfrm>
                <a:off x="4629" y="1408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7" name="Freeform 1204"/>
              <p:cNvSpPr>
                <a:spLocks/>
              </p:cNvSpPr>
              <p:nvPr/>
            </p:nvSpPr>
            <p:spPr bwMode="auto">
              <a:xfrm>
                <a:off x="4555" y="140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8" name="Freeform 1205"/>
              <p:cNvSpPr>
                <a:spLocks/>
              </p:cNvSpPr>
              <p:nvPr/>
            </p:nvSpPr>
            <p:spPr bwMode="auto">
              <a:xfrm>
                <a:off x="4555" y="140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69" name="Freeform 1206"/>
              <p:cNvSpPr>
                <a:spLocks/>
              </p:cNvSpPr>
              <p:nvPr/>
            </p:nvSpPr>
            <p:spPr bwMode="auto">
              <a:xfrm>
                <a:off x="4555" y="140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0" name="Freeform 1207"/>
              <p:cNvSpPr>
                <a:spLocks/>
              </p:cNvSpPr>
              <p:nvPr/>
            </p:nvSpPr>
            <p:spPr bwMode="auto">
              <a:xfrm>
                <a:off x="4555" y="140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1" name="Freeform 1208"/>
              <p:cNvSpPr>
                <a:spLocks/>
              </p:cNvSpPr>
              <p:nvPr/>
            </p:nvSpPr>
            <p:spPr bwMode="auto">
              <a:xfrm>
                <a:off x="4623" y="1409"/>
                <a:ext cx="16" cy="1"/>
              </a:xfrm>
              <a:custGeom>
                <a:avLst/>
                <a:gdLst>
                  <a:gd name="T0" fmla="*/ 3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3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3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2" name="Freeform 1209"/>
              <p:cNvSpPr>
                <a:spLocks/>
              </p:cNvSpPr>
              <p:nvPr/>
            </p:nvSpPr>
            <p:spPr bwMode="auto">
              <a:xfrm>
                <a:off x="4623" y="1409"/>
                <a:ext cx="16" cy="1"/>
              </a:xfrm>
              <a:custGeom>
                <a:avLst/>
                <a:gdLst>
                  <a:gd name="T0" fmla="*/ 3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3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3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3" name="Freeform 1210"/>
              <p:cNvSpPr>
                <a:spLocks/>
              </p:cNvSpPr>
              <p:nvPr/>
            </p:nvSpPr>
            <p:spPr bwMode="auto">
              <a:xfrm>
                <a:off x="4626" y="1409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3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4" name="Freeform 1211"/>
              <p:cNvSpPr>
                <a:spLocks/>
              </p:cNvSpPr>
              <p:nvPr/>
            </p:nvSpPr>
            <p:spPr bwMode="auto">
              <a:xfrm>
                <a:off x="4626" y="1409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3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5" name="Freeform 1212"/>
              <p:cNvSpPr>
                <a:spLocks/>
              </p:cNvSpPr>
              <p:nvPr/>
            </p:nvSpPr>
            <p:spPr bwMode="auto">
              <a:xfrm>
                <a:off x="4557" y="141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6" name="Freeform 1213"/>
              <p:cNvSpPr>
                <a:spLocks/>
              </p:cNvSpPr>
              <p:nvPr/>
            </p:nvSpPr>
            <p:spPr bwMode="auto">
              <a:xfrm>
                <a:off x="4557" y="141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7" name="Freeform 1214"/>
              <p:cNvSpPr>
                <a:spLocks/>
              </p:cNvSpPr>
              <p:nvPr/>
            </p:nvSpPr>
            <p:spPr bwMode="auto">
              <a:xfrm>
                <a:off x="4557" y="141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8" name="Freeform 1215"/>
              <p:cNvSpPr>
                <a:spLocks/>
              </p:cNvSpPr>
              <p:nvPr/>
            </p:nvSpPr>
            <p:spPr bwMode="auto">
              <a:xfrm>
                <a:off x="4557" y="141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79" name="Freeform 1216"/>
              <p:cNvSpPr>
                <a:spLocks/>
              </p:cNvSpPr>
              <p:nvPr/>
            </p:nvSpPr>
            <p:spPr bwMode="auto">
              <a:xfrm>
                <a:off x="4622" y="1410"/>
                <a:ext cx="16" cy="1"/>
              </a:xfrm>
              <a:custGeom>
                <a:avLst/>
                <a:gdLst>
                  <a:gd name="T0" fmla="*/ 1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1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1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0" name="Freeform 1217"/>
              <p:cNvSpPr>
                <a:spLocks/>
              </p:cNvSpPr>
              <p:nvPr/>
            </p:nvSpPr>
            <p:spPr bwMode="auto">
              <a:xfrm>
                <a:off x="4622" y="1410"/>
                <a:ext cx="16" cy="1"/>
              </a:xfrm>
              <a:custGeom>
                <a:avLst/>
                <a:gdLst>
                  <a:gd name="T0" fmla="*/ 1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1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1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1" name="Freeform 1218"/>
              <p:cNvSpPr>
                <a:spLocks/>
              </p:cNvSpPr>
              <p:nvPr/>
            </p:nvSpPr>
            <p:spPr bwMode="auto">
              <a:xfrm>
                <a:off x="4623" y="141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2" name="Freeform 1219"/>
              <p:cNvSpPr>
                <a:spLocks/>
              </p:cNvSpPr>
              <p:nvPr/>
            </p:nvSpPr>
            <p:spPr bwMode="auto">
              <a:xfrm>
                <a:off x="4623" y="141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3" name="Freeform 1220"/>
              <p:cNvSpPr>
                <a:spLocks/>
              </p:cNvSpPr>
              <p:nvPr/>
            </p:nvSpPr>
            <p:spPr bwMode="auto">
              <a:xfrm>
                <a:off x="4557" y="1411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3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3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4" name="Freeform 1221"/>
              <p:cNvSpPr>
                <a:spLocks/>
              </p:cNvSpPr>
              <p:nvPr/>
            </p:nvSpPr>
            <p:spPr bwMode="auto">
              <a:xfrm>
                <a:off x="4557" y="1411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3 w 20"/>
                  <a:gd name="T3" fmla="*/ 1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3" y="1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5" name="Freeform 1222"/>
              <p:cNvSpPr>
                <a:spLocks/>
              </p:cNvSpPr>
              <p:nvPr/>
            </p:nvSpPr>
            <p:spPr bwMode="auto">
              <a:xfrm>
                <a:off x="4557" y="1411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6" name="Freeform 1223"/>
              <p:cNvSpPr>
                <a:spLocks/>
              </p:cNvSpPr>
              <p:nvPr/>
            </p:nvSpPr>
            <p:spPr bwMode="auto">
              <a:xfrm>
                <a:off x="4557" y="1411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1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7" name="Freeform 1224"/>
              <p:cNvSpPr>
                <a:spLocks/>
              </p:cNvSpPr>
              <p:nvPr/>
            </p:nvSpPr>
            <p:spPr bwMode="auto">
              <a:xfrm>
                <a:off x="4618" y="1411"/>
                <a:ext cx="18" cy="1"/>
              </a:xfrm>
              <a:custGeom>
                <a:avLst/>
                <a:gdLst>
                  <a:gd name="T0" fmla="*/ 4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4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4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88" name="Freeform 1225"/>
              <p:cNvSpPr>
                <a:spLocks/>
              </p:cNvSpPr>
              <p:nvPr/>
            </p:nvSpPr>
            <p:spPr bwMode="auto">
              <a:xfrm>
                <a:off x="4618" y="1411"/>
                <a:ext cx="18" cy="1"/>
              </a:xfrm>
              <a:custGeom>
                <a:avLst/>
                <a:gdLst>
                  <a:gd name="T0" fmla="*/ 4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4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4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288" name="Freeform 2955"/>
            <p:cNvSpPr>
              <a:spLocks/>
            </p:cNvSpPr>
            <p:nvPr/>
          </p:nvSpPr>
          <p:spPr bwMode="auto">
            <a:xfrm>
              <a:off x="1869" y="3508"/>
              <a:ext cx="23" cy="20"/>
            </a:xfrm>
            <a:custGeom>
              <a:avLst/>
              <a:gdLst>
                <a:gd name="T0" fmla="*/ 18 w 23"/>
                <a:gd name="T1" fmla="*/ 0 h 20"/>
                <a:gd name="T2" fmla="*/ 23 w 23"/>
                <a:gd name="T3" fmla="*/ 7 h 20"/>
                <a:gd name="T4" fmla="*/ 0 w 23"/>
                <a:gd name="T5" fmla="*/ 20 h 20"/>
                <a:gd name="T6" fmla="*/ 18 w 23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0"/>
                <a:gd name="T14" fmla="*/ 23 w 23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0">
                  <a:moveTo>
                    <a:pt x="18" y="0"/>
                  </a:moveTo>
                  <a:lnTo>
                    <a:pt x="23" y="7"/>
                  </a:lnTo>
                  <a:lnTo>
                    <a:pt x="0" y="2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" name="Group 3179"/>
          <p:cNvGrpSpPr>
            <a:grpSpLocks/>
          </p:cNvGrpSpPr>
          <p:nvPr/>
        </p:nvGrpSpPr>
        <p:grpSpPr bwMode="auto">
          <a:xfrm>
            <a:off x="8443913" y="1585913"/>
            <a:ext cx="228600" cy="1035050"/>
            <a:chOff x="2304" y="3330"/>
            <a:chExt cx="144" cy="652"/>
          </a:xfrm>
        </p:grpSpPr>
        <p:sp>
          <p:nvSpPr>
            <p:cNvPr id="25194" name="Line 2957"/>
            <p:cNvSpPr>
              <a:spLocks noChangeShapeType="1"/>
            </p:cNvSpPr>
            <p:nvPr/>
          </p:nvSpPr>
          <p:spPr bwMode="auto">
            <a:xfrm>
              <a:off x="2304" y="333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95" name="Line 2958"/>
            <p:cNvSpPr>
              <a:spLocks noChangeShapeType="1"/>
            </p:cNvSpPr>
            <p:nvPr/>
          </p:nvSpPr>
          <p:spPr bwMode="auto">
            <a:xfrm>
              <a:off x="2304" y="398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96" name="Line 2959"/>
            <p:cNvSpPr>
              <a:spLocks noChangeShapeType="1"/>
            </p:cNvSpPr>
            <p:nvPr/>
          </p:nvSpPr>
          <p:spPr bwMode="auto">
            <a:xfrm>
              <a:off x="2428" y="3356"/>
              <a:ext cx="1" cy="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97" name="Freeform 2960"/>
            <p:cNvSpPr>
              <a:spLocks/>
            </p:cNvSpPr>
            <p:nvPr/>
          </p:nvSpPr>
          <p:spPr bwMode="auto">
            <a:xfrm>
              <a:off x="2425" y="3330"/>
              <a:ext cx="7" cy="26"/>
            </a:xfrm>
            <a:custGeom>
              <a:avLst/>
              <a:gdLst>
                <a:gd name="T0" fmla="*/ 0 w 8"/>
                <a:gd name="T1" fmla="*/ 26 h 26"/>
                <a:gd name="T2" fmla="*/ 8 w 8"/>
                <a:gd name="T3" fmla="*/ 26 h 26"/>
                <a:gd name="T4" fmla="*/ 4 w 8"/>
                <a:gd name="T5" fmla="*/ 0 h 26"/>
                <a:gd name="T6" fmla="*/ 0 w 8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6"/>
                <a:gd name="T14" fmla="*/ 8 w 8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6">
                  <a:moveTo>
                    <a:pt x="0" y="26"/>
                  </a:moveTo>
                  <a:lnTo>
                    <a:pt x="8" y="26"/>
                  </a:lnTo>
                  <a:lnTo>
                    <a:pt x="4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98" name="Freeform 2961"/>
            <p:cNvSpPr>
              <a:spLocks/>
            </p:cNvSpPr>
            <p:nvPr/>
          </p:nvSpPr>
          <p:spPr bwMode="auto">
            <a:xfrm>
              <a:off x="2425" y="3330"/>
              <a:ext cx="7" cy="26"/>
            </a:xfrm>
            <a:custGeom>
              <a:avLst/>
              <a:gdLst>
                <a:gd name="T0" fmla="*/ 0 w 8"/>
                <a:gd name="T1" fmla="*/ 26 h 26"/>
                <a:gd name="T2" fmla="*/ 8 w 8"/>
                <a:gd name="T3" fmla="*/ 26 h 26"/>
                <a:gd name="T4" fmla="*/ 4 w 8"/>
                <a:gd name="T5" fmla="*/ 0 h 26"/>
                <a:gd name="T6" fmla="*/ 0 w 8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6"/>
                <a:gd name="T14" fmla="*/ 8 w 8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6">
                  <a:moveTo>
                    <a:pt x="0" y="26"/>
                  </a:moveTo>
                  <a:lnTo>
                    <a:pt x="8" y="26"/>
                  </a:lnTo>
                  <a:lnTo>
                    <a:pt x="4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199" name="Freeform 2962"/>
            <p:cNvSpPr>
              <a:spLocks/>
            </p:cNvSpPr>
            <p:nvPr/>
          </p:nvSpPr>
          <p:spPr bwMode="auto">
            <a:xfrm>
              <a:off x="2425" y="3954"/>
              <a:ext cx="7" cy="27"/>
            </a:xfrm>
            <a:custGeom>
              <a:avLst/>
              <a:gdLst>
                <a:gd name="T0" fmla="*/ 0 w 8"/>
                <a:gd name="T1" fmla="*/ 0 h 27"/>
                <a:gd name="T2" fmla="*/ 8 w 8"/>
                <a:gd name="T3" fmla="*/ 0 h 27"/>
                <a:gd name="T4" fmla="*/ 4 w 8"/>
                <a:gd name="T5" fmla="*/ 27 h 27"/>
                <a:gd name="T6" fmla="*/ 0 w 8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7"/>
                <a:gd name="T14" fmla="*/ 8 w 8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7">
                  <a:moveTo>
                    <a:pt x="0" y="0"/>
                  </a:moveTo>
                  <a:lnTo>
                    <a:pt x="8" y="0"/>
                  </a:lnTo>
                  <a:lnTo>
                    <a:pt x="4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200" name="Freeform 2963"/>
            <p:cNvSpPr>
              <a:spLocks/>
            </p:cNvSpPr>
            <p:nvPr/>
          </p:nvSpPr>
          <p:spPr bwMode="auto">
            <a:xfrm>
              <a:off x="2425" y="3954"/>
              <a:ext cx="7" cy="27"/>
            </a:xfrm>
            <a:custGeom>
              <a:avLst/>
              <a:gdLst>
                <a:gd name="T0" fmla="*/ 0 w 8"/>
                <a:gd name="T1" fmla="*/ 0 h 27"/>
                <a:gd name="T2" fmla="*/ 8 w 8"/>
                <a:gd name="T3" fmla="*/ 0 h 27"/>
                <a:gd name="T4" fmla="*/ 4 w 8"/>
                <a:gd name="T5" fmla="*/ 27 h 27"/>
                <a:gd name="T6" fmla="*/ 0 w 8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7"/>
                <a:gd name="T14" fmla="*/ 8 w 8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7">
                  <a:moveTo>
                    <a:pt x="0" y="0"/>
                  </a:moveTo>
                  <a:lnTo>
                    <a:pt x="8" y="0"/>
                  </a:lnTo>
                  <a:lnTo>
                    <a:pt x="4" y="2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3175"/>
          <p:cNvGrpSpPr>
            <a:grpSpLocks/>
          </p:cNvGrpSpPr>
          <p:nvPr/>
        </p:nvGrpSpPr>
        <p:grpSpPr bwMode="auto">
          <a:xfrm>
            <a:off x="5899150" y="2357438"/>
            <a:ext cx="854075" cy="433387"/>
            <a:chOff x="684" y="2937"/>
            <a:chExt cx="538" cy="273"/>
          </a:xfrm>
        </p:grpSpPr>
        <p:grpSp>
          <p:nvGrpSpPr>
            <p:cNvPr id="25159" name="Group 3174"/>
            <p:cNvGrpSpPr>
              <a:grpSpLocks/>
            </p:cNvGrpSpPr>
            <p:nvPr/>
          </p:nvGrpSpPr>
          <p:grpSpPr bwMode="auto">
            <a:xfrm>
              <a:off x="684" y="2937"/>
              <a:ext cx="180" cy="87"/>
              <a:chOff x="432" y="2736"/>
              <a:chExt cx="180" cy="87"/>
            </a:xfrm>
          </p:grpSpPr>
          <p:sp>
            <p:nvSpPr>
              <p:cNvPr id="25163" name="Freeform 2847"/>
              <p:cNvSpPr>
                <a:spLocks/>
              </p:cNvSpPr>
              <p:nvPr/>
            </p:nvSpPr>
            <p:spPr bwMode="auto">
              <a:xfrm>
                <a:off x="603" y="2812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4" name="Rectangle 2849"/>
              <p:cNvSpPr>
                <a:spLocks noChangeArrowheads="1"/>
              </p:cNvSpPr>
              <p:nvPr/>
            </p:nvSpPr>
            <p:spPr bwMode="auto">
              <a:xfrm>
                <a:off x="603" y="2812"/>
                <a:ext cx="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5" name="Freeform 2859"/>
              <p:cNvSpPr>
                <a:spLocks/>
              </p:cNvSpPr>
              <p:nvPr/>
            </p:nvSpPr>
            <p:spPr bwMode="auto">
              <a:xfrm>
                <a:off x="600" y="281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6" name="Rectangle 2861"/>
              <p:cNvSpPr>
                <a:spLocks noChangeArrowheads="1"/>
              </p:cNvSpPr>
              <p:nvPr/>
            </p:nvSpPr>
            <p:spPr bwMode="auto">
              <a:xfrm>
                <a:off x="600" y="281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7" name="Freeform 2867"/>
              <p:cNvSpPr>
                <a:spLocks/>
              </p:cNvSpPr>
              <p:nvPr/>
            </p:nvSpPr>
            <p:spPr bwMode="auto">
              <a:xfrm>
                <a:off x="597" y="2815"/>
                <a:ext cx="12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8" name="Freeform 2869"/>
              <p:cNvSpPr>
                <a:spLocks/>
              </p:cNvSpPr>
              <p:nvPr/>
            </p:nvSpPr>
            <p:spPr bwMode="auto">
              <a:xfrm>
                <a:off x="599" y="2815"/>
                <a:ext cx="11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9" name="Freeform 2871"/>
              <p:cNvSpPr>
                <a:spLocks/>
              </p:cNvSpPr>
              <p:nvPr/>
            </p:nvSpPr>
            <p:spPr bwMode="auto">
              <a:xfrm>
                <a:off x="596" y="2815"/>
                <a:ext cx="13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0" name="Rectangle 2873"/>
              <p:cNvSpPr>
                <a:spLocks noChangeArrowheads="1"/>
              </p:cNvSpPr>
              <p:nvPr/>
            </p:nvSpPr>
            <p:spPr bwMode="auto">
              <a:xfrm>
                <a:off x="597" y="2815"/>
                <a:ext cx="1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1" name="Freeform 2875"/>
              <p:cNvSpPr>
                <a:spLocks/>
              </p:cNvSpPr>
              <p:nvPr/>
            </p:nvSpPr>
            <p:spPr bwMode="auto">
              <a:xfrm>
                <a:off x="595" y="2815"/>
                <a:ext cx="14" cy="1"/>
              </a:xfrm>
              <a:custGeom>
                <a:avLst/>
                <a:gdLst>
                  <a:gd name="T0" fmla="*/ 1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1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1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2" name="Freeform 2877"/>
              <p:cNvSpPr>
                <a:spLocks/>
              </p:cNvSpPr>
              <p:nvPr/>
            </p:nvSpPr>
            <p:spPr bwMode="auto">
              <a:xfrm>
                <a:off x="596" y="2815"/>
                <a:ext cx="13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3" name="Freeform 2879"/>
              <p:cNvSpPr>
                <a:spLocks/>
              </p:cNvSpPr>
              <p:nvPr/>
            </p:nvSpPr>
            <p:spPr bwMode="auto">
              <a:xfrm>
                <a:off x="594" y="2816"/>
                <a:ext cx="15" cy="1"/>
              </a:xfrm>
              <a:custGeom>
                <a:avLst/>
                <a:gdLst>
                  <a:gd name="T0" fmla="*/ 1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1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1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4" name="Rectangle 2881"/>
              <p:cNvSpPr>
                <a:spLocks noChangeArrowheads="1"/>
              </p:cNvSpPr>
              <p:nvPr/>
            </p:nvSpPr>
            <p:spPr bwMode="auto">
              <a:xfrm>
                <a:off x="595" y="2816"/>
                <a:ext cx="14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5" name="Freeform 2883"/>
              <p:cNvSpPr>
                <a:spLocks/>
              </p:cNvSpPr>
              <p:nvPr/>
            </p:nvSpPr>
            <p:spPr bwMode="auto">
              <a:xfrm>
                <a:off x="594" y="2816"/>
                <a:ext cx="13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6" name="Freeform 2885"/>
              <p:cNvSpPr>
                <a:spLocks/>
              </p:cNvSpPr>
              <p:nvPr/>
            </p:nvSpPr>
            <p:spPr bwMode="auto">
              <a:xfrm>
                <a:off x="594" y="2816"/>
                <a:ext cx="15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4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7" name="Freeform 2887"/>
              <p:cNvSpPr>
                <a:spLocks/>
              </p:cNvSpPr>
              <p:nvPr/>
            </p:nvSpPr>
            <p:spPr bwMode="auto">
              <a:xfrm>
                <a:off x="594" y="2817"/>
                <a:ext cx="11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8" name="Freeform 2889"/>
              <p:cNvSpPr>
                <a:spLocks/>
              </p:cNvSpPr>
              <p:nvPr/>
            </p:nvSpPr>
            <p:spPr bwMode="auto">
              <a:xfrm>
                <a:off x="594" y="2817"/>
                <a:ext cx="13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2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79" name="Freeform 2891"/>
              <p:cNvSpPr>
                <a:spLocks/>
              </p:cNvSpPr>
              <p:nvPr/>
            </p:nvSpPr>
            <p:spPr bwMode="auto">
              <a:xfrm>
                <a:off x="594" y="2818"/>
                <a:ext cx="9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0" name="Freeform 2892"/>
              <p:cNvSpPr>
                <a:spLocks/>
              </p:cNvSpPr>
              <p:nvPr/>
            </p:nvSpPr>
            <p:spPr bwMode="auto">
              <a:xfrm>
                <a:off x="594" y="2818"/>
                <a:ext cx="9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1" name="Freeform 2893"/>
              <p:cNvSpPr>
                <a:spLocks/>
              </p:cNvSpPr>
              <p:nvPr/>
            </p:nvSpPr>
            <p:spPr bwMode="auto">
              <a:xfrm>
                <a:off x="594" y="2818"/>
                <a:ext cx="11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2" name="Freeform 2895"/>
              <p:cNvSpPr>
                <a:spLocks/>
              </p:cNvSpPr>
              <p:nvPr/>
            </p:nvSpPr>
            <p:spPr bwMode="auto">
              <a:xfrm>
                <a:off x="594" y="2819"/>
                <a:ext cx="7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3" name="Freeform 2897"/>
              <p:cNvSpPr>
                <a:spLocks/>
              </p:cNvSpPr>
              <p:nvPr/>
            </p:nvSpPr>
            <p:spPr bwMode="auto">
              <a:xfrm>
                <a:off x="594" y="2819"/>
                <a:ext cx="9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4" name="Freeform 2899"/>
              <p:cNvSpPr>
                <a:spLocks/>
              </p:cNvSpPr>
              <p:nvPr/>
            </p:nvSpPr>
            <p:spPr bwMode="auto">
              <a:xfrm>
                <a:off x="594" y="2820"/>
                <a:ext cx="5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5" name="Freeform 2901"/>
              <p:cNvSpPr>
                <a:spLocks/>
              </p:cNvSpPr>
              <p:nvPr/>
            </p:nvSpPr>
            <p:spPr bwMode="auto">
              <a:xfrm>
                <a:off x="594" y="2820"/>
                <a:ext cx="7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6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6" name="Freeform 2903"/>
              <p:cNvSpPr>
                <a:spLocks/>
              </p:cNvSpPr>
              <p:nvPr/>
            </p:nvSpPr>
            <p:spPr bwMode="auto">
              <a:xfrm>
                <a:off x="594" y="282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7" name="Freeform 2905"/>
              <p:cNvSpPr>
                <a:spLocks/>
              </p:cNvSpPr>
              <p:nvPr/>
            </p:nvSpPr>
            <p:spPr bwMode="auto">
              <a:xfrm>
                <a:off x="594" y="2821"/>
                <a:ext cx="5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4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8" name="Freeform 2907"/>
              <p:cNvSpPr>
                <a:spLocks/>
              </p:cNvSpPr>
              <p:nvPr/>
            </p:nvSpPr>
            <p:spPr bwMode="auto">
              <a:xfrm>
                <a:off x="594" y="28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89" name="Freeform 2909"/>
              <p:cNvSpPr>
                <a:spLocks/>
              </p:cNvSpPr>
              <p:nvPr/>
            </p:nvSpPr>
            <p:spPr bwMode="auto">
              <a:xfrm>
                <a:off x="594" y="2822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2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0" name="Freeform 2911"/>
              <p:cNvSpPr>
                <a:spLocks/>
              </p:cNvSpPr>
              <p:nvPr/>
            </p:nvSpPr>
            <p:spPr bwMode="auto">
              <a:xfrm>
                <a:off x="594" y="282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1" name="Line 2971"/>
              <p:cNvSpPr>
                <a:spLocks noChangeShapeType="1"/>
              </p:cNvSpPr>
              <p:nvPr/>
            </p:nvSpPr>
            <p:spPr bwMode="auto">
              <a:xfrm>
                <a:off x="432" y="2736"/>
                <a:ext cx="8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2" name="Line 2972"/>
              <p:cNvSpPr>
                <a:spLocks noChangeShapeType="1"/>
              </p:cNvSpPr>
              <p:nvPr/>
            </p:nvSpPr>
            <p:spPr bwMode="auto">
              <a:xfrm>
                <a:off x="518" y="2736"/>
                <a:ext cx="70" cy="5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93" name="Freeform 2973"/>
              <p:cNvSpPr>
                <a:spLocks/>
              </p:cNvSpPr>
              <p:nvPr/>
            </p:nvSpPr>
            <p:spPr bwMode="auto">
              <a:xfrm>
                <a:off x="586" y="2792"/>
                <a:ext cx="22" cy="20"/>
              </a:xfrm>
              <a:custGeom>
                <a:avLst/>
                <a:gdLst>
                  <a:gd name="T0" fmla="*/ 5 w 23"/>
                  <a:gd name="T1" fmla="*/ 0 h 20"/>
                  <a:gd name="T2" fmla="*/ 0 w 23"/>
                  <a:gd name="T3" fmla="*/ 6 h 20"/>
                  <a:gd name="T4" fmla="*/ 23 w 23"/>
                  <a:gd name="T5" fmla="*/ 20 h 20"/>
                  <a:gd name="T6" fmla="*/ 5 w 23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20"/>
                  <a:gd name="T14" fmla="*/ 23 w 23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20">
                    <a:moveTo>
                      <a:pt x="5" y="0"/>
                    </a:moveTo>
                    <a:lnTo>
                      <a:pt x="0" y="6"/>
                    </a:lnTo>
                    <a:lnTo>
                      <a:pt x="23" y="2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160" name="Group 3173"/>
            <p:cNvGrpSpPr>
              <a:grpSpLocks/>
            </p:cNvGrpSpPr>
            <p:nvPr/>
          </p:nvGrpSpPr>
          <p:grpSpPr bwMode="auto">
            <a:xfrm>
              <a:off x="978" y="3120"/>
              <a:ext cx="244" cy="90"/>
              <a:chOff x="997" y="3414"/>
              <a:chExt cx="244" cy="90"/>
            </a:xfrm>
          </p:grpSpPr>
          <p:sp>
            <p:nvSpPr>
              <p:cNvPr id="25161" name="Line 2975"/>
              <p:cNvSpPr>
                <a:spLocks noChangeShapeType="1"/>
              </p:cNvSpPr>
              <p:nvPr/>
            </p:nvSpPr>
            <p:spPr bwMode="auto">
              <a:xfrm flipH="1">
                <a:off x="1122" y="3503"/>
                <a:ext cx="11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62" name="Line 2976"/>
              <p:cNvSpPr>
                <a:spLocks noChangeShapeType="1"/>
              </p:cNvSpPr>
              <p:nvPr/>
            </p:nvSpPr>
            <p:spPr bwMode="auto">
              <a:xfrm flipH="1" flipV="1">
                <a:off x="997" y="3414"/>
                <a:ext cx="131" cy="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" name="Group 3184"/>
          <p:cNvGrpSpPr>
            <a:grpSpLocks/>
          </p:cNvGrpSpPr>
          <p:nvPr/>
        </p:nvGrpSpPr>
        <p:grpSpPr bwMode="auto">
          <a:xfrm>
            <a:off x="5340350" y="1592263"/>
            <a:ext cx="1046163" cy="1046162"/>
            <a:chOff x="340" y="2472"/>
            <a:chExt cx="659" cy="659"/>
          </a:xfrm>
        </p:grpSpPr>
        <p:sp>
          <p:nvSpPr>
            <p:cNvPr id="24872" name="Freeform 262"/>
            <p:cNvSpPr>
              <a:spLocks/>
            </p:cNvSpPr>
            <p:nvPr/>
          </p:nvSpPr>
          <p:spPr bwMode="auto">
            <a:xfrm>
              <a:off x="904" y="2472"/>
              <a:ext cx="80" cy="7"/>
            </a:xfrm>
            <a:custGeom>
              <a:avLst/>
              <a:gdLst>
                <a:gd name="T0" fmla="*/ 0 w 82"/>
                <a:gd name="T1" fmla="*/ 0 h 7"/>
                <a:gd name="T2" fmla="*/ 0 w 82"/>
                <a:gd name="T3" fmla="*/ 7 h 7"/>
                <a:gd name="T4" fmla="*/ 82 w 82"/>
                <a:gd name="T5" fmla="*/ 0 h 7"/>
                <a:gd name="T6" fmla="*/ 0 w 82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7"/>
                <a:gd name="T14" fmla="*/ 82 w 82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7">
                  <a:moveTo>
                    <a:pt x="0" y="0"/>
                  </a:moveTo>
                  <a:lnTo>
                    <a:pt x="0" y="7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73" name="Freeform 263"/>
            <p:cNvSpPr>
              <a:spLocks/>
            </p:cNvSpPr>
            <p:nvPr/>
          </p:nvSpPr>
          <p:spPr bwMode="auto">
            <a:xfrm>
              <a:off x="904" y="2472"/>
              <a:ext cx="80" cy="7"/>
            </a:xfrm>
            <a:custGeom>
              <a:avLst/>
              <a:gdLst>
                <a:gd name="T0" fmla="*/ 0 w 82"/>
                <a:gd name="T1" fmla="*/ 7 h 7"/>
                <a:gd name="T2" fmla="*/ 82 w 82"/>
                <a:gd name="T3" fmla="*/ 0 h 7"/>
                <a:gd name="T4" fmla="*/ 76 w 82"/>
                <a:gd name="T5" fmla="*/ 7 h 7"/>
                <a:gd name="T6" fmla="*/ 0 w 82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7"/>
                <a:gd name="T14" fmla="*/ 82 w 82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7">
                  <a:moveTo>
                    <a:pt x="0" y="7"/>
                  </a:moveTo>
                  <a:lnTo>
                    <a:pt x="82" y="0"/>
                  </a:lnTo>
                  <a:lnTo>
                    <a:pt x="76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74" name="Freeform 264"/>
            <p:cNvSpPr>
              <a:spLocks/>
            </p:cNvSpPr>
            <p:nvPr/>
          </p:nvSpPr>
          <p:spPr bwMode="auto">
            <a:xfrm>
              <a:off x="904" y="2472"/>
              <a:ext cx="80" cy="7"/>
            </a:xfrm>
            <a:custGeom>
              <a:avLst/>
              <a:gdLst>
                <a:gd name="T0" fmla="*/ 0 w 82"/>
                <a:gd name="T1" fmla="*/ 0 h 7"/>
                <a:gd name="T2" fmla="*/ 0 w 82"/>
                <a:gd name="T3" fmla="*/ 7 h 7"/>
                <a:gd name="T4" fmla="*/ 76 w 82"/>
                <a:gd name="T5" fmla="*/ 7 h 7"/>
                <a:gd name="T6" fmla="*/ 82 w 82"/>
                <a:gd name="T7" fmla="*/ 0 h 7"/>
                <a:gd name="T8" fmla="*/ 0 w 8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7"/>
                <a:gd name="T17" fmla="*/ 82 w 8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7">
                  <a:moveTo>
                    <a:pt x="0" y="0"/>
                  </a:moveTo>
                  <a:lnTo>
                    <a:pt x="0" y="7"/>
                  </a:lnTo>
                  <a:lnTo>
                    <a:pt x="76" y="7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75" name="Freeform 265"/>
            <p:cNvSpPr>
              <a:spLocks/>
            </p:cNvSpPr>
            <p:nvPr/>
          </p:nvSpPr>
          <p:spPr bwMode="auto">
            <a:xfrm>
              <a:off x="978" y="2472"/>
              <a:ext cx="6" cy="622"/>
            </a:xfrm>
            <a:custGeom>
              <a:avLst/>
              <a:gdLst>
                <a:gd name="T0" fmla="*/ 6 w 6"/>
                <a:gd name="T1" fmla="*/ 0 h 629"/>
                <a:gd name="T2" fmla="*/ 0 w 6"/>
                <a:gd name="T3" fmla="*/ 7 h 629"/>
                <a:gd name="T4" fmla="*/ 6 w 6"/>
                <a:gd name="T5" fmla="*/ 629 h 629"/>
                <a:gd name="T6" fmla="*/ 6 w 6"/>
                <a:gd name="T7" fmla="*/ 0 h 6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29"/>
                <a:gd name="T14" fmla="*/ 6 w 6"/>
                <a:gd name="T15" fmla="*/ 629 h 6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29">
                  <a:moveTo>
                    <a:pt x="6" y="0"/>
                  </a:moveTo>
                  <a:lnTo>
                    <a:pt x="0" y="7"/>
                  </a:lnTo>
                  <a:lnTo>
                    <a:pt x="6" y="62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76" name="Freeform 266"/>
            <p:cNvSpPr>
              <a:spLocks/>
            </p:cNvSpPr>
            <p:nvPr/>
          </p:nvSpPr>
          <p:spPr bwMode="auto">
            <a:xfrm>
              <a:off x="978" y="2479"/>
              <a:ext cx="6" cy="615"/>
            </a:xfrm>
            <a:custGeom>
              <a:avLst/>
              <a:gdLst>
                <a:gd name="T0" fmla="*/ 0 w 6"/>
                <a:gd name="T1" fmla="*/ 0 h 622"/>
                <a:gd name="T2" fmla="*/ 6 w 6"/>
                <a:gd name="T3" fmla="*/ 622 h 622"/>
                <a:gd name="T4" fmla="*/ 0 w 6"/>
                <a:gd name="T5" fmla="*/ 622 h 622"/>
                <a:gd name="T6" fmla="*/ 0 w 6"/>
                <a:gd name="T7" fmla="*/ 0 h 6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22"/>
                <a:gd name="T14" fmla="*/ 6 w 6"/>
                <a:gd name="T15" fmla="*/ 622 h 6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22">
                  <a:moveTo>
                    <a:pt x="0" y="0"/>
                  </a:moveTo>
                  <a:lnTo>
                    <a:pt x="6" y="622"/>
                  </a:lnTo>
                  <a:lnTo>
                    <a:pt x="0" y="6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77" name="Freeform 267"/>
            <p:cNvSpPr>
              <a:spLocks/>
            </p:cNvSpPr>
            <p:nvPr/>
          </p:nvSpPr>
          <p:spPr bwMode="auto">
            <a:xfrm>
              <a:off x="978" y="2472"/>
              <a:ext cx="6" cy="622"/>
            </a:xfrm>
            <a:custGeom>
              <a:avLst/>
              <a:gdLst>
                <a:gd name="T0" fmla="*/ 6 w 6"/>
                <a:gd name="T1" fmla="*/ 0 h 629"/>
                <a:gd name="T2" fmla="*/ 0 w 6"/>
                <a:gd name="T3" fmla="*/ 7 h 629"/>
                <a:gd name="T4" fmla="*/ 0 w 6"/>
                <a:gd name="T5" fmla="*/ 629 h 629"/>
                <a:gd name="T6" fmla="*/ 6 w 6"/>
                <a:gd name="T7" fmla="*/ 629 h 629"/>
                <a:gd name="T8" fmla="*/ 6 w 6"/>
                <a:gd name="T9" fmla="*/ 0 h 6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29"/>
                <a:gd name="T17" fmla="*/ 6 w 6"/>
                <a:gd name="T18" fmla="*/ 629 h 6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29">
                  <a:moveTo>
                    <a:pt x="6" y="0"/>
                  </a:moveTo>
                  <a:lnTo>
                    <a:pt x="0" y="7"/>
                  </a:lnTo>
                  <a:lnTo>
                    <a:pt x="0" y="629"/>
                  </a:lnTo>
                  <a:lnTo>
                    <a:pt x="6" y="629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78" name="Line 268"/>
            <p:cNvSpPr>
              <a:spLocks noChangeShapeType="1"/>
            </p:cNvSpPr>
            <p:nvPr/>
          </p:nvSpPr>
          <p:spPr bwMode="auto">
            <a:xfrm>
              <a:off x="981" y="30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79" name="Line 269"/>
            <p:cNvSpPr>
              <a:spLocks noChangeShapeType="1"/>
            </p:cNvSpPr>
            <p:nvPr/>
          </p:nvSpPr>
          <p:spPr bwMode="auto">
            <a:xfrm>
              <a:off x="981" y="309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0" name="Freeform 270"/>
            <p:cNvSpPr>
              <a:spLocks/>
            </p:cNvSpPr>
            <p:nvPr/>
          </p:nvSpPr>
          <p:spPr bwMode="auto">
            <a:xfrm>
              <a:off x="978" y="2645"/>
              <a:ext cx="6" cy="164"/>
            </a:xfrm>
            <a:custGeom>
              <a:avLst/>
              <a:gdLst>
                <a:gd name="T0" fmla="*/ 0 w 6"/>
                <a:gd name="T1" fmla="*/ 158 h 165"/>
                <a:gd name="T2" fmla="*/ 6 w 6"/>
                <a:gd name="T3" fmla="*/ 165 h 165"/>
                <a:gd name="T4" fmla="*/ 0 w 6"/>
                <a:gd name="T5" fmla="*/ 0 h 165"/>
                <a:gd name="T6" fmla="*/ 0 w 6"/>
                <a:gd name="T7" fmla="*/ 158 h 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65"/>
                <a:gd name="T14" fmla="*/ 6 w 6"/>
                <a:gd name="T15" fmla="*/ 165 h 1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65">
                  <a:moveTo>
                    <a:pt x="0" y="158"/>
                  </a:moveTo>
                  <a:lnTo>
                    <a:pt x="6" y="165"/>
                  </a:lnTo>
                  <a:lnTo>
                    <a:pt x="0" y="0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1" name="Freeform 271"/>
            <p:cNvSpPr>
              <a:spLocks/>
            </p:cNvSpPr>
            <p:nvPr/>
          </p:nvSpPr>
          <p:spPr bwMode="auto">
            <a:xfrm>
              <a:off x="978" y="2639"/>
              <a:ext cx="6" cy="170"/>
            </a:xfrm>
            <a:custGeom>
              <a:avLst/>
              <a:gdLst>
                <a:gd name="T0" fmla="*/ 6 w 6"/>
                <a:gd name="T1" fmla="*/ 172 h 172"/>
                <a:gd name="T2" fmla="*/ 0 w 6"/>
                <a:gd name="T3" fmla="*/ 7 h 172"/>
                <a:gd name="T4" fmla="*/ 6 w 6"/>
                <a:gd name="T5" fmla="*/ 0 h 172"/>
                <a:gd name="T6" fmla="*/ 6 w 6"/>
                <a:gd name="T7" fmla="*/ 172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72"/>
                <a:gd name="T14" fmla="*/ 6 w 6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72">
                  <a:moveTo>
                    <a:pt x="6" y="172"/>
                  </a:moveTo>
                  <a:lnTo>
                    <a:pt x="0" y="7"/>
                  </a:lnTo>
                  <a:lnTo>
                    <a:pt x="6" y="0"/>
                  </a:lnTo>
                  <a:lnTo>
                    <a:pt x="6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2" name="Freeform 272"/>
            <p:cNvSpPr>
              <a:spLocks/>
            </p:cNvSpPr>
            <p:nvPr/>
          </p:nvSpPr>
          <p:spPr bwMode="auto">
            <a:xfrm>
              <a:off x="978" y="2639"/>
              <a:ext cx="6" cy="170"/>
            </a:xfrm>
            <a:custGeom>
              <a:avLst/>
              <a:gdLst>
                <a:gd name="T0" fmla="*/ 0 w 6"/>
                <a:gd name="T1" fmla="*/ 165 h 172"/>
                <a:gd name="T2" fmla="*/ 6 w 6"/>
                <a:gd name="T3" fmla="*/ 172 h 172"/>
                <a:gd name="T4" fmla="*/ 6 w 6"/>
                <a:gd name="T5" fmla="*/ 0 h 172"/>
                <a:gd name="T6" fmla="*/ 0 w 6"/>
                <a:gd name="T7" fmla="*/ 7 h 172"/>
                <a:gd name="T8" fmla="*/ 0 w 6"/>
                <a:gd name="T9" fmla="*/ 16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72"/>
                <a:gd name="T17" fmla="*/ 6 w 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72">
                  <a:moveTo>
                    <a:pt x="0" y="165"/>
                  </a:moveTo>
                  <a:lnTo>
                    <a:pt x="6" y="172"/>
                  </a:lnTo>
                  <a:lnTo>
                    <a:pt x="6" y="0"/>
                  </a:lnTo>
                  <a:lnTo>
                    <a:pt x="0" y="7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3" name="Freeform 273"/>
            <p:cNvSpPr>
              <a:spLocks/>
            </p:cNvSpPr>
            <p:nvPr/>
          </p:nvSpPr>
          <p:spPr bwMode="auto">
            <a:xfrm>
              <a:off x="907" y="2639"/>
              <a:ext cx="77" cy="6"/>
            </a:xfrm>
            <a:custGeom>
              <a:avLst/>
              <a:gdLst>
                <a:gd name="T0" fmla="*/ 73 w 79"/>
                <a:gd name="T1" fmla="*/ 7 h 7"/>
                <a:gd name="T2" fmla="*/ 79 w 79"/>
                <a:gd name="T3" fmla="*/ 0 h 7"/>
                <a:gd name="T4" fmla="*/ 0 w 79"/>
                <a:gd name="T5" fmla="*/ 7 h 7"/>
                <a:gd name="T6" fmla="*/ 73 w 79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7"/>
                <a:gd name="T14" fmla="*/ 79 w 79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7">
                  <a:moveTo>
                    <a:pt x="73" y="7"/>
                  </a:moveTo>
                  <a:lnTo>
                    <a:pt x="79" y="0"/>
                  </a:lnTo>
                  <a:lnTo>
                    <a:pt x="0" y="7"/>
                  </a:lnTo>
                  <a:lnTo>
                    <a:pt x="73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4" name="Freeform 274"/>
            <p:cNvSpPr>
              <a:spLocks/>
            </p:cNvSpPr>
            <p:nvPr/>
          </p:nvSpPr>
          <p:spPr bwMode="auto">
            <a:xfrm>
              <a:off x="901" y="2639"/>
              <a:ext cx="83" cy="6"/>
            </a:xfrm>
            <a:custGeom>
              <a:avLst/>
              <a:gdLst>
                <a:gd name="T0" fmla="*/ 85 w 85"/>
                <a:gd name="T1" fmla="*/ 0 h 7"/>
                <a:gd name="T2" fmla="*/ 6 w 85"/>
                <a:gd name="T3" fmla="*/ 7 h 7"/>
                <a:gd name="T4" fmla="*/ 0 w 85"/>
                <a:gd name="T5" fmla="*/ 0 h 7"/>
                <a:gd name="T6" fmla="*/ 85 w 85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7"/>
                <a:gd name="T14" fmla="*/ 85 w 85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7">
                  <a:moveTo>
                    <a:pt x="85" y="0"/>
                  </a:moveTo>
                  <a:lnTo>
                    <a:pt x="6" y="7"/>
                  </a:lnTo>
                  <a:lnTo>
                    <a:pt x="0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5" name="Freeform 275"/>
            <p:cNvSpPr>
              <a:spLocks/>
            </p:cNvSpPr>
            <p:nvPr/>
          </p:nvSpPr>
          <p:spPr bwMode="auto">
            <a:xfrm>
              <a:off x="901" y="2639"/>
              <a:ext cx="83" cy="6"/>
            </a:xfrm>
            <a:custGeom>
              <a:avLst/>
              <a:gdLst>
                <a:gd name="T0" fmla="*/ 79 w 85"/>
                <a:gd name="T1" fmla="*/ 7 h 7"/>
                <a:gd name="T2" fmla="*/ 85 w 85"/>
                <a:gd name="T3" fmla="*/ 0 h 7"/>
                <a:gd name="T4" fmla="*/ 0 w 85"/>
                <a:gd name="T5" fmla="*/ 0 h 7"/>
                <a:gd name="T6" fmla="*/ 6 w 85"/>
                <a:gd name="T7" fmla="*/ 7 h 7"/>
                <a:gd name="T8" fmla="*/ 79 w 85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7"/>
                <a:gd name="T17" fmla="*/ 85 w 8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7">
                  <a:moveTo>
                    <a:pt x="79" y="7"/>
                  </a:moveTo>
                  <a:lnTo>
                    <a:pt x="85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79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6" name="Freeform 276"/>
            <p:cNvSpPr>
              <a:spLocks/>
            </p:cNvSpPr>
            <p:nvPr/>
          </p:nvSpPr>
          <p:spPr bwMode="auto">
            <a:xfrm>
              <a:off x="901" y="2639"/>
              <a:ext cx="6" cy="163"/>
            </a:xfrm>
            <a:custGeom>
              <a:avLst/>
              <a:gdLst>
                <a:gd name="T0" fmla="*/ 6 w 6"/>
                <a:gd name="T1" fmla="*/ 7 h 165"/>
                <a:gd name="T2" fmla="*/ 0 w 6"/>
                <a:gd name="T3" fmla="*/ 0 h 165"/>
                <a:gd name="T4" fmla="*/ 6 w 6"/>
                <a:gd name="T5" fmla="*/ 165 h 165"/>
                <a:gd name="T6" fmla="*/ 6 w 6"/>
                <a:gd name="T7" fmla="*/ 7 h 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65"/>
                <a:gd name="T14" fmla="*/ 6 w 6"/>
                <a:gd name="T15" fmla="*/ 165 h 1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65">
                  <a:moveTo>
                    <a:pt x="6" y="7"/>
                  </a:moveTo>
                  <a:lnTo>
                    <a:pt x="0" y="0"/>
                  </a:lnTo>
                  <a:lnTo>
                    <a:pt x="6" y="165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7" name="Freeform 277"/>
            <p:cNvSpPr>
              <a:spLocks/>
            </p:cNvSpPr>
            <p:nvPr/>
          </p:nvSpPr>
          <p:spPr bwMode="auto">
            <a:xfrm>
              <a:off x="901" y="2639"/>
              <a:ext cx="6" cy="170"/>
            </a:xfrm>
            <a:custGeom>
              <a:avLst/>
              <a:gdLst>
                <a:gd name="T0" fmla="*/ 0 w 6"/>
                <a:gd name="T1" fmla="*/ 0 h 172"/>
                <a:gd name="T2" fmla="*/ 6 w 6"/>
                <a:gd name="T3" fmla="*/ 165 h 172"/>
                <a:gd name="T4" fmla="*/ 0 w 6"/>
                <a:gd name="T5" fmla="*/ 172 h 172"/>
                <a:gd name="T6" fmla="*/ 0 w 6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72"/>
                <a:gd name="T14" fmla="*/ 6 w 6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72">
                  <a:moveTo>
                    <a:pt x="0" y="0"/>
                  </a:moveTo>
                  <a:lnTo>
                    <a:pt x="6" y="165"/>
                  </a:lnTo>
                  <a:lnTo>
                    <a:pt x="0" y="1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8" name="Freeform 278"/>
            <p:cNvSpPr>
              <a:spLocks/>
            </p:cNvSpPr>
            <p:nvPr/>
          </p:nvSpPr>
          <p:spPr bwMode="auto">
            <a:xfrm>
              <a:off x="901" y="2639"/>
              <a:ext cx="6" cy="170"/>
            </a:xfrm>
            <a:custGeom>
              <a:avLst/>
              <a:gdLst>
                <a:gd name="T0" fmla="*/ 6 w 6"/>
                <a:gd name="T1" fmla="*/ 7 h 172"/>
                <a:gd name="T2" fmla="*/ 0 w 6"/>
                <a:gd name="T3" fmla="*/ 0 h 172"/>
                <a:gd name="T4" fmla="*/ 0 w 6"/>
                <a:gd name="T5" fmla="*/ 172 h 172"/>
                <a:gd name="T6" fmla="*/ 6 w 6"/>
                <a:gd name="T7" fmla="*/ 165 h 172"/>
                <a:gd name="T8" fmla="*/ 6 w 6"/>
                <a:gd name="T9" fmla="*/ 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72"/>
                <a:gd name="T17" fmla="*/ 6 w 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72">
                  <a:moveTo>
                    <a:pt x="6" y="7"/>
                  </a:moveTo>
                  <a:lnTo>
                    <a:pt x="0" y="0"/>
                  </a:lnTo>
                  <a:lnTo>
                    <a:pt x="0" y="172"/>
                  </a:lnTo>
                  <a:lnTo>
                    <a:pt x="6" y="165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89" name="Freeform 279"/>
            <p:cNvSpPr>
              <a:spLocks/>
            </p:cNvSpPr>
            <p:nvPr/>
          </p:nvSpPr>
          <p:spPr bwMode="auto">
            <a:xfrm>
              <a:off x="901" y="2802"/>
              <a:ext cx="77" cy="7"/>
            </a:xfrm>
            <a:custGeom>
              <a:avLst/>
              <a:gdLst>
                <a:gd name="T0" fmla="*/ 6 w 79"/>
                <a:gd name="T1" fmla="*/ 0 h 7"/>
                <a:gd name="T2" fmla="*/ 0 w 79"/>
                <a:gd name="T3" fmla="*/ 7 h 7"/>
                <a:gd name="T4" fmla="*/ 79 w 79"/>
                <a:gd name="T5" fmla="*/ 0 h 7"/>
                <a:gd name="T6" fmla="*/ 6 w 7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7"/>
                <a:gd name="T14" fmla="*/ 79 w 79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7">
                  <a:moveTo>
                    <a:pt x="6" y="0"/>
                  </a:moveTo>
                  <a:lnTo>
                    <a:pt x="0" y="7"/>
                  </a:lnTo>
                  <a:lnTo>
                    <a:pt x="7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0" name="Freeform 280"/>
            <p:cNvSpPr>
              <a:spLocks/>
            </p:cNvSpPr>
            <p:nvPr/>
          </p:nvSpPr>
          <p:spPr bwMode="auto">
            <a:xfrm>
              <a:off x="901" y="2802"/>
              <a:ext cx="83" cy="7"/>
            </a:xfrm>
            <a:custGeom>
              <a:avLst/>
              <a:gdLst>
                <a:gd name="T0" fmla="*/ 0 w 85"/>
                <a:gd name="T1" fmla="*/ 7 h 7"/>
                <a:gd name="T2" fmla="*/ 79 w 85"/>
                <a:gd name="T3" fmla="*/ 0 h 7"/>
                <a:gd name="T4" fmla="*/ 85 w 85"/>
                <a:gd name="T5" fmla="*/ 7 h 7"/>
                <a:gd name="T6" fmla="*/ 0 w 8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7"/>
                <a:gd name="T14" fmla="*/ 85 w 85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7">
                  <a:moveTo>
                    <a:pt x="0" y="7"/>
                  </a:moveTo>
                  <a:lnTo>
                    <a:pt x="79" y="0"/>
                  </a:lnTo>
                  <a:lnTo>
                    <a:pt x="85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1" name="Freeform 281"/>
            <p:cNvSpPr>
              <a:spLocks/>
            </p:cNvSpPr>
            <p:nvPr/>
          </p:nvSpPr>
          <p:spPr bwMode="auto">
            <a:xfrm>
              <a:off x="901" y="2802"/>
              <a:ext cx="83" cy="7"/>
            </a:xfrm>
            <a:custGeom>
              <a:avLst/>
              <a:gdLst>
                <a:gd name="T0" fmla="*/ 6 w 85"/>
                <a:gd name="T1" fmla="*/ 0 h 7"/>
                <a:gd name="T2" fmla="*/ 0 w 85"/>
                <a:gd name="T3" fmla="*/ 7 h 7"/>
                <a:gd name="T4" fmla="*/ 85 w 85"/>
                <a:gd name="T5" fmla="*/ 7 h 7"/>
                <a:gd name="T6" fmla="*/ 79 w 85"/>
                <a:gd name="T7" fmla="*/ 0 h 7"/>
                <a:gd name="T8" fmla="*/ 6 w 8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7"/>
                <a:gd name="T17" fmla="*/ 85 w 8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7">
                  <a:moveTo>
                    <a:pt x="6" y="0"/>
                  </a:moveTo>
                  <a:lnTo>
                    <a:pt x="0" y="7"/>
                  </a:lnTo>
                  <a:lnTo>
                    <a:pt x="85" y="7"/>
                  </a:lnTo>
                  <a:lnTo>
                    <a:pt x="79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2" name="Freeform 282"/>
            <p:cNvSpPr>
              <a:spLocks/>
            </p:cNvSpPr>
            <p:nvPr/>
          </p:nvSpPr>
          <p:spPr bwMode="auto">
            <a:xfrm>
              <a:off x="901" y="2476"/>
              <a:ext cx="6" cy="553"/>
            </a:xfrm>
            <a:custGeom>
              <a:avLst/>
              <a:gdLst>
                <a:gd name="T0" fmla="*/ 6 w 6"/>
                <a:gd name="T1" fmla="*/ 0 h 559"/>
                <a:gd name="T2" fmla="*/ 0 w 6"/>
                <a:gd name="T3" fmla="*/ 0 h 559"/>
                <a:gd name="T4" fmla="*/ 6 w 6"/>
                <a:gd name="T5" fmla="*/ 559 h 559"/>
                <a:gd name="T6" fmla="*/ 6 w 6"/>
                <a:gd name="T7" fmla="*/ 0 h 5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59"/>
                <a:gd name="T14" fmla="*/ 6 w 6"/>
                <a:gd name="T15" fmla="*/ 559 h 5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59">
                  <a:moveTo>
                    <a:pt x="6" y="0"/>
                  </a:moveTo>
                  <a:lnTo>
                    <a:pt x="0" y="0"/>
                  </a:lnTo>
                  <a:lnTo>
                    <a:pt x="6" y="55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3" name="Freeform 283"/>
            <p:cNvSpPr>
              <a:spLocks/>
            </p:cNvSpPr>
            <p:nvPr/>
          </p:nvSpPr>
          <p:spPr bwMode="auto">
            <a:xfrm>
              <a:off x="901" y="2476"/>
              <a:ext cx="6" cy="553"/>
            </a:xfrm>
            <a:custGeom>
              <a:avLst/>
              <a:gdLst>
                <a:gd name="T0" fmla="*/ 0 w 6"/>
                <a:gd name="T1" fmla="*/ 0 h 559"/>
                <a:gd name="T2" fmla="*/ 6 w 6"/>
                <a:gd name="T3" fmla="*/ 559 h 559"/>
                <a:gd name="T4" fmla="*/ 0 w 6"/>
                <a:gd name="T5" fmla="*/ 559 h 559"/>
                <a:gd name="T6" fmla="*/ 0 w 6"/>
                <a:gd name="T7" fmla="*/ 0 h 5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59"/>
                <a:gd name="T14" fmla="*/ 6 w 6"/>
                <a:gd name="T15" fmla="*/ 559 h 5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59">
                  <a:moveTo>
                    <a:pt x="0" y="0"/>
                  </a:moveTo>
                  <a:lnTo>
                    <a:pt x="6" y="559"/>
                  </a:lnTo>
                  <a:lnTo>
                    <a:pt x="0" y="5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4" name="Rectangle 284"/>
            <p:cNvSpPr>
              <a:spLocks noChangeArrowheads="1"/>
            </p:cNvSpPr>
            <p:nvPr/>
          </p:nvSpPr>
          <p:spPr bwMode="auto">
            <a:xfrm>
              <a:off x="901" y="2476"/>
              <a:ext cx="6" cy="553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5" name="Freeform 285"/>
            <p:cNvSpPr>
              <a:spLocks/>
            </p:cNvSpPr>
            <p:nvPr/>
          </p:nvSpPr>
          <p:spPr bwMode="auto">
            <a:xfrm>
              <a:off x="346" y="3046"/>
              <a:ext cx="540" cy="6"/>
            </a:xfrm>
            <a:custGeom>
              <a:avLst/>
              <a:gdLst>
                <a:gd name="T0" fmla="*/ 556 w 556"/>
                <a:gd name="T1" fmla="*/ 6 h 6"/>
                <a:gd name="T2" fmla="*/ 556 w 556"/>
                <a:gd name="T3" fmla="*/ 0 h 6"/>
                <a:gd name="T4" fmla="*/ 0 w 556"/>
                <a:gd name="T5" fmla="*/ 6 h 6"/>
                <a:gd name="T6" fmla="*/ 556 w 556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6"/>
                <a:gd name="T13" fmla="*/ 0 h 6"/>
                <a:gd name="T14" fmla="*/ 556 w 556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6" h="6">
                  <a:moveTo>
                    <a:pt x="556" y="6"/>
                  </a:moveTo>
                  <a:lnTo>
                    <a:pt x="556" y="0"/>
                  </a:lnTo>
                  <a:lnTo>
                    <a:pt x="0" y="6"/>
                  </a:lnTo>
                  <a:lnTo>
                    <a:pt x="55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6" name="Freeform 286"/>
            <p:cNvSpPr>
              <a:spLocks/>
            </p:cNvSpPr>
            <p:nvPr/>
          </p:nvSpPr>
          <p:spPr bwMode="auto">
            <a:xfrm>
              <a:off x="341" y="3046"/>
              <a:ext cx="545" cy="6"/>
            </a:xfrm>
            <a:custGeom>
              <a:avLst/>
              <a:gdLst>
                <a:gd name="T0" fmla="*/ 562 w 562"/>
                <a:gd name="T1" fmla="*/ 0 h 6"/>
                <a:gd name="T2" fmla="*/ 6 w 562"/>
                <a:gd name="T3" fmla="*/ 6 h 6"/>
                <a:gd name="T4" fmla="*/ 0 w 562"/>
                <a:gd name="T5" fmla="*/ 0 h 6"/>
                <a:gd name="T6" fmla="*/ 562 w 56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2"/>
                <a:gd name="T13" fmla="*/ 0 h 6"/>
                <a:gd name="T14" fmla="*/ 562 w 562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2" h="6">
                  <a:moveTo>
                    <a:pt x="562" y="0"/>
                  </a:moveTo>
                  <a:lnTo>
                    <a:pt x="6" y="6"/>
                  </a:lnTo>
                  <a:lnTo>
                    <a:pt x="0" y="0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7" name="Freeform 287"/>
            <p:cNvSpPr>
              <a:spLocks/>
            </p:cNvSpPr>
            <p:nvPr/>
          </p:nvSpPr>
          <p:spPr bwMode="auto">
            <a:xfrm>
              <a:off x="341" y="3046"/>
              <a:ext cx="545" cy="6"/>
            </a:xfrm>
            <a:custGeom>
              <a:avLst/>
              <a:gdLst>
                <a:gd name="T0" fmla="*/ 562 w 562"/>
                <a:gd name="T1" fmla="*/ 6 h 6"/>
                <a:gd name="T2" fmla="*/ 562 w 562"/>
                <a:gd name="T3" fmla="*/ 0 h 6"/>
                <a:gd name="T4" fmla="*/ 0 w 562"/>
                <a:gd name="T5" fmla="*/ 0 h 6"/>
                <a:gd name="T6" fmla="*/ 6 w 562"/>
                <a:gd name="T7" fmla="*/ 6 h 6"/>
                <a:gd name="T8" fmla="*/ 562 w 562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2"/>
                <a:gd name="T16" fmla="*/ 0 h 6"/>
                <a:gd name="T17" fmla="*/ 562 w 56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2" h="6">
                  <a:moveTo>
                    <a:pt x="562" y="6"/>
                  </a:moveTo>
                  <a:lnTo>
                    <a:pt x="562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562" y="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8" name="Freeform 291"/>
            <p:cNvSpPr>
              <a:spLocks/>
            </p:cNvSpPr>
            <p:nvPr/>
          </p:nvSpPr>
          <p:spPr bwMode="auto">
            <a:xfrm>
              <a:off x="341" y="3124"/>
              <a:ext cx="608" cy="6"/>
            </a:xfrm>
            <a:custGeom>
              <a:avLst/>
              <a:gdLst>
                <a:gd name="T0" fmla="*/ 6 w 627"/>
                <a:gd name="T1" fmla="*/ 0 h 6"/>
                <a:gd name="T2" fmla="*/ 0 w 627"/>
                <a:gd name="T3" fmla="*/ 6 h 6"/>
                <a:gd name="T4" fmla="*/ 627 w 627"/>
                <a:gd name="T5" fmla="*/ 0 h 6"/>
                <a:gd name="T6" fmla="*/ 6 w 62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7"/>
                <a:gd name="T13" fmla="*/ 0 h 6"/>
                <a:gd name="T14" fmla="*/ 627 w 62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7" h="6">
                  <a:moveTo>
                    <a:pt x="6" y="0"/>
                  </a:moveTo>
                  <a:lnTo>
                    <a:pt x="0" y="6"/>
                  </a:lnTo>
                  <a:lnTo>
                    <a:pt x="62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99" name="Freeform 292"/>
            <p:cNvSpPr>
              <a:spLocks/>
            </p:cNvSpPr>
            <p:nvPr/>
          </p:nvSpPr>
          <p:spPr bwMode="auto">
            <a:xfrm>
              <a:off x="341" y="3124"/>
              <a:ext cx="608" cy="6"/>
            </a:xfrm>
            <a:custGeom>
              <a:avLst/>
              <a:gdLst>
                <a:gd name="T0" fmla="*/ 0 w 627"/>
                <a:gd name="T1" fmla="*/ 6 h 6"/>
                <a:gd name="T2" fmla="*/ 627 w 627"/>
                <a:gd name="T3" fmla="*/ 0 h 6"/>
                <a:gd name="T4" fmla="*/ 627 w 627"/>
                <a:gd name="T5" fmla="*/ 6 h 6"/>
                <a:gd name="T6" fmla="*/ 0 w 627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7"/>
                <a:gd name="T13" fmla="*/ 0 h 6"/>
                <a:gd name="T14" fmla="*/ 627 w 62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7" h="6">
                  <a:moveTo>
                    <a:pt x="0" y="6"/>
                  </a:moveTo>
                  <a:lnTo>
                    <a:pt x="627" y="0"/>
                  </a:lnTo>
                  <a:lnTo>
                    <a:pt x="627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00" name="Freeform 293"/>
            <p:cNvSpPr>
              <a:spLocks/>
            </p:cNvSpPr>
            <p:nvPr/>
          </p:nvSpPr>
          <p:spPr bwMode="auto">
            <a:xfrm>
              <a:off x="341" y="3124"/>
              <a:ext cx="608" cy="6"/>
            </a:xfrm>
            <a:custGeom>
              <a:avLst/>
              <a:gdLst>
                <a:gd name="T0" fmla="*/ 6 w 627"/>
                <a:gd name="T1" fmla="*/ 0 h 6"/>
                <a:gd name="T2" fmla="*/ 0 w 627"/>
                <a:gd name="T3" fmla="*/ 6 h 6"/>
                <a:gd name="T4" fmla="*/ 627 w 627"/>
                <a:gd name="T5" fmla="*/ 6 h 6"/>
                <a:gd name="T6" fmla="*/ 627 w 627"/>
                <a:gd name="T7" fmla="*/ 0 h 6"/>
                <a:gd name="T8" fmla="*/ 6 w 62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7"/>
                <a:gd name="T16" fmla="*/ 0 h 6"/>
                <a:gd name="T17" fmla="*/ 627 w 62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7" h="6">
                  <a:moveTo>
                    <a:pt x="6" y="0"/>
                  </a:moveTo>
                  <a:lnTo>
                    <a:pt x="0" y="6"/>
                  </a:lnTo>
                  <a:lnTo>
                    <a:pt x="627" y="6"/>
                  </a:lnTo>
                  <a:lnTo>
                    <a:pt x="627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01" name="Freeform 392"/>
            <p:cNvSpPr>
              <a:spLocks/>
            </p:cNvSpPr>
            <p:nvPr/>
          </p:nvSpPr>
          <p:spPr bwMode="auto">
            <a:xfrm>
              <a:off x="949" y="3094"/>
              <a:ext cx="29" cy="30"/>
            </a:xfrm>
            <a:custGeom>
              <a:avLst/>
              <a:gdLst>
                <a:gd name="T0" fmla="*/ 0 w 30"/>
                <a:gd name="T1" fmla="*/ 30 h 30"/>
                <a:gd name="T2" fmla="*/ 3 w 30"/>
                <a:gd name="T3" fmla="*/ 29 h 30"/>
                <a:gd name="T4" fmla="*/ 5 w 30"/>
                <a:gd name="T5" fmla="*/ 29 h 30"/>
                <a:gd name="T6" fmla="*/ 8 w 30"/>
                <a:gd name="T7" fmla="*/ 29 h 30"/>
                <a:gd name="T8" fmla="*/ 10 w 30"/>
                <a:gd name="T9" fmla="*/ 28 h 30"/>
                <a:gd name="T10" fmla="*/ 13 w 30"/>
                <a:gd name="T11" fmla="*/ 27 h 30"/>
                <a:gd name="T12" fmla="*/ 15 w 30"/>
                <a:gd name="T13" fmla="*/ 26 h 30"/>
                <a:gd name="T14" fmla="*/ 17 w 30"/>
                <a:gd name="T15" fmla="*/ 24 h 30"/>
                <a:gd name="T16" fmla="*/ 19 w 30"/>
                <a:gd name="T17" fmla="*/ 23 h 30"/>
                <a:gd name="T18" fmla="*/ 21 w 30"/>
                <a:gd name="T19" fmla="*/ 21 h 30"/>
                <a:gd name="T20" fmla="*/ 23 w 30"/>
                <a:gd name="T21" fmla="*/ 19 h 30"/>
                <a:gd name="T22" fmla="*/ 24 w 30"/>
                <a:gd name="T23" fmla="*/ 17 h 30"/>
                <a:gd name="T24" fmla="*/ 26 w 30"/>
                <a:gd name="T25" fmla="*/ 15 h 30"/>
                <a:gd name="T26" fmla="*/ 27 w 30"/>
                <a:gd name="T27" fmla="*/ 13 h 30"/>
                <a:gd name="T28" fmla="*/ 28 w 30"/>
                <a:gd name="T29" fmla="*/ 10 h 30"/>
                <a:gd name="T30" fmla="*/ 29 w 30"/>
                <a:gd name="T31" fmla="*/ 8 h 30"/>
                <a:gd name="T32" fmla="*/ 29 w 30"/>
                <a:gd name="T33" fmla="*/ 5 h 30"/>
                <a:gd name="T34" fmla="*/ 30 w 30"/>
                <a:gd name="T35" fmla="*/ 3 h 30"/>
                <a:gd name="T36" fmla="*/ 30 w 30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0"/>
                <a:gd name="T59" fmla="*/ 30 w 30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0">
                  <a:moveTo>
                    <a:pt x="0" y="30"/>
                  </a:moveTo>
                  <a:lnTo>
                    <a:pt x="3" y="29"/>
                  </a:lnTo>
                  <a:lnTo>
                    <a:pt x="5" y="29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3" y="27"/>
                  </a:lnTo>
                  <a:lnTo>
                    <a:pt x="15" y="26"/>
                  </a:lnTo>
                  <a:lnTo>
                    <a:pt x="17" y="24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4" y="17"/>
                  </a:lnTo>
                  <a:lnTo>
                    <a:pt x="26" y="15"/>
                  </a:lnTo>
                  <a:lnTo>
                    <a:pt x="27" y="13"/>
                  </a:lnTo>
                  <a:lnTo>
                    <a:pt x="28" y="10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30" y="3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02" name="Freeform 393"/>
            <p:cNvSpPr>
              <a:spLocks/>
            </p:cNvSpPr>
            <p:nvPr/>
          </p:nvSpPr>
          <p:spPr bwMode="auto">
            <a:xfrm>
              <a:off x="949" y="3094"/>
              <a:ext cx="35" cy="36"/>
            </a:xfrm>
            <a:custGeom>
              <a:avLst/>
              <a:gdLst>
                <a:gd name="T0" fmla="*/ 0 w 36"/>
                <a:gd name="T1" fmla="*/ 36 h 36"/>
                <a:gd name="T2" fmla="*/ 3 w 36"/>
                <a:gd name="T3" fmla="*/ 36 h 36"/>
                <a:gd name="T4" fmla="*/ 6 w 36"/>
                <a:gd name="T5" fmla="*/ 36 h 36"/>
                <a:gd name="T6" fmla="*/ 9 w 36"/>
                <a:gd name="T7" fmla="*/ 35 h 36"/>
                <a:gd name="T8" fmla="*/ 11 w 36"/>
                <a:gd name="T9" fmla="*/ 34 h 36"/>
                <a:gd name="T10" fmla="*/ 14 w 36"/>
                <a:gd name="T11" fmla="*/ 34 h 36"/>
                <a:gd name="T12" fmla="*/ 17 w 36"/>
                <a:gd name="T13" fmla="*/ 32 h 36"/>
                <a:gd name="T14" fmla="*/ 19 w 36"/>
                <a:gd name="T15" fmla="*/ 31 h 36"/>
                <a:gd name="T16" fmla="*/ 22 w 36"/>
                <a:gd name="T17" fmla="*/ 29 h 36"/>
                <a:gd name="T18" fmla="*/ 24 w 36"/>
                <a:gd name="T19" fmla="*/ 27 h 36"/>
                <a:gd name="T20" fmla="*/ 26 w 36"/>
                <a:gd name="T21" fmla="*/ 25 h 36"/>
                <a:gd name="T22" fmla="*/ 28 w 36"/>
                <a:gd name="T23" fmla="*/ 24 h 36"/>
                <a:gd name="T24" fmla="*/ 29 w 36"/>
                <a:gd name="T25" fmla="*/ 21 h 36"/>
                <a:gd name="T26" fmla="*/ 31 w 36"/>
                <a:gd name="T27" fmla="*/ 19 h 36"/>
                <a:gd name="T28" fmla="*/ 33 w 36"/>
                <a:gd name="T29" fmla="*/ 16 h 36"/>
                <a:gd name="T30" fmla="*/ 34 w 36"/>
                <a:gd name="T31" fmla="*/ 14 h 36"/>
                <a:gd name="T32" fmla="*/ 34 w 36"/>
                <a:gd name="T33" fmla="*/ 11 h 36"/>
                <a:gd name="T34" fmla="*/ 35 w 36"/>
                <a:gd name="T35" fmla="*/ 8 h 36"/>
                <a:gd name="T36" fmla="*/ 36 w 36"/>
                <a:gd name="T37" fmla="*/ 6 h 36"/>
                <a:gd name="T38" fmla="*/ 36 w 36"/>
                <a:gd name="T39" fmla="*/ 3 h 36"/>
                <a:gd name="T40" fmla="*/ 36 w 36"/>
                <a:gd name="T41" fmla="*/ 0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36"/>
                <a:gd name="T65" fmla="*/ 36 w 36"/>
                <a:gd name="T66" fmla="*/ 36 h 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36">
                  <a:moveTo>
                    <a:pt x="0" y="36"/>
                  </a:moveTo>
                  <a:lnTo>
                    <a:pt x="3" y="36"/>
                  </a:lnTo>
                  <a:lnTo>
                    <a:pt x="6" y="36"/>
                  </a:lnTo>
                  <a:lnTo>
                    <a:pt x="9" y="35"/>
                  </a:lnTo>
                  <a:lnTo>
                    <a:pt x="11" y="34"/>
                  </a:lnTo>
                  <a:lnTo>
                    <a:pt x="14" y="34"/>
                  </a:lnTo>
                  <a:lnTo>
                    <a:pt x="17" y="32"/>
                  </a:lnTo>
                  <a:lnTo>
                    <a:pt x="19" y="31"/>
                  </a:lnTo>
                  <a:lnTo>
                    <a:pt x="22" y="29"/>
                  </a:lnTo>
                  <a:lnTo>
                    <a:pt x="24" y="27"/>
                  </a:lnTo>
                  <a:lnTo>
                    <a:pt x="26" y="25"/>
                  </a:lnTo>
                  <a:lnTo>
                    <a:pt x="28" y="24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3" y="16"/>
                  </a:lnTo>
                  <a:lnTo>
                    <a:pt x="34" y="14"/>
                  </a:lnTo>
                  <a:lnTo>
                    <a:pt x="34" y="11"/>
                  </a:lnTo>
                  <a:lnTo>
                    <a:pt x="35" y="8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903" name="Group 2834"/>
            <p:cNvGrpSpPr>
              <a:grpSpLocks/>
            </p:cNvGrpSpPr>
            <p:nvPr/>
          </p:nvGrpSpPr>
          <p:grpSpPr bwMode="auto">
            <a:xfrm>
              <a:off x="886" y="3029"/>
              <a:ext cx="98" cy="102"/>
              <a:chOff x="3498" y="1648"/>
              <a:chExt cx="101" cy="103"/>
            </a:xfrm>
          </p:grpSpPr>
          <p:sp>
            <p:nvSpPr>
              <p:cNvPr id="24959" name="Line 2634"/>
              <p:cNvSpPr>
                <a:spLocks noChangeShapeType="1"/>
              </p:cNvSpPr>
              <p:nvPr/>
            </p:nvSpPr>
            <p:spPr bwMode="auto">
              <a:xfrm>
                <a:off x="3593" y="1714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0" name="Line 2635"/>
              <p:cNvSpPr>
                <a:spLocks noChangeShapeType="1"/>
              </p:cNvSpPr>
              <p:nvPr/>
            </p:nvSpPr>
            <p:spPr bwMode="auto">
              <a:xfrm>
                <a:off x="3563" y="1744"/>
                <a:ext cx="1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1" name="Rectangle 2636"/>
              <p:cNvSpPr>
                <a:spLocks noChangeArrowheads="1"/>
              </p:cNvSpPr>
              <p:nvPr/>
            </p:nvSpPr>
            <p:spPr bwMode="auto">
              <a:xfrm>
                <a:off x="3593" y="1714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2" name="Rectangle 2637"/>
              <p:cNvSpPr>
                <a:spLocks noChangeArrowheads="1"/>
              </p:cNvSpPr>
              <p:nvPr/>
            </p:nvSpPr>
            <p:spPr bwMode="auto">
              <a:xfrm>
                <a:off x="3593" y="1714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3" name="Freeform 2638"/>
              <p:cNvSpPr>
                <a:spLocks/>
              </p:cNvSpPr>
              <p:nvPr/>
            </p:nvSpPr>
            <p:spPr bwMode="auto">
              <a:xfrm>
                <a:off x="3593" y="171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4" name="Freeform 2639"/>
              <p:cNvSpPr>
                <a:spLocks/>
              </p:cNvSpPr>
              <p:nvPr/>
            </p:nvSpPr>
            <p:spPr bwMode="auto">
              <a:xfrm>
                <a:off x="3593" y="171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5" name="Freeform 2640"/>
              <p:cNvSpPr>
                <a:spLocks/>
              </p:cNvSpPr>
              <p:nvPr/>
            </p:nvSpPr>
            <p:spPr bwMode="auto">
              <a:xfrm>
                <a:off x="3593" y="171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6" name="Freeform 2641"/>
              <p:cNvSpPr>
                <a:spLocks/>
              </p:cNvSpPr>
              <p:nvPr/>
            </p:nvSpPr>
            <p:spPr bwMode="auto">
              <a:xfrm>
                <a:off x="3593" y="171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7" name="Freeform 2642"/>
              <p:cNvSpPr>
                <a:spLocks/>
              </p:cNvSpPr>
              <p:nvPr/>
            </p:nvSpPr>
            <p:spPr bwMode="auto">
              <a:xfrm>
                <a:off x="3593" y="171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8" name="Freeform 2643"/>
              <p:cNvSpPr>
                <a:spLocks/>
              </p:cNvSpPr>
              <p:nvPr/>
            </p:nvSpPr>
            <p:spPr bwMode="auto">
              <a:xfrm>
                <a:off x="3593" y="1717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69" name="Rectangle 2644"/>
              <p:cNvSpPr>
                <a:spLocks noChangeArrowheads="1"/>
              </p:cNvSpPr>
              <p:nvPr/>
            </p:nvSpPr>
            <p:spPr bwMode="auto">
              <a:xfrm>
                <a:off x="3593" y="1717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0" name="Rectangle 2645"/>
              <p:cNvSpPr>
                <a:spLocks noChangeArrowheads="1"/>
              </p:cNvSpPr>
              <p:nvPr/>
            </p:nvSpPr>
            <p:spPr bwMode="auto">
              <a:xfrm>
                <a:off x="3593" y="1717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1" name="Freeform 2646"/>
              <p:cNvSpPr>
                <a:spLocks/>
              </p:cNvSpPr>
              <p:nvPr/>
            </p:nvSpPr>
            <p:spPr bwMode="auto">
              <a:xfrm>
                <a:off x="3592" y="1717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2" name="Freeform 2647"/>
              <p:cNvSpPr>
                <a:spLocks/>
              </p:cNvSpPr>
              <p:nvPr/>
            </p:nvSpPr>
            <p:spPr bwMode="auto">
              <a:xfrm>
                <a:off x="3592" y="1717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3" name="Freeform 2648"/>
              <p:cNvSpPr>
                <a:spLocks/>
              </p:cNvSpPr>
              <p:nvPr/>
            </p:nvSpPr>
            <p:spPr bwMode="auto">
              <a:xfrm>
                <a:off x="3593" y="1717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4" name="Freeform 2649"/>
              <p:cNvSpPr>
                <a:spLocks/>
              </p:cNvSpPr>
              <p:nvPr/>
            </p:nvSpPr>
            <p:spPr bwMode="auto">
              <a:xfrm>
                <a:off x="3593" y="1717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5" name="Freeform 2650"/>
              <p:cNvSpPr>
                <a:spLocks/>
              </p:cNvSpPr>
              <p:nvPr/>
            </p:nvSpPr>
            <p:spPr bwMode="auto">
              <a:xfrm>
                <a:off x="3592" y="171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6" name="Freeform 2651"/>
              <p:cNvSpPr>
                <a:spLocks/>
              </p:cNvSpPr>
              <p:nvPr/>
            </p:nvSpPr>
            <p:spPr bwMode="auto">
              <a:xfrm>
                <a:off x="3592" y="171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7" name="Freeform 2652"/>
              <p:cNvSpPr>
                <a:spLocks/>
              </p:cNvSpPr>
              <p:nvPr/>
            </p:nvSpPr>
            <p:spPr bwMode="auto">
              <a:xfrm>
                <a:off x="3592" y="171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8" name="Freeform 2653"/>
              <p:cNvSpPr>
                <a:spLocks/>
              </p:cNvSpPr>
              <p:nvPr/>
            </p:nvSpPr>
            <p:spPr bwMode="auto">
              <a:xfrm>
                <a:off x="3592" y="171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79" name="Freeform 2654"/>
              <p:cNvSpPr>
                <a:spLocks/>
              </p:cNvSpPr>
              <p:nvPr/>
            </p:nvSpPr>
            <p:spPr bwMode="auto">
              <a:xfrm>
                <a:off x="3592" y="172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0" name="Freeform 2655"/>
              <p:cNvSpPr>
                <a:spLocks/>
              </p:cNvSpPr>
              <p:nvPr/>
            </p:nvSpPr>
            <p:spPr bwMode="auto">
              <a:xfrm>
                <a:off x="3592" y="172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1" name="Freeform 2656"/>
              <p:cNvSpPr>
                <a:spLocks/>
              </p:cNvSpPr>
              <p:nvPr/>
            </p:nvSpPr>
            <p:spPr bwMode="auto">
              <a:xfrm>
                <a:off x="3592" y="172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2" name="Freeform 2657"/>
              <p:cNvSpPr>
                <a:spLocks/>
              </p:cNvSpPr>
              <p:nvPr/>
            </p:nvSpPr>
            <p:spPr bwMode="auto">
              <a:xfrm>
                <a:off x="3592" y="172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3" name="Freeform 2658"/>
              <p:cNvSpPr>
                <a:spLocks/>
              </p:cNvSpPr>
              <p:nvPr/>
            </p:nvSpPr>
            <p:spPr bwMode="auto">
              <a:xfrm>
                <a:off x="3592" y="1722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4" name="Freeform 2659"/>
              <p:cNvSpPr>
                <a:spLocks/>
              </p:cNvSpPr>
              <p:nvPr/>
            </p:nvSpPr>
            <p:spPr bwMode="auto">
              <a:xfrm>
                <a:off x="3592" y="1722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5" name="Rectangle 2660"/>
              <p:cNvSpPr>
                <a:spLocks noChangeArrowheads="1"/>
              </p:cNvSpPr>
              <p:nvPr/>
            </p:nvSpPr>
            <p:spPr bwMode="auto">
              <a:xfrm>
                <a:off x="3592" y="1722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" name="Rectangle 2661"/>
              <p:cNvSpPr>
                <a:spLocks noChangeArrowheads="1"/>
              </p:cNvSpPr>
              <p:nvPr/>
            </p:nvSpPr>
            <p:spPr bwMode="auto">
              <a:xfrm>
                <a:off x="3592" y="1722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" name="Freeform 2662"/>
              <p:cNvSpPr>
                <a:spLocks/>
              </p:cNvSpPr>
              <p:nvPr/>
            </p:nvSpPr>
            <p:spPr bwMode="auto">
              <a:xfrm>
                <a:off x="3591" y="172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8" name="Freeform 2663"/>
              <p:cNvSpPr>
                <a:spLocks/>
              </p:cNvSpPr>
              <p:nvPr/>
            </p:nvSpPr>
            <p:spPr bwMode="auto">
              <a:xfrm>
                <a:off x="3591" y="172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9" name="Freeform 2664"/>
              <p:cNvSpPr>
                <a:spLocks/>
              </p:cNvSpPr>
              <p:nvPr/>
            </p:nvSpPr>
            <p:spPr bwMode="auto">
              <a:xfrm>
                <a:off x="3592" y="1722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0" name="Freeform 2665"/>
              <p:cNvSpPr>
                <a:spLocks/>
              </p:cNvSpPr>
              <p:nvPr/>
            </p:nvSpPr>
            <p:spPr bwMode="auto">
              <a:xfrm>
                <a:off x="3592" y="1722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1" name="Freeform 2666"/>
              <p:cNvSpPr>
                <a:spLocks/>
              </p:cNvSpPr>
              <p:nvPr/>
            </p:nvSpPr>
            <p:spPr bwMode="auto">
              <a:xfrm>
                <a:off x="3591" y="172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2" name="Freeform 2667"/>
              <p:cNvSpPr>
                <a:spLocks/>
              </p:cNvSpPr>
              <p:nvPr/>
            </p:nvSpPr>
            <p:spPr bwMode="auto">
              <a:xfrm>
                <a:off x="3591" y="1724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3" name="Freeform 2668"/>
              <p:cNvSpPr>
                <a:spLocks/>
              </p:cNvSpPr>
              <p:nvPr/>
            </p:nvSpPr>
            <p:spPr bwMode="auto">
              <a:xfrm>
                <a:off x="3591" y="172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4" name="Freeform 2669"/>
              <p:cNvSpPr>
                <a:spLocks/>
              </p:cNvSpPr>
              <p:nvPr/>
            </p:nvSpPr>
            <p:spPr bwMode="auto">
              <a:xfrm>
                <a:off x="3591" y="172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5" name="Freeform 2670"/>
              <p:cNvSpPr>
                <a:spLocks/>
              </p:cNvSpPr>
              <p:nvPr/>
            </p:nvSpPr>
            <p:spPr bwMode="auto">
              <a:xfrm>
                <a:off x="3590" y="1725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6" name="Freeform 2671"/>
              <p:cNvSpPr>
                <a:spLocks/>
              </p:cNvSpPr>
              <p:nvPr/>
            </p:nvSpPr>
            <p:spPr bwMode="auto">
              <a:xfrm>
                <a:off x="3590" y="1725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7" name="Freeform 2672"/>
              <p:cNvSpPr>
                <a:spLocks/>
              </p:cNvSpPr>
              <p:nvPr/>
            </p:nvSpPr>
            <p:spPr bwMode="auto">
              <a:xfrm>
                <a:off x="3591" y="1725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8" name="Freeform 2673"/>
              <p:cNvSpPr>
                <a:spLocks/>
              </p:cNvSpPr>
              <p:nvPr/>
            </p:nvSpPr>
            <p:spPr bwMode="auto">
              <a:xfrm>
                <a:off x="3591" y="1725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99" name="Freeform 2674"/>
              <p:cNvSpPr>
                <a:spLocks/>
              </p:cNvSpPr>
              <p:nvPr/>
            </p:nvSpPr>
            <p:spPr bwMode="auto">
              <a:xfrm>
                <a:off x="3589" y="1727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0" name="Freeform 2675"/>
              <p:cNvSpPr>
                <a:spLocks/>
              </p:cNvSpPr>
              <p:nvPr/>
            </p:nvSpPr>
            <p:spPr bwMode="auto">
              <a:xfrm>
                <a:off x="3589" y="1727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1" name="Freeform 2676"/>
              <p:cNvSpPr>
                <a:spLocks/>
              </p:cNvSpPr>
              <p:nvPr/>
            </p:nvSpPr>
            <p:spPr bwMode="auto">
              <a:xfrm>
                <a:off x="3590" y="172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2" name="Freeform 2677"/>
              <p:cNvSpPr>
                <a:spLocks/>
              </p:cNvSpPr>
              <p:nvPr/>
            </p:nvSpPr>
            <p:spPr bwMode="auto">
              <a:xfrm>
                <a:off x="3590" y="172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3" name="Freeform 2678"/>
              <p:cNvSpPr>
                <a:spLocks/>
              </p:cNvSpPr>
              <p:nvPr/>
            </p:nvSpPr>
            <p:spPr bwMode="auto">
              <a:xfrm>
                <a:off x="3589" y="172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4" name="Freeform 2679"/>
              <p:cNvSpPr>
                <a:spLocks/>
              </p:cNvSpPr>
              <p:nvPr/>
            </p:nvSpPr>
            <p:spPr bwMode="auto">
              <a:xfrm>
                <a:off x="3589" y="1728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5" name="Freeform 2680"/>
              <p:cNvSpPr>
                <a:spLocks/>
              </p:cNvSpPr>
              <p:nvPr/>
            </p:nvSpPr>
            <p:spPr bwMode="auto">
              <a:xfrm>
                <a:off x="3589" y="1728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6" name="Freeform 2681"/>
              <p:cNvSpPr>
                <a:spLocks/>
              </p:cNvSpPr>
              <p:nvPr/>
            </p:nvSpPr>
            <p:spPr bwMode="auto">
              <a:xfrm>
                <a:off x="3589" y="1728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7" name="Freeform 2682"/>
              <p:cNvSpPr>
                <a:spLocks/>
              </p:cNvSpPr>
              <p:nvPr/>
            </p:nvSpPr>
            <p:spPr bwMode="auto">
              <a:xfrm>
                <a:off x="3588" y="1729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8" name="Freeform 2683"/>
              <p:cNvSpPr>
                <a:spLocks/>
              </p:cNvSpPr>
              <p:nvPr/>
            </p:nvSpPr>
            <p:spPr bwMode="auto">
              <a:xfrm>
                <a:off x="3588" y="1729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09" name="Freeform 2684"/>
              <p:cNvSpPr>
                <a:spLocks/>
              </p:cNvSpPr>
              <p:nvPr/>
            </p:nvSpPr>
            <p:spPr bwMode="auto">
              <a:xfrm>
                <a:off x="3589" y="172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0" name="Freeform 2685"/>
              <p:cNvSpPr>
                <a:spLocks/>
              </p:cNvSpPr>
              <p:nvPr/>
            </p:nvSpPr>
            <p:spPr bwMode="auto">
              <a:xfrm>
                <a:off x="3589" y="1729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1" name="Freeform 2686"/>
              <p:cNvSpPr>
                <a:spLocks/>
              </p:cNvSpPr>
              <p:nvPr/>
            </p:nvSpPr>
            <p:spPr bwMode="auto">
              <a:xfrm>
                <a:off x="3587" y="1730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2" name="Freeform 2687"/>
              <p:cNvSpPr>
                <a:spLocks/>
              </p:cNvSpPr>
              <p:nvPr/>
            </p:nvSpPr>
            <p:spPr bwMode="auto">
              <a:xfrm>
                <a:off x="3587" y="1730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3" name="Freeform 2688"/>
              <p:cNvSpPr>
                <a:spLocks/>
              </p:cNvSpPr>
              <p:nvPr/>
            </p:nvSpPr>
            <p:spPr bwMode="auto">
              <a:xfrm>
                <a:off x="3588" y="173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4" name="Freeform 2689"/>
              <p:cNvSpPr>
                <a:spLocks/>
              </p:cNvSpPr>
              <p:nvPr/>
            </p:nvSpPr>
            <p:spPr bwMode="auto">
              <a:xfrm>
                <a:off x="3588" y="173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5" name="Freeform 2690"/>
              <p:cNvSpPr>
                <a:spLocks/>
              </p:cNvSpPr>
              <p:nvPr/>
            </p:nvSpPr>
            <p:spPr bwMode="auto">
              <a:xfrm>
                <a:off x="3586" y="1731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6" name="Freeform 2691"/>
              <p:cNvSpPr>
                <a:spLocks/>
              </p:cNvSpPr>
              <p:nvPr/>
            </p:nvSpPr>
            <p:spPr bwMode="auto">
              <a:xfrm>
                <a:off x="3586" y="1731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7" name="Freeform 2692"/>
              <p:cNvSpPr>
                <a:spLocks/>
              </p:cNvSpPr>
              <p:nvPr/>
            </p:nvSpPr>
            <p:spPr bwMode="auto">
              <a:xfrm>
                <a:off x="3587" y="1731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8" name="Freeform 2693"/>
              <p:cNvSpPr>
                <a:spLocks/>
              </p:cNvSpPr>
              <p:nvPr/>
            </p:nvSpPr>
            <p:spPr bwMode="auto">
              <a:xfrm>
                <a:off x="3587" y="1731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19" name="Freeform 2694"/>
              <p:cNvSpPr>
                <a:spLocks/>
              </p:cNvSpPr>
              <p:nvPr/>
            </p:nvSpPr>
            <p:spPr bwMode="auto">
              <a:xfrm>
                <a:off x="3586" y="173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0" name="Freeform 2695"/>
              <p:cNvSpPr>
                <a:spLocks/>
              </p:cNvSpPr>
              <p:nvPr/>
            </p:nvSpPr>
            <p:spPr bwMode="auto">
              <a:xfrm>
                <a:off x="3586" y="173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1" name="Rectangle 2696"/>
              <p:cNvSpPr>
                <a:spLocks noChangeArrowheads="1"/>
              </p:cNvSpPr>
              <p:nvPr/>
            </p:nvSpPr>
            <p:spPr bwMode="auto">
              <a:xfrm>
                <a:off x="3586" y="1733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2" name="Rectangle 2697"/>
              <p:cNvSpPr>
                <a:spLocks noChangeArrowheads="1"/>
              </p:cNvSpPr>
              <p:nvPr/>
            </p:nvSpPr>
            <p:spPr bwMode="auto">
              <a:xfrm>
                <a:off x="3586" y="1733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3" name="Freeform 2698"/>
              <p:cNvSpPr>
                <a:spLocks/>
              </p:cNvSpPr>
              <p:nvPr/>
            </p:nvSpPr>
            <p:spPr bwMode="auto">
              <a:xfrm>
                <a:off x="3584" y="1733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4" name="Freeform 2699"/>
              <p:cNvSpPr>
                <a:spLocks/>
              </p:cNvSpPr>
              <p:nvPr/>
            </p:nvSpPr>
            <p:spPr bwMode="auto">
              <a:xfrm>
                <a:off x="3584" y="1733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5" name="Freeform 2700"/>
              <p:cNvSpPr>
                <a:spLocks/>
              </p:cNvSpPr>
              <p:nvPr/>
            </p:nvSpPr>
            <p:spPr bwMode="auto">
              <a:xfrm>
                <a:off x="3586" y="173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6" name="Freeform 2701"/>
              <p:cNvSpPr>
                <a:spLocks/>
              </p:cNvSpPr>
              <p:nvPr/>
            </p:nvSpPr>
            <p:spPr bwMode="auto">
              <a:xfrm>
                <a:off x="3586" y="1733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7" name="Freeform 2702"/>
              <p:cNvSpPr>
                <a:spLocks/>
              </p:cNvSpPr>
              <p:nvPr/>
            </p:nvSpPr>
            <p:spPr bwMode="auto">
              <a:xfrm>
                <a:off x="3584" y="173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8" name="Freeform 2703"/>
              <p:cNvSpPr>
                <a:spLocks/>
              </p:cNvSpPr>
              <p:nvPr/>
            </p:nvSpPr>
            <p:spPr bwMode="auto">
              <a:xfrm>
                <a:off x="3584" y="173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29" name="Freeform 2704"/>
              <p:cNvSpPr>
                <a:spLocks/>
              </p:cNvSpPr>
              <p:nvPr/>
            </p:nvSpPr>
            <p:spPr bwMode="auto">
              <a:xfrm>
                <a:off x="3584" y="1735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8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0" name="Freeform 2705"/>
              <p:cNvSpPr>
                <a:spLocks/>
              </p:cNvSpPr>
              <p:nvPr/>
            </p:nvSpPr>
            <p:spPr bwMode="auto">
              <a:xfrm>
                <a:off x="3584" y="1735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8 w 9"/>
                  <a:gd name="T5" fmla="*/ 0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1" name="Freeform 2706"/>
              <p:cNvSpPr>
                <a:spLocks/>
              </p:cNvSpPr>
              <p:nvPr/>
            </p:nvSpPr>
            <p:spPr bwMode="auto">
              <a:xfrm>
                <a:off x="3582" y="1735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2" name="Freeform 2707"/>
              <p:cNvSpPr>
                <a:spLocks/>
              </p:cNvSpPr>
              <p:nvPr/>
            </p:nvSpPr>
            <p:spPr bwMode="auto">
              <a:xfrm>
                <a:off x="3582" y="1735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2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2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3" name="Freeform 2708"/>
              <p:cNvSpPr>
                <a:spLocks/>
              </p:cNvSpPr>
              <p:nvPr/>
            </p:nvSpPr>
            <p:spPr bwMode="auto">
              <a:xfrm>
                <a:off x="3584" y="173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4" name="Freeform 2709"/>
              <p:cNvSpPr>
                <a:spLocks/>
              </p:cNvSpPr>
              <p:nvPr/>
            </p:nvSpPr>
            <p:spPr bwMode="auto">
              <a:xfrm>
                <a:off x="3584" y="1735"/>
                <a:ext cx="8" cy="2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0 h 2"/>
                  <a:gd name="T4" fmla="*/ 7 w 8"/>
                  <a:gd name="T5" fmla="*/ 2 h 2"/>
                  <a:gd name="T6" fmla="*/ 0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0" y="0"/>
                    </a:moveTo>
                    <a:lnTo>
                      <a:pt x="8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5" name="Freeform 2710"/>
              <p:cNvSpPr>
                <a:spLocks/>
              </p:cNvSpPr>
              <p:nvPr/>
            </p:nvSpPr>
            <p:spPr bwMode="auto">
              <a:xfrm>
                <a:off x="3581" y="1737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6" name="Freeform 2711"/>
              <p:cNvSpPr>
                <a:spLocks/>
              </p:cNvSpPr>
              <p:nvPr/>
            </p:nvSpPr>
            <p:spPr bwMode="auto">
              <a:xfrm>
                <a:off x="3581" y="1737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7" name="Freeform 2712"/>
              <p:cNvSpPr>
                <a:spLocks/>
              </p:cNvSpPr>
              <p:nvPr/>
            </p:nvSpPr>
            <p:spPr bwMode="auto">
              <a:xfrm>
                <a:off x="3582" y="173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8" name="Freeform 2713"/>
              <p:cNvSpPr>
                <a:spLocks/>
              </p:cNvSpPr>
              <p:nvPr/>
            </p:nvSpPr>
            <p:spPr bwMode="auto">
              <a:xfrm>
                <a:off x="3582" y="1737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39" name="Freeform 2714"/>
              <p:cNvSpPr>
                <a:spLocks/>
              </p:cNvSpPr>
              <p:nvPr/>
            </p:nvSpPr>
            <p:spPr bwMode="auto">
              <a:xfrm>
                <a:off x="3580" y="1738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0" name="Freeform 2715"/>
              <p:cNvSpPr>
                <a:spLocks/>
              </p:cNvSpPr>
              <p:nvPr/>
            </p:nvSpPr>
            <p:spPr bwMode="auto">
              <a:xfrm>
                <a:off x="3580" y="1738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1" name="Freeform 2716"/>
              <p:cNvSpPr>
                <a:spLocks/>
              </p:cNvSpPr>
              <p:nvPr/>
            </p:nvSpPr>
            <p:spPr bwMode="auto">
              <a:xfrm>
                <a:off x="3581" y="173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2" name="Freeform 2717"/>
              <p:cNvSpPr>
                <a:spLocks/>
              </p:cNvSpPr>
              <p:nvPr/>
            </p:nvSpPr>
            <p:spPr bwMode="auto">
              <a:xfrm>
                <a:off x="3581" y="173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3" name="Freeform 2718"/>
              <p:cNvSpPr>
                <a:spLocks/>
              </p:cNvSpPr>
              <p:nvPr/>
            </p:nvSpPr>
            <p:spPr bwMode="auto">
              <a:xfrm>
                <a:off x="3578" y="1738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4" name="Freeform 2719"/>
              <p:cNvSpPr>
                <a:spLocks/>
              </p:cNvSpPr>
              <p:nvPr/>
            </p:nvSpPr>
            <p:spPr bwMode="auto">
              <a:xfrm>
                <a:off x="3578" y="1738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5" name="Freeform 2720"/>
              <p:cNvSpPr>
                <a:spLocks/>
              </p:cNvSpPr>
              <p:nvPr/>
            </p:nvSpPr>
            <p:spPr bwMode="auto">
              <a:xfrm>
                <a:off x="3580" y="173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6" name="Freeform 2721"/>
              <p:cNvSpPr>
                <a:spLocks/>
              </p:cNvSpPr>
              <p:nvPr/>
            </p:nvSpPr>
            <p:spPr bwMode="auto">
              <a:xfrm>
                <a:off x="3580" y="1738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9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7" name="Freeform 2722"/>
              <p:cNvSpPr>
                <a:spLocks/>
              </p:cNvSpPr>
              <p:nvPr/>
            </p:nvSpPr>
            <p:spPr bwMode="auto">
              <a:xfrm>
                <a:off x="3578" y="173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8" name="Freeform 2723"/>
              <p:cNvSpPr>
                <a:spLocks/>
              </p:cNvSpPr>
              <p:nvPr/>
            </p:nvSpPr>
            <p:spPr bwMode="auto">
              <a:xfrm>
                <a:off x="3578" y="173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49" name="Freeform 2724"/>
              <p:cNvSpPr>
                <a:spLocks/>
              </p:cNvSpPr>
              <p:nvPr/>
            </p:nvSpPr>
            <p:spPr bwMode="auto">
              <a:xfrm>
                <a:off x="3578" y="173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0" name="Freeform 2725"/>
              <p:cNvSpPr>
                <a:spLocks/>
              </p:cNvSpPr>
              <p:nvPr/>
            </p:nvSpPr>
            <p:spPr bwMode="auto">
              <a:xfrm>
                <a:off x="3578" y="1739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1" name="Freeform 2726"/>
              <p:cNvSpPr>
                <a:spLocks/>
              </p:cNvSpPr>
              <p:nvPr/>
            </p:nvSpPr>
            <p:spPr bwMode="auto">
              <a:xfrm>
                <a:off x="3576" y="1740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2" name="Freeform 2727"/>
              <p:cNvSpPr>
                <a:spLocks/>
              </p:cNvSpPr>
              <p:nvPr/>
            </p:nvSpPr>
            <p:spPr bwMode="auto">
              <a:xfrm>
                <a:off x="3576" y="1740"/>
                <a:ext cx="11" cy="1"/>
              </a:xfrm>
              <a:custGeom>
                <a:avLst/>
                <a:gdLst>
                  <a:gd name="T0" fmla="*/ 2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2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2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3" name="Freeform 2728"/>
              <p:cNvSpPr>
                <a:spLocks/>
              </p:cNvSpPr>
              <p:nvPr/>
            </p:nvSpPr>
            <p:spPr bwMode="auto">
              <a:xfrm>
                <a:off x="3578" y="174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4" name="Freeform 2729"/>
              <p:cNvSpPr>
                <a:spLocks/>
              </p:cNvSpPr>
              <p:nvPr/>
            </p:nvSpPr>
            <p:spPr bwMode="auto">
              <a:xfrm>
                <a:off x="3578" y="1740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5" name="Freeform 2730"/>
              <p:cNvSpPr>
                <a:spLocks/>
              </p:cNvSpPr>
              <p:nvPr/>
            </p:nvSpPr>
            <p:spPr bwMode="auto">
              <a:xfrm>
                <a:off x="3574" y="1741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6" name="Freeform 2731"/>
              <p:cNvSpPr>
                <a:spLocks/>
              </p:cNvSpPr>
              <p:nvPr/>
            </p:nvSpPr>
            <p:spPr bwMode="auto">
              <a:xfrm>
                <a:off x="3574" y="1741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0 h 1"/>
                  <a:gd name="T4" fmla="*/ 13 w 13"/>
                  <a:gd name="T5" fmla="*/ 0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7" name="Rectangle 2732"/>
              <p:cNvSpPr>
                <a:spLocks noChangeArrowheads="1"/>
              </p:cNvSpPr>
              <p:nvPr/>
            </p:nvSpPr>
            <p:spPr bwMode="auto">
              <a:xfrm>
                <a:off x="3576" y="1741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8" name="Rectangle 2733"/>
              <p:cNvSpPr>
                <a:spLocks noChangeArrowheads="1"/>
              </p:cNvSpPr>
              <p:nvPr/>
            </p:nvSpPr>
            <p:spPr bwMode="auto">
              <a:xfrm>
                <a:off x="3576" y="1741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59" name="Freeform 2734"/>
              <p:cNvSpPr>
                <a:spLocks/>
              </p:cNvSpPr>
              <p:nvPr/>
            </p:nvSpPr>
            <p:spPr bwMode="auto">
              <a:xfrm>
                <a:off x="3573" y="1741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0" name="Freeform 2735"/>
              <p:cNvSpPr>
                <a:spLocks/>
              </p:cNvSpPr>
              <p:nvPr/>
            </p:nvSpPr>
            <p:spPr bwMode="auto">
              <a:xfrm>
                <a:off x="3573" y="1741"/>
                <a:ext cx="13" cy="1"/>
              </a:xfrm>
              <a:custGeom>
                <a:avLst/>
                <a:gdLst>
                  <a:gd name="T0" fmla="*/ 1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1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1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1" name="Freeform 2736"/>
              <p:cNvSpPr>
                <a:spLocks/>
              </p:cNvSpPr>
              <p:nvPr/>
            </p:nvSpPr>
            <p:spPr bwMode="auto">
              <a:xfrm>
                <a:off x="3574" y="174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2" name="Freeform 2737"/>
              <p:cNvSpPr>
                <a:spLocks/>
              </p:cNvSpPr>
              <p:nvPr/>
            </p:nvSpPr>
            <p:spPr bwMode="auto">
              <a:xfrm>
                <a:off x="3574" y="174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3" name="Freeform 2738"/>
              <p:cNvSpPr>
                <a:spLocks/>
              </p:cNvSpPr>
              <p:nvPr/>
            </p:nvSpPr>
            <p:spPr bwMode="auto">
              <a:xfrm>
                <a:off x="3571" y="1742"/>
                <a:ext cx="14" cy="1"/>
              </a:xfrm>
              <a:custGeom>
                <a:avLst/>
                <a:gdLst>
                  <a:gd name="T0" fmla="*/ 2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2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2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4" name="Freeform 2739"/>
              <p:cNvSpPr>
                <a:spLocks/>
              </p:cNvSpPr>
              <p:nvPr/>
            </p:nvSpPr>
            <p:spPr bwMode="auto">
              <a:xfrm>
                <a:off x="3571" y="1742"/>
                <a:ext cx="14" cy="1"/>
              </a:xfrm>
              <a:custGeom>
                <a:avLst/>
                <a:gdLst>
                  <a:gd name="T0" fmla="*/ 2 w 14"/>
                  <a:gd name="T1" fmla="*/ 0 h 1"/>
                  <a:gd name="T2" fmla="*/ 0 w 14"/>
                  <a:gd name="T3" fmla="*/ 1 h 1"/>
                  <a:gd name="T4" fmla="*/ 14 w 14"/>
                  <a:gd name="T5" fmla="*/ 1 h 1"/>
                  <a:gd name="T6" fmla="*/ 2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2" y="0"/>
                    </a:moveTo>
                    <a:lnTo>
                      <a:pt x="0" y="1"/>
                    </a:lnTo>
                    <a:lnTo>
                      <a:pt x="14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5" name="Freeform 2740"/>
              <p:cNvSpPr>
                <a:spLocks/>
              </p:cNvSpPr>
              <p:nvPr/>
            </p:nvSpPr>
            <p:spPr bwMode="auto">
              <a:xfrm>
                <a:off x="3573" y="174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6" name="Freeform 2741"/>
              <p:cNvSpPr>
                <a:spLocks/>
              </p:cNvSpPr>
              <p:nvPr/>
            </p:nvSpPr>
            <p:spPr bwMode="auto">
              <a:xfrm>
                <a:off x="3573" y="174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2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7" name="Freeform 2742"/>
              <p:cNvSpPr>
                <a:spLocks/>
              </p:cNvSpPr>
              <p:nvPr/>
            </p:nvSpPr>
            <p:spPr bwMode="auto">
              <a:xfrm>
                <a:off x="3568" y="1743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8" name="Freeform 2743"/>
              <p:cNvSpPr>
                <a:spLocks/>
              </p:cNvSpPr>
              <p:nvPr/>
            </p:nvSpPr>
            <p:spPr bwMode="auto">
              <a:xfrm>
                <a:off x="3568" y="1743"/>
                <a:ext cx="17" cy="1"/>
              </a:xfrm>
              <a:custGeom>
                <a:avLst/>
                <a:gdLst>
                  <a:gd name="T0" fmla="*/ 3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3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3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69" name="Rectangle 2744"/>
              <p:cNvSpPr>
                <a:spLocks noChangeArrowheads="1"/>
              </p:cNvSpPr>
              <p:nvPr/>
            </p:nvSpPr>
            <p:spPr bwMode="auto">
              <a:xfrm>
                <a:off x="3571" y="1743"/>
                <a:ext cx="14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0" name="Rectangle 2745"/>
              <p:cNvSpPr>
                <a:spLocks noChangeArrowheads="1"/>
              </p:cNvSpPr>
              <p:nvPr/>
            </p:nvSpPr>
            <p:spPr bwMode="auto">
              <a:xfrm>
                <a:off x="3571" y="1743"/>
                <a:ext cx="14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1" name="Freeform 2746"/>
              <p:cNvSpPr>
                <a:spLocks/>
              </p:cNvSpPr>
              <p:nvPr/>
            </p:nvSpPr>
            <p:spPr bwMode="auto">
              <a:xfrm>
                <a:off x="3567" y="1743"/>
                <a:ext cx="18" cy="1"/>
              </a:xfrm>
              <a:custGeom>
                <a:avLst/>
                <a:gdLst>
                  <a:gd name="T0" fmla="*/ 1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1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1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2" name="Freeform 2747"/>
              <p:cNvSpPr>
                <a:spLocks/>
              </p:cNvSpPr>
              <p:nvPr/>
            </p:nvSpPr>
            <p:spPr bwMode="auto">
              <a:xfrm>
                <a:off x="3567" y="1743"/>
                <a:ext cx="18" cy="1"/>
              </a:xfrm>
              <a:custGeom>
                <a:avLst/>
                <a:gdLst>
                  <a:gd name="T0" fmla="*/ 1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1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1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3" name="Rectangle 2748"/>
              <p:cNvSpPr>
                <a:spLocks noChangeArrowheads="1"/>
              </p:cNvSpPr>
              <p:nvPr/>
            </p:nvSpPr>
            <p:spPr bwMode="auto">
              <a:xfrm>
                <a:off x="3568" y="1743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4" name="Rectangle 2749"/>
              <p:cNvSpPr>
                <a:spLocks noChangeArrowheads="1"/>
              </p:cNvSpPr>
              <p:nvPr/>
            </p:nvSpPr>
            <p:spPr bwMode="auto">
              <a:xfrm>
                <a:off x="3568" y="1743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5" name="Freeform 2750"/>
              <p:cNvSpPr>
                <a:spLocks/>
              </p:cNvSpPr>
              <p:nvPr/>
            </p:nvSpPr>
            <p:spPr bwMode="auto">
              <a:xfrm>
                <a:off x="3566" y="1743"/>
                <a:ext cx="18" cy="1"/>
              </a:xfrm>
              <a:custGeom>
                <a:avLst/>
                <a:gdLst>
                  <a:gd name="T0" fmla="*/ 1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1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1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6" name="Freeform 2751"/>
              <p:cNvSpPr>
                <a:spLocks/>
              </p:cNvSpPr>
              <p:nvPr/>
            </p:nvSpPr>
            <p:spPr bwMode="auto">
              <a:xfrm>
                <a:off x="3566" y="1743"/>
                <a:ext cx="18" cy="1"/>
              </a:xfrm>
              <a:custGeom>
                <a:avLst/>
                <a:gdLst>
                  <a:gd name="T0" fmla="*/ 1 w 18"/>
                  <a:gd name="T1" fmla="*/ 0 h 1"/>
                  <a:gd name="T2" fmla="*/ 0 w 18"/>
                  <a:gd name="T3" fmla="*/ 0 h 1"/>
                  <a:gd name="T4" fmla="*/ 18 w 18"/>
                  <a:gd name="T5" fmla="*/ 0 h 1"/>
                  <a:gd name="T6" fmla="*/ 1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1" y="0"/>
                    </a:moveTo>
                    <a:lnTo>
                      <a:pt x="0" y="0"/>
                    </a:lnTo>
                    <a:lnTo>
                      <a:pt x="18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7" name="Freeform 2752"/>
              <p:cNvSpPr>
                <a:spLocks/>
              </p:cNvSpPr>
              <p:nvPr/>
            </p:nvSpPr>
            <p:spPr bwMode="auto">
              <a:xfrm>
                <a:off x="3567" y="174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7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8" name="Freeform 2753"/>
              <p:cNvSpPr>
                <a:spLocks/>
              </p:cNvSpPr>
              <p:nvPr/>
            </p:nvSpPr>
            <p:spPr bwMode="auto">
              <a:xfrm>
                <a:off x="3567" y="174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7 w 18"/>
                  <a:gd name="T5" fmla="*/ 0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79" name="Freeform 2754"/>
              <p:cNvSpPr>
                <a:spLocks/>
              </p:cNvSpPr>
              <p:nvPr/>
            </p:nvSpPr>
            <p:spPr bwMode="auto">
              <a:xfrm>
                <a:off x="3563" y="1743"/>
                <a:ext cx="21" cy="1"/>
              </a:xfrm>
              <a:custGeom>
                <a:avLst/>
                <a:gdLst>
                  <a:gd name="T0" fmla="*/ 3 w 21"/>
                  <a:gd name="T1" fmla="*/ 0 h 1"/>
                  <a:gd name="T2" fmla="*/ 0 w 21"/>
                  <a:gd name="T3" fmla="*/ 1 h 1"/>
                  <a:gd name="T4" fmla="*/ 21 w 21"/>
                  <a:gd name="T5" fmla="*/ 1 h 1"/>
                  <a:gd name="T6" fmla="*/ 3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3" y="0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0" name="Freeform 2755"/>
              <p:cNvSpPr>
                <a:spLocks/>
              </p:cNvSpPr>
              <p:nvPr/>
            </p:nvSpPr>
            <p:spPr bwMode="auto">
              <a:xfrm>
                <a:off x="3563" y="1743"/>
                <a:ext cx="21" cy="1"/>
              </a:xfrm>
              <a:custGeom>
                <a:avLst/>
                <a:gdLst>
                  <a:gd name="T0" fmla="*/ 3 w 21"/>
                  <a:gd name="T1" fmla="*/ 0 h 1"/>
                  <a:gd name="T2" fmla="*/ 0 w 21"/>
                  <a:gd name="T3" fmla="*/ 1 h 1"/>
                  <a:gd name="T4" fmla="*/ 21 w 21"/>
                  <a:gd name="T5" fmla="*/ 1 h 1"/>
                  <a:gd name="T6" fmla="*/ 3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3" y="0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1" name="Freeform 2756"/>
              <p:cNvSpPr>
                <a:spLocks/>
              </p:cNvSpPr>
              <p:nvPr/>
            </p:nvSpPr>
            <p:spPr bwMode="auto">
              <a:xfrm>
                <a:off x="3566" y="174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2" name="Freeform 2757"/>
              <p:cNvSpPr>
                <a:spLocks/>
              </p:cNvSpPr>
              <p:nvPr/>
            </p:nvSpPr>
            <p:spPr bwMode="auto">
              <a:xfrm>
                <a:off x="3566" y="174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3" name="Freeform 2758"/>
              <p:cNvSpPr>
                <a:spLocks/>
              </p:cNvSpPr>
              <p:nvPr/>
            </p:nvSpPr>
            <p:spPr bwMode="auto">
              <a:xfrm>
                <a:off x="3563" y="174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4" name="Freeform 2759"/>
              <p:cNvSpPr>
                <a:spLocks/>
              </p:cNvSpPr>
              <p:nvPr/>
            </p:nvSpPr>
            <p:spPr bwMode="auto">
              <a:xfrm>
                <a:off x="3563" y="174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5" name="Freeform 2760"/>
              <p:cNvSpPr>
                <a:spLocks/>
              </p:cNvSpPr>
              <p:nvPr/>
            </p:nvSpPr>
            <p:spPr bwMode="auto">
              <a:xfrm>
                <a:off x="3563" y="1744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21 w 21"/>
                  <a:gd name="T3" fmla="*/ 0 h 1"/>
                  <a:gd name="T4" fmla="*/ 19 w 21"/>
                  <a:gd name="T5" fmla="*/ 1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21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6" name="Freeform 2761"/>
              <p:cNvSpPr>
                <a:spLocks/>
              </p:cNvSpPr>
              <p:nvPr/>
            </p:nvSpPr>
            <p:spPr bwMode="auto">
              <a:xfrm>
                <a:off x="3563" y="1744"/>
                <a:ext cx="21" cy="1"/>
              </a:xfrm>
              <a:custGeom>
                <a:avLst/>
                <a:gdLst>
                  <a:gd name="T0" fmla="*/ 0 w 21"/>
                  <a:gd name="T1" fmla="*/ 0 h 1"/>
                  <a:gd name="T2" fmla="*/ 21 w 21"/>
                  <a:gd name="T3" fmla="*/ 0 h 1"/>
                  <a:gd name="T4" fmla="*/ 19 w 21"/>
                  <a:gd name="T5" fmla="*/ 1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"/>
                  <a:gd name="T14" fmla="*/ 21 w 2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">
                    <a:moveTo>
                      <a:pt x="0" y="0"/>
                    </a:moveTo>
                    <a:lnTo>
                      <a:pt x="21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7" name="Freeform 2762"/>
              <p:cNvSpPr>
                <a:spLocks/>
              </p:cNvSpPr>
              <p:nvPr/>
            </p:nvSpPr>
            <p:spPr bwMode="auto">
              <a:xfrm>
                <a:off x="3563" y="1745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8" name="Freeform 2763"/>
              <p:cNvSpPr>
                <a:spLocks/>
              </p:cNvSpPr>
              <p:nvPr/>
            </p:nvSpPr>
            <p:spPr bwMode="auto">
              <a:xfrm>
                <a:off x="3563" y="1745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89" name="Freeform 2764"/>
              <p:cNvSpPr>
                <a:spLocks/>
              </p:cNvSpPr>
              <p:nvPr/>
            </p:nvSpPr>
            <p:spPr bwMode="auto">
              <a:xfrm>
                <a:off x="3563" y="174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7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0" name="Freeform 2765"/>
              <p:cNvSpPr>
                <a:spLocks/>
              </p:cNvSpPr>
              <p:nvPr/>
            </p:nvSpPr>
            <p:spPr bwMode="auto">
              <a:xfrm>
                <a:off x="3563" y="174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7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1" name="Freeform 2766"/>
              <p:cNvSpPr>
                <a:spLocks/>
              </p:cNvSpPr>
              <p:nvPr/>
            </p:nvSpPr>
            <p:spPr bwMode="auto">
              <a:xfrm>
                <a:off x="3563" y="1746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0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0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2" name="Freeform 2767"/>
              <p:cNvSpPr>
                <a:spLocks/>
              </p:cNvSpPr>
              <p:nvPr/>
            </p:nvSpPr>
            <p:spPr bwMode="auto">
              <a:xfrm>
                <a:off x="3563" y="1746"/>
                <a:ext cx="14" cy="2"/>
              </a:xfrm>
              <a:custGeom>
                <a:avLst/>
                <a:gdLst>
                  <a:gd name="T0" fmla="*/ 0 w 14"/>
                  <a:gd name="T1" fmla="*/ 0 h 2"/>
                  <a:gd name="T2" fmla="*/ 0 w 14"/>
                  <a:gd name="T3" fmla="*/ 2 h 2"/>
                  <a:gd name="T4" fmla="*/ 14 w 14"/>
                  <a:gd name="T5" fmla="*/ 2 h 2"/>
                  <a:gd name="T6" fmla="*/ 0 w 1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2"/>
                  <a:gd name="T14" fmla="*/ 14 w 14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2">
                    <a:moveTo>
                      <a:pt x="0" y="0"/>
                    </a:moveTo>
                    <a:lnTo>
                      <a:pt x="0" y="2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3" name="Freeform 2768"/>
              <p:cNvSpPr>
                <a:spLocks/>
              </p:cNvSpPr>
              <p:nvPr/>
            </p:nvSpPr>
            <p:spPr bwMode="auto">
              <a:xfrm>
                <a:off x="3563" y="1746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17 w 17"/>
                  <a:gd name="T3" fmla="*/ 0 h 2"/>
                  <a:gd name="T4" fmla="*/ 14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17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4" name="Freeform 2769"/>
              <p:cNvSpPr>
                <a:spLocks/>
              </p:cNvSpPr>
              <p:nvPr/>
            </p:nvSpPr>
            <p:spPr bwMode="auto">
              <a:xfrm>
                <a:off x="3563" y="1746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17 w 17"/>
                  <a:gd name="T3" fmla="*/ 0 h 2"/>
                  <a:gd name="T4" fmla="*/ 14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17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5" name="Freeform 2770"/>
              <p:cNvSpPr>
                <a:spLocks/>
              </p:cNvSpPr>
              <p:nvPr/>
            </p:nvSpPr>
            <p:spPr bwMode="auto">
              <a:xfrm>
                <a:off x="3563" y="174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6" name="Freeform 2771"/>
              <p:cNvSpPr>
                <a:spLocks/>
              </p:cNvSpPr>
              <p:nvPr/>
            </p:nvSpPr>
            <p:spPr bwMode="auto">
              <a:xfrm>
                <a:off x="3563" y="174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7" name="Freeform 2772"/>
              <p:cNvSpPr>
                <a:spLocks/>
              </p:cNvSpPr>
              <p:nvPr/>
            </p:nvSpPr>
            <p:spPr bwMode="auto">
              <a:xfrm>
                <a:off x="3563" y="1748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8" name="Freeform 2773"/>
              <p:cNvSpPr>
                <a:spLocks/>
              </p:cNvSpPr>
              <p:nvPr/>
            </p:nvSpPr>
            <p:spPr bwMode="auto">
              <a:xfrm>
                <a:off x="3563" y="1748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0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99" name="Freeform 2774"/>
              <p:cNvSpPr>
                <a:spLocks/>
              </p:cNvSpPr>
              <p:nvPr/>
            </p:nvSpPr>
            <p:spPr bwMode="auto">
              <a:xfrm>
                <a:off x="3563" y="1748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0" name="Freeform 2775"/>
              <p:cNvSpPr>
                <a:spLocks/>
              </p:cNvSpPr>
              <p:nvPr/>
            </p:nvSpPr>
            <p:spPr bwMode="auto">
              <a:xfrm>
                <a:off x="3563" y="1748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9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0" y="1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1" name="Freeform 2776"/>
              <p:cNvSpPr>
                <a:spLocks/>
              </p:cNvSpPr>
              <p:nvPr/>
            </p:nvSpPr>
            <p:spPr bwMode="auto">
              <a:xfrm>
                <a:off x="3563" y="174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2" name="Freeform 2777"/>
              <p:cNvSpPr>
                <a:spLocks/>
              </p:cNvSpPr>
              <p:nvPr/>
            </p:nvSpPr>
            <p:spPr bwMode="auto">
              <a:xfrm>
                <a:off x="3563" y="1748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3" name="Freeform 2778"/>
              <p:cNvSpPr>
                <a:spLocks/>
              </p:cNvSpPr>
              <p:nvPr/>
            </p:nvSpPr>
            <p:spPr bwMode="auto">
              <a:xfrm>
                <a:off x="3563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4" name="Freeform 2779"/>
              <p:cNvSpPr>
                <a:spLocks/>
              </p:cNvSpPr>
              <p:nvPr/>
            </p:nvSpPr>
            <p:spPr bwMode="auto">
              <a:xfrm>
                <a:off x="3563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5" name="Freeform 2780"/>
              <p:cNvSpPr>
                <a:spLocks/>
              </p:cNvSpPr>
              <p:nvPr/>
            </p:nvSpPr>
            <p:spPr bwMode="auto">
              <a:xfrm>
                <a:off x="3563" y="174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6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6" name="Freeform 2781"/>
              <p:cNvSpPr>
                <a:spLocks/>
              </p:cNvSpPr>
              <p:nvPr/>
            </p:nvSpPr>
            <p:spPr bwMode="auto">
              <a:xfrm>
                <a:off x="3563" y="1749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6 w 9"/>
                  <a:gd name="T5" fmla="*/ 1 h 1"/>
                  <a:gd name="T6" fmla="*/ 0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0" y="0"/>
                    </a:moveTo>
                    <a:lnTo>
                      <a:pt x="9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7" name="Freeform 2782"/>
              <p:cNvSpPr>
                <a:spLocks/>
              </p:cNvSpPr>
              <p:nvPr/>
            </p:nvSpPr>
            <p:spPr bwMode="auto">
              <a:xfrm>
                <a:off x="3563" y="175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8" name="Freeform 2783"/>
              <p:cNvSpPr>
                <a:spLocks/>
              </p:cNvSpPr>
              <p:nvPr/>
            </p:nvSpPr>
            <p:spPr bwMode="auto">
              <a:xfrm>
                <a:off x="3563" y="175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09" name="Freeform 2784"/>
              <p:cNvSpPr>
                <a:spLocks/>
              </p:cNvSpPr>
              <p:nvPr/>
            </p:nvSpPr>
            <p:spPr bwMode="auto">
              <a:xfrm>
                <a:off x="3563" y="175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3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0" name="Freeform 2785"/>
              <p:cNvSpPr>
                <a:spLocks/>
              </p:cNvSpPr>
              <p:nvPr/>
            </p:nvSpPr>
            <p:spPr bwMode="auto">
              <a:xfrm>
                <a:off x="3563" y="175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3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1" name="Freeform 2786"/>
              <p:cNvSpPr>
                <a:spLocks/>
              </p:cNvSpPr>
              <p:nvPr/>
            </p:nvSpPr>
            <p:spPr bwMode="auto">
              <a:xfrm>
                <a:off x="3563" y="175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2" name="Freeform 2787"/>
              <p:cNvSpPr>
                <a:spLocks/>
              </p:cNvSpPr>
              <p:nvPr/>
            </p:nvSpPr>
            <p:spPr bwMode="auto">
              <a:xfrm>
                <a:off x="3563" y="175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3" name="Freeform 2788"/>
              <p:cNvSpPr>
                <a:spLocks/>
              </p:cNvSpPr>
              <p:nvPr/>
            </p:nvSpPr>
            <p:spPr bwMode="auto">
              <a:xfrm>
                <a:off x="3498" y="1648"/>
                <a:ext cx="22" cy="23"/>
              </a:xfrm>
              <a:custGeom>
                <a:avLst/>
                <a:gdLst>
                  <a:gd name="T0" fmla="*/ 0 w 22"/>
                  <a:gd name="T1" fmla="*/ 23 h 23"/>
                  <a:gd name="T2" fmla="*/ 2 w 22"/>
                  <a:gd name="T3" fmla="*/ 23 h 23"/>
                  <a:gd name="T4" fmla="*/ 4 w 22"/>
                  <a:gd name="T5" fmla="*/ 23 h 23"/>
                  <a:gd name="T6" fmla="*/ 6 w 22"/>
                  <a:gd name="T7" fmla="*/ 22 h 23"/>
                  <a:gd name="T8" fmla="*/ 8 w 22"/>
                  <a:gd name="T9" fmla="*/ 21 h 23"/>
                  <a:gd name="T10" fmla="*/ 10 w 22"/>
                  <a:gd name="T11" fmla="*/ 20 h 23"/>
                  <a:gd name="T12" fmla="*/ 12 w 22"/>
                  <a:gd name="T13" fmla="*/ 19 h 23"/>
                  <a:gd name="T14" fmla="*/ 14 w 22"/>
                  <a:gd name="T15" fmla="*/ 18 h 23"/>
                  <a:gd name="T16" fmla="*/ 16 w 22"/>
                  <a:gd name="T17" fmla="*/ 16 h 23"/>
                  <a:gd name="T18" fmla="*/ 17 w 22"/>
                  <a:gd name="T19" fmla="*/ 15 h 23"/>
                  <a:gd name="T20" fmla="*/ 19 w 22"/>
                  <a:gd name="T21" fmla="*/ 13 h 23"/>
                  <a:gd name="T22" fmla="*/ 20 w 22"/>
                  <a:gd name="T23" fmla="*/ 11 h 23"/>
                  <a:gd name="T24" fmla="*/ 21 w 22"/>
                  <a:gd name="T25" fmla="*/ 9 h 23"/>
                  <a:gd name="T26" fmla="*/ 21 w 22"/>
                  <a:gd name="T27" fmla="*/ 7 h 23"/>
                  <a:gd name="T28" fmla="*/ 22 w 22"/>
                  <a:gd name="T29" fmla="*/ 5 h 23"/>
                  <a:gd name="T30" fmla="*/ 22 w 22"/>
                  <a:gd name="T31" fmla="*/ 2 h 23"/>
                  <a:gd name="T32" fmla="*/ 22 w 22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"/>
                  <a:gd name="T52" fmla="*/ 0 h 23"/>
                  <a:gd name="T53" fmla="*/ 22 w 22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" h="23">
                    <a:moveTo>
                      <a:pt x="0" y="23"/>
                    </a:moveTo>
                    <a:lnTo>
                      <a:pt x="2" y="23"/>
                    </a:lnTo>
                    <a:lnTo>
                      <a:pt x="4" y="23"/>
                    </a:lnTo>
                    <a:lnTo>
                      <a:pt x="6" y="22"/>
                    </a:lnTo>
                    <a:lnTo>
                      <a:pt x="8" y="21"/>
                    </a:lnTo>
                    <a:lnTo>
                      <a:pt x="10" y="20"/>
                    </a:lnTo>
                    <a:lnTo>
                      <a:pt x="12" y="19"/>
                    </a:lnTo>
                    <a:lnTo>
                      <a:pt x="14" y="18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20" y="11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2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4" name="Freeform 2789"/>
              <p:cNvSpPr>
                <a:spLocks/>
              </p:cNvSpPr>
              <p:nvPr/>
            </p:nvSpPr>
            <p:spPr bwMode="auto">
              <a:xfrm>
                <a:off x="3498" y="1648"/>
                <a:ext cx="16" cy="17"/>
              </a:xfrm>
              <a:custGeom>
                <a:avLst/>
                <a:gdLst>
                  <a:gd name="T0" fmla="*/ 0 w 16"/>
                  <a:gd name="T1" fmla="*/ 17 h 17"/>
                  <a:gd name="T2" fmla="*/ 1 w 16"/>
                  <a:gd name="T3" fmla="*/ 17 h 17"/>
                  <a:gd name="T4" fmla="*/ 3 w 16"/>
                  <a:gd name="T5" fmla="*/ 16 h 17"/>
                  <a:gd name="T6" fmla="*/ 5 w 16"/>
                  <a:gd name="T7" fmla="*/ 16 h 17"/>
                  <a:gd name="T8" fmla="*/ 7 w 16"/>
                  <a:gd name="T9" fmla="*/ 15 h 17"/>
                  <a:gd name="T10" fmla="*/ 8 w 16"/>
                  <a:gd name="T11" fmla="*/ 14 h 17"/>
                  <a:gd name="T12" fmla="*/ 10 w 16"/>
                  <a:gd name="T13" fmla="*/ 13 h 17"/>
                  <a:gd name="T14" fmla="*/ 11 w 16"/>
                  <a:gd name="T15" fmla="*/ 12 h 17"/>
                  <a:gd name="T16" fmla="*/ 12 w 16"/>
                  <a:gd name="T17" fmla="*/ 10 h 17"/>
                  <a:gd name="T18" fmla="*/ 13 w 16"/>
                  <a:gd name="T19" fmla="*/ 9 h 17"/>
                  <a:gd name="T20" fmla="*/ 14 w 16"/>
                  <a:gd name="T21" fmla="*/ 7 h 17"/>
                  <a:gd name="T22" fmla="*/ 15 w 16"/>
                  <a:gd name="T23" fmla="*/ 6 h 17"/>
                  <a:gd name="T24" fmla="*/ 16 w 16"/>
                  <a:gd name="T25" fmla="*/ 4 h 17"/>
                  <a:gd name="T26" fmla="*/ 16 w 16"/>
                  <a:gd name="T27" fmla="*/ 2 h 17"/>
                  <a:gd name="T28" fmla="*/ 16 w 16"/>
                  <a:gd name="T29" fmla="*/ 0 h 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7"/>
                  <a:gd name="T47" fmla="*/ 16 w 16"/>
                  <a:gd name="T48" fmla="*/ 17 h 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7">
                    <a:moveTo>
                      <a:pt x="0" y="17"/>
                    </a:moveTo>
                    <a:lnTo>
                      <a:pt x="1" y="17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5" name="Line 2790"/>
              <p:cNvSpPr>
                <a:spLocks noChangeShapeType="1"/>
              </p:cNvSpPr>
              <p:nvPr/>
            </p:nvSpPr>
            <p:spPr bwMode="auto">
              <a:xfrm>
                <a:off x="3514" y="1648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6" name="Line 2791"/>
              <p:cNvSpPr>
                <a:spLocks noChangeShapeType="1"/>
              </p:cNvSpPr>
              <p:nvPr/>
            </p:nvSpPr>
            <p:spPr bwMode="auto">
              <a:xfrm>
                <a:off x="3498" y="1665"/>
                <a:ext cx="1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7" name="Rectangle 2792"/>
              <p:cNvSpPr>
                <a:spLocks noChangeArrowheads="1"/>
              </p:cNvSpPr>
              <p:nvPr/>
            </p:nvSpPr>
            <p:spPr bwMode="auto">
              <a:xfrm>
                <a:off x="3514" y="1648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8" name="Rectangle 2793"/>
              <p:cNvSpPr>
                <a:spLocks noChangeArrowheads="1"/>
              </p:cNvSpPr>
              <p:nvPr/>
            </p:nvSpPr>
            <p:spPr bwMode="auto">
              <a:xfrm>
                <a:off x="3514" y="1648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19" name="Freeform 2794"/>
              <p:cNvSpPr>
                <a:spLocks/>
              </p:cNvSpPr>
              <p:nvPr/>
            </p:nvSpPr>
            <p:spPr bwMode="auto">
              <a:xfrm>
                <a:off x="3514" y="1648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0" name="Freeform 2795"/>
              <p:cNvSpPr>
                <a:spLocks/>
              </p:cNvSpPr>
              <p:nvPr/>
            </p:nvSpPr>
            <p:spPr bwMode="auto">
              <a:xfrm>
                <a:off x="3514" y="1648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1" name="Freeform 2796"/>
              <p:cNvSpPr>
                <a:spLocks/>
              </p:cNvSpPr>
              <p:nvPr/>
            </p:nvSpPr>
            <p:spPr bwMode="auto">
              <a:xfrm>
                <a:off x="3514" y="1648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2" name="Freeform 2797"/>
              <p:cNvSpPr>
                <a:spLocks/>
              </p:cNvSpPr>
              <p:nvPr/>
            </p:nvSpPr>
            <p:spPr bwMode="auto">
              <a:xfrm>
                <a:off x="3514" y="1648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3" name="Freeform 2798"/>
              <p:cNvSpPr>
                <a:spLocks/>
              </p:cNvSpPr>
              <p:nvPr/>
            </p:nvSpPr>
            <p:spPr bwMode="auto">
              <a:xfrm>
                <a:off x="3514" y="165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4" name="Freeform 2799"/>
              <p:cNvSpPr>
                <a:spLocks/>
              </p:cNvSpPr>
              <p:nvPr/>
            </p:nvSpPr>
            <p:spPr bwMode="auto">
              <a:xfrm>
                <a:off x="3514" y="1650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5" name="Rectangle 2800"/>
              <p:cNvSpPr>
                <a:spLocks noChangeArrowheads="1"/>
              </p:cNvSpPr>
              <p:nvPr/>
            </p:nvSpPr>
            <p:spPr bwMode="auto">
              <a:xfrm>
                <a:off x="3514" y="1650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6" name="Rectangle 2801"/>
              <p:cNvSpPr>
                <a:spLocks noChangeArrowheads="1"/>
              </p:cNvSpPr>
              <p:nvPr/>
            </p:nvSpPr>
            <p:spPr bwMode="auto">
              <a:xfrm>
                <a:off x="3514" y="1650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7" name="Freeform 2802"/>
              <p:cNvSpPr>
                <a:spLocks/>
              </p:cNvSpPr>
              <p:nvPr/>
            </p:nvSpPr>
            <p:spPr bwMode="auto">
              <a:xfrm>
                <a:off x="3514" y="16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8" name="Freeform 2803"/>
              <p:cNvSpPr>
                <a:spLocks/>
              </p:cNvSpPr>
              <p:nvPr/>
            </p:nvSpPr>
            <p:spPr bwMode="auto">
              <a:xfrm>
                <a:off x="3514" y="16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29" name="Freeform 2804"/>
              <p:cNvSpPr>
                <a:spLocks/>
              </p:cNvSpPr>
              <p:nvPr/>
            </p:nvSpPr>
            <p:spPr bwMode="auto">
              <a:xfrm>
                <a:off x="3514" y="16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0" name="Freeform 2805"/>
              <p:cNvSpPr>
                <a:spLocks/>
              </p:cNvSpPr>
              <p:nvPr/>
            </p:nvSpPr>
            <p:spPr bwMode="auto">
              <a:xfrm>
                <a:off x="3514" y="16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1" name="Freeform 2806"/>
              <p:cNvSpPr>
                <a:spLocks/>
              </p:cNvSpPr>
              <p:nvPr/>
            </p:nvSpPr>
            <p:spPr bwMode="auto">
              <a:xfrm>
                <a:off x="3513" y="16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2" name="Freeform 2807"/>
              <p:cNvSpPr>
                <a:spLocks/>
              </p:cNvSpPr>
              <p:nvPr/>
            </p:nvSpPr>
            <p:spPr bwMode="auto">
              <a:xfrm>
                <a:off x="3513" y="16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3" name="Freeform 2808"/>
              <p:cNvSpPr>
                <a:spLocks/>
              </p:cNvSpPr>
              <p:nvPr/>
            </p:nvSpPr>
            <p:spPr bwMode="auto">
              <a:xfrm>
                <a:off x="3514" y="1652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4" name="Freeform 2809"/>
              <p:cNvSpPr>
                <a:spLocks/>
              </p:cNvSpPr>
              <p:nvPr/>
            </p:nvSpPr>
            <p:spPr bwMode="auto">
              <a:xfrm>
                <a:off x="3514" y="1652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5" name="Freeform 2810"/>
              <p:cNvSpPr>
                <a:spLocks/>
              </p:cNvSpPr>
              <p:nvPr/>
            </p:nvSpPr>
            <p:spPr bwMode="auto">
              <a:xfrm>
                <a:off x="3513" y="165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6" name="Freeform 2811"/>
              <p:cNvSpPr>
                <a:spLocks/>
              </p:cNvSpPr>
              <p:nvPr/>
            </p:nvSpPr>
            <p:spPr bwMode="auto">
              <a:xfrm>
                <a:off x="3513" y="165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7" name="Freeform 2812"/>
              <p:cNvSpPr>
                <a:spLocks/>
              </p:cNvSpPr>
              <p:nvPr/>
            </p:nvSpPr>
            <p:spPr bwMode="auto">
              <a:xfrm>
                <a:off x="3513" y="165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8" name="Freeform 2813"/>
              <p:cNvSpPr>
                <a:spLocks/>
              </p:cNvSpPr>
              <p:nvPr/>
            </p:nvSpPr>
            <p:spPr bwMode="auto">
              <a:xfrm>
                <a:off x="3513" y="1653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39" name="Freeform 2814"/>
              <p:cNvSpPr>
                <a:spLocks/>
              </p:cNvSpPr>
              <p:nvPr/>
            </p:nvSpPr>
            <p:spPr bwMode="auto">
              <a:xfrm>
                <a:off x="3512" y="1654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0" name="Freeform 2815"/>
              <p:cNvSpPr>
                <a:spLocks/>
              </p:cNvSpPr>
              <p:nvPr/>
            </p:nvSpPr>
            <p:spPr bwMode="auto">
              <a:xfrm>
                <a:off x="3512" y="1654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1" name="Freeform 2816"/>
              <p:cNvSpPr>
                <a:spLocks/>
              </p:cNvSpPr>
              <p:nvPr/>
            </p:nvSpPr>
            <p:spPr bwMode="auto">
              <a:xfrm>
                <a:off x="3513" y="16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2" name="Freeform 2817"/>
              <p:cNvSpPr>
                <a:spLocks/>
              </p:cNvSpPr>
              <p:nvPr/>
            </p:nvSpPr>
            <p:spPr bwMode="auto">
              <a:xfrm>
                <a:off x="3513" y="16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6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3" name="Freeform 2818"/>
              <p:cNvSpPr>
                <a:spLocks/>
              </p:cNvSpPr>
              <p:nvPr/>
            </p:nvSpPr>
            <p:spPr bwMode="auto">
              <a:xfrm>
                <a:off x="3512" y="165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4" name="Freeform 2819"/>
              <p:cNvSpPr>
                <a:spLocks/>
              </p:cNvSpPr>
              <p:nvPr/>
            </p:nvSpPr>
            <p:spPr bwMode="auto">
              <a:xfrm>
                <a:off x="3512" y="1655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5" name="Rectangle 2820"/>
              <p:cNvSpPr>
                <a:spLocks noChangeArrowheads="1"/>
              </p:cNvSpPr>
              <p:nvPr/>
            </p:nvSpPr>
            <p:spPr bwMode="auto">
              <a:xfrm>
                <a:off x="3512" y="1655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6" name="Rectangle 2821"/>
              <p:cNvSpPr>
                <a:spLocks noChangeArrowheads="1"/>
              </p:cNvSpPr>
              <p:nvPr/>
            </p:nvSpPr>
            <p:spPr bwMode="auto">
              <a:xfrm>
                <a:off x="3512" y="1655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7" name="Freeform 2822"/>
              <p:cNvSpPr>
                <a:spLocks/>
              </p:cNvSpPr>
              <p:nvPr/>
            </p:nvSpPr>
            <p:spPr bwMode="auto">
              <a:xfrm>
                <a:off x="3511" y="1655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8" name="Freeform 2823"/>
              <p:cNvSpPr>
                <a:spLocks/>
              </p:cNvSpPr>
              <p:nvPr/>
            </p:nvSpPr>
            <p:spPr bwMode="auto">
              <a:xfrm>
                <a:off x="3511" y="1655"/>
                <a:ext cx="8" cy="2"/>
              </a:xfrm>
              <a:custGeom>
                <a:avLst/>
                <a:gdLst>
                  <a:gd name="T0" fmla="*/ 1 w 8"/>
                  <a:gd name="T1" fmla="*/ 0 h 2"/>
                  <a:gd name="T2" fmla="*/ 0 w 8"/>
                  <a:gd name="T3" fmla="*/ 2 h 2"/>
                  <a:gd name="T4" fmla="*/ 8 w 8"/>
                  <a:gd name="T5" fmla="*/ 2 h 2"/>
                  <a:gd name="T6" fmla="*/ 1 w 8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"/>
                  <a:gd name="T14" fmla="*/ 8 w 8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">
                    <a:moveTo>
                      <a:pt x="1" y="0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49" name="Freeform 2824"/>
              <p:cNvSpPr>
                <a:spLocks/>
              </p:cNvSpPr>
              <p:nvPr/>
            </p:nvSpPr>
            <p:spPr bwMode="auto">
              <a:xfrm>
                <a:off x="3512" y="165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0" name="Freeform 2825"/>
              <p:cNvSpPr>
                <a:spLocks/>
              </p:cNvSpPr>
              <p:nvPr/>
            </p:nvSpPr>
            <p:spPr bwMode="auto">
              <a:xfrm>
                <a:off x="3512" y="1655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1" name="Freeform 2826"/>
              <p:cNvSpPr>
                <a:spLocks/>
              </p:cNvSpPr>
              <p:nvPr/>
            </p:nvSpPr>
            <p:spPr bwMode="auto">
              <a:xfrm>
                <a:off x="3511" y="16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2" name="Freeform 2827"/>
              <p:cNvSpPr>
                <a:spLocks/>
              </p:cNvSpPr>
              <p:nvPr/>
            </p:nvSpPr>
            <p:spPr bwMode="auto">
              <a:xfrm>
                <a:off x="3511" y="16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3" name="Rectangle 2828"/>
              <p:cNvSpPr>
                <a:spLocks noChangeArrowheads="1"/>
              </p:cNvSpPr>
              <p:nvPr/>
            </p:nvSpPr>
            <p:spPr bwMode="auto">
              <a:xfrm>
                <a:off x="3511" y="1657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4" name="Rectangle 2829"/>
              <p:cNvSpPr>
                <a:spLocks noChangeArrowheads="1"/>
              </p:cNvSpPr>
              <p:nvPr/>
            </p:nvSpPr>
            <p:spPr bwMode="auto">
              <a:xfrm>
                <a:off x="3511" y="1657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5" name="Freeform 2830"/>
              <p:cNvSpPr>
                <a:spLocks/>
              </p:cNvSpPr>
              <p:nvPr/>
            </p:nvSpPr>
            <p:spPr bwMode="auto">
              <a:xfrm>
                <a:off x="3510" y="1657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6" name="Freeform 2831"/>
              <p:cNvSpPr>
                <a:spLocks/>
              </p:cNvSpPr>
              <p:nvPr/>
            </p:nvSpPr>
            <p:spPr bwMode="auto">
              <a:xfrm>
                <a:off x="3510" y="1657"/>
                <a:ext cx="8" cy="1"/>
              </a:xfrm>
              <a:custGeom>
                <a:avLst/>
                <a:gdLst>
                  <a:gd name="T0" fmla="*/ 1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1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1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7" name="Freeform 2832"/>
              <p:cNvSpPr>
                <a:spLocks/>
              </p:cNvSpPr>
              <p:nvPr/>
            </p:nvSpPr>
            <p:spPr bwMode="auto">
              <a:xfrm>
                <a:off x="3511" y="16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58" name="Freeform 2833"/>
              <p:cNvSpPr>
                <a:spLocks/>
              </p:cNvSpPr>
              <p:nvPr/>
            </p:nvSpPr>
            <p:spPr bwMode="auto">
              <a:xfrm>
                <a:off x="3511" y="16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7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904" name="Freeform 2835"/>
            <p:cNvSpPr>
              <a:spLocks/>
            </p:cNvSpPr>
            <p:nvPr/>
          </p:nvSpPr>
          <p:spPr bwMode="auto">
            <a:xfrm>
              <a:off x="897" y="303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05" name="Freeform 2836"/>
            <p:cNvSpPr>
              <a:spLocks/>
            </p:cNvSpPr>
            <p:nvPr/>
          </p:nvSpPr>
          <p:spPr bwMode="auto">
            <a:xfrm>
              <a:off x="897" y="303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06" name="Freeform 2837"/>
            <p:cNvSpPr>
              <a:spLocks/>
            </p:cNvSpPr>
            <p:nvPr/>
          </p:nvSpPr>
          <p:spPr bwMode="auto">
            <a:xfrm>
              <a:off x="897" y="303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07" name="Freeform 2838"/>
            <p:cNvSpPr>
              <a:spLocks/>
            </p:cNvSpPr>
            <p:nvPr/>
          </p:nvSpPr>
          <p:spPr bwMode="auto">
            <a:xfrm>
              <a:off x="897" y="303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08" name="Freeform 2839"/>
            <p:cNvSpPr>
              <a:spLocks/>
            </p:cNvSpPr>
            <p:nvPr/>
          </p:nvSpPr>
          <p:spPr bwMode="auto">
            <a:xfrm>
              <a:off x="896" y="3040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09" name="Freeform 2840"/>
            <p:cNvSpPr>
              <a:spLocks/>
            </p:cNvSpPr>
            <p:nvPr/>
          </p:nvSpPr>
          <p:spPr bwMode="auto">
            <a:xfrm>
              <a:off x="896" y="3040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0" name="Freeform 2841"/>
            <p:cNvSpPr>
              <a:spLocks/>
            </p:cNvSpPr>
            <p:nvPr/>
          </p:nvSpPr>
          <p:spPr bwMode="auto">
            <a:xfrm>
              <a:off x="897" y="3040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1" name="Freeform 2842"/>
            <p:cNvSpPr>
              <a:spLocks/>
            </p:cNvSpPr>
            <p:nvPr/>
          </p:nvSpPr>
          <p:spPr bwMode="auto">
            <a:xfrm>
              <a:off x="897" y="3040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2" name="Freeform 2843"/>
            <p:cNvSpPr>
              <a:spLocks/>
            </p:cNvSpPr>
            <p:nvPr/>
          </p:nvSpPr>
          <p:spPr bwMode="auto">
            <a:xfrm>
              <a:off x="895" y="3041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3" name="Freeform 2844"/>
            <p:cNvSpPr>
              <a:spLocks/>
            </p:cNvSpPr>
            <p:nvPr/>
          </p:nvSpPr>
          <p:spPr bwMode="auto">
            <a:xfrm>
              <a:off x="895" y="3041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4" name="Freeform 2845"/>
            <p:cNvSpPr>
              <a:spLocks/>
            </p:cNvSpPr>
            <p:nvPr/>
          </p:nvSpPr>
          <p:spPr bwMode="auto">
            <a:xfrm>
              <a:off x="896" y="3041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5" name="Freeform 2846"/>
            <p:cNvSpPr>
              <a:spLocks/>
            </p:cNvSpPr>
            <p:nvPr/>
          </p:nvSpPr>
          <p:spPr bwMode="auto">
            <a:xfrm>
              <a:off x="896" y="3041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6" name="Freeform 2848"/>
            <p:cNvSpPr>
              <a:spLocks/>
            </p:cNvSpPr>
            <p:nvPr/>
          </p:nvSpPr>
          <p:spPr bwMode="auto">
            <a:xfrm>
              <a:off x="895" y="3042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7" name="Rectangle 2850"/>
            <p:cNvSpPr>
              <a:spLocks noChangeArrowheads="1"/>
            </p:cNvSpPr>
            <p:nvPr/>
          </p:nvSpPr>
          <p:spPr bwMode="auto">
            <a:xfrm>
              <a:off x="895" y="3042"/>
              <a:ext cx="9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8" name="Freeform 2851"/>
            <p:cNvSpPr>
              <a:spLocks/>
            </p:cNvSpPr>
            <p:nvPr/>
          </p:nvSpPr>
          <p:spPr bwMode="auto">
            <a:xfrm>
              <a:off x="893" y="3042"/>
              <a:ext cx="10" cy="1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2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2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19" name="Freeform 2852"/>
            <p:cNvSpPr>
              <a:spLocks/>
            </p:cNvSpPr>
            <p:nvPr/>
          </p:nvSpPr>
          <p:spPr bwMode="auto">
            <a:xfrm>
              <a:off x="893" y="3042"/>
              <a:ext cx="10" cy="1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2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2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0" name="Freeform 2853"/>
            <p:cNvSpPr>
              <a:spLocks/>
            </p:cNvSpPr>
            <p:nvPr/>
          </p:nvSpPr>
          <p:spPr bwMode="auto">
            <a:xfrm>
              <a:off x="895" y="3042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1" name="Freeform 2854"/>
            <p:cNvSpPr>
              <a:spLocks/>
            </p:cNvSpPr>
            <p:nvPr/>
          </p:nvSpPr>
          <p:spPr bwMode="auto">
            <a:xfrm>
              <a:off x="895" y="3042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2" name="Freeform 2855"/>
            <p:cNvSpPr>
              <a:spLocks/>
            </p:cNvSpPr>
            <p:nvPr/>
          </p:nvSpPr>
          <p:spPr bwMode="auto">
            <a:xfrm>
              <a:off x="892" y="3043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3" name="Freeform 2856"/>
            <p:cNvSpPr>
              <a:spLocks/>
            </p:cNvSpPr>
            <p:nvPr/>
          </p:nvSpPr>
          <p:spPr bwMode="auto">
            <a:xfrm>
              <a:off x="892" y="3043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4" name="Freeform 2857"/>
            <p:cNvSpPr>
              <a:spLocks/>
            </p:cNvSpPr>
            <p:nvPr/>
          </p:nvSpPr>
          <p:spPr bwMode="auto">
            <a:xfrm>
              <a:off x="893" y="3043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9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5" name="Freeform 2858"/>
            <p:cNvSpPr>
              <a:spLocks/>
            </p:cNvSpPr>
            <p:nvPr/>
          </p:nvSpPr>
          <p:spPr bwMode="auto">
            <a:xfrm>
              <a:off x="893" y="3043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9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6" name="Freeform 2860"/>
            <p:cNvSpPr>
              <a:spLocks/>
            </p:cNvSpPr>
            <p:nvPr/>
          </p:nvSpPr>
          <p:spPr bwMode="auto">
            <a:xfrm>
              <a:off x="892" y="304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7" name="Rectangle 2862"/>
            <p:cNvSpPr>
              <a:spLocks noChangeArrowheads="1"/>
            </p:cNvSpPr>
            <p:nvPr/>
          </p:nvSpPr>
          <p:spPr bwMode="auto">
            <a:xfrm>
              <a:off x="892" y="3044"/>
              <a:ext cx="1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8" name="Freeform 2863"/>
            <p:cNvSpPr>
              <a:spLocks/>
            </p:cNvSpPr>
            <p:nvPr/>
          </p:nvSpPr>
          <p:spPr bwMode="auto">
            <a:xfrm>
              <a:off x="891" y="3044"/>
              <a:ext cx="11" cy="1"/>
            </a:xfrm>
            <a:custGeom>
              <a:avLst/>
              <a:gdLst>
                <a:gd name="T0" fmla="*/ 2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2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2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29" name="Freeform 2864"/>
            <p:cNvSpPr>
              <a:spLocks/>
            </p:cNvSpPr>
            <p:nvPr/>
          </p:nvSpPr>
          <p:spPr bwMode="auto">
            <a:xfrm>
              <a:off x="891" y="3044"/>
              <a:ext cx="11" cy="1"/>
            </a:xfrm>
            <a:custGeom>
              <a:avLst/>
              <a:gdLst>
                <a:gd name="T0" fmla="*/ 2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2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2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0" name="Freeform 2865"/>
            <p:cNvSpPr>
              <a:spLocks/>
            </p:cNvSpPr>
            <p:nvPr/>
          </p:nvSpPr>
          <p:spPr bwMode="auto">
            <a:xfrm>
              <a:off x="892" y="304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1" name="Freeform 2866"/>
            <p:cNvSpPr>
              <a:spLocks/>
            </p:cNvSpPr>
            <p:nvPr/>
          </p:nvSpPr>
          <p:spPr bwMode="auto">
            <a:xfrm>
              <a:off x="892" y="304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2" name="Freeform 2868"/>
            <p:cNvSpPr>
              <a:spLocks/>
            </p:cNvSpPr>
            <p:nvPr/>
          </p:nvSpPr>
          <p:spPr bwMode="auto">
            <a:xfrm>
              <a:off x="889" y="3045"/>
              <a:ext cx="12" cy="1"/>
            </a:xfrm>
            <a:custGeom>
              <a:avLst/>
              <a:gdLst>
                <a:gd name="T0" fmla="*/ 2 w 13"/>
                <a:gd name="T1" fmla="*/ 0 h 1"/>
                <a:gd name="T2" fmla="*/ 0 w 13"/>
                <a:gd name="T3" fmla="*/ 0 h 1"/>
                <a:gd name="T4" fmla="*/ 13 w 13"/>
                <a:gd name="T5" fmla="*/ 0 h 1"/>
                <a:gd name="T6" fmla="*/ 2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2" y="0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3" name="Freeform 2870"/>
            <p:cNvSpPr>
              <a:spLocks/>
            </p:cNvSpPr>
            <p:nvPr/>
          </p:nvSpPr>
          <p:spPr bwMode="auto">
            <a:xfrm>
              <a:off x="891" y="3045"/>
              <a:ext cx="11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4" name="Freeform 2872"/>
            <p:cNvSpPr>
              <a:spLocks/>
            </p:cNvSpPr>
            <p:nvPr/>
          </p:nvSpPr>
          <p:spPr bwMode="auto">
            <a:xfrm>
              <a:off x="888" y="3045"/>
              <a:ext cx="13" cy="1"/>
            </a:xfrm>
            <a:custGeom>
              <a:avLst/>
              <a:gdLst>
                <a:gd name="T0" fmla="*/ 1 w 14"/>
                <a:gd name="T1" fmla="*/ 0 h 1"/>
                <a:gd name="T2" fmla="*/ 0 w 14"/>
                <a:gd name="T3" fmla="*/ 0 h 1"/>
                <a:gd name="T4" fmla="*/ 14 w 14"/>
                <a:gd name="T5" fmla="*/ 0 h 1"/>
                <a:gd name="T6" fmla="*/ 1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1" y="0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5" name="Rectangle 2874"/>
            <p:cNvSpPr>
              <a:spLocks noChangeArrowheads="1"/>
            </p:cNvSpPr>
            <p:nvPr/>
          </p:nvSpPr>
          <p:spPr bwMode="auto">
            <a:xfrm>
              <a:off x="889" y="3045"/>
              <a:ext cx="12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6" name="Freeform 2876"/>
            <p:cNvSpPr>
              <a:spLocks/>
            </p:cNvSpPr>
            <p:nvPr/>
          </p:nvSpPr>
          <p:spPr bwMode="auto">
            <a:xfrm>
              <a:off x="887" y="3045"/>
              <a:ext cx="14" cy="1"/>
            </a:xfrm>
            <a:custGeom>
              <a:avLst/>
              <a:gdLst>
                <a:gd name="T0" fmla="*/ 1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1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1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7" name="Freeform 2878"/>
            <p:cNvSpPr>
              <a:spLocks/>
            </p:cNvSpPr>
            <p:nvPr/>
          </p:nvSpPr>
          <p:spPr bwMode="auto">
            <a:xfrm>
              <a:off x="888" y="3045"/>
              <a:ext cx="13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8" name="Freeform 2880"/>
            <p:cNvSpPr>
              <a:spLocks/>
            </p:cNvSpPr>
            <p:nvPr/>
          </p:nvSpPr>
          <p:spPr bwMode="auto">
            <a:xfrm>
              <a:off x="886" y="3046"/>
              <a:ext cx="15" cy="1"/>
            </a:xfrm>
            <a:custGeom>
              <a:avLst/>
              <a:gdLst>
                <a:gd name="T0" fmla="*/ 1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1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1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39" name="Rectangle 2882"/>
            <p:cNvSpPr>
              <a:spLocks noChangeArrowheads="1"/>
            </p:cNvSpPr>
            <p:nvPr/>
          </p:nvSpPr>
          <p:spPr bwMode="auto">
            <a:xfrm>
              <a:off x="887" y="3046"/>
              <a:ext cx="14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0" name="Freeform 2884"/>
            <p:cNvSpPr>
              <a:spLocks/>
            </p:cNvSpPr>
            <p:nvPr/>
          </p:nvSpPr>
          <p:spPr bwMode="auto">
            <a:xfrm>
              <a:off x="886" y="3046"/>
              <a:ext cx="13" cy="1"/>
            </a:xfrm>
            <a:custGeom>
              <a:avLst/>
              <a:gdLst>
                <a:gd name="T0" fmla="*/ 0 w 14"/>
                <a:gd name="T1" fmla="*/ 0 h 1"/>
                <a:gd name="T2" fmla="*/ 0 w 14"/>
                <a:gd name="T3" fmla="*/ 1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1" name="Freeform 2886"/>
            <p:cNvSpPr>
              <a:spLocks/>
            </p:cNvSpPr>
            <p:nvPr/>
          </p:nvSpPr>
          <p:spPr bwMode="auto">
            <a:xfrm>
              <a:off x="886" y="3046"/>
              <a:ext cx="15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14 w 16"/>
                <a:gd name="T5" fmla="*/ 1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2" name="Freeform 2888"/>
            <p:cNvSpPr>
              <a:spLocks/>
            </p:cNvSpPr>
            <p:nvPr/>
          </p:nvSpPr>
          <p:spPr bwMode="auto">
            <a:xfrm>
              <a:off x="886" y="3047"/>
              <a:ext cx="11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3" name="Freeform 2890"/>
            <p:cNvSpPr>
              <a:spLocks/>
            </p:cNvSpPr>
            <p:nvPr/>
          </p:nvSpPr>
          <p:spPr bwMode="auto">
            <a:xfrm>
              <a:off x="886" y="3047"/>
              <a:ext cx="13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2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4" name="Freeform 2894"/>
            <p:cNvSpPr>
              <a:spLocks/>
            </p:cNvSpPr>
            <p:nvPr/>
          </p:nvSpPr>
          <p:spPr bwMode="auto">
            <a:xfrm>
              <a:off x="886" y="3048"/>
              <a:ext cx="11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0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5" name="Freeform 2896"/>
            <p:cNvSpPr>
              <a:spLocks/>
            </p:cNvSpPr>
            <p:nvPr/>
          </p:nvSpPr>
          <p:spPr bwMode="auto">
            <a:xfrm>
              <a:off x="886" y="3049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6" name="Freeform 2898"/>
            <p:cNvSpPr>
              <a:spLocks/>
            </p:cNvSpPr>
            <p:nvPr/>
          </p:nvSpPr>
          <p:spPr bwMode="auto">
            <a:xfrm>
              <a:off x="886" y="3049"/>
              <a:ext cx="9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7" name="Freeform 2900"/>
            <p:cNvSpPr>
              <a:spLocks/>
            </p:cNvSpPr>
            <p:nvPr/>
          </p:nvSpPr>
          <p:spPr bwMode="auto">
            <a:xfrm>
              <a:off x="886" y="3050"/>
              <a:ext cx="5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8" name="Freeform 2902"/>
            <p:cNvSpPr>
              <a:spLocks/>
            </p:cNvSpPr>
            <p:nvPr/>
          </p:nvSpPr>
          <p:spPr bwMode="auto">
            <a:xfrm>
              <a:off x="886" y="3050"/>
              <a:ext cx="7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6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49" name="Freeform 2904"/>
            <p:cNvSpPr>
              <a:spLocks/>
            </p:cNvSpPr>
            <p:nvPr/>
          </p:nvSpPr>
          <p:spPr bwMode="auto">
            <a:xfrm>
              <a:off x="886" y="3051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0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"/>
                <a:gd name="T14" fmla="*/ 4 w 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">
                  <a:moveTo>
                    <a:pt x="0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50" name="Freeform 2906"/>
            <p:cNvSpPr>
              <a:spLocks/>
            </p:cNvSpPr>
            <p:nvPr/>
          </p:nvSpPr>
          <p:spPr bwMode="auto">
            <a:xfrm>
              <a:off x="886" y="3051"/>
              <a:ext cx="5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4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51" name="Freeform 2908"/>
            <p:cNvSpPr>
              <a:spLocks/>
            </p:cNvSpPr>
            <p:nvPr/>
          </p:nvSpPr>
          <p:spPr bwMode="auto">
            <a:xfrm>
              <a:off x="886" y="3052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52" name="Freeform 2910"/>
            <p:cNvSpPr>
              <a:spLocks/>
            </p:cNvSpPr>
            <p:nvPr/>
          </p:nvSpPr>
          <p:spPr bwMode="auto">
            <a:xfrm>
              <a:off x="886" y="3052"/>
              <a:ext cx="4" cy="1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2 w 4"/>
                <a:gd name="T5" fmla="*/ 0 h 1"/>
                <a:gd name="T6" fmla="*/ 0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"/>
                <a:gd name="T14" fmla="*/ 4 w 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">
                  <a:moveTo>
                    <a:pt x="0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53" name="Freeform 2912"/>
            <p:cNvSpPr>
              <a:spLocks/>
            </p:cNvSpPr>
            <p:nvPr/>
          </p:nvSpPr>
          <p:spPr bwMode="auto">
            <a:xfrm>
              <a:off x="886" y="3052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54" name="Freeform 2974"/>
            <p:cNvSpPr>
              <a:spLocks/>
            </p:cNvSpPr>
            <p:nvPr/>
          </p:nvSpPr>
          <p:spPr bwMode="auto">
            <a:xfrm>
              <a:off x="878" y="3022"/>
              <a:ext cx="22" cy="20"/>
            </a:xfrm>
            <a:custGeom>
              <a:avLst/>
              <a:gdLst>
                <a:gd name="T0" fmla="*/ 5 w 23"/>
                <a:gd name="T1" fmla="*/ 0 h 20"/>
                <a:gd name="T2" fmla="*/ 0 w 23"/>
                <a:gd name="T3" fmla="*/ 6 h 20"/>
                <a:gd name="T4" fmla="*/ 23 w 23"/>
                <a:gd name="T5" fmla="*/ 20 h 20"/>
                <a:gd name="T6" fmla="*/ 5 w 23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0"/>
                <a:gd name="T14" fmla="*/ 23 w 23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0">
                  <a:moveTo>
                    <a:pt x="5" y="0"/>
                  </a:moveTo>
                  <a:lnTo>
                    <a:pt x="0" y="6"/>
                  </a:lnTo>
                  <a:lnTo>
                    <a:pt x="23" y="2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55" name="Line 2977"/>
            <p:cNvSpPr>
              <a:spLocks noChangeShapeType="1"/>
            </p:cNvSpPr>
            <p:nvPr/>
          </p:nvSpPr>
          <p:spPr bwMode="auto">
            <a:xfrm>
              <a:off x="949" y="3094"/>
              <a:ext cx="27" cy="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56" name="Freeform 2978"/>
            <p:cNvSpPr>
              <a:spLocks/>
            </p:cNvSpPr>
            <p:nvPr/>
          </p:nvSpPr>
          <p:spPr bwMode="auto">
            <a:xfrm>
              <a:off x="976" y="3112"/>
              <a:ext cx="23" cy="18"/>
            </a:xfrm>
            <a:custGeom>
              <a:avLst/>
              <a:gdLst>
                <a:gd name="T0" fmla="*/ 24 w 24"/>
                <a:gd name="T1" fmla="*/ 11 h 18"/>
                <a:gd name="T2" fmla="*/ 19 w 24"/>
                <a:gd name="T3" fmla="*/ 18 h 18"/>
                <a:gd name="T4" fmla="*/ 0 w 24"/>
                <a:gd name="T5" fmla="*/ 0 h 18"/>
                <a:gd name="T6" fmla="*/ 24 w 24"/>
                <a:gd name="T7" fmla="*/ 11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18"/>
                <a:gd name="T14" fmla="*/ 24 w 24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18">
                  <a:moveTo>
                    <a:pt x="24" y="11"/>
                  </a:moveTo>
                  <a:lnTo>
                    <a:pt x="19" y="18"/>
                  </a:lnTo>
                  <a:lnTo>
                    <a:pt x="0" y="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57" name="Freeform 2979"/>
            <p:cNvSpPr>
              <a:spLocks/>
            </p:cNvSpPr>
            <p:nvPr/>
          </p:nvSpPr>
          <p:spPr bwMode="auto">
            <a:xfrm>
              <a:off x="976" y="3112"/>
              <a:ext cx="23" cy="18"/>
            </a:xfrm>
            <a:custGeom>
              <a:avLst/>
              <a:gdLst>
                <a:gd name="T0" fmla="*/ 24 w 24"/>
                <a:gd name="T1" fmla="*/ 11 h 18"/>
                <a:gd name="T2" fmla="*/ 19 w 24"/>
                <a:gd name="T3" fmla="*/ 18 h 18"/>
                <a:gd name="T4" fmla="*/ 0 w 24"/>
                <a:gd name="T5" fmla="*/ 0 h 18"/>
                <a:gd name="T6" fmla="*/ 24 w 24"/>
                <a:gd name="T7" fmla="*/ 11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18"/>
                <a:gd name="T14" fmla="*/ 24 w 24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18">
                  <a:moveTo>
                    <a:pt x="24" y="11"/>
                  </a:moveTo>
                  <a:lnTo>
                    <a:pt x="19" y="18"/>
                  </a:lnTo>
                  <a:lnTo>
                    <a:pt x="0" y="0"/>
                  </a:lnTo>
                  <a:lnTo>
                    <a:pt x="24" y="1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58" name="Freeform 290"/>
            <p:cNvSpPr>
              <a:spLocks/>
            </p:cNvSpPr>
            <p:nvPr/>
          </p:nvSpPr>
          <p:spPr bwMode="auto">
            <a:xfrm>
              <a:off x="340" y="3046"/>
              <a:ext cx="5" cy="84"/>
            </a:xfrm>
            <a:custGeom>
              <a:avLst/>
              <a:gdLst>
                <a:gd name="T0" fmla="*/ 6 w 6"/>
                <a:gd name="T1" fmla="*/ 6 h 85"/>
                <a:gd name="T2" fmla="*/ 0 w 6"/>
                <a:gd name="T3" fmla="*/ 0 h 85"/>
                <a:gd name="T4" fmla="*/ 0 w 6"/>
                <a:gd name="T5" fmla="*/ 85 h 85"/>
                <a:gd name="T6" fmla="*/ 6 w 6"/>
                <a:gd name="T7" fmla="*/ 79 h 85"/>
                <a:gd name="T8" fmla="*/ 6 w 6"/>
                <a:gd name="T9" fmla="*/ 6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85"/>
                <a:gd name="T17" fmla="*/ 6 w 6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85">
                  <a:moveTo>
                    <a:pt x="6" y="6"/>
                  </a:moveTo>
                  <a:lnTo>
                    <a:pt x="0" y="0"/>
                  </a:lnTo>
                  <a:lnTo>
                    <a:pt x="0" y="85"/>
                  </a:lnTo>
                  <a:lnTo>
                    <a:pt x="6" y="79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" name="Group 3172"/>
          <p:cNvGrpSpPr>
            <a:grpSpLocks/>
          </p:cNvGrpSpPr>
          <p:nvPr/>
        </p:nvGrpSpPr>
        <p:grpSpPr bwMode="auto">
          <a:xfrm>
            <a:off x="5165725" y="2286000"/>
            <a:ext cx="168275" cy="441325"/>
            <a:chOff x="96" y="2900"/>
            <a:chExt cx="106" cy="278"/>
          </a:xfrm>
        </p:grpSpPr>
        <p:sp>
          <p:nvSpPr>
            <p:cNvPr id="24861" name="Freeform 288"/>
            <p:cNvSpPr>
              <a:spLocks/>
            </p:cNvSpPr>
            <p:nvPr/>
          </p:nvSpPr>
          <p:spPr bwMode="auto">
            <a:xfrm>
              <a:off x="197" y="3046"/>
              <a:ext cx="5" cy="78"/>
            </a:xfrm>
            <a:custGeom>
              <a:avLst/>
              <a:gdLst>
                <a:gd name="T0" fmla="*/ 6 w 6"/>
                <a:gd name="T1" fmla="*/ 6 h 79"/>
                <a:gd name="T2" fmla="*/ 0 w 6"/>
                <a:gd name="T3" fmla="*/ 0 h 79"/>
                <a:gd name="T4" fmla="*/ 6 w 6"/>
                <a:gd name="T5" fmla="*/ 79 h 79"/>
                <a:gd name="T6" fmla="*/ 6 w 6"/>
                <a:gd name="T7" fmla="*/ 6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9"/>
                <a:gd name="T14" fmla="*/ 6 w 6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9">
                  <a:moveTo>
                    <a:pt x="6" y="6"/>
                  </a:moveTo>
                  <a:lnTo>
                    <a:pt x="0" y="0"/>
                  </a:lnTo>
                  <a:lnTo>
                    <a:pt x="6" y="79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62" name="Freeform 289"/>
            <p:cNvSpPr>
              <a:spLocks/>
            </p:cNvSpPr>
            <p:nvPr/>
          </p:nvSpPr>
          <p:spPr bwMode="auto">
            <a:xfrm>
              <a:off x="197" y="3046"/>
              <a:ext cx="5" cy="84"/>
            </a:xfrm>
            <a:custGeom>
              <a:avLst/>
              <a:gdLst>
                <a:gd name="T0" fmla="*/ 0 w 6"/>
                <a:gd name="T1" fmla="*/ 0 h 85"/>
                <a:gd name="T2" fmla="*/ 6 w 6"/>
                <a:gd name="T3" fmla="*/ 79 h 85"/>
                <a:gd name="T4" fmla="*/ 0 w 6"/>
                <a:gd name="T5" fmla="*/ 85 h 85"/>
                <a:gd name="T6" fmla="*/ 0 w 6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85"/>
                <a:gd name="T14" fmla="*/ 6 w 6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85">
                  <a:moveTo>
                    <a:pt x="0" y="0"/>
                  </a:moveTo>
                  <a:lnTo>
                    <a:pt x="6" y="79"/>
                  </a:lnTo>
                  <a:lnTo>
                    <a:pt x="0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63" name="Line 2980"/>
            <p:cNvSpPr>
              <a:spLocks noChangeShapeType="1"/>
            </p:cNvSpPr>
            <p:nvPr/>
          </p:nvSpPr>
          <p:spPr bwMode="auto">
            <a:xfrm flipH="1">
              <a:off x="96" y="3127"/>
              <a:ext cx="8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64" name="Line 2981"/>
            <p:cNvSpPr>
              <a:spLocks noChangeShapeType="1"/>
            </p:cNvSpPr>
            <p:nvPr/>
          </p:nvSpPr>
          <p:spPr bwMode="auto">
            <a:xfrm flipH="1">
              <a:off x="96" y="3049"/>
              <a:ext cx="8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65" name="Line 2982"/>
            <p:cNvSpPr>
              <a:spLocks noChangeShapeType="1"/>
            </p:cNvSpPr>
            <p:nvPr/>
          </p:nvSpPr>
          <p:spPr bwMode="auto">
            <a:xfrm>
              <a:off x="116" y="3153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66" name="Line 2983"/>
            <p:cNvSpPr>
              <a:spLocks noChangeShapeType="1"/>
            </p:cNvSpPr>
            <p:nvPr/>
          </p:nvSpPr>
          <p:spPr bwMode="auto">
            <a:xfrm flipV="1">
              <a:off x="116" y="2900"/>
              <a:ext cx="1" cy="1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67" name="Line 2984"/>
            <p:cNvSpPr>
              <a:spLocks noChangeShapeType="1"/>
            </p:cNvSpPr>
            <p:nvPr/>
          </p:nvSpPr>
          <p:spPr bwMode="auto">
            <a:xfrm flipV="1">
              <a:off x="116" y="3049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68" name="Freeform 2985"/>
            <p:cNvSpPr>
              <a:spLocks/>
            </p:cNvSpPr>
            <p:nvPr/>
          </p:nvSpPr>
          <p:spPr bwMode="auto">
            <a:xfrm>
              <a:off x="111" y="3127"/>
              <a:ext cx="8" cy="26"/>
            </a:xfrm>
            <a:custGeom>
              <a:avLst/>
              <a:gdLst>
                <a:gd name="T0" fmla="*/ 0 w 9"/>
                <a:gd name="T1" fmla="*/ 26 h 26"/>
                <a:gd name="T2" fmla="*/ 9 w 9"/>
                <a:gd name="T3" fmla="*/ 26 h 26"/>
                <a:gd name="T4" fmla="*/ 5 w 9"/>
                <a:gd name="T5" fmla="*/ 0 h 26"/>
                <a:gd name="T6" fmla="*/ 0 w 9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26"/>
                  </a:moveTo>
                  <a:lnTo>
                    <a:pt x="9" y="26"/>
                  </a:lnTo>
                  <a:lnTo>
                    <a:pt x="5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69" name="Freeform 2986"/>
            <p:cNvSpPr>
              <a:spLocks/>
            </p:cNvSpPr>
            <p:nvPr/>
          </p:nvSpPr>
          <p:spPr bwMode="auto">
            <a:xfrm>
              <a:off x="111" y="3127"/>
              <a:ext cx="8" cy="26"/>
            </a:xfrm>
            <a:custGeom>
              <a:avLst/>
              <a:gdLst>
                <a:gd name="T0" fmla="*/ 0 w 9"/>
                <a:gd name="T1" fmla="*/ 26 h 26"/>
                <a:gd name="T2" fmla="*/ 9 w 9"/>
                <a:gd name="T3" fmla="*/ 26 h 26"/>
                <a:gd name="T4" fmla="*/ 5 w 9"/>
                <a:gd name="T5" fmla="*/ 0 h 26"/>
                <a:gd name="T6" fmla="*/ 0 w 9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26"/>
                  </a:moveTo>
                  <a:lnTo>
                    <a:pt x="9" y="26"/>
                  </a:lnTo>
                  <a:lnTo>
                    <a:pt x="5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70" name="Freeform 2987"/>
            <p:cNvSpPr>
              <a:spLocks/>
            </p:cNvSpPr>
            <p:nvPr/>
          </p:nvSpPr>
          <p:spPr bwMode="auto">
            <a:xfrm>
              <a:off x="111" y="3023"/>
              <a:ext cx="8" cy="26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5 w 9"/>
                <a:gd name="T5" fmla="*/ 26 h 26"/>
                <a:gd name="T6" fmla="*/ 0 w 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5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71" name="Freeform 2988"/>
            <p:cNvSpPr>
              <a:spLocks/>
            </p:cNvSpPr>
            <p:nvPr/>
          </p:nvSpPr>
          <p:spPr bwMode="auto">
            <a:xfrm>
              <a:off x="111" y="3023"/>
              <a:ext cx="8" cy="26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5 w 9"/>
                <a:gd name="T5" fmla="*/ 26 h 26"/>
                <a:gd name="T6" fmla="*/ 0 w 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5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96" name="Rectangle 2990"/>
          <p:cNvSpPr>
            <a:spLocks noChangeArrowheads="1"/>
          </p:cNvSpPr>
          <p:nvPr/>
        </p:nvSpPr>
        <p:spPr bwMode="auto">
          <a:xfrm>
            <a:off x="14365288" y="6740525"/>
            <a:ext cx="5080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 sz="1800">
              <a:latin typeface="Tahoma" pitchFamily="34" charset="0"/>
            </a:endParaRPr>
          </a:p>
        </p:txBody>
      </p:sp>
      <p:grpSp>
        <p:nvGrpSpPr>
          <p:cNvPr id="28" name="Group 3008"/>
          <p:cNvGrpSpPr>
            <a:grpSpLocks/>
          </p:cNvGrpSpPr>
          <p:nvPr/>
        </p:nvGrpSpPr>
        <p:grpSpPr bwMode="auto">
          <a:xfrm>
            <a:off x="5346700" y="1593850"/>
            <a:ext cx="1087438" cy="1465263"/>
            <a:chOff x="1632" y="1004"/>
            <a:chExt cx="685" cy="923"/>
          </a:xfrm>
        </p:grpSpPr>
        <p:sp>
          <p:nvSpPr>
            <p:cNvPr id="24790" name="Line 118"/>
            <p:cNvSpPr>
              <a:spLocks noChangeShapeType="1"/>
            </p:cNvSpPr>
            <p:nvPr/>
          </p:nvSpPr>
          <p:spPr bwMode="auto">
            <a:xfrm>
              <a:off x="2270" y="1004"/>
              <a:ext cx="1" cy="6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91" name="Line 119"/>
            <p:cNvSpPr>
              <a:spLocks noChangeShapeType="1"/>
            </p:cNvSpPr>
            <p:nvPr/>
          </p:nvSpPr>
          <p:spPr bwMode="auto">
            <a:xfrm flipH="1">
              <a:off x="1632" y="1655"/>
              <a:ext cx="60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92" name="Line 120"/>
            <p:cNvSpPr>
              <a:spLocks noChangeShapeType="1"/>
            </p:cNvSpPr>
            <p:nvPr/>
          </p:nvSpPr>
          <p:spPr bwMode="auto">
            <a:xfrm flipV="1">
              <a:off x="1632" y="1577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93" name="Line 121"/>
            <p:cNvSpPr>
              <a:spLocks noChangeShapeType="1"/>
            </p:cNvSpPr>
            <p:nvPr/>
          </p:nvSpPr>
          <p:spPr bwMode="auto">
            <a:xfrm>
              <a:off x="1632" y="1577"/>
              <a:ext cx="54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94" name="Line 122"/>
            <p:cNvSpPr>
              <a:spLocks noChangeShapeType="1"/>
            </p:cNvSpPr>
            <p:nvPr/>
          </p:nvSpPr>
          <p:spPr bwMode="auto">
            <a:xfrm flipH="1">
              <a:off x="2193" y="1004"/>
              <a:ext cx="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95" name="Line 123"/>
            <p:cNvSpPr>
              <a:spLocks noChangeShapeType="1"/>
            </p:cNvSpPr>
            <p:nvPr/>
          </p:nvSpPr>
          <p:spPr bwMode="auto">
            <a:xfrm>
              <a:off x="2193" y="1004"/>
              <a:ext cx="1" cy="55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96" name="Line 124"/>
            <p:cNvSpPr>
              <a:spLocks noChangeShapeType="1"/>
            </p:cNvSpPr>
            <p:nvPr/>
          </p:nvSpPr>
          <p:spPr bwMode="auto">
            <a:xfrm flipH="1">
              <a:off x="2298" y="1252"/>
              <a:ext cx="1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97" name="Line 125"/>
            <p:cNvSpPr>
              <a:spLocks noChangeShapeType="1"/>
            </p:cNvSpPr>
            <p:nvPr/>
          </p:nvSpPr>
          <p:spPr bwMode="auto">
            <a:xfrm flipH="1">
              <a:off x="2290" y="1252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98" name="Line 126"/>
            <p:cNvSpPr>
              <a:spLocks noChangeShapeType="1"/>
            </p:cNvSpPr>
            <p:nvPr/>
          </p:nvSpPr>
          <p:spPr bwMode="auto">
            <a:xfrm flipH="1">
              <a:off x="2261" y="1252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99" name="Line 127"/>
            <p:cNvSpPr>
              <a:spLocks noChangeShapeType="1"/>
            </p:cNvSpPr>
            <p:nvPr/>
          </p:nvSpPr>
          <p:spPr bwMode="auto">
            <a:xfrm flipH="1">
              <a:off x="2253" y="1252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0" name="Line 128"/>
            <p:cNvSpPr>
              <a:spLocks noChangeShapeType="1"/>
            </p:cNvSpPr>
            <p:nvPr/>
          </p:nvSpPr>
          <p:spPr bwMode="auto">
            <a:xfrm flipH="1">
              <a:off x="2225" y="1252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1" name="Line 129"/>
            <p:cNvSpPr>
              <a:spLocks noChangeShapeType="1"/>
            </p:cNvSpPr>
            <p:nvPr/>
          </p:nvSpPr>
          <p:spPr bwMode="auto">
            <a:xfrm flipH="1">
              <a:off x="2217" y="1252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2" name="Line 130"/>
            <p:cNvSpPr>
              <a:spLocks noChangeShapeType="1"/>
            </p:cNvSpPr>
            <p:nvPr/>
          </p:nvSpPr>
          <p:spPr bwMode="auto">
            <a:xfrm flipH="1">
              <a:off x="2193" y="1252"/>
              <a:ext cx="2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3" name="Line 131"/>
            <p:cNvSpPr>
              <a:spLocks noChangeShapeType="1"/>
            </p:cNvSpPr>
            <p:nvPr/>
          </p:nvSpPr>
          <p:spPr bwMode="auto">
            <a:xfrm flipH="1">
              <a:off x="2193" y="1171"/>
              <a:ext cx="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4" name="Line 132"/>
            <p:cNvSpPr>
              <a:spLocks noChangeShapeType="1"/>
            </p:cNvSpPr>
            <p:nvPr/>
          </p:nvSpPr>
          <p:spPr bwMode="auto">
            <a:xfrm flipH="1">
              <a:off x="2193" y="1333"/>
              <a:ext cx="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5" name="Line 133"/>
            <p:cNvSpPr>
              <a:spLocks noChangeShapeType="1"/>
            </p:cNvSpPr>
            <p:nvPr/>
          </p:nvSpPr>
          <p:spPr bwMode="auto">
            <a:xfrm flipV="1">
              <a:off x="1875" y="1739"/>
              <a:ext cx="1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6" name="Line 134"/>
            <p:cNvSpPr>
              <a:spLocks noChangeShapeType="1"/>
            </p:cNvSpPr>
            <p:nvPr/>
          </p:nvSpPr>
          <p:spPr bwMode="auto">
            <a:xfrm flipV="1">
              <a:off x="1875" y="1732"/>
              <a:ext cx="1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7" name="Line 135"/>
            <p:cNvSpPr>
              <a:spLocks noChangeShapeType="1"/>
            </p:cNvSpPr>
            <p:nvPr/>
          </p:nvSpPr>
          <p:spPr bwMode="auto">
            <a:xfrm flipV="1">
              <a:off x="1875" y="1703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8" name="Line 136"/>
            <p:cNvSpPr>
              <a:spLocks noChangeShapeType="1"/>
            </p:cNvSpPr>
            <p:nvPr/>
          </p:nvSpPr>
          <p:spPr bwMode="auto">
            <a:xfrm flipV="1">
              <a:off x="1875" y="169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09" name="Line 137"/>
            <p:cNvSpPr>
              <a:spLocks noChangeShapeType="1"/>
            </p:cNvSpPr>
            <p:nvPr/>
          </p:nvSpPr>
          <p:spPr bwMode="auto">
            <a:xfrm flipV="1">
              <a:off x="1875" y="1665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0" name="Line 138"/>
            <p:cNvSpPr>
              <a:spLocks noChangeShapeType="1"/>
            </p:cNvSpPr>
            <p:nvPr/>
          </p:nvSpPr>
          <p:spPr bwMode="auto">
            <a:xfrm flipV="1">
              <a:off x="1875" y="1657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1" name="Line 139"/>
            <p:cNvSpPr>
              <a:spLocks noChangeShapeType="1"/>
            </p:cNvSpPr>
            <p:nvPr/>
          </p:nvSpPr>
          <p:spPr bwMode="auto">
            <a:xfrm flipV="1">
              <a:off x="1875" y="1628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2" name="Line 140"/>
            <p:cNvSpPr>
              <a:spLocks noChangeShapeType="1"/>
            </p:cNvSpPr>
            <p:nvPr/>
          </p:nvSpPr>
          <p:spPr bwMode="auto">
            <a:xfrm flipV="1">
              <a:off x="1875" y="162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3" name="Line 141"/>
            <p:cNvSpPr>
              <a:spLocks noChangeShapeType="1"/>
            </p:cNvSpPr>
            <p:nvPr/>
          </p:nvSpPr>
          <p:spPr bwMode="auto">
            <a:xfrm flipV="1">
              <a:off x="1875" y="1591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4" name="Line 142"/>
            <p:cNvSpPr>
              <a:spLocks noChangeShapeType="1"/>
            </p:cNvSpPr>
            <p:nvPr/>
          </p:nvSpPr>
          <p:spPr bwMode="auto">
            <a:xfrm flipV="1">
              <a:off x="1875" y="158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5" name="Line 143"/>
            <p:cNvSpPr>
              <a:spLocks noChangeShapeType="1"/>
            </p:cNvSpPr>
            <p:nvPr/>
          </p:nvSpPr>
          <p:spPr bwMode="auto">
            <a:xfrm flipV="1">
              <a:off x="1875" y="1553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6" name="Line 144"/>
            <p:cNvSpPr>
              <a:spLocks noChangeShapeType="1"/>
            </p:cNvSpPr>
            <p:nvPr/>
          </p:nvSpPr>
          <p:spPr bwMode="auto">
            <a:xfrm flipV="1">
              <a:off x="1875" y="1546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7" name="Line 145"/>
            <p:cNvSpPr>
              <a:spLocks noChangeShapeType="1"/>
            </p:cNvSpPr>
            <p:nvPr/>
          </p:nvSpPr>
          <p:spPr bwMode="auto">
            <a:xfrm flipV="1">
              <a:off x="1875" y="1522"/>
              <a:ext cx="1" cy="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8" name="Line 146"/>
            <p:cNvSpPr>
              <a:spLocks noChangeShapeType="1"/>
            </p:cNvSpPr>
            <p:nvPr/>
          </p:nvSpPr>
          <p:spPr bwMode="auto">
            <a:xfrm flipV="1">
              <a:off x="1632" y="1577"/>
              <a:ext cx="2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19" name="Line 147"/>
            <p:cNvSpPr>
              <a:spLocks noChangeShapeType="1"/>
            </p:cNvSpPr>
            <p:nvPr/>
          </p:nvSpPr>
          <p:spPr bwMode="auto">
            <a:xfrm flipV="1">
              <a:off x="2193" y="1004"/>
              <a:ext cx="21" cy="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0" name="Line 148"/>
            <p:cNvSpPr>
              <a:spLocks noChangeShapeType="1"/>
            </p:cNvSpPr>
            <p:nvPr/>
          </p:nvSpPr>
          <p:spPr bwMode="auto">
            <a:xfrm flipV="1">
              <a:off x="1632" y="1577"/>
              <a:ext cx="55" cy="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1" name="Line 149"/>
            <p:cNvSpPr>
              <a:spLocks noChangeShapeType="1"/>
            </p:cNvSpPr>
            <p:nvPr/>
          </p:nvSpPr>
          <p:spPr bwMode="auto">
            <a:xfrm flipV="1">
              <a:off x="2193" y="1004"/>
              <a:ext cx="55" cy="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2" name="Line 150"/>
            <p:cNvSpPr>
              <a:spLocks noChangeShapeType="1"/>
            </p:cNvSpPr>
            <p:nvPr/>
          </p:nvSpPr>
          <p:spPr bwMode="auto">
            <a:xfrm flipV="1">
              <a:off x="1645" y="1577"/>
              <a:ext cx="76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3" name="Line 151"/>
            <p:cNvSpPr>
              <a:spLocks noChangeShapeType="1"/>
            </p:cNvSpPr>
            <p:nvPr/>
          </p:nvSpPr>
          <p:spPr bwMode="auto">
            <a:xfrm flipV="1">
              <a:off x="2193" y="1017"/>
              <a:ext cx="77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4" name="Line 152"/>
            <p:cNvSpPr>
              <a:spLocks noChangeShapeType="1"/>
            </p:cNvSpPr>
            <p:nvPr/>
          </p:nvSpPr>
          <p:spPr bwMode="auto">
            <a:xfrm flipV="1">
              <a:off x="1679" y="1577"/>
              <a:ext cx="76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5" name="Line 153"/>
            <p:cNvSpPr>
              <a:spLocks noChangeShapeType="1"/>
            </p:cNvSpPr>
            <p:nvPr/>
          </p:nvSpPr>
          <p:spPr bwMode="auto">
            <a:xfrm flipV="1">
              <a:off x="2193" y="1052"/>
              <a:ext cx="77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6" name="Line 154"/>
            <p:cNvSpPr>
              <a:spLocks noChangeShapeType="1"/>
            </p:cNvSpPr>
            <p:nvPr/>
          </p:nvSpPr>
          <p:spPr bwMode="auto">
            <a:xfrm flipV="1">
              <a:off x="1713" y="1577"/>
              <a:ext cx="76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7" name="Line 155"/>
            <p:cNvSpPr>
              <a:spLocks noChangeShapeType="1"/>
            </p:cNvSpPr>
            <p:nvPr/>
          </p:nvSpPr>
          <p:spPr bwMode="auto">
            <a:xfrm flipV="1">
              <a:off x="2193" y="1087"/>
              <a:ext cx="77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8" name="Line 156"/>
            <p:cNvSpPr>
              <a:spLocks noChangeShapeType="1"/>
            </p:cNvSpPr>
            <p:nvPr/>
          </p:nvSpPr>
          <p:spPr bwMode="auto">
            <a:xfrm flipV="1">
              <a:off x="1747" y="1577"/>
              <a:ext cx="76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29" name="Line 157"/>
            <p:cNvSpPr>
              <a:spLocks noChangeShapeType="1"/>
            </p:cNvSpPr>
            <p:nvPr/>
          </p:nvSpPr>
          <p:spPr bwMode="auto">
            <a:xfrm flipV="1">
              <a:off x="2221" y="1120"/>
              <a:ext cx="49" cy="5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0" name="Line 158"/>
            <p:cNvSpPr>
              <a:spLocks noChangeShapeType="1"/>
            </p:cNvSpPr>
            <p:nvPr/>
          </p:nvSpPr>
          <p:spPr bwMode="auto">
            <a:xfrm flipV="1">
              <a:off x="1780" y="1577"/>
              <a:ext cx="76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1" name="Line 159"/>
            <p:cNvSpPr>
              <a:spLocks noChangeShapeType="1"/>
            </p:cNvSpPr>
            <p:nvPr/>
          </p:nvSpPr>
          <p:spPr bwMode="auto">
            <a:xfrm flipV="1">
              <a:off x="2255" y="1155"/>
              <a:ext cx="15" cy="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2" name="Freeform 160"/>
            <p:cNvSpPr>
              <a:spLocks/>
            </p:cNvSpPr>
            <p:nvPr/>
          </p:nvSpPr>
          <p:spPr bwMode="auto">
            <a:xfrm>
              <a:off x="1814" y="1577"/>
              <a:ext cx="76" cy="78"/>
            </a:xfrm>
            <a:custGeom>
              <a:avLst/>
              <a:gdLst>
                <a:gd name="T0" fmla="*/ 0 w 79"/>
                <a:gd name="T1" fmla="*/ 79 h 79"/>
                <a:gd name="T2" fmla="*/ 63 w 79"/>
                <a:gd name="T3" fmla="*/ 16 h 79"/>
                <a:gd name="T4" fmla="*/ 79 w 79"/>
                <a:gd name="T5" fmla="*/ 0 h 79"/>
                <a:gd name="T6" fmla="*/ 0 60000 65536"/>
                <a:gd name="T7" fmla="*/ 0 60000 65536"/>
                <a:gd name="T8" fmla="*/ 0 60000 65536"/>
                <a:gd name="T9" fmla="*/ 0 w 79"/>
                <a:gd name="T10" fmla="*/ 0 h 79"/>
                <a:gd name="T11" fmla="*/ 79 w 79"/>
                <a:gd name="T12" fmla="*/ 79 h 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" h="79">
                  <a:moveTo>
                    <a:pt x="0" y="79"/>
                  </a:moveTo>
                  <a:lnTo>
                    <a:pt x="63" y="16"/>
                  </a:lnTo>
                  <a:lnTo>
                    <a:pt x="7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3" name="Freeform 161"/>
            <p:cNvSpPr>
              <a:spLocks/>
            </p:cNvSpPr>
            <p:nvPr/>
          </p:nvSpPr>
          <p:spPr bwMode="auto">
            <a:xfrm>
              <a:off x="1848" y="1577"/>
              <a:ext cx="76" cy="78"/>
            </a:xfrm>
            <a:custGeom>
              <a:avLst/>
              <a:gdLst>
                <a:gd name="T0" fmla="*/ 0 w 79"/>
                <a:gd name="T1" fmla="*/ 79 h 79"/>
                <a:gd name="T2" fmla="*/ 28 w 79"/>
                <a:gd name="T3" fmla="*/ 51 h 79"/>
                <a:gd name="T4" fmla="*/ 79 w 79"/>
                <a:gd name="T5" fmla="*/ 0 h 79"/>
                <a:gd name="T6" fmla="*/ 0 60000 65536"/>
                <a:gd name="T7" fmla="*/ 0 60000 65536"/>
                <a:gd name="T8" fmla="*/ 0 60000 65536"/>
                <a:gd name="T9" fmla="*/ 0 w 79"/>
                <a:gd name="T10" fmla="*/ 0 h 79"/>
                <a:gd name="T11" fmla="*/ 79 w 79"/>
                <a:gd name="T12" fmla="*/ 79 h 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" h="79">
                  <a:moveTo>
                    <a:pt x="0" y="79"/>
                  </a:moveTo>
                  <a:lnTo>
                    <a:pt x="28" y="51"/>
                  </a:lnTo>
                  <a:lnTo>
                    <a:pt x="7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4" name="Line 162"/>
            <p:cNvSpPr>
              <a:spLocks noChangeShapeType="1"/>
            </p:cNvSpPr>
            <p:nvPr/>
          </p:nvSpPr>
          <p:spPr bwMode="auto">
            <a:xfrm flipV="1">
              <a:off x="1882" y="1577"/>
              <a:ext cx="76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5" name="Line 163"/>
            <p:cNvSpPr>
              <a:spLocks noChangeShapeType="1"/>
            </p:cNvSpPr>
            <p:nvPr/>
          </p:nvSpPr>
          <p:spPr bwMode="auto">
            <a:xfrm flipV="1">
              <a:off x="2193" y="1333"/>
              <a:ext cx="4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6" name="Line 164"/>
            <p:cNvSpPr>
              <a:spLocks noChangeShapeType="1"/>
            </p:cNvSpPr>
            <p:nvPr/>
          </p:nvSpPr>
          <p:spPr bwMode="auto">
            <a:xfrm flipV="1">
              <a:off x="1916" y="1577"/>
              <a:ext cx="76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7" name="Line 165"/>
            <p:cNvSpPr>
              <a:spLocks noChangeShapeType="1"/>
            </p:cNvSpPr>
            <p:nvPr/>
          </p:nvSpPr>
          <p:spPr bwMode="auto">
            <a:xfrm flipV="1">
              <a:off x="2193" y="1333"/>
              <a:ext cx="38" cy="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8" name="Line 166"/>
            <p:cNvSpPr>
              <a:spLocks noChangeShapeType="1"/>
            </p:cNvSpPr>
            <p:nvPr/>
          </p:nvSpPr>
          <p:spPr bwMode="auto">
            <a:xfrm flipV="1">
              <a:off x="1949" y="1577"/>
              <a:ext cx="76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39" name="Line 167"/>
            <p:cNvSpPr>
              <a:spLocks noChangeShapeType="1"/>
            </p:cNvSpPr>
            <p:nvPr/>
          </p:nvSpPr>
          <p:spPr bwMode="auto">
            <a:xfrm flipV="1">
              <a:off x="2193" y="1333"/>
              <a:ext cx="72" cy="7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0" name="Line 168"/>
            <p:cNvSpPr>
              <a:spLocks noChangeShapeType="1"/>
            </p:cNvSpPr>
            <p:nvPr/>
          </p:nvSpPr>
          <p:spPr bwMode="auto">
            <a:xfrm flipV="1">
              <a:off x="1983" y="1577"/>
              <a:ext cx="76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1" name="Line 169"/>
            <p:cNvSpPr>
              <a:spLocks noChangeShapeType="1"/>
            </p:cNvSpPr>
            <p:nvPr/>
          </p:nvSpPr>
          <p:spPr bwMode="auto">
            <a:xfrm flipV="1">
              <a:off x="2193" y="1363"/>
              <a:ext cx="77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2" name="Line 170"/>
            <p:cNvSpPr>
              <a:spLocks noChangeShapeType="1"/>
            </p:cNvSpPr>
            <p:nvPr/>
          </p:nvSpPr>
          <p:spPr bwMode="auto">
            <a:xfrm flipV="1">
              <a:off x="2016" y="1577"/>
              <a:ext cx="77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3" name="Line 171"/>
            <p:cNvSpPr>
              <a:spLocks noChangeShapeType="1"/>
            </p:cNvSpPr>
            <p:nvPr/>
          </p:nvSpPr>
          <p:spPr bwMode="auto">
            <a:xfrm flipV="1">
              <a:off x="2193" y="1397"/>
              <a:ext cx="77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4" name="Line 172"/>
            <p:cNvSpPr>
              <a:spLocks noChangeShapeType="1"/>
            </p:cNvSpPr>
            <p:nvPr/>
          </p:nvSpPr>
          <p:spPr bwMode="auto">
            <a:xfrm flipV="1">
              <a:off x="2050" y="1577"/>
              <a:ext cx="77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5" name="Line 173"/>
            <p:cNvSpPr>
              <a:spLocks noChangeShapeType="1"/>
            </p:cNvSpPr>
            <p:nvPr/>
          </p:nvSpPr>
          <p:spPr bwMode="auto">
            <a:xfrm flipV="1">
              <a:off x="2193" y="1432"/>
              <a:ext cx="77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6" name="Line 174"/>
            <p:cNvSpPr>
              <a:spLocks noChangeShapeType="1"/>
            </p:cNvSpPr>
            <p:nvPr/>
          </p:nvSpPr>
          <p:spPr bwMode="auto">
            <a:xfrm flipV="1">
              <a:off x="2084" y="1577"/>
              <a:ext cx="77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7" name="Line 175"/>
            <p:cNvSpPr>
              <a:spLocks noChangeShapeType="1"/>
            </p:cNvSpPr>
            <p:nvPr/>
          </p:nvSpPr>
          <p:spPr bwMode="auto">
            <a:xfrm flipV="1">
              <a:off x="2193" y="1466"/>
              <a:ext cx="77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8" name="Line 176"/>
            <p:cNvSpPr>
              <a:spLocks noChangeShapeType="1"/>
            </p:cNvSpPr>
            <p:nvPr/>
          </p:nvSpPr>
          <p:spPr bwMode="auto">
            <a:xfrm flipV="1">
              <a:off x="2118" y="1500"/>
              <a:ext cx="152" cy="15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49" name="Line 177"/>
            <p:cNvSpPr>
              <a:spLocks noChangeShapeType="1"/>
            </p:cNvSpPr>
            <p:nvPr/>
          </p:nvSpPr>
          <p:spPr bwMode="auto">
            <a:xfrm flipV="1">
              <a:off x="2152" y="1535"/>
              <a:ext cx="118" cy="1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0" name="Line 178"/>
            <p:cNvSpPr>
              <a:spLocks noChangeShapeType="1"/>
            </p:cNvSpPr>
            <p:nvPr/>
          </p:nvSpPr>
          <p:spPr bwMode="auto">
            <a:xfrm flipV="1">
              <a:off x="2185" y="1569"/>
              <a:ext cx="85" cy="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1" name="Line 179"/>
            <p:cNvSpPr>
              <a:spLocks noChangeShapeType="1"/>
            </p:cNvSpPr>
            <p:nvPr/>
          </p:nvSpPr>
          <p:spPr bwMode="auto">
            <a:xfrm flipV="1">
              <a:off x="2219" y="1604"/>
              <a:ext cx="51" cy="5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2" name="Line 212"/>
            <p:cNvSpPr>
              <a:spLocks noChangeShapeType="1"/>
            </p:cNvSpPr>
            <p:nvPr/>
          </p:nvSpPr>
          <p:spPr bwMode="auto">
            <a:xfrm>
              <a:off x="1866" y="1827"/>
              <a:ext cx="1" cy="1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3" name="Line 213"/>
            <p:cNvSpPr>
              <a:spLocks noChangeShapeType="1"/>
            </p:cNvSpPr>
            <p:nvPr/>
          </p:nvSpPr>
          <p:spPr bwMode="auto">
            <a:xfrm flipH="1">
              <a:off x="1699" y="1877"/>
              <a:ext cx="16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4" name="Line 214"/>
            <p:cNvSpPr>
              <a:spLocks noChangeShapeType="1"/>
            </p:cNvSpPr>
            <p:nvPr/>
          </p:nvSpPr>
          <p:spPr bwMode="auto">
            <a:xfrm flipH="1" flipV="1">
              <a:off x="1785" y="1853"/>
              <a:ext cx="8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5" name="Line 215"/>
            <p:cNvSpPr>
              <a:spLocks noChangeShapeType="1"/>
            </p:cNvSpPr>
            <p:nvPr/>
          </p:nvSpPr>
          <p:spPr bwMode="auto">
            <a:xfrm flipH="1">
              <a:off x="1785" y="1877"/>
              <a:ext cx="80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6" name="Line 216"/>
            <p:cNvSpPr>
              <a:spLocks noChangeShapeType="1"/>
            </p:cNvSpPr>
            <p:nvPr/>
          </p:nvSpPr>
          <p:spPr bwMode="auto">
            <a:xfrm>
              <a:off x="1785" y="1853"/>
              <a:ext cx="1" cy="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7" name="Freeform 217"/>
            <p:cNvSpPr>
              <a:spLocks/>
            </p:cNvSpPr>
            <p:nvPr/>
          </p:nvSpPr>
          <p:spPr bwMode="auto">
            <a:xfrm>
              <a:off x="1785" y="1853"/>
              <a:ext cx="80" cy="24"/>
            </a:xfrm>
            <a:custGeom>
              <a:avLst/>
              <a:gdLst>
                <a:gd name="T0" fmla="*/ 0 w 82"/>
                <a:gd name="T1" fmla="*/ 0 h 24"/>
                <a:gd name="T2" fmla="*/ 0 w 82"/>
                <a:gd name="T3" fmla="*/ 24 h 24"/>
                <a:gd name="T4" fmla="*/ 82 w 82"/>
                <a:gd name="T5" fmla="*/ 24 h 24"/>
                <a:gd name="T6" fmla="*/ 0 w 8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24"/>
                <a:gd name="T14" fmla="*/ 82 w 8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24">
                  <a:moveTo>
                    <a:pt x="0" y="0"/>
                  </a:moveTo>
                  <a:lnTo>
                    <a:pt x="0" y="24"/>
                  </a:lnTo>
                  <a:lnTo>
                    <a:pt x="8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8" name="Freeform 218"/>
            <p:cNvSpPr>
              <a:spLocks/>
            </p:cNvSpPr>
            <p:nvPr/>
          </p:nvSpPr>
          <p:spPr bwMode="auto">
            <a:xfrm>
              <a:off x="1785" y="1853"/>
              <a:ext cx="80" cy="24"/>
            </a:xfrm>
            <a:custGeom>
              <a:avLst/>
              <a:gdLst>
                <a:gd name="T0" fmla="*/ 0 w 82"/>
                <a:gd name="T1" fmla="*/ 0 h 24"/>
                <a:gd name="T2" fmla="*/ 0 w 82"/>
                <a:gd name="T3" fmla="*/ 24 h 24"/>
                <a:gd name="T4" fmla="*/ 82 w 82"/>
                <a:gd name="T5" fmla="*/ 24 h 24"/>
                <a:gd name="T6" fmla="*/ 0 w 8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24"/>
                <a:gd name="T14" fmla="*/ 82 w 82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24">
                  <a:moveTo>
                    <a:pt x="0" y="0"/>
                  </a:moveTo>
                  <a:lnTo>
                    <a:pt x="0" y="24"/>
                  </a:lnTo>
                  <a:lnTo>
                    <a:pt x="82" y="2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59" name="Rectangle 219"/>
            <p:cNvSpPr>
              <a:spLocks noChangeArrowheads="1"/>
            </p:cNvSpPr>
            <p:nvPr/>
          </p:nvSpPr>
          <p:spPr bwMode="auto">
            <a:xfrm>
              <a:off x="1785" y="1877"/>
              <a:ext cx="8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860" name="Rectangle 220"/>
            <p:cNvSpPr>
              <a:spLocks noChangeArrowheads="1"/>
            </p:cNvSpPr>
            <p:nvPr/>
          </p:nvSpPr>
          <p:spPr bwMode="auto">
            <a:xfrm>
              <a:off x="1785" y="1877"/>
              <a:ext cx="8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" name="Group 3033"/>
          <p:cNvGrpSpPr>
            <a:grpSpLocks/>
          </p:cNvGrpSpPr>
          <p:nvPr/>
        </p:nvGrpSpPr>
        <p:grpSpPr bwMode="auto">
          <a:xfrm>
            <a:off x="7431088" y="1604963"/>
            <a:ext cx="1027112" cy="1095375"/>
            <a:chOff x="4711" y="1004"/>
            <a:chExt cx="647" cy="690"/>
          </a:xfrm>
        </p:grpSpPr>
        <p:grpSp>
          <p:nvGrpSpPr>
            <p:cNvPr id="24715" name="Group 3005"/>
            <p:cNvGrpSpPr>
              <a:grpSpLocks/>
            </p:cNvGrpSpPr>
            <p:nvPr/>
          </p:nvGrpSpPr>
          <p:grpSpPr bwMode="auto">
            <a:xfrm>
              <a:off x="4715" y="1158"/>
              <a:ext cx="638" cy="536"/>
              <a:chOff x="2457" y="1158"/>
              <a:chExt cx="638" cy="536"/>
            </a:xfrm>
          </p:grpSpPr>
          <p:sp>
            <p:nvSpPr>
              <p:cNvPr id="24740" name="Line 34"/>
              <p:cNvSpPr>
                <a:spLocks noChangeShapeType="1"/>
              </p:cNvSpPr>
              <p:nvPr/>
            </p:nvSpPr>
            <p:spPr bwMode="auto">
              <a:xfrm>
                <a:off x="2457" y="1577"/>
                <a:ext cx="63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1" name="Freeform 35"/>
              <p:cNvSpPr>
                <a:spLocks/>
              </p:cNvSpPr>
              <p:nvPr/>
            </p:nvSpPr>
            <p:spPr bwMode="auto">
              <a:xfrm>
                <a:off x="2697" y="1171"/>
                <a:ext cx="159" cy="162"/>
              </a:xfrm>
              <a:custGeom>
                <a:avLst/>
                <a:gdLst>
                  <a:gd name="T0" fmla="*/ 164 w 164"/>
                  <a:gd name="T1" fmla="*/ 77 h 164"/>
                  <a:gd name="T2" fmla="*/ 162 w 164"/>
                  <a:gd name="T3" fmla="*/ 67 h 164"/>
                  <a:gd name="T4" fmla="*/ 160 w 164"/>
                  <a:gd name="T5" fmla="*/ 57 h 164"/>
                  <a:gd name="T6" fmla="*/ 156 w 164"/>
                  <a:gd name="T7" fmla="*/ 47 h 164"/>
                  <a:gd name="T8" fmla="*/ 151 w 164"/>
                  <a:gd name="T9" fmla="*/ 38 h 164"/>
                  <a:gd name="T10" fmla="*/ 145 w 164"/>
                  <a:gd name="T11" fmla="*/ 29 h 164"/>
                  <a:gd name="T12" fmla="*/ 138 w 164"/>
                  <a:gd name="T13" fmla="*/ 22 h 164"/>
                  <a:gd name="T14" fmla="*/ 130 w 164"/>
                  <a:gd name="T15" fmla="*/ 15 h 164"/>
                  <a:gd name="T16" fmla="*/ 121 w 164"/>
                  <a:gd name="T17" fmla="*/ 10 h 164"/>
                  <a:gd name="T18" fmla="*/ 112 w 164"/>
                  <a:gd name="T19" fmla="*/ 5 h 164"/>
                  <a:gd name="T20" fmla="*/ 102 w 164"/>
                  <a:gd name="T21" fmla="*/ 2 h 164"/>
                  <a:gd name="T22" fmla="*/ 92 w 164"/>
                  <a:gd name="T23" fmla="*/ 0 h 164"/>
                  <a:gd name="T24" fmla="*/ 82 w 164"/>
                  <a:gd name="T25" fmla="*/ 0 h 164"/>
                  <a:gd name="T26" fmla="*/ 71 w 164"/>
                  <a:gd name="T27" fmla="*/ 0 h 164"/>
                  <a:gd name="T28" fmla="*/ 61 w 164"/>
                  <a:gd name="T29" fmla="*/ 2 h 164"/>
                  <a:gd name="T30" fmla="*/ 51 w 164"/>
                  <a:gd name="T31" fmla="*/ 5 h 164"/>
                  <a:gd name="T32" fmla="*/ 42 w 164"/>
                  <a:gd name="T33" fmla="*/ 10 h 164"/>
                  <a:gd name="T34" fmla="*/ 33 w 164"/>
                  <a:gd name="T35" fmla="*/ 15 h 164"/>
                  <a:gd name="T36" fmla="*/ 26 w 164"/>
                  <a:gd name="T37" fmla="*/ 22 h 164"/>
                  <a:gd name="T38" fmla="*/ 19 w 164"/>
                  <a:gd name="T39" fmla="*/ 29 h 164"/>
                  <a:gd name="T40" fmla="*/ 12 w 164"/>
                  <a:gd name="T41" fmla="*/ 38 h 164"/>
                  <a:gd name="T42" fmla="*/ 8 w 164"/>
                  <a:gd name="T43" fmla="*/ 47 h 164"/>
                  <a:gd name="T44" fmla="*/ 4 w 164"/>
                  <a:gd name="T45" fmla="*/ 57 h 164"/>
                  <a:gd name="T46" fmla="*/ 1 w 164"/>
                  <a:gd name="T47" fmla="*/ 67 h 164"/>
                  <a:gd name="T48" fmla="*/ 0 w 164"/>
                  <a:gd name="T49" fmla="*/ 77 h 164"/>
                  <a:gd name="T50" fmla="*/ 0 w 164"/>
                  <a:gd name="T51" fmla="*/ 87 h 164"/>
                  <a:gd name="T52" fmla="*/ 1 w 164"/>
                  <a:gd name="T53" fmla="*/ 97 h 164"/>
                  <a:gd name="T54" fmla="*/ 4 w 164"/>
                  <a:gd name="T55" fmla="*/ 107 h 164"/>
                  <a:gd name="T56" fmla="*/ 8 w 164"/>
                  <a:gd name="T57" fmla="*/ 117 h 164"/>
                  <a:gd name="T58" fmla="*/ 12 w 164"/>
                  <a:gd name="T59" fmla="*/ 126 h 164"/>
                  <a:gd name="T60" fmla="*/ 19 w 164"/>
                  <a:gd name="T61" fmla="*/ 134 h 164"/>
                  <a:gd name="T62" fmla="*/ 26 w 164"/>
                  <a:gd name="T63" fmla="*/ 142 h 164"/>
                  <a:gd name="T64" fmla="*/ 33 w 164"/>
                  <a:gd name="T65" fmla="*/ 148 h 164"/>
                  <a:gd name="T66" fmla="*/ 42 w 164"/>
                  <a:gd name="T67" fmla="*/ 154 h 164"/>
                  <a:gd name="T68" fmla="*/ 51 w 164"/>
                  <a:gd name="T69" fmla="*/ 158 h 164"/>
                  <a:gd name="T70" fmla="*/ 61 w 164"/>
                  <a:gd name="T71" fmla="*/ 161 h 164"/>
                  <a:gd name="T72" fmla="*/ 71 w 164"/>
                  <a:gd name="T73" fmla="*/ 163 h 164"/>
                  <a:gd name="T74" fmla="*/ 82 w 164"/>
                  <a:gd name="T75" fmla="*/ 164 h 164"/>
                  <a:gd name="T76" fmla="*/ 92 w 164"/>
                  <a:gd name="T77" fmla="*/ 163 h 164"/>
                  <a:gd name="T78" fmla="*/ 102 w 164"/>
                  <a:gd name="T79" fmla="*/ 161 h 164"/>
                  <a:gd name="T80" fmla="*/ 112 w 164"/>
                  <a:gd name="T81" fmla="*/ 158 h 164"/>
                  <a:gd name="T82" fmla="*/ 121 w 164"/>
                  <a:gd name="T83" fmla="*/ 154 h 164"/>
                  <a:gd name="T84" fmla="*/ 130 w 164"/>
                  <a:gd name="T85" fmla="*/ 148 h 164"/>
                  <a:gd name="T86" fmla="*/ 138 w 164"/>
                  <a:gd name="T87" fmla="*/ 142 h 164"/>
                  <a:gd name="T88" fmla="*/ 145 w 164"/>
                  <a:gd name="T89" fmla="*/ 134 h 164"/>
                  <a:gd name="T90" fmla="*/ 151 w 164"/>
                  <a:gd name="T91" fmla="*/ 126 h 164"/>
                  <a:gd name="T92" fmla="*/ 156 w 164"/>
                  <a:gd name="T93" fmla="*/ 117 h 164"/>
                  <a:gd name="T94" fmla="*/ 160 w 164"/>
                  <a:gd name="T95" fmla="*/ 107 h 164"/>
                  <a:gd name="T96" fmla="*/ 162 w 164"/>
                  <a:gd name="T97" fmla="*/ 97 h 164"/>
                  <a:gd name="T98" fmla="*/ 164 w 164"/>
                  <a:gd name="T99" fmla="*/ 87 h 1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4"/>
                  <a:gd name="T151" fmla="*/ 0 h 164"/>
                  <a:gd name="T152" fmla="*/ 164 w 164"/>
                  <a:gd name="T153" fmla="*/ 164 h 16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4" h="164">
                    <a:moveTo>
                      <a:pt x="164" y="82"/>
                    </a:moveTo>
                    <a:lnTo>
                      <a:pt x="164" y="77"/>
                    </a:lnTo>
                    <a:lnTo>
                      <a:pt x="163" y="72"/>
                    </a:lnTo>
                    <a:lnTo>
                      <a:pt x="162" y="67"/>
                    </a:lnTo>
                    <a:lnTo>
                      <a:pt x="161" y="61"/>
                    </a:lnTo>
                    <a:lnTo>
                      <a:pt x="160" y="57"/>
                    </a:lnTo>
                    <a:lnTo>
                      <a:pt x="158" y="52"/>
                    </a:lnTo>
                    <a:lnTo>
                      <a:pt x="156" y="47"/>
                    </a:lnTo>
                    <a:lnTo>
                      <a:pt x="154" y="42"/>
                    </a:lnTo>
                    <a:lnTo>
                      <a:pt x="151" y="38"/>
                    </a:lnTo>
                    <a:lnTo>
                      <a:pt x="148" y="34"/>
                    </a:lnTo>
                    <a:lnTo>
                      <a:pt x="145" y="29"/>
                    </a:lnTo>
                    <a:lnTo>
                      <a:pt x="142" y="26"/>
                    </a:lnTo>
                    <a:lnTo>
                      <a:pt x="138" y="22"/>
                    </a:lnTo>
                    <a:lnTo>
                      <a:pt x="134" y="18"/>
                    </a:lnTo>
                    <a:lnTo>
                      <a:pt x="130" y="15"/>
                    </a:lnTo>
                    <a:lnTo>
                      <a:pt x="126" y="12"/>
                    </a:lnTo>
                    <a:lnTo>
                      <a:pt x="121" y="10"/>
                    </a:lnTo>
                    <a:lnTo>
                      <a:pt x="117" y="7"/>
                    </a:lnTo>
                    <a:lnTo>
                      <a:pt x="112" y="5"/>
                    </a:lnTo>
                    <a:lnTo>
                      <a:pt x="107" y="4"/>
                    </a:lnTo>
                    <a:lnTo>
                      <a:pt x="102" y="2"/>
                    </a:lnTo>
                    <a:lnTo>
                      <a:pt x="97" y="1"/>
                    </a:lnTo>
                    <a:lnTo>
                      <a:pt x="92" y="0"/>
                    </a:lnTo>
                    <a:lnTo>
                      <a:pt x="87" y="0"/>
                    </a:lnTo>
                    <a:lnTo>
                      <a:pt x="82" y="0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6" y="1"/>
                    </a:lnTo>
                    <a:lnTo>
                      <a:pt x="61" y="2"/>
                    </a:lnTo>
                    <a:lnTo>
                      <a:pt x="56" y="4"/>
                    </a:lnTo>
                    <a:lnTo>
                      <a:pt x="51" y="5"/>
                    </a:lnTo>
                    <a:lnTo>
                      <a:pt x="47" y="7"/>
                    </a:lnTo>
                    <a:lnTo>
                      <a:pt x="42" y="10"/>
                    </a:lnTo>
                    <a:lnTo>
                      <a:pt x="38" y="12"/>
                    </a:lnTo>
                    <a:lnTo>
                      <a:pt x="33" y="15"/>
                    </a:lnTo>
                    <a:lnTo>
                      <a:pt x="29" y="18"/>
                    </a:lnTo>
                    <a:lnTo>
                      <a:pt x="26" y="22"/>
                    </a:lnTo>
                    <a:lnTo>
                      <a:pt x="22" y="26"/>
                    </a:lnTo>
                    <a:lnTo>
                      <a:pt x="19" y="29"/>
                    </a:lnTo>
                    <a:lnTo>
                      <a:pt x="15" y="34"/>
                    </a:lnTo>
                    <a:lnTo>
                      <a:pt x="12" y="38"/>
                    </a:lnTo>
                    <a:lnTo>
                      <a:pt x="10" y="42"/>
                    </a:lnTo>
                    <a:lnTo>
                      <a:pt x="8" y="47"/>
                    </a:lnTo>
                    <a:lnTo>
                      <a:pt x="5" y="52"/>
                    </a:lnTo>
                    <a:lnTo>
                      <a:pt x="4" y="57"/>
                    </a:lnTo>
                    <a:lnTo>
                      <a:pt x="2" y="61"/>
                    </a:lnTo>
                    <a:lnTo>
                      <a:pt x="1" y="67"/>
                    </a:lnTo>
                    <a:lnTo>
                      <a:pt x="0" y="72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7"/>
                    </a:lnTo>
                    <a:lnTo>
                      <a:pt x="0" y="92"/>
                    </a:lnTo>
                    <a:lnTo>
                      <a:pt x="1" y="97"/>
                    </a:lnTo>
                    <a:lnTo>
                      <a:pt x="2" y="102"/>
                    </a:lnTo>
                    <a:lnTo>
                      <a:pt x="4" y="107"/>
                    </a:lnTo>
                    <a:lnTo>
                      <a:pt x="5" y="112"/>
                    </a:lnTo>
                    <a:lnTo>
                      <a:pt x="8" y="117"/>
                    </a:lnTo>
                    <a:lnTo>
                      <a:pt x="10" y="121"/>
                    </a:lnTo>
                    <a:lnTo>
                      <a:pt x="12" y="126"/>
                    </a:lnTo>
                    <a:lnTo>
                      <a:pt x="15" y="130"/>
                    </a:lnTo>
                    <a:lnTo>
                      <a:pt x="19" y="134"/>
                    </a:lnTo>
                    <a:lnTo>
                      <a:pt x="22" y="138"/>
                    </a:lnTo>
                    <a:lnTo>
                      <a:pt x="26" y="142"/>
                    </a:lnTo>
                    <a:lnTo>
                      <a:pt x="29" y="145"/>
                    </a:lnTo>
                    <a:lnTo>
                      <a:pt x="33" y="148"/>
                    </a:lnTo>
                    <a:lnTo>
                      <a:pt x="38" y="151"/>
                    </a:lnTo>
                    <a:lnTo>
                      <a:pt x="42" y="154"/>
                    </a:lnTo>
                    <a:lnTo>
                      <a:pt x="47" y="156"/>
                    </a:lnTo>
                    <a:lnTo>
                      <a:pt x="51" y="158"/>
                    </a:lnTo>
                    <a:lnTo>
                      <a:pt x="56" y="160"/>
                    </a:lnTo>
                    <a:lnTo>
                      <a:pt x="61" y="161"/>
                    </a:lnTo>
                    <a:lnTo>
                      <a:pt x="66" y="163"/>
                    </a:lnTo>
                    <a:lnTo>
                      <a:pt x="71" y="163"/>
                    </a:lnTo>
                    <a:lnTo>
                      <a:pt x="77" y="164"/>
                    </a:lnTo>
                    <a:lnTo>
                      <a:pt x="82" y="164"/>
                    </a:lnTo>
                    <a:lnTo>
                      <a:pt x="87" y="164"/>
                    </a:lnTo>
                    <a:lnTo>
                      <a:pt x="92" y="163"/>
                    </a:lnTo>
                    <a:lnTo>
                      <a:pt x="97" y="163"/>
                    </a:lnTo>
                    <a:lnTo>
                      <a:pt x="102" y="161"/>
                    </a:lnTo>
                    <a:lnTo>
                      <a:pt x="107" y="160"/>
                    </a:lnTo>
                    <a:lnTo>
                      <a:pt x="112" y="158"/>
                    </a:lnTo>
                    <a:lnTo>
                      <a:pt x="117" y="156"/>
                    </a:lnTo>
                    <a:lnTo>
                      <a:pt x="121" y="154"/>
                    </a:lnTo>
                    <a:lnTo>
                      <a:pt x="126" y="151"/>
                    </a:lnTo>
                    <a:lnTo>
                      <a:pt x="130" y="148"/>
                    </a:lnTo>
                    <a:lnTo>
                      <a:pt x="134" y="145"/>
                    </a:lnTo>
                    <a:lnTo>
                      <a:pt x="138" y="142"/>
                    </a:lnTo>
                    <a:lnTo>
                      <a:pt x="142" y="138"/>
                    </a:lnTo>
                    <a:lnTo>
                      <a:pt x="145" y="134"/>
                    </a:lnTo>
                    <a:lnTo>
                      <a:pt x="148" y="130"/>
                    </a:lnTo>
                    <a:lnTo>
                      <a:pt x="151" y="126"/>
                    </a:lnTo>
                    <a:lnTo>
                      <a:pt x="154" y="121"/>
                    </a:lnTo>
                    <a:lnTo>
                      <a:pt x="156" y="117"/>
                    </a:lnTo>
                    <a:lnTo>
                      <a:pt x="158" y="112"/>
                    </a:lnTo>
                    <a:lnTo>
                      <a:pt x="160" y="107"/>
                    </a:lnTo>
                    <a:lnTo>
                      <a:pt x="161" y="102"/>
                    </a:lnTo>
                    <a:lnTo>
                      <a:pt x="162" y="97"/>
                    </a:lnTo>
                    <a:lnTo>
                      <a:pt x="163" y="92"/>
                    </a:lnTo>
                    <a:lnTo>
                      <a:pt x="164" y="87"/>
                    </a:lnTo>
                    <a:lnTo>
                      <a:pt x="164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2" name="Line 36"/>
              <p:cNvSpPr>
                <a:spLocks noChangeShapeType="1"/>
              </p:cNvSpPr>
              <p:nvPr/>
            </p:nvSpPr>
            <p:spPr bwMode="auto">
              <a:xfrm>
                <a:off x="2973" y="1577"/>
                <a:ext cx="1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3" name="Line 37"/>
              <p:cNvSpPr>
                <a:spLocks noChangeShapeType="1"/>
              </p:cNvSpPr>
              <p:nvPr/>
            </p:nvSpPr>
            <p:spPr bwMode="auto">
              <a:xfrm>
                <a:off x="2897" y="1577"/>
                <a:ext cx="1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4" name="Line 38"/>
              <p:cNvSpPr>
                <a:spLocks noChangeShapeType="1"/>
              </p:cNvSpPr>
              <p:nvPr/>
            </p:nvSpPr>
            <p:spPr bwMode="auto">
              <a:xfrm>
                <a:off x="2655" y="1577"/>
                <a:ext cx="1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5" name="Line 39"/>
              <p:cNvSpPr>
                <a:spLocks noChangeShapeType="1"/>
              </p:cNvSpPr>
              <p:nvPr/>
            </p:nvSpPr>
            <p:spPr bwMode="auto">
              <a:xfrm>
                <a:off x="2578" y="1577"/>
                <a:ext cx="1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6" name="Line 40"/>
              <p:cNvSpPr>
                <a:spLocks noChangeShapeType="1"/>
              </p:cNvSpPr>
              <p:nvPr/>
            </p:nvSpPr>
            <p:spPr bwMode="auto">
              <a:xfrm flipV="1">
                <a:off x="2457" y="1577"/>
                <a:ext cx="16" cy="1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7" name="Line 41"/>
              <p:cNvSpPr>
                <a:spLocks noChangeShapeType="1"/>
              </p:cNvSpPr>
              <p:nvPr/>
            </p:nvSpPr>
            <p:spPr bwMode="auto">
              <a:xfrm flipV="1">
                <a:off x="2457" y="1577"/>
                <a:ext cx="50" cy="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8" name="Line 42"/>
              <p:cNvSpPr>
                <a:spLocks noChangeShapeType="1"/>
              </p:cNvSpPr>
              <p:nvPr/>
            </p:nvSpPr>
            <p:spPr bwMode="auto">
              <a:xfrm flipV="1">
                <a:off x="2464" y="1577"/>
                <a:ext cx="77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49" name="Line 43"/>
              <p:cNvSpPr>
                <a:spLocks noChangeShapeType="1"/>
              </p:cNvSpPr>
              <p:nvPr/>
            </p:nvSpPr>
            <p:spPr bwMode="auto">
              <a:xfrm flipV="1">
                <a:off x="2498" y="1577"/>
                <a:ext cx="76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0" name="Line 44"/>
              <p:cNvSpPr>
                <a:spLocks noChangeShapeType="1"/>
              </p:cNvSpPr>
              <p:nvPr/>
            </p:nvSpPr>
            <p:spPr bwMode="auto">
              <a:xfrm flipV="1">
                <a:off x="2532" y="1607"/>
                <a:ext cx="46" cy="4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1" name="Line 45"/>
              <p:cNvSpPr>
                <a:spLocks noChangeShapeType="1"/>
              </p:cNvSpPr>
              <p:nvPr/>
            </p:nvSpPr>
            <p:spPr bwMode="auto">
              <a:xfrm flipV="1">
                <a:off x="2565" y="1642"/>
                <a:ext cx="13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2" name="Line 46"/>
              <p:cNvSpPr>
                <a:spLocks noChangeShapeType="1"/>
              </p:cNvSpPr>
              <p:nvPr/>
            </p:nvSpPr>
            <p:spPr bwMode="auto">
              <a:xfrm flipV="1">
                <a:off x="2655" y="1577"/>
                <a:ext cx="20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3" name="Line 47"/>
              <p:cNvSpPr>
                <a:spLocks noChangeShapeType="1"/>
              </p:cNvSpPr>
              <p:nvPr/>
            </p:nvSpPr>
            <p:spPr bwMode="auto">
              <a:xfrm flipV="1">
                <a:off x="2655" y="1577"/>
                <a:ext cx="54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4" name="Line 48"/>
              <p:cNvSpPr>
                <a:spLocks noChangeShapeType="1"/>
              </p:cNvSpPr>
              <p:nvPr/>
            </p:nvSpPr>
            <p:spPr bwMode="auto">
              <a:xfrm flipV="1">
                <a:off x="2667" y="1577"/>
                <a:ext cx="76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5" name="Line 49"/>
              <p:cNvSpPr>
                <a:spLocks noChangeShapeType="1"/>
              </p:cNvSpPr>
              <p:nvPr/>
            </p:nvSpPr>
            <p:spPr bwMode="auto">
              <a:xfrm flipV="1">
                <a:off x="2701" y="1577"/>
                <a:ext cx="76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6" name="Line 50"/>
              <p:cNvSpPr>
                <a:spLocks noChangeShapeType="1"/>
              </p:cNvSpPr>
              <p:nvPr/>
            </p:nvSpPr>
            <p:spPr bwMode="auto">
              <a:xfrm flipV="1">
                <a:off x="2735" y="1577"/>
                <a:ext cx="75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7" name="Line 51"/>
              <p:cNvSpPr>
                <a:spLocks noChangeShapeType="1"/>
              </p:cNvSpPr>
              <p:nvPr/>
            </p:nvSpPr>
            <p:spPr bwMode="auto">
              <a:xfrm flipV="1">
                <a:off x="2768" y="1577"/>
                <a:ext cx="76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8" name="Line 52"/>
              <p:cNvSpPr>
                <a:spLocks noChangeShapeType="1"/>
              </p:cNvSpPr>
              <p:nvPr/>
            </p:nvSpPr>
            <p:spPr bwMode="auto">
              <a:xfrm flipV="1">
                <a:off x="2802" y="1577"/>
                <a:ext cx="76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59" name="Line 53"/>
              <p:cNvSpPr>
                <a:spLocks noChangeShapeType="1"/>
              </p:cNvSpPr>
              <p:nvPr/>
            </p:nvSpPr>
            <p:spPr bwMode="auto">
              <a:xfrm flipV="1">
                <a:off x="2836" y="1592"/>
                <a:ext cx="61" cy="6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0" name="Line 54"/>
              <p:cNvSpPr>
                <a:spLocks noChangeShapeType="1"/>
              </p:cNvSpPr>
              <p:nvPr/>
            </p:nvSpPr>
            <p:spPr bwMode="auto">
              <a:xfrm flipV="1">
                <a:off x="2870" y="1627"/>
                <a:ext cx="27" cy="2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1" name="Line 55"/>
              <p:cNvSpPr>
                <a:spLocks noChangeShapeType="1"/>
              </p:cNvSpPr>
              <p:nvPr/>
            </p:nvSpPr>
            <p:spPr bwMode="auto">
              <a:xfrm flipV="1">
                <a:off x="2973" y="1577"/>
                <a:ext cx="7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2" name="Line 56"/>
              <p:cNvSpPr>
                <a:spLocks noChangeShapeType="1"/>
              </p:cNvSpPr>
              <p:nvPr/>
            </p:nvSpPr>
            <p:spPr bwMode="auto">
              <a:xfrm flipV="1">
                <a:off x="2973" y="1577"/>
                <a:ext cx="40" cy="4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3" name="Line 57"/>
              <p:cNvSpPr>
                <a:spLocks noChangeShapeType="1"/>
              </p:cNvSpPr>
              <p:nvPr/>
            </p:nvSpPr>
            <p:spPr bwMode="auto">
              <a:xfrm flipV="1">
                <a:off x="2973" y="1577"/>
                <a:ext cx="74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4" name="Line 58"/>
              <p:cNvSpPr>
                <a:spLocks noChangeShapeType="1"/>
              </p:cNvSpPr>
              <p:nvPr/>
            </p:nvSpPr>
            <p:spPr bwMode="auto">
              <a:xfrm flipV="1">
                <a:off x="3005" y="1577"/>
                <a:ext cx="76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5" name="Line 59"/>
              <p:cNvSpPr>
                <a:spLocks noChangeShapeType="1"/>
              </p:cNvSpPr>
              <p:nvPr/>
            </p:nvSpPr>
            <p:spPr bwMode="auto">
              <a:xfrm flipV="1">
                <a:off x="3038" y="1598"/>
                <a:ext cx="57" cy="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6" name="Line 60"/>
              <p:cNvSpPr>
                <a:spLocks noChangeShapeType="1"/>
              </p:cNvSpPr>
              <p:nvPr/>
            </p:nvSpPr>
            <p:spPr bwMode="auto">
              <a:xfrm flipV="1">
                <a:off x="3072" y="1633"/>
                <a:ext cx="23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7" name="Line 61"/>
              <p:cNvSpPr>
                <a:spLocks noChangeShapeType="1"/>
              </p:cNvSpPr>
              <p:nvPr/>
            </p:nvSpPr>
            <p:spPr bwMode="auto">
              <a:xfrm>
                <a:off x="2776" y="1557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8" name="Line 62"/>
              <p:cNvSpPr>
                <a:spLocks noChangeShapeType="1"/>
              </p:cNvSpPr>
              <p:nvPr/>
            </p:nvSpPr>
            <p:spPr bwMode="auto">
              <a:xfrm>
                <a:off x="2776" y="1587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69" name="Line 63"/>
              <p:cNvSpPr>
                <a:spLocks noChangeShapeType="1"/>
              </p:cNvSpPr>
              <p:nvPr/>
            </p:nvSpPr>
            <p:spPr bwMode="auto">
              <a:xfrm>
                <a:off x="2776" y="1595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0" name="Line 64"/>
              <p:cNvSpPr>
                <a:spLocks noChangeShapeType="1"/>
              </p:cNvSpPr>
              <p:nvPr/>
            </p:nvSpPr>
            <p:spPr bwMode="auto">
              <a:xfrm>
                <a:off x="2776" y="1624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1" name="Line 65"/>
              <p:cNvSpPr>
                <a:spLocks noChangeShapeType="1"/>
              </p:cNvSpPr>
              <p:nvPr/>
            </p:nvSpPr>
            <p:spPr bwMode="auto">
              <a:xfrm>
                <a:off x="2776" y="1633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2" name="Line 66"/>
              <p:cNvSpPr>
                <a:spLocks noChangeShapeType="1"/>
              </p:cNvSpPr>
              <p:nvPr/>
            </p:nvSpPr>
            <p:spPr bwMode="auto">
              <a:xfrm>
                <a:off x="2776" y="1661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3" name="Line 67"/>
              <p:cNvSpPr>
                <a:spLocks noChangeShapeType="1"/>
              </p:cNvSpPr>
              <p:nvPr/>
            </p:nvSpPr>
            <p:spPr bwMode="auto">
              <a:xfrm>
                <a:off x="2776" y="1669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4" name="Line 68"/>
              <p:cNvSpPr>
                <a:spLocks noChangeShapeType="1"/>
              </p:cNvSpPr>
              <p:nvPr/>
            </p:nvSpPr>
            <p:spPr bwMode="auto">
              <a:xfrm>
                <a:off x="2936" y="1557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5" name="Line 69"/>
              <p:cNvSpPr>
                <a:spLocks noChangeShapeType="1"/>
              </p:cNvSpPr>
              <p:nvPr/>
            </p:nvSpPr>
            <p:spPr bwMode="auto">
              <a:xfrm>
                <a:off x="2936" y="1587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6" name="Line 70"/>
              <p:cNvSpPr>
                <a:spLocks noChangeShapeType="1"/>
              </p:cNvSpPr>
              <p:nvPr/>
            </p:nvSpPr>
            <p:spPr bwMode="auto">
              <a:xfrm>
                <a:off x="2936" y="1595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7" name="Line 71"/>
              <p:cNvSpPr>
                <a:spLocks noChangeShapeType="1"/>
              </p:cNvSpPr>
              <p:nvPr/>
            </p:nvSpPr>
            <p:spPr bwMode="auto">
              <a:xfrm>
                <a:off x="2936" y="1624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8" name="Line 72"/>
              <p:cNvSpPr>
                <a:spLocks noChangeShapeType="1"/>
              </p:cNvSpPr>
              <p:nvPr/>
            </p:nvSpPr>
            <p:spPr bwMode="auto">
              <a:xfrm>
                <a:off x="2936" y="1633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79" name="Line 73"/>
              <p:cNvSpPr>
                <a:spLocks noChangeShapeType="1"/>
              </p:cNvSpPr>
              <p:nvPr/>
            </p:nvSpPr>
            <p:spPr bwMode="auto">
              <a:xfrm>
                <a:off x="2936" y="1661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0" name="Line 74"/>
              <p:cNvSpPr>
                <a:spLocks noChangeShapeType="1"/>
              </p:cNvSpPr>
              <p:nvPr/>
            </p:nvSpPr>
            <p:spPr bwMode="auto">
              <a:xfrm>
                <a:off x="2936" y="1669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1" name="Line 75"/>
              <p:cNvSpPr>
                <a:spLocks noChangeShapeType="1"/>
              </p:cNvSpPr>
              <p:nvPr/>
            </p:nvSpPr>
            <p:spPr bwMode="auto">
              <a:xfrm>
                <a:off x="2617" y="1557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2" name="Line 76"/>
              <p:cNvSpPr>
                <a:spLocks noChangeShapeType="1"/>
              </p:cNvSpPr>
              <p:nvPr/>
            </p:nvSpPr>
            <p:spPr bwMode="auto">
              <a:xfrm>
                <a:off x="2617" y="1587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3" name="Line 77"/>
              <p:cNvSpPr>
                <a:spLocks noChangeShapeType="1"/>
              </p:cNvSpPr>
              <p:nvPr/>
            </p:nvSpPr>
            <p:spPr bwMode="auto">
              <a:xfrm>
                <a:off x="2617" y="1595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4" name="Line 78"/>
              <p:cNvSpPr>
                <a:spLocks noChangeShapeType="1"/>
              </p:cNvSpPr>
              <p:nvPr/>
            </p:nvSpPr>
            <p:spPr bwMode="auto">
              <a:xfrm>
                <a:off x="2617" y="1624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5" name="Line 79"/>
              <p:cNvSpPr>
                <a:spLocks noChangeShapeType="1"/>
              </p:cNvSpPr>
              <p:nvPr/>
            </p:nvSpPr>
            <p:spPr bwMode="auto">
              <a:xfrm>
                <a:off x="2617" y="1633"/>
                <a:ext cx="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6" name="Line 80"/>
              <p:cNvSpPr>
                <a:spLocks noChangeShapeType="1"/>
              </p:cNvSpPr>
              <p:nvPr/>
            </p:nvSpPr>
            <p:spPr bwMode="auto">
              <a:xfrm>
                <a:off x="2617" y="1661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7" name="Line 81"/>
              <p:cNvSpPr>
                <a:spLocks noChangeShapeType="1"/>
              </p:cNvSpPr>
              <p:nvPr/>
            </p:nvSpPr>
            <p:spPr bwMode="auto">
              <a:xfrm>
                <a:off x="2617" y="1669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8" name="Line 116"/>
              <p:cNvSpPr>
                <a:spLocks noChangeShapeType="1"/>
              </p:cNvSpPr>
              <p:nvPr/>
            </p:nvSpPr>
            <p:spPr bwMode="auto">
              <a:xfrm>
                <a:off x="2776" y="1158"/>
                <a:ext cx="1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9" name="Line 117"/>
              <p:cNvSpPr>
                <a:spLocks noChangeShapeType="1"/>
              </p:cNvSpPr>
              <p:nvPr/>
            </p:nvSpPr>
            <p:spPr bwMode="auto">
              <a:xfrm flipH="1">
                <a:off x="2684" y="1252"/>
                <a:ext cx="18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716" name="Group 3009"/>
            <p:cNvGrpSpPr>
              <a:grpSpLocks/>
            </p:cNvGrpSpPr>
            <p:nvPr/>
          </p:nvGrpSpPr>
          <p:grpSpPr bwMode="auto">
            <a:xfrm>
              <a:off x="4711" y="1004"/>
              <a:ext cx="647" cy="685"/>
              <a:chOff x="3877" y="1124"/>
              <a:chExt cx="647" cy="685"/>
            </a:xfrm>
          </p:grpSpPr>
          <p:sp>
            <p:nvSpPr>
              <p:cNvPr id="24717" name="Rectangle 3010"/>
              <p:cNvSpPr>
                <a:spLocks noChangeArrowheads="1"/>
              </p:cNvSpPr>
              <p:nvPr/>
            </p:nvSpPr>
            <p:spPr bwMode="auto">
              <a:xfrm>
                <a:off x="3877" y="1124"/>
                <a:ext cx="647" cy="647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8" name="Line 3011"/>
              <p:cNvSpPr>
                <a:spLocks noChangeShapeType="1"/>
              </p:cNvSpPr>
              <p:nvPr/>
            </p:nvSpPr>
            <p:spPr bwMode="auto">
              <a:xfrm>
                <a:off x="3877" y="1693"/>
                <a:ext cx="64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19" name="Freeform 3012"/>
              <p:cNvSpPr>
                <a:spLocks/>
              </p:cNvSpPr>
              <p:nvPr/>
            </p:nvSpPr>
            <p:spPr bwMode="auto">
              <a:xfrm>
                <a:off x="4119" y="1289"/>
                <a:ext cx="162" cy="162"/>
              </a:xfrm>
              <a:custGeom>
                <a:avLst/>
                <a:gdLst>
                  <a:gd name="T0" fmla="*/ 162 w 162"/>
                  <a:gd name="T1" fmla="*/ 75 h 162"/>
                  <a:gd name="T2" fmla="*/ 161 w 162"/>
                  <a:gd name="T3" fmla="*/ 67 h 162"/>
                  <a:gd name="T4" fmla="*/ 159 w 162"/>
                  <a:gd name="T5" fmla="*/ 58 h 162"/>
                  <a:gd name="T6" fmla="*/ 156 w 162"/>
                  <a:gd name="T7" fmla="*/ 50 h 162"/>
                  <a:gd name="T8" fmla="*/ 152 w 162"/>
                  <a:gd name="T9" fmla="*/ 42 h 162"/>
                  <a:gd name="T10" fmla="*/ 148 w 162"/>
                  <a:gd name="T11" fmla="*/ 35 h 162"/>
                  <a:gd name="T12" fmla="*/ 143 w 162"/>
                  <a:gd name="T13" fmla="*/ 28 h 162"/>
                  <a:gd name="T14" fmla="*/ 136 w 162"/>
                  <a:gd name="T15" fmla="*/ 22 h 162"/>
                  <a:gd name="T16" fmla="*/ 130 w 162"/>
                  <a:gd name="T17" fmla="*/ 16 h 162"/>
                  <a:gd name="T18" fmla="*/ 123 w 162"/>
                  <a:gd name="T19" fmla="*/ 11 h 162"/>
                  <a:gd name="T20" fmla="*/ 115 w 162"/>
                  <a:gd name="T21" fmla="*/ 8 h 162"/>
                  <a:gd name="T22" fmla="*/ 107 w 162"/>
                  <a:gd name="T23" fmla="*/ 4 h 162"/>
                  <a:gd name="T24" fmla="*/ 99 w 162"/>
                  <a:gd name="T25" fmla="*/ 2 h 162"/>
                  <a:gd name="T26" fmla="*/ 90 w 162"/>
                  <a:gd name="T27" fmla="*/ 1 h 162"/>
                  <a:gd name="T28" fmla="*/ 81 w 162"/>
                  <a:gd name="T29" fmla="*/ 0 h 162"/>
                  <a:gd name="T30" fmla="*/ 73 w 162"/>
                  <a:gd name="T31" fmla="*/ 1 h 162"/>
                  <a:gd name="T32" fmla="*/ 64 w 162"/>
                  <a:gd name="T33" fmla="*/ 2 h 162"/>
                  <a:gd name="T34" fmla="*/ 56 w 162"/>
                  <a:gd name="T35" fmla="*/ 4 h 162"/>
                  <a:gd name="T36" fmla="*/ 48 w 162"/>
                  <a:gd name="T37" fmla="*/ 8 h 162"/>
                  <a:gd name="T38" fmla="*/ 40 w 162"/>
                  <a:gd name="T39" fmla="*/ 11 h 162"/>
                  <a:gd name="T40" fmla="*/ 33 w 162"/>
                  <a:gd name="T41" fmla="*/ 16 h 162"/>
                  <a:gd name="T42" fmla="*/ 26 w 162"/>
                  <a:gd name="T43" fmla="*/ 22 h 162"/>
                  <a:gd name="T44" fmla="*/ 20 w 162"/>
                  <a:gd name="T45" fmla="*/ 28 h 162"/>
                  <a:gd name="T46" fmla="*/ 15 w 162"/>
                  <a:gd name="T47" fmla="*/ 35 h 162"/>
                  <a:gd name="T48" fmla="*/ 10 w 162"/>
                  <a:gd name="T49" fmla="*/ 42 h 162"/>
                  <a:gd name="T50" fmla="*/ 7 w 162"/>
                  <a:gd name="T51" fmla="*/ 50 h 162"/>
                  <a:gd name="T52" fmla="*/ 4 w 162"/>
                  <a:gd name="T53" fmla="*/ 58 h 162"/>
                  <a:gd name="T54" fmla="*/ 2 w 162"/>
                  <a:gd name="T55" fmla="*/ 67 h 162"/>
                  <a:gd name="T56" fmla="*/ 1 w 162"/>
                  <a:gd name="T57" fmla="*/ 75 h 162"/>
                  <a:gd name="T58" fmla="*/ 1 w 162"/>
                  <a:gd name="T59" fmla="*/ 84 h 162"/>
                  <a:gd name="T60" fmla="*/ 1 w 162"/>
                  <a:gd name="T61" fmla="*/ 93 h 162"/>
                  <a:gd name="T62" fmla="*/ 3 w 162"/>
                  <a:gd name="T63" fmla="*/ 101 h 162"/>
                  <a:gd name="T64" fmla="*/ 5 w 162"/>
                  <a:gd name="T65" fmla="*/ 109 h 162"/>
                  <a:gd name="T66" fmla="*/ 9 w 162"/>
                  <a:gd name="T67" fmla="*/ 117 h 162"/>
                  <a:gd name="T68" fmla="*/ 13 w 162"/>
                  <a:gd name="T69" fmla="*/ 125 h 162"/>
                  <a:gd name="T70" fmla="*/ 18 w 162"/>
                  <a:gd name="T71" fmla="*/ 132 h 162"/>
                  <a:gd name="T72" fmla="*/ 24 w 162"/>
                  <a:gd name="T73" fmla="*/ 138 h 162"/>
                  <a:gd name="T74" fmla="*/ 31 w 162"/>
                  <a:gd name="T75" fmla="*/ 144 h 162"/>
                  <a:gd name="T76" fmla="*/ 38 w 162"/>
                  <a:gd name="T77" fmla="*/ 149 h 162"/>
                  <a:gd name="T78" fmla="*/ 45 w 162"/>
                  <a:gd name="T79" fmla="*/ 153 h 162"/>
                  <a:gd name="T80" fmla="*/ 53 w 162"/>
                  <a:gd name="T81" fmla="*/ 157 h 162"/>
                  <a:gd name="T82" fmla="*/ 61 w 162"/>
                  <a:gd name="T83" fmla="*/ 159 h 162"/>
                  <a:gd name="T84" fmla="*/ 70 w 162"/>
                  <a:gd name="T85" fmla="*/ 161 h 162"/>
                  <a:gd name="T86" fmla="*/ 78 w 162"/>
                  <a:gd name="T87" fmla="*/ 162 h 162"/>
                  <a:gd name="T88" fmla="*/ 87 w 162"/>
                  <a:gd name="T89" fmla="*/ 162 h 162"/>
                  <a:gd name="T90" fmla="*/ 96 w 162"/>
                  <a:gd name="T91" fmla="*/ 160 h 162"/>
                  <a:gd name="T92" fmla="*/ 104 w 162"/>
                  <a:gd name="T93" fmla="*/ 158 h 162"/>
                  <a:gd name="T94" fmla="*/ 112 w 162"/>
                  <a:gd name="T95" fmla="*/ 156 h 162"/>
                  <a:gd name="T96" fmla="*/ 120 w 162"/>
                  <a:gd name="T97" fmla="*/ 152 h 162"/>
                  <a:gd name="T98" fmla="*/ 128 w 162"/>
                  <a:gd name="T99" fmla="*/ 147 h 162"/>
                  <a:gd name="T100" fmla="*/ 134 w 162"/>
                  <a:gd name="T101" fmla="*/ 142 h 162"/>
                  <a:gd name="T102" fmla="*/ 141 w 162"/>
                  <a:gd name="T103" fmla="*/ 136 h 162"/>
                  <a:gd name="T104" fmla="*/ 146 w 162"/>
                  <a:gd name="T105" fmla="*/ 129 h 162"/>
                  <a:gd name="T106" fmla="*/ 151 w 162"/>
                  <a:gd name="T107" fmla="*/ 122 h 162"/>
                  <a:gd name="T108" fmla="*/ 155 w 162"/>
                  <a:gd name="T109" fmla="*/ 115 h 162"/>
                  <a:gd name="T110" fmla="*/ 158 w 162"/>
                  <a:gd name="T111" fmla="*/ 107 h 162"/>
                  <a:gd name="T112" fmla="*/ 160 w 162"/>
                  <a:gd name="T113" fmla="*/ 98 h 162"/>
                  <a:gd name="T114" fmla="*/ 162 w 162"/>
                  <a:gd name="T115" fmla="*/ 90 h 162"/>
                  <a:gd name="T116" fmla="*/ 162 w 162"/>
                  <a:gd name="T117" fmla="*/ 81 h 16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2"/>
                  <a:gd name="T178" fmla="*/ 0 h 162"/>
                  <a:gd name="T179" fmla="*/ 162 w 162"/>
                  <a:gd name="T180" fmla="*/ 162 h 16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2" h="162">
                    <a:moveTo>
                      <a:pt x="162" y="81"/>
                    </a:moveTo>
                    <a:lnTo>
                      <a:pt x="162" y="78"/>
                    </a:lnTo>
                    <a:lnTo>
                      <a:pt x="162" y="75"/>
                    </a:lnTo>
                    <a:lnTo>
                      <a:pt x="162" y="72"/>
                    </a:lnTo>
                    <a:lnTo>
                      <a:pt x="161" y="70"/>
                    </a:lnTo>
                    <a:lnTo>
                      <a:pt x="161" y="67"/>
                    </a:lnTo>
                    <a:lnTo>
                      <a:pt x="160" y="64"/>
                    </a:lnTo>
                    <a:lnTo>
                      <a:pt x="160" y="61"/>
                    </a:lnTo>
                    <a:lnTo>
                      <a:pt x="159" y="58"/>
                    </a:lnTo>
                    <a:lnTo>
                      <a:pt x="158" y="56"/>
                    </a:lnTo>
                    <a:lnTo>
                      <a:pt x="157" y="53"/>
                    </a:lnTo>
                    <a:lnTo>
                      <a:pt x="156" y="50"/>
                    </a:lnTo>
                    <a:lnTo>
                      <a:pt x="155" y="47"/>
                    </a:lnTo>
                    <a:lnTo>
                      <a:pt x="154" y="45"/>
                    </a:lnTo>
                    <a:lnTo>
                      <a:pt x="152" y="42"/>
                    </a:lnTo>
                    <a:lnTo>
                      <a:pt x="151" y="40"/>
                    </a:lnTo>
                    <a:lnTo>
                      <a:pt x="149" y="37"/>
                    </a:lnTo>
                    <a:lnTo>
                      <a:pt x="148" y="35"/>
                    </a:lnTo>
                    <a:lnTo>
                      <a:pt x="146" y="33"/>
                    </a:lnTo>
                    <a:lnTo>
                      <a:pt x="144" y="30"/>
                    </a:lnTo>
                    <a:lnTo>
                      <a:pt x="143" y="28"/>
                    </a:lnTo>
                    <a:lnTo>
                      <a:pt x="141" y="26"/>
                    </a:lnTo>
                    <a:lnTo>
                      <a:pt x="139" y="24"/>
                    </a:lnTo>
                    <a:lnTo>
                      <a:pt x="136" y="22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30" y="16"/>
                    </a:lnTo>
                    <a:lnTo>
                      <a:pt x="128" y="15"/>
                    </a:lnTo>
                    <a:lnTo>
                      <a:pt x="125" y="13"/>
                    </a:lnTo>
                    <a:lnTo>
                      <a:pt x="123" y="11"/>
                    </a:lnTo>
                    <a:lnTo>
                      <a:pt x="120" y="10"/>
                    </a:lnTo>
                    <a:lnTo>
                      <a:pt x="118" y="9"/>
                    </a:lnTo>
                    <a:lnTo>
                      <a:pt x="115" y="8"/>
                    </a:lnTo>
                    <a:lnTo>
                      <a:pt x="112" y="6"/>
                    </a:lnTo>
                    <a:lnTo>
                      <a:pt x="110" y="5"/>
                    </a:lnTo>
                    <a:lnTo>
                      <a:pt x="107" y="4"/>
                    </a:lnTo>
                    <a:lnTo>
                      <a:pt x="104" y="3"/>
                    </a:lnTo>
                    <a:lnTo>
                      <a:pt x="101" y="3"/>
                    </a:lnTo>
                    <a:lnTo>
                      <a:pt x="99" y="2"/>
                    </a:lnTo>
                    <a:lnTo>
                      <a:pt x="96" y="1"/>
                    </a:lnTo>
                    <a:lnTo>
                      <a:pt x="93" y="1"/>
                    </a:lnTo>
                    <a:lnTo>
                      <a:pt x="90" y="1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3" y="1"/>
                    </a:lnTo>
                    <a:lnTo>
                      <a:pt x="70" y="1"/>
                    </a:lnTo>
                    <a:lnTo>
                      <a:pt x="67" y="1"/>
                    </a:lnTo>
                    <a:lnTo>
                      <a:pt x="64" y="2"/>
                    </a:lnTo>
                    <a:lnTo>
                      <a:pt x="61" y="3"/>
                    </a:lnTo>
                    <a:lnTo>
                      <a:pt x="59" y="3"/>
                    </a:lnTo>
                    <a:lnTo>
                      <a:pt x="56" y="4"/>
                    </a:lnTo>
                    <a:lnTo>
                      <a:pt x="53" y="5"/>
                    </a:lnTo>
                    <a:lnTo>
                      <a:pt x="50" y="6"/>
                    </a:lnTo>
                    <a:lnTo>
                      <a:pt x="48" y="8"/>
                    </a:lnTo>
                    <a:lnTo>
                      <a:pt x="45" y="9"/>
                    </a:lnTo>
                    <a:lnTo>
                      <a:pt x="43" y="10"/>
                    </a:lnTo>
                    <a:lnTo>
                      <a:pt x="40" y="11"/>
                    </a:lnTo>
                    <a:lnTo>
                      <a:pt x="38" y="13"/>
                    </a:lnTo>
                    <a:lnTo>
                      <a:pt x="35" y="15"/>
                    </a:lnTo>
                    <a:lnTo>
                      <a:pt x="33" y="16"/>
                    </a:lnTo>
                    <a:lnTo>
                      <a:pt x="31" y="18"/>
                    </a:lnTo>
                    <a:lnTo>
                      <a:pt x="28" y="20"/>
                    </a:lnTo>
                    <a:lnTo>
                      <a:pt x="26" y="22"/>
                    </a:lnTo>
                    <a:lnTo>
                      <a:pt x="24" y="24"/>
                    </a:lnTo>
                    <a:lnTo>
                      <a:pt x="22" y="26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7" y="33"/>
                    </a:lnTo>
                    <a:lnTo>
                      <a:pt x="15" y="35"/>
                    </a:lnTo>
                    <a:lnTo>
                      <a:pt x="13" y="37"/>
                    </a:lnTo>
                    <a:lnTo>
                      <a:pt x="12" y="40"/>
                    </a:lnTo>
                    <a:lnTo>
                      <a:pt x="10" y="42"/>
                    </a:lnTo>
                    <a:lnTo>
                      <a:pt x="9" y="45"/>
                    </a:lnTo>
                    <a:lnTo>
                      <a:pt x="8" y="47"/>
                    </a:lnTo>
                    <a:lnTo>
                      <a:pt x="7" y="50"/>
                    </a:lnTo>
                    <a:lnTo>
                      <a:pt x="5" y="53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3" y="61"/>
                    </a:lnTo>
                    <a:lnTo>
                      <a:pt x="2" y="64"/>
                    </a:lnTo>
                    <a:lnTo>
                      <a:pt x="2" y="67"/>
                    </a:lnTo>
                    <a:lnTo>
                      <a:pt x="1" y="70"/>
                    </a:lnTo>
                    <a:lnTo>
                      <a:pt x="1" y="72"/>
                    </a:lnTo>
                    <a:lnTo>
                      <a:pt x="1" y="75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1" y="84"/>
                    </a:lnTo>
                    <a:lnTo>
                      <a:pt x="1" y="87"/>
                    </a:lnTo>
                    <a:lnTo>
                      <a:pt x="1" y="90"/>
                    </a:lnTo>
                    <a:lnTo>
                      <a:pt x="1" y="93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3" y="101"/>
                    </a:lnTo>
                    <a:lnTo>
                      <a:pt x="4" y="104"/>
                    </a:lnTo>
                    <a:lnTo>
                      <a:pt x="4" y="107"/>
                    </a:lnTo>
                    <a:lnTo>
                      <a:pt x="5" y="109"/>
                    </a:lnTo>
                    <a:lnTo>
                      <a:pt x="7" y="112"/>
                    </a:lnTo>
                    <a:lnTo>
                      <a:pt x="8" y="115"/>
                    </a:lnTo>
                    <a:lnTo>
                      <a:pt x="9" y="117"/>
                    </a:lnTo>
                    <a:lnTo>
                      <a:pt x="10" y="120"/>
                    </a:lnTo>
                    <a:lnTo>
                      <a:pt x="12" y="122"/>
                    </a:lnTo>
                    <a:lnTo>
                      <a:pt x="13" y="125"/>
                    </a:lnTo>
                    <a:lnTo>
                      <a:pt x="15" y="127"/>
                    </a:lnTo>
                    <a:lnTo>
                      <a:pt x="17" y="129"/>
                    </a:lnTo>
                    <a:lnTo>
                      <a:pt x="18" y="132"/>
                    </a:lnTo>
                    <a:lnTo>
                      <a:pt x="20" y="134"/>
                    </a:lnTo>
                    <a:lnTo>
                      <a:pt x="22" y="136"/>
                    </a:lnTo>
                    <a:lnTo>
                      <a:pt x="24" y="138"/>
                    </a:lnTo>
                    <a:lnTo>
                      <a:pt x="26" y="140"/>
                    </a:lnTo>
                    <a:lnTo>
                      <a:pt x="28" y="142"/>
                    </a:lnTo>
                    <a:lnTo>
                      <a:pt x="31" y="144"/>
                    </a:lnTo>
                    <a:lnTo>
                      <a:pt x="33" y="146"/>
                    </a:lnTo>
                    <a:lnTo>
                      <a:pt x="35" y="147"/>
                    </a:lnTo>
                    <a:lnTo>
                      <a:pt x="38" y="149"/>
                    </a:lnTo>
                    <a:lnTo>
                      <a:pt x="40" y="151"/>
                    </a:lnTo>
                    <a:lnTo>
                      <a:pt x="43" y="152"/>
                    </a:lnTo>
                    <a:lnTo>
                      <a:pt x="45" y="153"/>
                    </a:lnTo>
                    <a:lnTo>
                      <a:pt x="48" y="155"/>
                    </a:lnTo>
                    <a:lnTo>
                      <a:pt x="50" y="156"/>
                    </a:lnTo>
                    <a:lnTo>
                      <a:pt x="53" y="157"/>
                    </a:lnTo>
                    <a:lnTo>
                      <a:pt x="56" y="158"/>
                    </a:lnTo>
                    <a:lnTo>
                      <a:pt x="59" y="158"/>
                    </a:lnTo>
                    <a:lnTo>
                      <a:pt x="61" y="159"/>
                    </a:lnTo>
                    <a:lnTo>
                      <a:pt x="64" y="160"/>
                    </a:lnTo>
                    <a:lnTo>
                      <a:pt x="67" y="160"/>
                    </a:lnTo>
                    <a:lnTo>
                      <a:pt x="70" y="161"/>
                    </a:lnTo>
                    <a:lnTo>
                      <a:pt x="73" y="161"/>
                    </a:lnTo>
                    <a:lnTo>
                      <a:pt x="76" y="162"/>
                    </a:lnTo>
                    <a:lnTo>
                      <a:pt x="78" y="162"/>
                    </a:lnTo>
                    <a:lnTo>
                      <a:pt x="81" y="162"/>
                    </a:lnTo>
                    <a:lnTo>
                      <a:pt x="84" y="162"/>
                    </a:lnTo>
                    <a:lnTo>
                      <a:pt x="87" y="162"/>
                    </a:lnTo>
                    <a:lnTo>
                      <a:pt x="90" y="161"/>
                    </a:lnTo>
                    <a:lnTo>
                      <a:pt x="93" y="161"/>
                    </a:lnTo>
                    <a:lnTo>
                      <a:pt x="96" y="160"/>
                    </a:lnTo>
                    <a:lnTo>
                      <a:pt x="99" y="160"/>
                    </a:lnTo>
                    <a:lnTo>
                      <a:pt x="101" y="159"/>
                    </a:lnTo>
                    <a:lnTo>
                      <a:pt x="104" y="158"/>
                    </a:lnTo>
                    <a:lnTo>
                      <a:pt x="107" y="158"/>
                    </a:lnTo>
                    <a:lnTo>
                      <a:pt x="110" y="157"/>
                    </a:lnTo>
                    <a:lnTo>
                      <a:pt x="112" y="156"/>
                    </a:lnTo>
                    <a:lnTo>
                      <a:pt x="115" y="155"/>
                    </a:lnTo>
                    <a:lnTo>
                      <a:pt x="118" y="153"/>
                    </a:lnTo>
                    <a:lnTo>
                      <a:pt x="120" y="152"/>
                    </a:lnTo>
                    <a:lnTo>
                      <a:pt x="123" y="151"/>
                    </a:lnTo>
                    <a:lnTo>
                      <a:pt x="125" y="149"/>
                    </a:lnTo>
                    <a:lnTo>
                      <a:pt x="128" y="147"/>
                    </a:lnTo>
                    <a:lnTo>
                      <a:pt x="130" y="146"/>
                    </a:lnTo>
                    <a:lnTo>
                      <a:pt x="132" y="144"/>
                    </a:lnTo>
                    <a:lnTo>
                      <a:pt x="134" y="142"/>
                    </a:lnTo>
                    <a:lnTo>
                      <a:pt x="136" y="140"/>
                    </a:lnTo>
                    <a:lnTo>
                      <a:pt x="139" y="138"/>
                    </a:lnTo>
                    <a:lnTo>
                      <a:pt x="141" y="136"/>
                    </a:lnTo>
                    <a:lnTo>
                      <a:pt x="143" y="134"/>
                    </a:lnTo>
                    <a:lnTo>
                      <a:pt x="144" y="132"/>
                    </a:lnTo>
                    <a:lnTo>
                      <a:pt x="146" y="129"/>
                    </a:lnTo>
                    <a:lnTo>
                      <a:pt x="148" y="127"/>
                    </a:lnTo>
                    <a:lnTo>
                      <a:pt x="149" y="125"/>
                    </a:lnTo>
                    <a:lnTo>
                      <a:pt x="151" y="122"/>
                    </a:lnTo>
                    <a:lnTo>
                      <a:pt x="152" y="120"/>
                    </a:lnTo>
                    <a:lnTo>
                      <a:pt x="154" y="117"/>
                    </a:lnTo>
                    <a:lnTo>
                      <a:pt x="155" y="115"/>
                    </a:lnTo>
                    <a:lnTo>
                      <a:pt x="156" y="112"/>
                    </a:lnTo>
                    <a:lnTo>
                      <a:pt x="157" y="109"/>
                    </a:lnTo>
                    <a:lnTo>
                      <a:pt x="158" y="107"/>
                    </a:lnTo>
                    <a:lnTo>
                      <a:pt x="159" y="104"/>
                    </a:lnTo>
                    <a:lnTo>
                      <a:pt x="160" y="101"/>
                    </a:lnTo>
                    <a:lnTo>
                      <a:pt x="160" y="98"/>
                    </a:lnTo>
                    <a:lnTo>
                      <a:pt x="161" y="95"/>
                    </a:lnTo>
                    <a:lnTo>
                      <a:pt x="161" y="93"/>
                    </a:lnTo>
                    <a:lnTo>
                      <a:pt x="162" y="90"/>
                    </a:lnTo>
                    <a:lnTo>
                      <a:pt x="162" y="87"/>
                    </a:lnTo>
                    <a:lnTo>
                      <a:pt x="162" y="84"/>
                    </a:lnTo>
                    <a:lnTo>
                      <a:pt x="162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0" name="Line 3013"/>
              <p:cNvSpPr>
                <a:spLocks noChangeShapeType="1"/>
              </p:cNvSpPr>
              <p:nvPr/>
            </p:nvSpPr>
            <p:spPr bwMode="auto">
              <a:xfrm>
                <a:off x="4401" y="1693"/>
                <a:ext cx="1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1" name="Line 3014"/>
              <p:cNvSpPr>
                <a:spLocks noChangeShapeType="1"/>
              </p:cNvSpPr>
              <p:nvPr/>
            </p:nvSpPr>
            <p:spPr bwMode="auto">
              <a:xfrm>
                <a:off x="4323" y="1693"/>
                <a:ext cx="1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2" name="Line 3015"/>
              <p:cNvSpPr>
                <a:spLocks noChangeShapeType="1"/>
              </p:cNvSpPr>
              <p:nvPr/>
            </p:nvSpPr>
            <p:spPr bwMode="auto">
              <a:xfrm>
                <a:off x="4077" y="1693"/>
                <a:ext cx="1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3" name="Line 3016"/>
              <p:cNvSpPr>
                <a:spLocks noChangeShapeType="1"/>
              </p:cNvSpPr>
              <p:nvPr/>
            </p:nvSpPr>
            <p:spPr bwMode="auto">
              <a:xfrm>
                <a:off x="4000" y="1693"/>
                <a:ext cx="1" cy="7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4" name="Line 3017"/>
              <p:cNvSpPr>
                <a:spLocks noChangeShapeType="1"/>
              </p:cNvSpPr>
              <p:nvPr/>
            </p:nvSpPr>
            <p:spPr bwMode="auto">
              <a:xfrm>
                <a:off x="4362" y="167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5" name="Line 3018"/>
              <p:cNvSpPr>
                <a:spLocks noChangeShapeType="1"/>
              </p:cNvSpPr>
              <p:nvPr/>
            </p:nvSpPr>
            <p:spPr bwMode="auto">
              <a:xfrm>
                <a:off x="4362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6" name="Line 3019"/>
              <p:cNvSpPr>
                <a:spLocks noChangeShapeType="1"/>
              </p:cNvSpPr>
              <p:nvPr/>
            </p:nvSpPr>
            <p:spPr bwMode="auto">
              <a:xfrm>
                <a:off x="4362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7" name="Line 3020"/>
              <p:cNvSpPr>
                <a:spLocks noChangeShapeType="1"/>
              </p:cNvSpPr>
              <p:nvPr/>
            </p:nvSpPr>
            <p:spPr bwMode="auto">
              <a:xfrm>
                <a:off x="4362" y="1740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8" name="Line 3021"/>
              <p:cNvSpPr>
                <a:spLocks noChangeShapeType="1"/>
              </p:cNvSpPr>
              <p:nvPr/>
            </p:nvSpPr>
            <p:spPr bwMode="auto">
              <a:xfrm>
                <a:off x="4362" y="174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29" name="Line 3022"/>
              <p:cNvSpPr>
                <a:spLocks noChangeShapeType="1"/>
              </p:cNvSpPr>
              <p:nvPr/>
            </p:nvSpPr>
            <p:spPr bwMode="auto">
              <a:xfrm>
                <a:off x="4362" y="1776"/>
                <a:ext cx="1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0" name="Line 3023"/>
              <p:cNvSpPr>
                <a:spLocks noChangeShapeType="1"/>
              </p:cNvSpPr>
              <p:nvPr/>
            </p:nvSpPr>
            <p:spPr bwMode="auto">
              <a:xfrm>
                <a:off x="4362" y="178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1" name="Line 3024"/>
              <p:cNvSpPr>
                <a:spLocks noChangeShapeType="1"/>
              </p:cNvSpPr>
              <p:nvPr/>
            </p:nvSpPr>
            <p:spPr bwMode="auto">
              <a:xfrm>
                <a:off x="4038" y="1674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2" name="Line 3025"/>
              <p:cNvSpPr>
                <a:spLocks noChangeShapeType="1"/>
              </p:cNvSpPr>
              <p:nvPr/>
            </p:nvSpPr>
            <p:spPr bwMode="auto">
              <a:xfrm>
                <a:off x="4038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3" name="Line 3026"/>
              <p:cNvSpPr>
                <a:spLocks noChangeShapeType="1"/>
              </p:cNvSpPr>
              <p:nvPr/>
            </p:nvSpPr>
            <p:spPr bwMode="auto">
              <a:xfrm>
                <a:off x="4038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4" name="Line 3027"/>
              <p:cNvSpPr>
                <a:spLocks noChangeShapeType="1"/>
              </p:cNvSpPr>
              <p:nvPr/>
            </p:nvSpPr>
            <p:spPr bwMode="auto">
              <a:xfrm>
                <a:off x="4038" y="1740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5" name="Line 3028"/>
              <p:cNvSpPr>
                <a:spLocks noChangeShapeType="1"/>
              </p:cNvSpPr>
              <p:nvPr/>
            </p:nvSpPr>
            <p:spPr bwMode="auto">
              <a:xfrm>
                <a:off x="4038" y="1748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6" name="Line 3029"/>
              <p:cNvSpPr>
                <a:spLocks noChangeShapeType="1"/>
              </p:cNvSpPr>
              <p:nvPr/>
            </p:nvSpPr>
            <p:spPr bwMode="auto">
              <a:xfrm>
                <a:off x="4038" y="1776"/>
                <a:ext cx="1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7" name="Line 3030"/>
              <p:cNvSpPr>
                <a:spLocks noChangeShapeType="1"/>
              </p:cNvSpPr>
              <p:nvPr/>
            </p:nvSpPr>
            <p:spPr bwMode="auto">
              <a:xfrm>
                <a:off x="4038" y="178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8" name="Line 3031"/>
              <p:cNvSpPr>
                <a:spLocks noChangeShapeType="1"/>
              </p:cNvSpPr>
              <p:nvPr/>
            </p:nvSpPr>
            <p:spPr bwMode="auto">
              <a:xfrm>
                <a:off x="4200" y="1276"/>
                <a:ext cx="1" cy="1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39" name="Line 3032"/>
              <p:cNvSpPr>
                <a:spLocks noChangeShapeType="1"/>
              </p:cNvSpPr>
              <p:nvPr/>
            </p:nvSpPr>
            <p:spPr bwMode="auto">
              <a:xfrm flipH="1">
                <a:off x="4107" y="1370"/>
                <a:ext cx="18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4599" name="Text Box 3034"/>
          <p:cNvSpPr txBox="1">
            <a:spLocks noChangeArrowheads="1"/>
          </p:cNvSpPr>
          <p:nvPr/>
        </p:nvSpPr>
        <p:spPr bwMode="auto">
          <a:xfrm>
            <a:off x="228600" y="25146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en-US"/>
          </a:p>
        </p:txBody>
      </p:sp>
      <p:grpSp>
        <p:nvGrpSpPr>
          <p:cNvPr id="24600" name="Group 3037"/>
          <p:cNvGrpSpPr>
            <a:grpSpLocks/>
          </p:cNvGrpSpPr>
          <p:nvPr/>
        </p:nvGrpSpPr>
        <p:grpSpPr bwMode="auto">
          <a:xfrm>
            <a:off x="5372100" y="3781425"/>
            <a:ext cx="1090613" cy="1025525"/>
            <a:chOff x="2565" y="2472"/>
            <a:chExt cx="687" cy="646"/>
          </a:xfrm>
        </p:grpSpPr>
        <p:sp>
          <p:nvSpPr>
            <p:cNvPr id="24692" name="Rectangle 3038"/>
            <p:cNvSpPr>
              <a:spLocks noChangeArrowheads="1"/>
            </p:cNvSpPr>
            <p:nvPr/>
          </p:nvSpPr>
          <p:spPr bwMode="auto">
            <a:xfrm>
              <a:off x="2565" y="2472"/>
              <a:ext cx="648" cy="646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93" name="Line 3039"/>
            <p:cNvSpPr>
              <a:spLocks noChangeShapeType="1"/>
            </p:cNvSpPr>
            <p:nvPr/>
          </p:nvSpPr>
          <p:spPr bwMode="auto">
            <a:xfrm flipV="1">
              <a:off x="3135" y="2472"/>
              <a:ext cx="1" cy="64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94" name="Line 3040"/>
            <p:cNvSpPr>
              <a:spLocks noChangeShapeType="1"/>
            </p:cNvSpPr>
            <p:nvPr/>
          </p:nvSpPr>
          <p:spPr bwMode="auto">
            <a:xfrm>
              <a:off x="3116" y="2795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95" name="Line 3041"/>
            <p:cNvSpPr>
              <a:spLocks noChangeShapeType="1"/>
            </p:cNvSpPr>
            <p:nvPr/>
          </p:nvSpPr>
          <p:spPr bwMode="auto">
            <a:xfrm>
              <a:off x="3144" y="2795"/>
              <a:ext cx="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96" name="Line 3042"/>
            <p:cNvSpPr>
              <a:spLocks noChangeShapeType="1"/>
            </p:cNvSpPr>
            <p:nvPr/>
          </p:nvSpPr>
          <p:spPr bwMode="auto">
            <a:xfrm>
              <a:off x="3153" y="2795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Line 3043"/>
            <p:cNvSpPr>
              <a:spLocks noChangeShapeType="1"/>
            </p:cNvSpPr>
            <p:nvPr/>
          </p:nvSpPr>
          <p:spPr bwMode="auto">
            <a:xfrm>
              <a:off x="3181" y="2795"/>
              <a:ext cx="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98" name="Line 3044"/>
            <p:cNvSpPr>
              <a:spLocks noChangeShapeType="1"/>
            </p:cNvSpPr>
            <p:nvPr/>
          </p:nvSpPr>
          <p:spPr bwMode="auto">
            <a:xfrm>
              <a:off x="3190" y="2795"/>
              <a:ext cx="2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99" name="Line 3045"/>
            <p:cNvSpPr>
              <a:spLocks noChangeShapeType="1"/>
            </p:cNvSpPr>
            <p:nvPr/>
          </p:nvSpPr>
          <p:spPr bwMode="auto">
            <a:xfrm>
              <a:off x="3219" y="2795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0" name="Line 3046"/>
            <p:cNvSpPr>
              <a:spLocks noChangeShapeType="1"/>
            </p:cNvSpPr>
            <p:nvPr/>
          </p:nvSpPr>
          <p:spPr bwMode="auto">
            <a:xfrm>
              <a:off x="3227" y="2795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1" name="Line 3047"/>
            <p:cNvSpPr>
              <a:spLocks noChangeShapeType="1"/>
            </p:cNvSpPr>
            <p:nvPr/>
          </p:nvSpPr>
          <p:spPr bwMode="auto">
            <a:xfrm>
              <a:off x="3135" y="2714"/>
              <a:ext cx="1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2" name="Line 3048"/>
            <p:cNvSpPr>
              <a:spLocks noChangeShapeType="1"/>
            </p:cNvSpPr>
            <p:nvPr/>
          </p:nvSpPr>
          <p:spPr bwMode="auto">
            <a:xfrm>
              <a:off x="3154" y="271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3" name="Line 3049"/>
            <p:cNvSpPr>
              <a:spLocks noChangeShapeType="1"/>
            </p:cNvSpPr>
            <p:nvPr/>
          </p:nvSpPr>
          <p:spPr bwMode="auto">
            <a:xfrm>
              <a:off x="3178" y="2714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4" name="Line 3050"/>
            <p:cNvSpPr>
              <a:spLocks noChangeShapeType="1"/>
            </p:cNvSpPr>
            <p:nvPr/>
          </p:nvSpPr>
          <p:spPr bwMode="auto">
            <a:xfrm>
              <a:off x="3202" y="2714"/>
              <a:ext cx="1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5" name="Line 3051"/>
            <p:cNvSpPr>
              <a:spLocks noChangeShapeType="1"/>
            </p:cNvSpPr>
            <p:nvPr/>
          </p:nvSpPr>
          <p:spPr bwMode="auto">
            <a:xfrm>
              <a:off x="3135" y="2876"/>
              <a:ext cx="1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6" name="Line 3052"/>
            <p:cNvSpPr>
              <a:spLocks noChangeShapeType="1"/>
            </p:cNvSpPr>
            <p:nvPr/>
          </p:nvSpPr>
          <p:spPr bwMode="auto">
            <a:xfrm>
              <a:off x="3154" y="287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7" name="Line 3053"/>
            <p:cNvSpPr>
              <a:spLocks noChangeShapeType="1"/>
            </p:cNvSpPr>
            <p:nvPr/>
          </p:nvSpPr>
          <p:spPr bwMode="auto">
            <a:xfrm>
              <a:off x="3178" y="2876"/>
              <a:ext cx="1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Line 3054"/>
            <p:cNvSpPr>
              <a:spLocks noChangeShapeType="1"/>
            </p:cNvSpPr>
            <p:nvPr/>
          </p:nvSpPr>
          <p:spPr bwMode="auto">
            <a:xfrm>
              <a:off x="3202" y="2876"/>
              <a:ext cx="1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09" name="Freeform 3055"/>
            <p:cNvSpPr>
              <a:spLocks/>
            </p:cNvSpPr>
            <p:nvPr/>
          </p:nvSpPr>
          <p:spPr bwMode="auto">
            <a:xfrm>
              <a:off x="2772" y="2595"/>
              <a:ext cx="78" cy="77"/>
            </a:xfrm>
            <a:custGeom>
              <a:avLst/>
              <a:gdLst>
                <a:gd name="T0" fmla="*/ 78 w 78"/>
                <a:gd name="T1" fmla="*/ 36 h 77"/>
                <a:gd name="T2" fmla="*/ 78 w 78"/>
                <a:gd name="T3" fmla="*/ 32 h 77"/>
                <a:gd name="T4" fmla="*/ 77 w 78"/>
                <a:gd name="T5" fmla="*/ 28 h 77"/>
                <a:gd name="T6" fmla="*/ 75 w 78"/>
                <a:gd name="T7" fmla="*/ 25 h 77"/>
                <a:gd name="T8" fmla="*/ 74 w 78"/>
                <a:gd name="T9" fmla="*/ 21 h 77"/>
                <a:gd name="T10" fmla="*/ 72 w 78"/>
                <a:gd name="T11" fmla="*/ 17 h 77"/>
                <a:gd name="T12" fmla="*/ 69 w 78"/>
                <a:gd name="T13" fmla="*/ 14 h 77"/>
                <a:gd name="T14" fmla="*/ 67 w 78"/>
                <a:gd name="T15" fmla="*/ 11 h 77"/>
                <a:gd name="T16" fmla="*/ 64 w 78"/>
                <a:gd name="T17" fmla="*/ 8 h 77"/>
                <a:gd name="T18" fmla="*/ 60 w 78"/>
                <a:gd name="T19" fmla="*/ 6 h 77"/>
                <a:gd name="T20" fmla="*/ 57 w 78"/>
                <a:gd name="T21" fmla="*/ 4 h 77"/>
                <a:gd name="T22" fmla="*/ 53 w 78"/>
                <a:gd name="T23" fmla="*/ 2 h 77"/>
                <a:gd name="T24" fmla="*/ 49 w 78"/>
                <a:gd name="T25" fmla="*/ 1 h 77"/>
                <a:gd name="T26" fmla="*/ 45 w 78"/>
                <a:gd name="T27" fmla="*/ 0 h 77"/>
                <a:gd name="T28" fmla="*/ 41 w 78"/>
                <a:gd name="T29" fmla="*/ 0 h 77"/>
                <a:gd name="T30" fmla="*/ 37 w 78"/>
                <a:gd name="T31" fmla="*/ 0 h 77"/>
                <a:gd name="T32" fmla="*/ 33 w 78"/>
                <a:gd name="T33" fmla="*/ 0 h 77"/>
                <a:gd name="T34" fmla="*/ 29 w 78"/>
                <a:gd name="T35" fmla="*/ 1 h 77"/>
                <a:gd name="T36" fmla="*/ 25 w 78"/>
                <a:gd name="T37" fmla="*/ 2 h 77"/>
                <a:gd name="T38" fmla="*/ 22 w 78"/>
                <a:gd name="T39" fmla="*/ 4 h 77"/>
                <a:gd name="T40" fmla="*/ 18 w 78"/>
                <a:gd name="T41" fmla="*/ 6 h 77"/>
                <a:gd name="T42" fmla="*/ 15 w 78"/>
                <a:gd name="T43" fmla="*/ 8 h 77"/>
                <a:gd name="T44" fmla="*/ 12 w 78"/>
                <a:gd name="T45" fmla="*/ 11 h 77"/>
                <a:gd name="T46" fmla="*/ 9 w 78"/>
                <a:gd name="T47" fmla="*/ 14 h 77"/>
                <a:gd name="T48" fmla="*/ 7 w 78"/>
                <a:gd name="T49" fmla="*/ 17 h 77"/>
                <a:gd name="T50" fmla="*/ 5 w 78"/>
                <a:gd name="T51" fmla="*/ 21 h 77"/>
                <a:gd name="T52" fmla="*/ 3 w 78"/>
                <a:gd name="T53" fmla="*/ 25 h 77"/>
                <a:gd name="T54" fmla="*/ 2 w 78"/>
                <a:gd name="T55" fmla="*/ 28 h 77"/>
                <a:gd name="T56" fmla="*/ 1 w 78"/>
                <a:gd name="T57" fmla="*/ 32 h 77"/>
                <a:gd name="T58" fmla="*/ 0 w 78"/>
                <a:gd name="T59" fmla="*/ 36 h 77"/>
                <a:gd name="T60" fmla="*/ 0 w 78"/>
                <a:gd name="T61" fmla="*/ 41 h 77"/>
                <a:gd name="T62" fmla="*/ 1 w 78"/>
                <a:gd name="T63" fmla="*/ 45 h 77"/>
                <a:gd name="T64" fmla="*/ 2 w 78"/>
                <a:gd name="T65" fmla="*/ 48 h 77"/>
                <a:gd name="T66" fmla="*/ 3 w 78"/>
                <a:gd name="T67" fmla="*/ 52 h 77"/>
                <a:gd name="T68" fmla="*/ 5 w 78"/>
                <a:gd name="T69" fmla="*/ 56 h 77"/>
                <a:gd name="T70" fmla="*/ 7 w 78"/>
                <a:gd name="T71" fmla="*/ 60 h 77"/>
                <a:gd name="T72" fmla="*/ 9 w 78"/>
                <a:gd name="T73" fmla="*/ 63 h 77"/>
                <a:gd name="T74" fmla="*/ 12 w 78"/>
                <a:gd name="T75" fmla="*/ 66 h 77"/>
                <a:gd name="T76" fmla="*/ 15 w 78"/>
                <a:gd name="T77" fmla="*/ 69 h 77"/>
                <a:gd name="T78" fmla="*/ 18 w 78"/>
                <a:gd name="T79" fmla="*/ 71 h 77"/>
                <a:gd name="T80" fmla="*/ 22 w 78"/>
                <a:gd name="T81" fmla="*/ 73 h 77"/>
                <a:gd name="T82" fmla="*/ 25 w 78"/>
                <a:gd name="T83" fmla="*/ 75 h 77"/>
                <a:gd name="T84" fmla="*/ 29 w 78"/>
                <a:gd name="T85" fmla="*/ 76 h 77"/>
                <a:gd name="T86" fmla="*/ 33 w 78"/>
                <a:gd name="T87" fmla="*/ 77 h 77"/>
                <a:gd name="T88" fmla="*/ 37 w 78"/>
                <a:gd name="T89" fmla="*/ 77 h 77"/>
                <a:gd name="T90" fmla="*/ 41 w 78"/>
                <a:gd name="T91" fmla="*/ 77 h 77"/>
                <a:gd name="T92" fmla="*/ 45 w 78"/>
                <a:gd name="T93" fmla="*/ 77 h 77"/>
                <a:gd name="T94" fmla="*/ 49 w 78"/>
                <a:gd name="T95" fmla="*/ 76 h 77"/>
                <a:gd name="T96" fmla="*/ 53 w 78"/>
                <a:gd name="T97" fmla="*/ 75 h 77"/>
                <a:gd name="T98" fmla="*/ 57 w 78"/>
                <a:gd name="T99" fmla="*/ 73 h 77"/>
                <a:gd name="T100" fmla="*/ 60 w 78"/>
                <a:gd name="T101" fmla="*/ 71 h 77"/>
                <a:gd name="T102" fmla="*/ 64 w 78"/>
                <a:gd name="T103" fmla="*/ 69 h 77"/>
                <a:gd name="T104" fmla="*/ 67 w 78"/>
                <a:gd name="T105" fmla="*/ 66 h 77"/>
                <a:gd name="T106" fmla="*/ 69 w 78"/>
                <a:gd name="T107" fmla="*/ 63 h 77"/>
                <a:gd name="T108" fmla="*/ 72 w 78"/>
                <a:gd name="T109" fmla="*/ 60 h 77"/>
                <a:gd name="T110" fmla="*/ 74 w 78"/>
                <a:gd name="T111" fmla="*/ 56 h 77"/>
                <a:gd name="T112" fmla="*/ 75 w 78"/>
                <a:gd name="T113" fmla="*/ 52 h 77"/>
                <a:gd name="T114" fmla="*/ 77 w 78"/>
                <a:gd name="T115" fmla="*/ 48 h 77"/>
                <a:gd name="T116" fmla="*/ 78 w 78"/>
                <a:gd name="T117" fmla="*/ 45 h 77"/>
                <a:gd name="T118" fmla="*/ 78 w 78"/>
                <a:gd name="T119" fmla="*/ 41 h 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77"/>
                <a:gd name="T182" fmla="*/ 78 w 78"/>
                <a:gd name="T183" fmla="*/ 77 h 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77">
                  <a:moveTo>
                    <a:pt x="78" y="38"/>
                  </a:moveTo>
                  <a:lnTo>
                    <a:pt x="78" y="36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3" y="19"/>
                  </a:lnTo>
                  <a:lnTo>
                    <a:pt x="72" y="17"/>
                  </a:lnTo>
                  <a:lnTo>
                    <a:pt x="71" y="16"/>
                  </a:lnTo>
                  <a:lnTo>
                    <a:pt x="69" y="14"/>
                  </a:lnTo>
                  <a:lnTo>
                    <a:pt x="68" y="12"/>
                  </a:lnTo>
                  <a:lnTo>
                    <a:pt x="67" y="11"/>
                  </a:lnTo>
                  <a:lnTo>
                    <a:pt x="65" y="10"/>
                  </a:lnTo>
                  <a:lnTo>
                    <a:pt x="64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9" y="5"/>
                  </a:lnTo>
                  <a:lnTo>
                    <a:pt x="57" y="4"/>
                  </a:lnTo>
                  <a:lnTo>
                    <a:pt x="55" y="3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0" y="5"/>
                  </a:lnTo>
                  <a:lnTo>
                    <a:pt x="18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3" y="52"/>
                  </a:lnTo>
                  <a:lnTo>
                    <a:pt x="4" y="54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9" y="63"/>
                  </a:lnTo>
                  <a:lnTo>
                    <a:pt x="10" y="64"/>
                  </a:lnTo>
                  <a:lnTo>
                    <a:pt x="12" y="66"/>
                  </a:lnTo>
                  <a:lnTo>
                    <a:pt x="13" y="67"/>
                  </a:lnTo>
                  <a:lnTo>
                    <a:pt x="15" y="69"/>
                  </a:lnTo>
                  <a:lnTo>
                    <a:pt x="16" y="70"/>
                  </a:lnTo>
                  <a:lnTo>
                    <a:pt x="18" y="71"/>
                  </a:lnTo>
                  <a:lnTo>
                    <a:pt x="20" y="72"/>
                  </a:lnTo>
                  <a:lnTo>
                    <a:pt x="22" y="73"/>
                  </a:lnTo>
                  <a:lnTo>
                    <a:pt x="23" y="74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3" y="77"/>
                  </a:lnTo>
                  <a:lnTo>
                    <a:pt x="45" y="77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1" y="75"/>
                  </a:lnTo>
                  <a:lnTo>
                    <a:pt x="53" y="75"/>
                  </a:lnTo>
                  <a:lnTo>
                    <a:pt x="55" y="74"/>
                  </a:lnTo>
                  <a:lnTo>
                    <a:pt x="57" y="73"/>
                  </a:lnTo>
                  <a:lnTo>
                    <a:pt x="59" y="72"/>
                  </a:lnTo>
                  <a:lnTo>
                    <a:pt x="60" y="71"/>
                  </a:lnTo>
                  <a:lnTo>
                    <a:pt x="62" y="70"/>
                  </a:lnTo>
                  <a:lnTo>
                    <a:pt x="64" y="69"/>
                  </a:lnTo>
                  <a:lnTo>
                    <a:pt x="65" y="67"/>
                  </a:lnTo>
                  <a:lnTo>
                    <a:pt x="67" y="66"/>
                  </a:lnTo>
                  <a:lnTo>
                    <a:pt x="68" y="64"/>
                  </a:lnTo>
                  <a:lnTo>
                    <a:pt x="69" y="63"/>
                  </a:lnTo>
                  <a:lnTo>
                    <a:pt x="71" y="61"/>
                  </a:lnTo>
                  <a:lnTo>
                    <a:pt x="72" y="60"/>
                  </a:lnTo>
                  <a:lnTo>
                    <a:pt x="73" y="58"/>
                  </a:lnTo>
                  <a:lnTo>
                    <a:pt x="74" y="56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6" y="50"/>
                  </a:lnTo>
                  <a:lnTo>
                    <a:pt x="77" y="48"/>
                  </a:lnTo>
                  <a:lnTo>
                    <a:pt x="77" y="46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3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10" name="Freeform 3056"/>
            <p:cNvSpPr>
              <a:spLocks/>
            </p:cNvSpPr>
            <p:nvPr/>
          </p:nvSpPr>
          <p:spPr bwMode="auto">
            <a:xfrm>
              <a:off x="2772" y="2918"/>
              <a:ext cx="78" cy="77"/>
            </a:xfrm>
            <a:custGeom>
              <a:avLst/>
              <a:gdLst>
                <a:gd name="T0" fmla="*/ 78 w 78"/>
                <a:gd name="T1" fmla="*/ 37 h 77"/>
                <a:gd name="T2" fmla="*/ 78 w 78"/>
                <a:gd name="T3" fmla="*/ 33 h 77"/>
                <a:gd name="T4" fmla="*/ 77 w 78"/>
                <a:gd name="T5" fmla="*/ 29 h 77"/>
                <a:gd name="T6" fmla="*/ 75 w 78"/>
                <a:gd name="T7" fmla="*/ 25 h 77"/>
                <a:gd name="T8" fmla="*/ 74 w 78"/>
                <a:gd name="T9" fmla="*/ 21 h 77"/>
                <a:gd name="T10" fmla="*/ 72 w 78"/>
                <a:gd name="T11" fmla="*/ 17 h 77"/>
                <a:gd name="T12" fmla="*/ 69 w 78"/>
                <a:gd name="T13" fmla="*/ 14 h 77"/>
                <a:gd name="T14" fmla="*/ 67 w 78"/>
                <a:gd name="T15" fmla="*/ 11 h 77"/>
                <a:gd name="T16" fmla="*/ 64 w 78"/>
                <a:gd name="T17" fmla="*/ 8 h 77"/>
                <a:gd name="T18" fmla="*/ 60 w 78"/>
                <a:gd name="T19" fmla="*/ 6 h 77"/>
                <a:gd name="T20" fmla="*/ 57 w 78"/>
                <a:gd name="T21" fmla="*/ 4 h 77"/>
                <a:gd name="T22" fmla="*/ 53 w 78"/>
                <a:gd name="T23" fmla="*/ 2 h 77"/>
                <a:gd name="T24" fmla="*/ 49 w 78"/>
                <a:gd name="T25" fmla="*/ 1 h 77"/>
                <a:gd name="T26" fmla="*/ 45 w 78"/>
                <a:gd name="T27" fmla="*/ 0 h 77"/>
                <a:gd name="T28" fmla="*/ 41 w 78"/>
                <a:gd name="T29" fmla="*/ 0 h 77"/>
                <a:gd name="T30" fmla="*/ 37 w 78"/>
                <a:gd name="T31" fmla="*/ 0 h 77"/>
                <a:gd name="T32" fmla="*/ 33 w 78"/>
                <a:gd name="T33" fmla="*/ 0 h 77"/>
                <a:gd name="T34" fmla="*/ 29 w 78"/>
                <a:gd name="T35" fmla="*/ 1 h 77"/>
                <a:gd name="T36" fmla="*/ 25 w 78"/>
                <a:gd name="T37" fmla="*/ 2 h 77"/>
                <a:gd name="T38" fmla="*/ 22 w 78"/>
                <a:gd name="T39" fmla="*/ 4 h 77"/>
                <a:gd name="T40" fmla="*/ 18 w 78"/>
                <a:gd name="T41" fmla="*/ 6 h 77"/>
                <a:gd name="T42" fmla="*/ 15 w 78"/>
                <a:gd name="T43" fmla="*/ 8 h 77"/>
                <a:gd name="T44" fmla="*/ 12 w 78"/>
                <a:gd name="T45" fmla="*/ 11 h 77"/>
                <a:gd name="T46" fmla="*/ 9 w 78"/>
                <a:gd name="T47" fmla="*/ 14 h 77"/>
                <a:gd name="T48" fmla="*/ 7 w 78"/>
                <a:gd name="T49" fmla="*/ 17 h 77"/>
                <a:gd name="T50" fmla="*/ 5 w 78"/>
                <a:gd name="T51" fmla="*/ 21 h 77"/>
                <a:gd name="T52" fmla="*/ 3 w 78"/>
                <a:gd name="T53" fmla="*/ 25 h 77"/>
                <a:gd name="T54" fmla="*/ 2 w 78"/>
                <a:gd name="T55" fmla="*/ 29 h 77"/>
                <a:gd name="T56" fmla="*/ 1 w 78"/>
                <a:gd name="T57" fmla="*/ 33 h 77"/>
                <a:gd name="T58" fmla="*/ 0 w 78"/>
                <a:gd name="T59" fmla="*/ 37 h 77"/>
                <a:gd name="T60" fmla="*/ 0 w 78"/>
                <a:gd name="T61" fmla="*/ 41 h 77"/>
                <a:gd name="T62" fmla="*/ 1 w 78"/>
                <a:gd name="T63" fmla="*/ 45 h 77"/>
                <a:gd name="T64" fmla="*/ 2 w 78"/>
                <a:gd name="T65" fmla="*/ 49 h 77"/>
                <a:gd name="T66" fmla="*/ 3 w 78"/>
                <a:gd name="T67" fmla="*/ 52 h 77"/>
                <a:gd name="T68" fmla="*/ 5 w 78"/>
                <a:gd name="T69" fmla="*/ 56 h 77"/>
                <a:gd name="T70" fmla="*/ 7 w 78"/>
                <a:gd name="T71" fmla="*/ 60 h 77"/>
                <a:gd name="T72" fmla="*/ 9 w 78"/>
                <a:gd name="T73" fmla="*/ 63 h 77"/>
                <a:gd name="T74" fmla="*/ 12 w 78"/>
                <a:gd name="T75" fmla="*/ 66 h 77"/>
                <a:gd name="T76" fmla="*/ 15 w 78"/>
                <a:gd name="T77" fmla="*/ 69 h 77"/>
                <a:gd name="T78" fmla="*/ 18 w 78"/>
                <a:gd name="T79" fmla="*/ 71 h 77"/>
                <a:gd name="T80" fmla="*/ 22 w 78"/>
                <a:gd name="T81" fmla="*/ 73 h 77"/>
                <a:gd name="T82" fmla="*/ 25 w 78"/>
                <a:gd name="T83" fmla="*/ 75 h 77"/>
                <a:gd name="T84" fmla="*/ 29 w 78"/>
                <a:gd name="T85" fmla="*/ 76 h 77"/>
                <a:gd name="T86" fmla="*/ 33 w 78"/>
                <a:gd name="T87" fmla="*/ 77 h 77"/>
                <a:gd name="T88" fmla="*/ 37 w 78"/>
                <a:gd name="T89" fmla="*/ 77 h 77"/>
                <a:gd name="T90" fmla="*/ 41 w 78"/>
                <a:gd name="T91" fmla="*/ 77 h 77"/>
                <a:gd name="T92" fmla="*/ 45 w 78"/>
                <a:gd name="T93" fmla="*/ 77 h 77"/>
                <a:gd name="T94" fmla="*/ 49 w 78"/>
                <a:gd name="T95" fmla="*/ 76 h 77"/>
                <a:gd name="T96" fmla="*/ 53 w 78"/>
                <a:gd name="T97" fmla="*/ 75 h 77"/>
                <a:gd name="T98" fmla="*/ 57 w 78"/>
                <a:gd name="T99" fmla="*/ 73 h 77"/>
                <a:gd name="T100" fmla="*/ 60 w 78"/>
                <a:gd name="T101" fmla="*/ 71 h 77"/>
                <a:gd name="T102" fmla="*/ 64 w 78"/>
                <a:gd name="T103" fmla="*/ 69 h 77"/>
                <a:gd name="T104" fmla="*/ 67 w 78"/>
                <a:gd name="T105" fmla="*/ 66 h 77"/>
                <a:gd name="T106" fmla="*/ 69 w 78"/>
                <a:gd name="T107" fmla="*/ 63 h 77"/>
                <a:gd name="T108" fmla="*/ 72 w 78"/>
                <a:gd name="T109" fmla="*/ 60 h 77"/>
                <a:gd name="T110" fmla="*/ 74 w 78"/>
                <a:gd name="T111" fmla="*/ 56 h 77"/>
                <a:gd name="T112" fmla="*/ 75 w 78"/>
                <a:gd name="T113" fmla="*/ 52 h 77"/>
                <a:gd name="T114" fmla="*/ 77 w 78"/>
                <a:gd name="T115" fmla="*/ 49 h 77"/>
                <a:gd name="T116" fmla="*/ 78 w 78"/>
                <a:gd name="T117" fmla="*/ 45 h 77"/>
                <a:gd name="T118" fmla="*/ 78 w 78"/>
                <a:gd name="T119" fmla="*/ 41 h 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77"/>
                <a:gd name="T182" fmla="*/ 78 w 78"/>
                <a:gd name="T183" fmla="*/ 77 h 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77">
                  <a:moveTo>
                    <a:pt x="78" y="39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7" y="31"/>
                  </a:lnTo>
                  <a:lnTo>
                    <a:pt x="77" y="29"/>
                  </a:lnTo>
                  <a:lnTo>
                    <a:pt x="76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3" y="19"/>
                  </a:lnTo>
                  <a:lnTo>
                    <a:pt x="72" y="17"/>
                  </a:lnTo>
                  <a:lnTo>
                    <a:pt x="71" y="16"/>
                  </a:lnTo>
                  <a:lnTo>
                    <a:pt x="69" y="14"/>
                  </a:lnTo>
                  <a:lnTo>
                    <a:pt x="68" y="13"/>
                  </a:lnTo>
                  <a:lnTo>
                    <a:pt x="67" y="11"/>
                  </a:lnTo>
                  <a:lnTo>
                    <a:pt x="65" y="10"/>
                  </a:lnTo>
                  <a:lnTo>
                    <a:pt x="64" y="8"/>
                  </a:lnTo>
                  <a:lnTo>
                    <a:pt x="62" y="7"/>
                  </a:lnTo>
                  <a:lnTo>
                    <a:pt x="60" y="6"/>
                  </a:lnTo>
                  <a:lnTo>
                    <a:pt x="59" y="5"/>
                  </a:lnTo>
                  <a:lnTo>
                    <a:pt x="57" y="4"/>
                  </a:lnTo>
                  <a:lnTo>
                    <a:pt x="55" y="3"/>
                  </a:lnTo>
                  <a:lnTo>
                    <a:pt x="53" y="2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0" y="5"/>
                  </a:lnTo>
                  <a:lnTo>
                    <a:pt x="18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4" y="54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9" y="63"/>
                  </a:lnTo>
                  <a:lnTo>
                    <a:pt x="10" y="65"/>
                  </a:lnTo>
                  <a:lnTo>
                    <a:pt x="12" y="66"/>
                  </a:lnTo>
                  <a:lnTo>
                    <a:pt x="13" y="67"/>
                  </a:lnTo>
                  <a:lnTo>
                    <a:pt x="15" y="69"/>
                  </a:lnTo>
                  <a:lnTo>
                    <a:pt x="16" y="70"/>
                  </a:lnTo>
                  <a:lnTo>
                    <a:pt x="18" y="71"/>
                  </a:lnTo>
                  <a:lnTo>
                    <a:pt x="20" y="72"/>
                  </a:lnTo>
                  <a:lnTo>
                    <a:pt x="22" y="73"/>
                  </a:lnTo>
                  <a:lnTo>
                    <a:pt x="23" y="74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41" y="77"/>
                  </a:lnTo>
                  <a:lnTo>
                    <a:pt x="43" y="77"/>
                  </a:lnTo>
                  <a:lnTo>
                    <a:pt x="45" y="77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1" y="75"/>
                  </a:lnTo>
                  <a:lnTo>
                    <a:pt x="53" y="75"/>
                  </a:lnTo>
                  <a:lnTo>
                    <a:pt x="55" y="74"/>
                  </a:lnTo>
                  <a:lnTo>
                    <a:pt x="57" y="73"/>
                  </a:lnTo>
                  <a:lnTo>
                    <a:pt x="59" y="72"/>
                  </a:lnTo>
                  <a:lnTo>
                    <a:pt x="60" y="71"/>
                  </a:lnTo>
                  <a:lnTo>
                    <a:pt x="62" y="70"/>
                  </a:lnTo>
                  <a:lnTo>
                    <a:pt x="64" y="69"/>
                  </a:lnTo>
                  <a:lnTo>
                    <a:pt x="65" y="67"/>
                  </a:lnTo>
                  <a:lnTo>
                    <a:pt x="67" y="66"/>
                  </a:lnTo>
                  <a:lnTo>
                    <a:pt x="68" y="65"/>
                  </a:lnTo>
                  <a:lnTo>
                    <a:pt x="69" y="63"/>
                  </a:lnTo>
                  <a:lnTo>
                    <a:pt x="71" y="61"/>
                  </a:lnTo>
                  <a:lnTo>
                    <a:pt x="72" y="60"/>
                  </a:lnTo>
                  <a:lnTo>
                    <a:pt x="73" y="58"/>
                  </a:lnTo>
                  <a:lnTo>
                    <a:pt x="74" y="56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49"/>
                  </a:lnTo>
                  <a:lnTo>
                    <a:pt x="77" y="47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3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Line 3057"/>
            <p:cNvSpPr>
              <a:spLocks noChangeShapeType="1"/>
            </p:cNvSpPr>
            <p:nvPr/>
          </p:nvSpPr>
          <p:spPr bwMode="auto">
            <a:xfrm>
              <a:off x="2811" y="2582"/>
              <a:ext cx="1" cy="1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12" name="Line 3058"/>
            <p:cNvSpPr>
              <a:spLocks noChangeShapeType="1"/>
            </p:cNvSpPr>
            <p:nvPr/>
          </p:nvSpPr>
          <p:spPr bwMode="auto">
            <a:xfrm flipH="1">
              <a:off x="2759" y="2633"/>
              <a:ext cx="1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Line 3059"/>
            <p:cNvSpPr>
              <a:spLocks noChangeShapeType="1"/>
            </p:cNvSpPr>
            <p:nvPr/>
          </p:nvSpPr>
          <p:spPr bwMode="auto">
            <a:xfrm>
              <a:off x="2811" y="2905"/>
              <a:ext cx="1" cy="1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14" name="Line 3060"/>
            <p:cNvSpPr>
              <a:spLocks noChangeShapeType="1"/>
            </p:cNvSpPr>
            <p:nvPr/>
          </p:nvSpPr>
          <p:spPr bwMode="auto">
            <a:xfrm flipH="1">
              <a:off x="2759" y="2957"/>
              <a:ext cx="1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601" name="Group 3061"/>
          <p:cNvGrpSpPr>
            <a:grpSpLocks/>
          </p:cNvGrpSpPr>
          <p:nvPr/>
        </p:nvGrpSpPr>
        <p:grpSpPr bwMode="auto">
          <a:xfrm>
            <a:off x="7427913" y="1600200"/>
            <a:ext cx="1027112" cy="1087438"/>
            <a:chOff x="3877" y="1124"/>
            <a:chExt cx="647" cy="685"/>
          </a:xfrm>
        </p:grpSpPr>
        <p:sp>
          <p:nvSpPr>
            <p:cNvPr id="24669" name="Rectangle 3062"/>
            <p:cNvSpPr>
              <a:spLocks noChangeArrowheads="1"/>
            </p:cNvSpPr>
            <p:nvPr/>
          </p:nvSpPr>
          <p:spPr bwMode="auto">
            <a:xfrm>
              <a:off x="3877" y="1124"/>
              <a:ext cx="647" cy="64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Line 3063"/>
            <p:cNvSpPr>
              <a:spLocks noChangeShapeType="1"/>
            </p:cNvSpPr>
            <p:nvPr/>
          </p:nvSpPr>
          <p:spPr bwMode="auto">
            <a:xfrm>
              <a:off x="3877" y="1693"/>
              <a:ext cx="64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3064"/>
            <p:cNvSpPr>
              <a:spLocks/>
            </p:cNvSpPr>
            <p:nvPr/>
          </p:nvSpPr>
          <p:spPr bwMode="auto">
            <a:xfrm>
              <a:off x="4119" y="1289"/>
              <a:ext cx="162" cy="162"/>
            </a:xfrm>
            <a:custGeom>
              <a:avLst/>
              <a:gdLst>
                <a:gd name="T0" fmla="*/ 162 w 162"/>
                <a:gd name="T1" fmla="*/ 75 h 162"/>
                <a:gd name="T2" fmla="*/ 161 w 162"/>
                <a:gd name="T3" fmla="*/ 67 h 162"/>
                <a:gd name="T4" fmla="*/ 159 w 162"/>
                <a:gd name="T5" fmla="*/ 58 h 162"/>
                <a:gd name="T6" fmla="*/ 156 w 162"/>
                <a:gd name="T7" fmla="*/ 50 h 162"/>
                <a:gd name="T8" fmla="*/ 152 w 162"/>
                <a:gd name="T9" fmla="*/ 42 h 162"/>
                <a:gd name="T10" fmla="*/ 148 w 162"/>
                <a:gd name="T11" fmla="*/ 35 h 162"/>
                <a:gd name="T12" fmla="*/ 143 w 162"/>
                <a:gd name="T13" fmla="*/ 28 h 162"/>
                <a:gd name="T14" fmla="*/ 136 w 162"/>
                <a:gd name="T15" fmla="*/ 22 h 162"/>
                <a:gd name="T16" fmla="*/ 130 w 162"/>
                <a:gd name="T17" fmla="*/ 16 h 162"/>
                <a:gd name="T18" fmla="*/ 123 w 162"/>
                <a:gd name="T19" fmla="*/ 11 h 162"/>
                <a:gd name="T20" fmla="*/ 115 w 162"/>
                <a:gd name="T21" fmla="*/ 8 h 162"/>
                <a:gd name="T22" fmla="*/ 107 w 162"/>
                <a:gd name="T23" fmla="*/ 4 h 162"/>
                <a:gd name="T24" fmla="*/ 99 w 162"/>
                <a:gd name="T25" fmla="*/ 2 h 162"/>
                <a:gd name="T26" fmla="*/ 90 w 162"/>
                <a:gd name="T27" fmla="*/ 1 h 162"/>
                <a:gd name="T28" fmla="*/ 81 w 162"/>
                <a:gd name="T29" fmla="*/ 0 h 162"/>
                <a:gd name="T30" fmla="*/ 73 w 162"/>
                <a:gd name="T31" fmla="*/ 1 h 162"/>
                <a:gd name="T32" fmla="*/ 64 w 162"/>
                <a:gd name="T33" fmla="*/ 2 h 162"/>
                <a:gd name="T34" fmla="*/ 56 w 162"/>
                <a:gd name="T35" fmla="*/ 4 h 162"/>
                <a:gd name="T36" fmla="*/ 48 w 162"/>
                <a:gd name="T37" fmla="*/ 8 h 162"/>
                <a:gd name="T38" fmla="*/ 40 w 162"/>
                <a:gd name="T39" fmla="*/ 11 h 162"/>
                <a:gd name="T40" fmla="*/ 33 w 162"/>
                <a:gd name="T41" fmla="*/ 16 h 162"/>
                <a:gd name="T42" fmla="*/ 26 w 162"/>
                <a:gd name="T43" fmla="*/ 22 h 162"/>
                <a:gd name="T44" fmla="*/ 20 w 162"/>
                <a:gd name="T45" fmla="*/ 28 h 162"/>
                <a:gd name="T46" fmla="*/ 15 w 162"/>
                <a:gd name="T47" fmla="*/ 35 h 162"/>
                <a:gd name="T48" fmla="*/ 10 w 162"/>
                <a:gd name="T49" fmla="*/ 42 h 162"/>
                <a:gd name="T50" fmla="*/ 7 w 162"/>
                <a:gd name="T51" fmla="*/ 50 h 162"/>
                <a:gd name="T52" fmla="*/ 4 w 162"/>
                <a:gd name="T53" fmla="*/ 58 h 162"/>
                <a:gd name="T54" fmla="*/ 2 w 162"/>
                <a:gd name="T55" fmla="*/ 67 h 162"/>
                <a:gd name="T56" fmla="*/ 1 w 162"/>
                <a:gd name="T57" fmla="*/ 75 h 162"/>
                <a:gd name="T58" fmla="*/ 1 w 162"/>
                <a:gd name="T59" fmla="*/ 84 h 162"/>
                <a:gd name="T60" fmla="*/ 1 w 162"/>
                <a:gd name="T61" fmla="*/ 93 h 162"/>
                <a:gd name="T62" fmla="*/ 3 w 162"/>
                <a:gd name="T63" fmla="*/ 101 h 162"/>
                <a:gd name="T64" fmla="*/ 5 w 162"/>
                <a:gd name="T65" fmla="*/ 109 h 162"/>
                <a:gd name="T66" fmla="*/ 9 w 162"/>
                <a:gd name="T67" fmla="*/ 117 h 162"/>
                <a:gd name="T68" fmla="*/ 13 w 162"/>
                <a:gd name="T69" fmla="*/ 125 h 162"/>
                <a:gd name="T70" fmla="*/ 18 w 162"/>
                <a:gd name="T71" fmla="*/ 132 h 162"/>
                <a:gd name="T72" fmla="*/ 24 w 162"/>
                <a:gd name="T73" fmla="*/ 138 h 162"/>
                <a:gd name="T74" fmla="*/ 31 w 162"/>
                <a:gd name="T75" fmla="*/ 144 h 162"/>
                <a:gd name="T76" fmla="*/ 38 w 162"/>
                <a:gd name="T77" fmla="*/ 149 h 162"/>
                <a:gd name="T78" fmla="*/ 45 w 162"/>
                <a:gd name="T79" fmla="*/ 153 h 162"/>
                <a:gd name="T80" fmla="*/ 53 w 162"/>
                <a:gd name="T81" fmla="*/ 157 h 162"/>
                <a:gd name="T82" fmla="*/ 61 w 162"/>
                <a:gd name="T83" fmla="*/ 159 h 162"/>
                <a:gd name="T84" fmla="*/ 70 w 162"/>
                <a:gd name="T85" fmla="*/ 161 h 162"/>
                <a:gd name="T86" fmla="*/ 78 w 162"/>
                <a:gd name="T87" fmla="*/ 162 h 162"/>
                <a:gd name="T88" fmla="*/ 87 w 162"/>
                <a:gd name="T89" fmla="*/ 162 h 162"/>
                <a:gd name="T90" fmla="*/ 96 w 162"/>
                <a:gd name="T91" fmla="*/ 160 h 162"/>
                <a:gd name="T92" fmla="*/ 104 w 162"/>
                <a:gd name="T93" fmla="*/ 158 h 162"/>
                <a:gd name="T94" fmla="*/ 112 w 162"/>
                <a:gd name="T95" fmla="*/ 156 h 162"/>
                <a:gd name="T96" fmla="*/ 120 w 162"/>
                <a:gd name="T97" fmla="*/ 152 h 162"/>
                <a:gd name="T98" fmla="*/ 128 w 162"/>
                <a:gd name="T99" fmla="*/ 147 h 162"/>
                <a:gd name="T100" fmla="*/ 134 w 162"/>
                <a:gd name="T101" fmla="*/ 142 h 162"/>
                <a:gd name="T102" fmla="*/ 141 w 162"/>
                <a:gd name="T103" fmla="*/ 136 h 162"/>
                <a:gd name="T104" fmla="*/ 146 w 162"/>
                <a:gd name="T105" fmla="*/ 129 h 162"/>
                <a:gd name="T106" fmla="*/ 151 w 162"/>
                <a:gd name="T107" fmla="*/ 122 h 162"/>
                <a:gd name="T108" fmla="*/ 155 w 162"/>
                <a:gd name="T109" fmla="*/ 115 h 162"/>
                <a:gd name="T110" fmla="*/ 158 w 162"/>
                <a:gd name="T111" fmla="*/ 107 h 162"/>
                <a:gd name="T112" fmla="*/ 160 w 162"/>
                <a:gd name="T113" fmla="*/ 98 h 162"/>
                <a:gd name="T114" fmla="*/ 162 w 162"/>
                <a:gd name="T115" fmla="*/ 90 h 162"/>
                <a:gd name="T116" fmla="*/ 162 w 162"/>
                <a:gd name="T117" fmla="*/ 81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2"/>
                <a:gd name="T178" fmla="*/ 0 h 162"/>
                <a:gd name="T179" fmla="*/ 162 w 162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2" h="162">
                  <a:moveTo>
                    <a:pt x="162" y="81"/>
                  </a:moveTo>
                  <a:lnTo>
                    <a:pt x="162" y="78"/>
                  </a:lnTo>
                  <a:lnTo>
                    <a:pt x="162" y="75"/>
                  </a:lnTo>
                  <a:lnTo>
                    <a:pt x="162" y="72"/>
                  </a:lnTo>
                  <a:lnTo>
                    <a:pt x="161" y="70"/>
                  </a:lnTo>
                  <a:lnTo>
                    <a:pt x="161" y="67"/>
                  </a:lnTo>
                  <a:lnTo>
                    <a:pt x="160" y="64"/>
                  </a:lnTo>
                  <a:lnTo>
                    <a:pt x="160" y="61"/>
                  </a:lnTo>
                  <a:lnTo>
                    <a:pt x="159" y="58"/>
                  </a:lnTo>
                  <a:lnTo>
                    <a:pt x="158" y="56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5" y="47"/>
                  </a:lnTo>
                  <a:lnTo>
                    <a:pt x="154" y="45"/>
                  </a:lnTo>
                  <a:lnTo>
                    <a:pt x="152" y="42"/>
                  </a:lnTo>
                  <a:lnTo>
                    <a:pt x="151" y="40"/>
                  </a:lnTo>
                  <a:lnTo>
                    <a:pt x="149" y="37"/>
                  </a:lnTo>
                  <a:lnTo>
                    <a:pt x="148" y="35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3" y="28"/>
                  </a:lnTo>
                  <a:lnTo>
                    <a:pt x="141" y="26"/>
                  </a:lnTo>
                  <a:lnTo>
                    <a:pt x="139" y="24"/>
                  </a:lnTo>
                  <a:lnTo>
                    <a:pt x="136" y="22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6"/>
                  </a:lnTo>
                  <a:lnTo>
                    <a:pt x="128" y="15"/>
                  </a:lnTo>
                  <a:lnTo>
                    <a:pt x="125" y="13"/>
                  </a:lnTo>
                  <a:lnTo>
                    <a:pt x="123" y="11"/>
                  </a:lnTo>
                  <a:lnTo>
                    <a:pt x="120" y="10"/>
                  </a:lnTo>
                  <a:lnTo>
                    <a:pt x="118" y="9"/>
                  </a:lnTo>
                  <a:lnTo>
                    <a:pt x="115" y="8"/>
                  </a:lnTo>
                  <a:lnTo>
                    <a:pt x="112" y="6"/>
                  </a:lnTo>
                  <a:lnTo>
                    <a:pt x="110" y="5"/>
                  </a:lnTo>
                  <a:lnTo>
                    <a:pt x="107" y="4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3" y="1"/>
                  </a:lnTo>
                  <a:lnTo>
                    <a:pt x="90" y="1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6" y="4"/>
                  </a:lnTo>
                  <a:lnTo>
                    <a:pt x="53" y="5"/>
                  </a:lnTo>
                  <a:lnTo>
                    <a:pt x="50" y="6"/>
                  </a:lnTo>
                  <a:lnTo>
                    <a:pt x="48" y="8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6"/>
                  </a:lnTo>
                  <a:lnTo>
                    <a:pt x="20" y="28"/>
                  </a:lnTo>
                  <a:lnTo>
                    <a:pt x="18" y="30"/>
                  </a:lnTo>
                  <a:lnTo>
                    <a:pt x="17" y="33"/>
                  </a:lnTo>
                  <a:lnTo>
                    <a:pt x="15" y="35"/>
                  </a:lnTo>
                  <a:lnTo>
                    <a:pt x="13" y="37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7" y="50"/>
                  </a:lnTo>
                  <a:lnTo>
                    <a:pt x="5" y="53"/>
                  </a:lnTo>
                  <a:lnTo>
                    <a:pt x="4" y="56"/>
                  </a:lnTo>
                  <a:lnTo>
                    <a:pt x="4" y="58"/>
                  </a:lnTo>
                  <a:lnTo>
                    <a:pt x="3" y="61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3" y="101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5" y="109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9" y="117"/>
                  </a:lnTo>
                  <a:lnTo>
                    <a:pt x="10" y="120"/>
                  </a:lnTo>
                  <a:lnTo>
                    <a:pt x="12" y="122"/>
                  </a:lnTo>
                  <a:lnTo>
                    <a:pt x="13" y="125"/>
                  </a:lnTo>
                  <a:lnTo>
                    <a:pt x="15" y="127"/>
                  </a:lnTo>
                  <a:lnTo>
                    <a:pt x="17" y="129"/>
                  </a:lnTo>
                  <a:lnTo>
                    <a:pt x="18" y="132"/>
                  </a:lnTo>
                  <a:lnTo>
                    <a:pt x="20" y="134"/>
                  </a:lnTo>
                  <a:lnTo>
                    <a:pt x="22" y="136"/>
                  </a:lnTo>
                  <a:lnTo>
                    <a:pt x="24" y="138"/>
                  </a:lnTo>
                  <a:lnTo>
                    <a:pt x="26" y="140"/>
                  </a:lnTo>
                  <a:lnTo>
                    <a:pt x="28" y="142"/>
                  </a:lnTo>
                  <a:lnTo>
                    <a:pt x="31" y="144"/>
                  </a:lnTo>
                  <a:lnTo>
                    <a:pt x="33" y="146"/>
                  </a:lnTo>
                  <a:lnTo>
                    <a:pt x="35" y="147"/>
                  </a:lnTo>
                  <a:lnTo>
                    <a:pt x="38" y="149"/>
                  </a:lnTo>
                  <a:lnTo>
                    <a:pt x="40" y="151"/>
                  </a:lnTo>
                  <a:lnTo>
                    <a:pt x="43" y="152"/>
                  </a:lnTo>
                  <a:lnTo>
                    <a:pt x="45" y="153"/>
                  </a:lnTo>
                  <a:lnTo>
                    <a:pt x="48" y="155"/>
                  </a:lnTo>
                  <a:lnTo>
                    <a:pt x="50" y="156"/>
                  </a:lnTo>
                  <a:lnTo>
                    <a:pt x="53" y="157"/>
                  </a:lnTo>
                  <a:lnTo>
                    <a:pt x="56" y="158"/>
                  </a:lnTo>
                  <a:lnTo>
                    <a:pt x="59" y="158"/>
                  </a:lnTo>
                  <a:lnTo>
                    <a:pt x="61" y="159"/>
                  </a:lnTo>
                  <a:lnTo>
                    <a:pt x="64" y="160"/>
                  </a:lnTo>
                  <a:lnTo>
                    <a:pt x="67" y="160"/>
                  </a:lnTo>
                  <a:lnTo>
                    <a:pt x="70" y="161"/>
                  </a:lnTo>
                  <a:lnTo>
                    <a:pt x="73" y="161"/>
                  </a:lnTo>
                  <a:lnTo>
                    <a:pt x="76" y="162"/>
                  </a:lnTo>
                  <a:lnTo>
                    <a:pt x="78" y="162"/>
                  </a:lnTo>
                  <a:lnTo>
                    <a:pt x="81" y="162"/>
                  </a:lnTo>
                  <a:lnTo>
                    <a:pt x="84" y="162"/>
                  </a:lnTo>
                  <a:lnTo>
                    <a:pt x="87" y="162"/>
                  </a:lnTo>
                  <a:lnTo>
                    <a:pt x="90" y="161"/>
                  </a:lnTo>
                  <a:lnTo>
                    <a:pt x="93" y="161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101" y="159"/>
                  </a:lnTo>
                  <a:lnTo>
                    <a:pt x="104" y="158"/>
                  </a:lnTo>
                  <a:lnTo>
                    <a:pt x="107" y="158"/>
                  </a:lnTo>
                  <a:lnTo>
                    <a:pt x="110" y="157"/>
                  </a:lnTo>
                  <a:lnTo>
                    <a:pt x="112" y="156"/>
                  </a:lnTo>
                  <a:lnTo>
                    <a:pt x="115" y="155"/>
                  </a:lnTo>
                  <a:lnTo>
                    <a:pt x="118" y="153"/>
                  </a:lnTo>
                  <a:lnTo>
                    <a:pt x="120" y="152"/>
                  </a:lnTo>
                  <a:lnTo>
                    <a:pt x="123" y="151"/>
                  </a:lnTo>
                  <a:lnTo>
                    <a:pt x="125" y="149"/>
                  </a:lnTo>
                  <a:lnTo>
                    <a:pt x="128" y="147"/>
                  </a:lnTo>
                  <a:lnTo>
                    <a:pt x="130" y="146"/>
                  </a:lnTo>
                  <a:lnTo>
                    <a:pt x="132" y="144"/>
                  </a:lnTo>
                  <a:lnTo>
                    <a:pt x="134" y="142"/>
                  </a:lnTo>
                  <a:lnTo>
                    <a:pt x="136" y="140"/>
                  </a:lnTo>
                  <a:lnTo>
                    <a:pt x="139" y="138"/>
                  </a:lnTo>
                  <a:lnTo>
                    <a:pt x="141" y="136"/>
                  </a:lnTo>
                  <a:lnTo>
                    <a:pt x="143" y="134"/>
                  </a:lnTo>
                  <a:lnTo>
                    <a:pt x="144" y="132"/>
                  </a:lnTo>
                  <a:lnTo>
                    <a:pt x="146" y="129"/>
                  </a:lnTo>
                  <a:lnTo>
                    <a:pt x="148" y="127"/>
                  </a:lnTo>
                  <a:lnTo>
                    <a:pt x="149" y="125"/>
                  </a:lnTo>
                  <a:lnTo>
                    <a:pt x="151" y="122"/>
                  </a:lnTo>
                  <a:lnTo>
                    <a:pt x="152" y="120"/>
                  </a:lnTo>
                  <a:lnTo>
                    <a:pt x="154" y="117"/>
                  </a:lnTo>
                  <a:lnTo>
                    <a:pt x="155" y="115"/>
                  </a:lnTo>
                  <a:lnTo>
                    <a:pt x="156" y="112"/>
                  </a:lnTo>
                  <a:lnTo>
                    <a:pt x="157" y="109"/>
                  </a:lnTo>
                  <a:lnTo>
                    <a:pt x="158" y="107"/>
                  </a:lnTo>
                  <a:lnTo>
                    <a:pt x="159" y="104"/>
                  </a:lnTo>
                  <a:lnTo>
                    <a:pt x="160" y="101"/>
                  </a:lnTo>
                  <a:lnTo>
                    <a:pt x="160" y="98"/>
                  </a:lnTo>
                  <a:lnTo>
                    <a:pt x="161" y="95"/>
                  </a:lnTo>
                  <a:lnTo>
                    <a:pt x="161" y="93"/>
                  </a:lnTo>
                  <a:lnTo>
                    <a:pt x="162" y="90"/>
                  </a:lnTo>
                  <a:lnTo>
                    <a:pt x="162" y="87"/>
                  </a:lnTo>
                  <a:lnTo>
                    <a:pt x="162" y="84"/>
                  </a:lnTo>
                  <a:lnTo>
                    <a:pt x="162" y="8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Line 3065"/>
            <p:cNvSpPr>
              <a:spLocks noChangeShapeType="1"/>
            </p:cNvSpPr>
            <p:nvPr/>
          </p:nvSpPr>
          <p:spPr bwMode="auto">
            <a:xfrm>
              <a:off x="4401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Line 3066"/>
            <p:cNvSpPr>
              <a:spLocks noChangeShapeType="1"/>
            </p:cNvSpPr>
            <p:nvPr/>
          </p:nvSpPr>
          <p:spPr bwMode="auto">
            <a:xfrm>
              <a:off x="4323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Line 3067"/>
            <p:cNvSpPr>
              <a:spLocks noChangeShapeType="1"/>
            </p:cNvSpPr>
            <p:nvPr/>
          </p:nvSpPr>
          <p:spPr bwMode="auto">
            <a:xfrm>
              <a:off x="4077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Line 3068"/>
            <p:cNvSpPr>
              <a:spLocks noChangeShapeType="1"/>
            </p:cNvSpPr>
            <p:nvPr/>
          </p:nvSpPr>
          <p:spPr bwMode="auto">
            <a:xfrm>
              <a:off x="4000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Line 3069"/>
            <p:cNvSpPr>
              <a:spLocks noChangeShapeType="1"/>
            </p:cNvSpPr>
            <p:nvPr/>
          </p:nvSpPr>
          <p:spPr bwMode="auto">
            <a:xfrm>
              <a:off x="4362" y="167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Line 3070"/>
            <p:cNvSpPr>
              <a:spLocks noChangeShapeType="1"/>
            </p:cNvSpPr>
            <p:nvPr/>
          </p:nvSpPr>
          <p:spPr bwMode="auto">
            <a:xfrm>
              <a:off x="4362" y="170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Line 3071"/>
            <p:cNvSpPr>
              <a:spLocks noChangeShapeType="1"/>
            </p:cNvSpPr>
            <p:nvPr/>
          </p:nvSpPr>
          <p:spPr bwMode="auto">
            <a:xfrm>
              <a:off x="4362" y="1711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Line 3072"/>
            <p:cNvSpPr>
              <a:spLocks noChangeShapeType="1"/>
            </p:cNvSpPr>
            <p:nvPr/>
          </p:nvSpPr>
          <p:spPr bwMode="auto">
            <a:xfrm>
              <a:off x="4362" y="174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Line 3073"/>
            <p:cNvSpPr>
              <a:spLocks noChangeShapeType="1"/>
            </p:cNvSpPr>
            <p:nvPr/>
          </p:nvSpPr>
          <p:spPr bwMode="auto">
            <a:xfrm>
              <a:off x="4362" y="174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Line 3074"/>
            <p:cNvSpPr>
              <a:spLocks noChangeShapeType="1"/>
            </p:cNvSpPr>
            <p:nvPr/>
          </p:nvSpPr>
          <p:spPr bwMode="auto">
            <a:xfrm>
              <a:off x="4362" y="1776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2" name="Line 3075"/>
            <p:cNvSpPr>
              <a:spLocks noChangeShapeType="1"/>
            </p:cNvSpPr>
            <p:nvPr/>
          </p:nvSpPr>
          <p:spPr bwMode="auto">
            <a:xfrm>
              <a:off x="4362" y="1785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Line 3076"/>
            <p:cNvSpPr>
              <a:spLocks noChangeShapeType="1"/>
            </p:cNvSpPr>
            <p:nvPr/>
          </p:nvSpPr>
          <p:spPr bwMode="auto">
            <a:xfrm>
              <a:off x="4038" y="167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Line 3077"/>
            <p:cNvSpPr>
              <a:spLocks noChangeShapeType="1"/>
            </p:cNvSpPr>
            <p:nvPr/>
          </p:nvSpPr>
          <p:spPr bwMode="auto">
            <a:xfrm>
              <a:off x="4038" y="170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Line 3078"/>
            <p:cNvSpPr>
              <a:spLocks noChangeShapeType="1"/>
            </p:cNvSpPr>
            <p:nvPr/>
          </p:nvSpPr>
          <p:spPr bwMode="auto">
            <a:xfrm>
              <a:off x="4038" y="1711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6" name="Line 3079"/>
            <p:cNvSpPr>
              <a:spLocks noChangeShapeType="1"/>
            </p:cNvSpPr>
            <p:nvPr/>
          </p:nvSpPr>
          <p:spPr bwMode="auto">
            <a:xfrm>
              <a:off x="4038" y="174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7" name="Line 3080"/>
            <p:cNvSpPr>
              <a:spLocks noChangeShapeType="1"/>
            </p:cNvSpPr>
            <p:nvPr/>
          </p:nvSpPr>
          <p:spPr bwMode="auto">
            <a:xfrm>
              <a:off x="4038" y="174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8" name="Line 3081"/>
            <p:cNvSpPr>
              <a:spLocks noChangeShapeType="1"/>
            </p:cNvSpPr>
            <p:nvPr/>
          </p:nvSpPr>
          <p:spPr bwMode="auto">
            <a:xfrm>
              <a:off x="4038" y="1776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Line 3082"/>
            <p:cNvSpPr>
              <a:spLocks noChangeShapeType="1"/>
            </p:cNvSpPr>
            <p:nvPr/>
          </p:nvSpPr>
          <p:spPr bwMode="auto">
            <a:xfrm>
              <a:off x="4038" y="1785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90" name="Line 3083"/>
            <p:cNvSpPr>
              <a:spLocks noChangeShapeType="1"/>
            </p:cNvSpPr>
            <p:nvPr/>
          </p:nvSpPr>
          <p:spPr bwMode="auto">
            <a:xfrm>
              <a:off x="4200" y="1276"/>
              <a:ext cx="1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91" name="Line 3084"/>
            <p:cNvSpPr>
              <a:spLocks noChangeShapeType="1"/>
            </p:cNvSpPr>
            <p:nvPr/>
          </p:nvSpPr>
          <p:spPr bwMode="auto">
            <a:xfrm flipH="1">
              <a:off x="4107" y="1370"/>
              <a:ext cx="18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602" name="Group 3088"/>
          <p:cNvGrpSpPr>
            <a:grpSpLocks/>
          </p:cNvGrpSpPr>
          <p:nvPr/>
        </p:nvGrpSpPr>
        <p:grpSpPr bwMode="auto">
          <a:xfrm>
            <a:off x="5334000" y="1600200"/>
            <a:ext cx="1104900" cy="1028700"/>
            <a:chOff x="2565" y="1124"/>
            <a:chExt cx="696" cy="648"/>
          </a:xfrm>
        </p:grpSpPr>
        <p:sp>
          <p:nvSpPr>
            <p:cNvPr id="24645" name="Line 3089"/>
            <p:cNvSpPr>
              <a:spLocks noChangeShapeType="1"/>
            </p:cNvSpPr>
            <p:nvPr/>
          </p:nvSpPr>
          <p:spPr bwMode="auto">
            <a:xfrm>
              <a:off x="3213" y="1124"/>
              <a:ext cx="1" cy="6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Line 3090"/>
            <p:cNvSpPr>
              <a:spLocks noChangeShapeType="1"/>
            </p:cNvSpPr>
            <p:nvPr/>
          </p:nvSpPr>
          <p:spPr bwMode="auto">
            <a:xfrm flipH="1">
              <a:off x="2565" y="1771"/>
              <a:ext cx="6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Line 3091"/>
            <p:cNvSpPr>
              <a:spLocks noChangeShapeType="1"/>
            </p:cNvSpPr>
            <p:nvPr/>
          </p:nvSpPr>
          <p:spPr bwMode="auto">
            <a:xfrm flipV="1">
              <a:off x="2565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Line 3092"/>
            <p:cNvSpPr>
              <a:spLocks noChangeShapeType="1"/>
            </p:cNvSpPr>
            <p:nvPr/>
          </p:nvSpPr>
          <p:spPr bwMode="auto">
            <a:xfrm>
              <a:off x="2565" y="1693"/>
              <a:ext cx="55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Line 3093"/>
            <p:cNvSpPr>
              <a:spLocks noChangeShapeType="1"/>
            </p:cNvSpPr>
            <p:nvPr/>
          </p:nvSpPr>
          <p:spPr bwMode="auto">
            <a:xfrm flipH="1">
              <a:off x="3135" y="1124"/>
              <a:ext cx="7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Line 3094"/>
            <p:cNvSpPr>
              <a:spLocks noChangeShapeType="1"/>
            </p:cNvSpPr>
            <p:nvPr/>
          </p:nvSpPr>
          <p:spPr bwMode="auto">
            <a:xfrm>
              <a:off x="3135" y="1124"/>
              <a:ext cx="1" cy="5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3095"/>
            <p:cNvSpPr>
              <a:spLocks/>
            </p:cNvSpPr>
            <p:nvPr/>
          </p:nvSpPr>
          <p:spPr bwMode="auto">
            <a:xfrm>
              <a:off x="3116" y="1674"/>
              <a:ext cx="19" cy="19"/>
            </a:xfrm>
            <a:custGeom>
              <a:avLst/>
              <a:gdLst>
                <a:gd name="T0" fmla="*/ 0 w 19"/>
                <a:gd name="T1" fmla="*/ 19 h 19"/>
                <a:gd name="T2" fmla="*/ 1 w 19"/>
                <a:gd name="T3" fmla="*/ 19 h 19"/>
                <a:gd name="T4" fmla="*/ 2 w 19"/>
                <a:gd name="T5" fmla="*/ 19 h 19"/>
                <a:gd name="T6" fmla="*/ 4 w 19"/>
                <a:gd name="T7" fmla="*/ 19 h 19"/>
                <a:gd name="T8" fmla="*/ 5 w 19"/>
                <a:gd name="T9" fmla="*/ 18 h 19"/>
                <a:gd name="T10" fmla="*/ 7 w 19"/>
                <a:gd name="T11" fmla="*/ 18 h 19"/>
                <a:gd name="T12" fmla="*/ 8 w 19"/>
                <a:gd name="T13" fmla="*/ 17 h 19"/>
                <a:gd name="T14" fmla="*/ 9 w 19"/>
                <a:gd name="T15" fmla="*/ 17 h 19"/>
                <a:gd name="T16" fmla="*/ 10 w 19"/>
                <a:gd name="T17" fmla="*/ 16 h 19"/>
                <a:gd name="T18" fmla="*/ 12 w 19"/>
                <a:gd name="T19" fmla="*/ 15 h 19"/>
                <a:gd name="T20" fmla="*/ 13 w 19"/>
                <a:gd name="T21" fmla="*/ 14 h 19"/>
                <a:gd name="T22" fmla="*/ 14 w 19"/>
                <a:gd name="T23" fmla="*/ 13 h 19"/>
                <a:gd name="T24" fmla="*/ 15 w 19"/>
                <a:gd name="T25" fmla="*/ 12 h 19"/>
                <a:gd name="T26" fmla="*/ 16 w 19"/>
                <a:gd name="T27" fmla="*/ 11 h 19"/>
                <a:gd name="T28" fmla="*/ 16 w 19"/>
                <a:gd name="T29" fmla="*/ 10 h 19"/>
                <a:gd name="T30" fmla="*/ 17 w 19"/>
                <a:gd name="T31" fmla="*/ 8 h 19"/>
                <a:gd name="T32" fmla="*/ 18 w 19"/>
                <a:gd name="T33" fmla="*/ 7 h 19"/>
                <a:gd name="T34" fmla="*/ 18 w 19"/>
                <a:gd name="T35" fmla="*/ 5 h 19"/>
                <a:gd name="T36" fmla="*/ 19 w 19"/>
                <a:gd name="T37" fmla="*/ 4 h 19"/>
                <a:gd name="T38" fmla="*/ 19 w 19"/>
                <a:gd name="T39" fmla="*/ 3 h 19"/>
                <a:gd name="T40" fmla="*/ 19 w 19"/>
                <a:gd name="T41" fmla="*/ 1 h 19"/>
                <a:gd name="T42" fmla="*/ 19 w 19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19"/>
                <a:gd name="T68" fmla="*/ 19 w 19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19">
                  <a:moveTo>
                    <a:pt x="0" y="19"/>
                  </a:moveTo>
                  <a:lnTo>
                    <a:pt x="1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8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3096"/>
            <p:cNvSpPr>
              <a:spLocks/>
            </p:cNvSpPr>
            <p:nvPr/>
          </p:nvSpPr>
          <p:spPr bwMode="auto">
            <a:xfrm>
              <a:off x="3180" y="1738"/>
              <a:ext cx="33" cy="33"/>
            </a:xfrm>
            <a:custGeom>
              <a:avLst/>
              <a:gdLst>
                <a:gd name="T0" fmla="*/ 0 w 33"/>
                <a:gd name="T1" fmla="*/ 33 h 33"/>
                <a:gd name="T2" fmla="*/ 2 w 33"/>
                <a:gd name="T3" fmla="*/ 33 h 33"/>
                <a:gd name="T4" fmla="*/ 4 w 33"/>
                <a:gd name="T5" fmla="*/ 33 h 33"/>
                <a:gd name="T6" fmla="*/ 6 w 33"/>
                <a:gd name="T7" fmla="*/ 32 h 33"/>
                <a:gd name="T8" fmla="*/ 8 w 33"/>
                <a:gd name="T9" fmla="*/ 32 h 33"/>
                <a:gd name="T10" fmla="*/ 9 w 33"/>
                <a:gd name="T11" fmla="*/ 32 h 33"/>
                <a:gd name="T12" fmla="*/ 11 w 33"/>
                <a:gd name="T13" fmla="*/ 31 h 33"/>
                <a:gd name="T14" fmla="*/ 13 w 33"/>
                <a:gd name="T15" fmla="*/ 30 h 33"/>
                <a:gd name="T16" fmla="*/ 14 w 33"/>
                <a:gd name="T17" fmla="*/ 30 h 33"/>
                <a:gd name="T18" fmla="*/ 16 w 33"/>
                <a:gd name="T19" fmla="*/ 29 h 33"/>
                <a:gd name="T20" fmla="*/ 17 w 33"/>
                <a:gd name="T21" fmla="*/ 28 h 33"/>
                <a:gd name="T22" fmla="*/ 19 w 33"/>
                <a:gd name="T23" fmla="*/ 27 h 33"/>
                <a:gd name="T24" fmla="*/ 21 w 33"/>
                <a:gd name="T25" fmla="*/ 26 h 33"/>
                <a:gd name="T26" fmla="*/ 22 w 33"/>
                <a:gd name="T27" fmla="*/ 24 h 33"/>
                <a:gd name="T28" fmla="*/ 23 w 33"/>
                <a:gd name="T29" fmla="*/ 23 h 33"/>
                <a:gd name="T30" fmla="*/ 25 w 33"/>
                <a:gd name="T31" fmla="*/ 22 h 33"/>
                <a:gd name="T32" fmla="*/ 26 w 33"/>
                <a:gd name="T33" fmla="*/ 21 h 33"/>
                <a:gd name="T34" fmla="*/ 27 w 33"/>
                <a:gd name="T35" fmla="*/ 19 h 33"/>
                <a:gd name="T36" fmla="*/ 28 w 33"/>
                <a:gd name="T37" fmla="*/ 18 h 33"/>
                <a:gd name="T38" fmla="*/ 29 w 33"/>
                <a:gd name="T39" fmla="*/ 16 h 33"/>
                <a:gd name="T40" fmla="*/ 30 w 33"/>
                <a:gd name="T41" fmla="*/ 14 h 33"/>
                <a:gd name="T42" fmla="*/ 30 w 33"/>
                <a:gd name="T43" fmla="*/ 13 h 33"/>
                <a:gd name="T44" fmla="*/ 31 w 33"/>
                <a:gd name="T45" fmla="*/ 11 h 33"/>
                <a:gd name="T46" fmla="*/ 31 w 33"/>
                <a:gd name="T47" fmla="*/ 9 h 33"/>
                <a:gd name="T48" fmla="*/ 32 w 33"/>
                <a:gd name="T49" fmla="*/ 8 h 33"/>
                <a:gd name="T50" fmla="*/ 32 w 33"/>
                <a:gd name="T51" fmla="*/ 6 h 33"/>
                <a:gd name="T52" fmla="*/ 32 w 33"/>
                <a:gd name="T53" fmla="*/ 4 h 33"/>
                <a:gd name="T54" fmla="*/ 33 w 33"/>
                <a:gd name="T55" fmla="*/ 2 h 33"/>
                <a:gd name="T56" fmla="*/ 33 w 33"/>
                <a:gd name="T57" fmla="*/ 0 h 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"/>
                <a:gd name="T88" fmla="*/ 0 h 33"/>
                <a:gd name="T89" fmla="*/ 33 w 33"/>
                <a:gd name="T90" fmla="*/ 33 h 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" h="33">
                  <a:moveTo>
                    <a:pt x="0" y="33"/>
                  </a:moveTo>
                  <a:lnTo>
                    <a:pt x="2" y="33"/>
                  </a:lnTo>
                  <a:lnTo>
                    <a:pt x="4" y="33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21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7" y="19"/>
                  </a:lnTo>
                  <a:lnTo>
                    <a:pt x="28" y="18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2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Line 3097"/>
            <p:cNvSpPr>
              <a:spLocks noChangeShapeType="1"/>
            </p:cNvSpPr>
            <p:nvPr/>
          </p:nvSpPr>
          <p:spPr bwMode="auto">
            <a:xfrm flipH="1">
              <a:off x="3246" y="1370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Line 3098"/>
            <p:cNvSpPr>
              <a:spLocks noChangeShapeType="1"/>
            </p:cNvSpPr>
            <p:nvPr/>
          </p:nvSpPr>
          <p:spPr bwMode="auto">
            <a:xfrm flipH="1">
              <a:off x="3238" y="1370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Line 3099"/>
            <p:cNvSpPr>
              <a:spLocks noChangeShapeType="1"/>
            </p:cNvSpPr>
            <p:nvPr/>
          </p:nvSpPr>
          <p:spPr bwMode="auto">
            <a:xfrm flipH="1">
              <a:off x="3209" y="1370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Line 3100"/>
            <p:cNvSpPr>
              <a:spLocks noChangeShapeType="1"/>
            </p:cNvSpPr>
            <p:nvPr/>
          </p:nvSpPr>
          <p:spPr bwMode="auto">
            <a:xfrm flipH="1">
              <a:off x="3201" y="1370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Line 3101"/>
            <p:cNvSpPr>
              <a:spLocks noChangeShapeType="1"/>
            </p:cNvSpPr>
            <p:nvPr/>
          </p:nvSpPr>
          <p:spPr bwMode="auto">
            <a:xfrm flipH="1">
              <a:off x="3172" y="1370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Line 3102"/>
            <p:cNvSpPr>
              <a:spLocks noChangeShapeType="1"/>
            </p:cNvSpPr>
            <p:nvPr/>
          </p:nvSpPr>
          <p:spPr bwMode="auto">
            <a:xfrm flipH="1">
              <a:off x="3164" y="1370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Line 3103"/>
            <p:cNvSpPr>
              <a:spLocks noChangeShapeType="1"/>
            </p:cNvSpPr>
            <p:nvPr/>
          </p:nvSpPr>
          <p:spPr bwMode="auto">
            <a:xfrm flipH="1">
              <a:off x="3135" y="1370"/>
              <a:ext cx="2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Line 3104"/>
            <p:cNvSpPr>
              <a:spLocks noChangeShapeType="1"/>
            </p:cNvSpPr>
            <p:nvPr/>
          </p:nvSpPr>
          <p:spPr bwMode="auto">
            <a:xfrm flipH="1">
              <a:off x="3127" y="1370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Line 3105"/>
            <p:cNvSpPr>
              <a:spLocks noChangeShapeType="1"/>
            </p:cNvSpPr>
            <p:nvPr/>
          </p:nvSpPr>
          <p:spPr bwMode="auto">
            <a:xfrm flipH="1">
              <a:off x="3108" y="1370"/>
              <a:ext cx="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Line 3106"/>
            <p:cNvSpPr>
              <a:spLocks noChangeShapeType="1"/>
            </p:cNvSpPr>
            <p:nvPr/>
          </p:nvSpPr>
          <p:spPr bwMode="auto">
            <a:xfrm flipH="1">
              <a:off x="3135" y="1289"/>
              <a:ext cx="7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Line 3107"/>
            <p:cNvSpPr>
              <a:spLocks noChangeShapeType="1"/>
            </p:cNvSpPr>
            <p:nvPr/>
          </p:nvSpPr>
          <p:spPr bwMode="auto">
            <a:xfrm flipH="1">
              <a:off x="3135" y="1451"/>
              <a:ext cx="7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3108"/>
            <p:cNvSpPr>
              <a:spLocks/>
            </p:cNvSpPr>
            <p:nvPr/>
          </p:nvSpPr>
          <p:spPr bwMode="auto">
            <a:xfrm>
              <a:off x="3180" y="1738"/>
              <a:ext cx="33" cy="33"/>
            </a:xfrm>
            <a:custGeom>
              <a:avLst/>
              <a:gdLst>
                <a:gd name="T0" fmla="*/ 0 w 33"/>
                <a:gd name="T1" fmla="*/ 33 h 33"/>
                <a:gd name="T2" fmla="*/ 2 w 33"/>
                <a:gd name="T3" fmla="*/ 33 h 33"/>
                <a:gd name="T4" fmla="*/ 4 w 33"/>
                <a:gd name="T5" fmla="*/ 33 h 33"/>
                <a:gd name="T6" fmla="*/ 6 w 33"/>
                <a:gd name="T7" fmla="*/ 32 h 33"/>
                <a:gd name="T8" fmla="*/ 8 w 33"/>
                <a:gd name="T9" fmla="*/ 32 h 33"/>
                <a:gd name="T10" fmla="*/ 9 w 33"/>
                <a:gd name="T11" fmla="*/ 32 h 33"/>
                <a:gd name="T12" fmla="*/ 11 w 33"/>
                <a:gd name="T13" fmla="*/ 31 h 33"/>
                <a:gd name="T14" fmla="*/ 13 w 33"/>
                <a:gd name="T15" fmla="*/ 30 h 33"/>
                <a:gd name="T16" fmla="*/ 14 w 33"/>
                <a:gd name="T17" fmla="*/ 30 h 33"/>
                <a:gd name="T18" fmla="*/ 16 w 33"/>
                <a:gd name="T19" fmla="*/ 29 h 33"/>
                <a:gd name="T20" fmla="*/ 17 w 33"/>
                <a:gd name="T21" fmla="*/ 28 h 33"/>
                <a:gd name="T22" fmla="*/ 19 w 33"/>
                <a:gd name="T23" fmla="*/ 27 h 33"/>
                <a:gd name="T24" fmla="*/ 21 w 33"/>
                <a:gd name="T25" fmla="*/ 26 h 33"/>
                <a:gd name="T26" fmla="*/ 22 w 33"/>
                <a:gd name="T27" fmla="*/ 24 h 33"/>
                <a:gd name="T28" fmla="*/ 23 w 33"/>
                <a:gd name="T29" fmla="*/ 23 h 33"/>
                <a:gd name="T30" fmla="*/ 25 w 33"/>
                <a:gd name="T31" fmla="*/ 22 h 33"/>
                <a:gd name="T32" fmla="*/ 26 w 33"/>
                <a:gd name="T33" fmla="*/ 21 h 33"/>
                <a:gd name="T34" fmla="*/ 27 w 33"/>
                <a:gd name="T35" fmla="*/ 19 h 33"/>
                <a:gd name="T36" fmla="*/ 28 w 33"/>
                <a:gd name="T37" fmla="*/ 18 h 33"/>
                <a:gd name="T38" fmla="*/ 29 w 33"/>
                <a:gd name="T39" fmla="*/ 16 h 33"/>
                <a:gd name="T40" fmla="*/ 30 w 33"/>
                <a:gd name="T41" fmla="*/ 14 h 33"/>
                <a:gd name="T42" fmla="*/ 30 w 33"/>
                <a:gd name="T43" fmla="*/ 13 h 33"/>
                <a:gd name="T44" fmla="*/ 31 w 33"/>
                <a:gd name="T45" fmla="*/ 11 h 33"/>
                <a:gd name="T46" fmla="*/ 31 w 33"/>
                <a:gd name="T47" fmla="*/ 9 h 33"/>
                <a:gd name="T48" fmla="*/ 32 w 33"/>
                <a:gd name="T49" fmla="*/ 8 h 33"/>
                <a:gd name="T50" fmla="*/ 32 w 33"/>
                <a:gd name="T51" fmla="*/ 6 h 33"/>
                <a:gd name="T52" fmla="*/ 32 w 33"/>
                <a:gd name="T53" fmla="*/ 4 h 33"/>
                <a:gd name="T54" fmla="*/ 33 w 33"/>
                <a:gd name="T55" fmla="*/ 2 h 33"/>
                <a:gd name="T56" fmla="*/ 33 w 33"/>
                <a:gd name="T57" fmla="*/ 0 h 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"/>
                <a:gd name="T88" fmla="*/ 0 h 33"/>
                <a:gd name="T89" fmla="*/ 33 w 33"/>
                <a:gd name="T90" fmla="*/ 33 h 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" h="33">
                  <a:moveTo>
                    <a:pt x="0" y="33"/>
                  </a:moveTo>
                  <a:lnTo>
                    <a:pt x="2" y="33"/>
                  </a:lnTo>
                  <a:lnTo>
                    <a:pt x="4" y="33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19" y="27"/>
                  </a:lnTo>
                  <a:lnTo>
                    <a:pt x="21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5" y="22"/>
                  </a:lnTo>
                  <a:lnTo>
                    <a:pt x="26" y="21"/>
                  </a:lnTo>
                  <a:lnTo>
                    <a:pt x="27" y="19"/>
                  </a:lnTo>
                  <a:lnTo>
                    <a:pt x="28" y="18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2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Line 3109"/>
            <p:cNvSpPr>
              <a:spLocks noChangeShapeType="1"/>
            </p:cNvSpPr>
            <p:nvPr/>
          </p:nvSpPr>
          <p:spPr bwMode="auto">
            <a:xfrm flipV="1">
              <a:off x="3213" y="1124"/>
              <a:ext cx="1" cy="6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Line 3110"/>
            <p:cNvSpPr>
              <a:spLocks noChangeShapeType="1"/>
            </p:cNvSpPr>
            <p:nvPr/>
          </p:nvSpPr>
          <p:spPr bwMode="auto">
            <a:xfrm flipH="1">
              <a:off x="2565" y="1124"/>
              <a:ext cx="64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Line 3111"/>
            <p:cNvSpPr>
              <a:spLocks noChangeShapeType="1"/>
            </p:cNvSpPr>
            <p:nvPr/>
          </p:nvSpPr>
          <p:spPr bwMode="auto">
            <a:xfrm>
              <a:off x="2565" y="1124"/>
              <a:ext cx="1" cy="64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Line 3112"/>
            <p:cNvSpPr>
              <a:spLocks noChangeShapeType="1"/>
            </p:cNvSpPr>
            <p:nvPr/>
          </p:nvSpPr>
          <p:spPr bwMode="auto">
            <a:xfrm>
              <a:off x="2565" y="1771"/>
              <a:ext cx="61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603" name="Group 3156"/>
          <p:cNvGrpSpPr>
            <a:grpSpLocks/>
          </p:cNvGrpSpPr>
          <p:nvPr/>
        </p:nvGrpSpPr>
        <p:grpSpPr bwMode="auto">
          <a:xfrm>
            <a:off x="5430838" y="1752600"/>
            <a:ext cx="431800" cy="1600200"/>
            <a:chOff x="2640" y="1152"/>
            <a:chExt cx="272" cy="1008"/>
          </a:xfrm>
        </p:grpSpPr>
        <p:grpSp>
          <p:nvGrpSpPr>
            <p:cNvPr id="24623" name="Group 3131"/>
            <p:cNvGrpSpPr>
              <a:grpSpLocks/>
            </p:cNvGrpSpPr>
            <p:nvPr/>
          </p:nvGrpSpPr>
          <p:grpSpPr bwMode="auto">
            <a:xfrm>
              <a:off x="2643" y="1875"/>
              <a:ext cx="173" cy="100"/>
              <a:chOff x="1503" y="3500"/>
              <a:chExt cx="173" cy="100"/>
            </a:xfrm>
          </p:grpSpPr>
          <p:sp>
            <p:nvSpPr>
              <p:cNvPr id="24636" name="Line 3132"/>
              <p:cNvSpPr>
                <a:spLocks noChangeShapeType="1"/>
              </p:cNvSpPr>
              <p:nvPr/>
            </p:nvSpPr>
            <p:spPr bwMode="auto">
              <a:xfrm>
                <a:off x="1674" y="3500"/>
                <a:ext cx="1" cy="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7" name="Line 3133"/>
              <p:cNvSpPr>
                <a:spLocks noChangeShapeType="1"/>
              </p:cNvSpPr>
              <p:nvPr/>
            </p:nvSpPr>
            <p:spPr bwMode="auto">
              <a:xfrm flipH="1">
                <a:off x="1503" y="3550"/>
                <a:ext cx="17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8" name="Line 3134"/>
              <p:cNvSpPr>
                <a:spLocks noChangeShapeType="1"/>
              </p:cNvSpPr>
              <p:nvPr/>
            </p:nvSpPr>
            <p:spPr bwMode="auto">
              <a:xfrm flipH="1" flipV="1">
                <a:off x="1593" y="3526"/>
                <a:ext cx="80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9" name="Line 3135"/>
              <p:cNvSpPr>
                <a:spLocks noChangeShapeType="1"/>
              </p:cNvSpPr>
              <p:nvPr/>
            </p:nvSpPr>
            <p:spPr bwMode="auto">
              <a:xfrm flipH="1">
                <a:off x="1593" y="3550"/>
                <a:ext cx="80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0" name="Line 3136"/>
              <p:cNvSpPr>
                <a:spLocks noChangeShapeType="1"/>
              </p:cNvSpPr>
              <p:nvPr/>
            </p:nvSpPr>
            <p:spPr bwMode="auto">
              <a:xfrm>
                <a:off x="1593" y="3526"/>
                <a:ext cx="1" cy="4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1" name="Freeform 3137"/>
              <p:cNvSpPr>
                <a:spLocks/>
              </p:cNvSpPr>
              <p:nvPr/>
            </p:nvSpPr>
            <p:spPr bwMode="auto">
              <a:xfrm>
                <a:off x="1593" y="3526"/>
                <a:ext cx="80" cy="24"/>
              </a:xfrm>
              <a:custGeom>
                <a:avLst/>
                <a:gdLst>
                  <a:gd name="T0" fmla="*/ 0 w 82"/>
                  <a:gd name="T1" fmla="*/ 0 h 24"/>
                  <a:gd name="T2" fmla="*/ 0 w 82"/>
                  <a:gd name="T3" fmla="*/ 24 h 24"/>
                  <a:gd name="T4" fmla="*/ 82 w 82"/>
                  <a:gd name="T5" fmla="*/ 24 h 24"/>
                  <a:gd name="T6" fmla="*/ 0 w 82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2"/>
                  <a:gd name="T13" fmla="*/ 0 h 24"/>
                  <a:gd name="T14" fmla="*/ 82 w 82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2" h="24">
                    <a:moveTo>
                      <a:pt x="0" y="0"/>
                    </a:moveTo>
                    <a:lnTo>
                      <a:pt x="0" y="24"/>
                    </a:lnTo>
                    <a:lnTo>
                      <a:pt x="8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2" name="Freeform 3138"/>
              <p:cNvSpPr>
                <a:spLocks/>
              </p:cNvSpPr>
              <p:nvPr/>
            </p:nvSpPr>
            <p:spPr bwMode="auto">
              <a:xfrm>
                <a:off x="1593" y="3526"/>
                <a:ext cx="80" cy="24"/>
              </a:xfrm>
              <a:custGeom>
                <a:avLst/>
                <a:gdLst>
                  <a:gd name="T0" fmla="*/ 0 w 82"/>
                  <a:gd name="T1" fmla="*/ 0 h 24"/>
                  <a:gd name="T2" fmla="*/ 0 w 82"/>
                  <a:gd name="T3" fmla="*/ 24 h 24"/>
                  <a:gd name="T4" fmla="*/ 82 w 82"/>
                  <a:gd name="T5" fmla="*/ 24 h 24"/>
                  <a:gd name="T6" fmla="*/ 0 w 82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2"/>
                  <a:gd name="T13" fmla="*/ 0 h 24"/>
                  <a:gd name="T14" fmla="*/ 82 w 82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2" h="24">
                    <a:moveTo>
                      <a:pt x="0" y="0"/>
                    </a:moveTo>
                    <a:lnTo>
                      <a:pt x="0" y="24"/>
                    </a:lnTo>
                    <a:lnTo>
                      <a:pt x="82" y="2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3" name="Rectangle 3139"/>
              <p:cNvSpPr>
                <a:spLocks noChangeArrowheads="1"/>
              </p:cNvSpPr>
              <p:nvPr/>
            </p:nvSpPr>
            <p:spPr bwMode="auto">
              <a:xfrm>
                <a:off x="1593" y="3550"/>
                <a:ext cx="8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44" name="Rectangle 3140"/>
              <p:cNvSpPr>
                <a:spLocks noChangeArrowheads="1"/>
              </p:cNvSpPr>
              <p:nvPr/>
            </p:nvSpPr>
            <p:spPr bwMode="auto">
              <a:xfrm>
                <a:off x="1589" y="3550"/>
                <a:ext cx="8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624" name="Group 3141"/>
            <p:cNvGrpSpPr>
              <a:grpSpLocks/>
            </p:cNvGrpSpPr>
            <p:nvPr/>
          </p:nvGrpSpPr>
          <p:grpSpPr bwMode="auto">
            <a:xfrm>
              <a:off x="2640" y="1388"/>
              <a:ext cx="168" cy="100"/>
              <a:chOff x="1500" y="2825"/>
              <a:chExt cx="168" cy="100"/>
            </a:xfrm>
          </p:grpSpPr>
          <p:sp>
            <p:nvSpPr>
              <p:cNvPr id="24627" name="Line 3142"/>
              <p:cNvSpPr>
                <a:spLocks noChangeShapeType="1"/>
              </p:cNvSpPr>
              <p:nvPr/>
            </p:nvSpPr>
            <p:spPr bwMode="auto">
              <a:xfrm>
                <a:off x="1667" y="2825"/>
                <a:ext cx="1" cy="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8" name="Line 3143"/>
              <p:cNvSpPr>
                <a:spLocks noChangeShapeType="1"/>
              </p:cNvSpPr>
              <p:nvPr/>
            </p:nvSpPr>
            <p:spPr bwMode="auto">
              <a:xfrm flipH="1">
                <a:off x="1500" y="2875"/>
                <a:ext cx="16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9" name="Line 3144"/>
              <p:cNvSpPr>
                <a:spLocks noChangeShapeType="1"/>
              </p:cNvSpPr>
              <p:nvPr/>
            </p:nvSpPr>
            <p:spPr bwMode="auto">
              <a:xfrm flipH="1" flipV="1">
                <a:off x="1586" y="2851"/>
                <a:ext cx="80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0" name="Line 3145"/>
              <p:cNvSpPr>
                <a:spLocks noChangeShapeType="1"/>
              </p:cNvSpPr>
              <p:nvPr/>
            </p:nvSpPr>
            <p:spPr bwMode="auto">
              <a:xfrm flipH="1">
                <a:off x="1586" y="2875"/>
                <a:ext cx="80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1" name="Line 3146"/>
              <p:cNvSpPr>
                <a:spLocks noChangeShapeType="1"/>
              </p:cNvSpPr>
              <p:nvPr/>
            </p:nvSpPr>
            <p:spPr bwMode="auto">
              <a:xfrm>
                <a:off x="1586" y="2851"/>
                <a:ext cx="1" cy="4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2" name="Freeform 3147"/>
              <p:cNvSpPr>
                <a:spLocks/>
              </p:cNvSpPr>
              <p:nvPr/>
            </p:nvSpPr>
            <p:spPr bwMode="auto">
              <a:xfrm>
                <a:off x="1586" y="2851"/>
                <a:ext cx="80" cy="24"/>
              </a:xfrm>
              <a:custGeom>
                <a:avLst/>
                <a:gdLst>
                  <a:gd name="T0" fmla="*/ 0 w 82"/>
                  <a:gd name="T1" fmla="*/ 0 h 24"/>
                  <a:gd name="T2" fmla="*/ 0 w 82"/>
                  <a:gd name="T3" fmla="*/ 24 h 24"/>
                  <a:gd name="T4" fmla="*/ 82 w 82"/>
                  <a:gd name="T5" fmla="*/ 24 h 24"/>
                  <a:gd name="T6" fmla="*/ 0 w 82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2"/>
                  <a:gd name="T13" fmla="*/ 0 h 24"/>
                  <a:gd name="T14" fmla="*/ 82 w 82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2" h="24">
                    <a:moveTo>
                      <a:pt x="0" y="0"/>
                    </a:moveTo>
                    <a:lnTo>
                      <a:pt x="0" y="24"/>
                    </a:lnTo>
                    <a:lnTo>
                      <a:pt x="8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3" name="Freeform 3148"/>
              <p:cNvSpPr>
                <a:spLocks/>
              </p:cNvSpPr>
              <p:nvPr/>
            </p:nvSpPr>
            <p:spPr bwMode="auto">
              <a:xfrm>
                <a:off x="1586" y="2851"/>
                <a:ext cx="80" cy="24"/>
              </a:xfrm>
              <a:custGeom>
                <a:avLst/>
                <a:gdLst>
                  <a:gd name="T0" fmla="*/ 0 w 82"/>
                  <a:gd name="T1" fmla="*/ 0 h 24"/>
                  <a:gd name="T2" fmla="*/ 0 w 82"/>
                  <a:gd name="T3" fmla="*/ 24 h 24"/>
                  <a:gd name="T4" fmla="*/ 82 w 82"/>
                  <a:gd name="T5" fmla="*/ 24 h 24"/>
                  <a:gd name="T6" fmla="*/ 0 w 82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2"/>
                  <a:gd name="T13" fmla="*/ 0 h 24"/>
                  <a:gd name="T14" fmla="*/ 82 w 82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2" h="24">
                    <a:moveTo>
                      <a:pt x="0" y="0"/>
                    </a:moveTo>
                    <a:lnTo>
                      <a:pt x="0" y="24"/>
                    </a:lnTo>
                    <a:lnTo>
                      <a:pt x="82" y="2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4" name="Rectangle 3149"/>
              <p:cNvSpPr>
                <a:spLocks noChangeArrowheads="1"/>
              </p:cNvSpPr>
              <p:nvPr/>
            </p:nvSpPr>
            <p:spPr bwMode="auto">
              <a:xfrm>
                <a:off x="1586" y="2875"/>
                <a:ext cx="8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5" name="Rectangle 3150"/>
              <p:cNvSpPr>
                <a:spLocks noChangeArrowheads="1"/>
              </p:cNvSpPr>
              <p:nvPr/>
            </p:nvSpPr>
            <p:spPr bwMode="auto">
              <a:xfrm>
                <a:off x="1586" y="2875"/>
                <a:ext cx="8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625" name="Text Box 3151"/>
            <p:cNvSpPr txBox="1">
              <a:spLocks noChangeArrowheads="1"/>
            </p:cNvSpPr>
            <p:nvPr/>
          </p:nvSpPr>
          <p:spPr bwMode="auto">
            <a:xfrm>
              <a:off x="2720" y="1968"/>
              <a:ext cx="19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400"/>
                <a:t>B</a:t>
              </a:r>
            </a:p>
          </p:txBody>
        </p:sp>
        <p:sp>
          <p:nvSpPr>
            <p:cNvPr id="24626" name="Text Box 3152"/>
            <p:cNvSpPr txBox="1">
              <a:spLocks noChangeArrowheads="1"/>
            </p:cNvSpPr>
            <p:nvPr/>
          </p:nvSpPr>
          <p:spPr bwMode="auto">
            <a:xfrm>
              <a:off x="2672" y="1152"/>
              <a:ext cx="19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400"/>
                <a:t>B</a:t>
              </a:r>
            </a:p>
          </p:txBody>
        </p:sp>
      </p:grpSp>
      <p:sp>
        <p:nvSpPr>
          <p:cNvPr id="24604" name="Text Box 3153"/>
          <p:cNvSpPr txBox="1">
            <a:spLocks noChangeArrowheads="1"/>
          </p:cNvSpPr>
          <p:nvPr/>
        </p:nvSpPr>
        <p:spPr bwMode="auto">
          <a:xfrm>
            <a:off x="7696200" y="1143000"/>
            <a:ext cx="609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/>
              <a:t>B - B</a:t>
            </a:r>
          </a:p>
        </p:txBody>
      </p:sp>
      <p:sp>
        <p:nvSpPr>
          <p:cNvPr id="24605" name="Text Box 3154"/>
          <p:cNvSpPr txBox="1">
            <a:spLocks noChangeArrowheads="1"/>
          </p:cNvSpPr>
          <p:nvPr/>
        </p:nvSpPr>
        <p:spPr bwMode="auto">
          <a:xfrm>
            <a:off x="5486400" y="1219200"/>
            <a:ext cx="609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/>
              <a:t>A - A</a:t>
            </a:r>
          </a:p>
        </p:txBody>
      </p:sp>
      <p:sp>
        <p:nvSpPr>
          <p:cNvPr id="24606" name="Line 3155"/>
          <p:cNvSpPr>
            <a:spLocks noChangeShapeType="1"/>
          </p:cNvSpPr>
          <p:nvPr/>
        </p:nvSpPr>
        <p:spPr bwMode="auto">
          <a:xfrm>
            <a:off x="5715000" y="24384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Dot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155" name="Text Box 3163"/>
          <p:cNvSpPr txBox="1">
            <a:spLocks noChangeArrowheads="1"/>
          </p:cNvSpPr>
          <p:nvPr/>
        </p:nvSpPr>
        <p:spPr bwMode="auto">
          <a:xfrm>
            <a:off x="0" y="1676400"/>
            <a:ext cx="4038600" cy="265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sửa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sót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kẻ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gạch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gạch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kẻ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gióng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kích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thước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đậm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nét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44035" name="Group 3169"/>
          <p:cNvGrpSpPr>
            <a:grpSpLocks/>
          </p:cNvGrpSpPr>
          <p:nvPr/>
        </p:nvGrpSpPr>
        <p:grpSpPr bwMode="auto">
          <a:xfrm>
            <a:off x="5695950" y="4467225"/>
            <a:ext cx="520700" cy="152400"/>
            <a:chOff x="1824" y="3168"/>
            <a:chExt cx="328" cy="96"/>
          </a:xfrm>
        </p:grpSpPr>
        <p:sp>
          <p:nvSpPr>
            <p:cNvPr id="24621" name="Line 2920"/>
            <p:cNvSpPr>
              <a:spLocks noChangeShapeType="1"/>
            </p:cNvSpPr>
            <p:nvPr/>
          </p:nvSpPr>
          <p:spPr bwMode="auto">
            <a:xfrm flipH="1">
              <a:off x="1907" y="3168"/>
              <a:ext cx="24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Line 3168"/>
            <p:cNvSpPr>
              <a:spLocks noChangeShapeType="1"/>
            </p:cNvSpPr>
            <p:nvPr/>
          </p:nvSpPr>
          <p:spPr bwMode="auto">
            <a:xfrm flipH="1">
              <a:off x="1824" y="3168"/>
              <a:ext cx="96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7" name="Group 3177"/>
          <p:cNvGrpSpPr>
            <a:grpSpLocks/>
          </p:cNvGrpSpPr>
          <p:nvPr/>
        </p:nvGrpSpPr>
        <p:grpSpPr bwMode="auto">
          <a:xfrm>
            <a:off x="7105650" y="1600200"/>
            <a:ext cx="333375" cy="393700"/>
            <a:chOff x="1104" y="3330"/>
            <a:chExt cx="210" cy="248"/>
          </a:xfrm>
        </p:grpSpPr>
        <p:sp>
          <p:nvSpPr>
            <p:cNvPr id="24614" name="Line 2965"/>
            <p:cNvSpPr>
              <a:spLocks noChangeShapeType="1"/>
            </p:cNvSpPr>
            <p:nvPr/>
          </p:nvSpPr>
          <p:spPr bwMode="auto">
            <a:xfrm flipH="1">
              <a:off x="1104" y="3577"/>
              <a:ext cx="21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Line 2966"/>
            <p:cNvSpPr>
              <a:spLocks noChangeShapeType="1"/>
            </p:cNvSpPr>
            <p:nvPr/>
          </p:nvSpPr>
          <p:spPr bwMode="auto">
            <a:xfrm>
              <a:off x="1123" y="3356"/>
              <a:ext cx="1" cy="1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2967"/>
            <p:cNvSpPr>
              <a:spLocks/>
            </p:cNvSpPr>
            <p:nvPr/>
          </p:nvSpPr>
          <p:spPr bwMode="auto">
            <a:xfrm>
              <a:off x="1119" y="3330"/>
              <a:ext cx="9" cy="26"/>
            </a:xfrm>
            <a:custGeom>
              <a:avLst/>
              <a:gdLst>
                <a:gd name="T0" fmla="*/ 0 w 9"/>
                <a:gd name="T1" fmla="*/ 26 h 26"/>
                <a:gd name="T2" fmla="*/ 9 w 9"/>
                <a:gd name="T3" fmla="*/ 26 h 26"/>
                <a:gd name="T4" fmla="*/ 4 w 9"/>
                <a:gd name="T5" fmla="*/ 0 h 26"/>
                <a:gd name="T6" fmla="*/ 0 w 9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26"/>
                  </a:moveTo>
                  <a:lnTo>
                    <a:pt x="9" y="26"/>
                  </a:lnTo>
                  <a:lnTo>
                    <a:pt x="4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2968"/>
            <p:cNvSpPr>
              <a:spLocks/>
            </p:cNvSpPr>
            <p:nvPr/>
          </p:nvSpPr>
          <p:spPr bwMode="auto">
            <a:xfrm>
              <a:off x="1119" y="3330"/>
              <a:ext cx="9" cy="26"/>
            </a:xfrm>
            <a:custGeom>
              <a:avLst/>
              <a:gdLst>
                <a:gd name="T0" fmla="*/ 0 w 9"/>
                <a:gd name="T1" fmla="*/ 26 h 26"/>
                <a:gd name="T2" fmla="*/ 9 w 9"/>
                <a:gd name="T3" fmla="*/ 26 h 26"/>
                <a:gd name="T4" fmla="*/ 4 w 9"/>
                <a:gd name="T5" fmla="*/ 0 h 26"/>
                <a:gd name="T6" fmla="*/ 0 w 9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26"/>
                  </a:moveTo>
                  <a:lnTo>
                    <a:pt x="9" y="26"/>
                  </a:lnTo>
                  <a:lnTo>
                    <a:pt x="4" y="0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2969"/>
            <p:cNvSpPr>
              <a:spLocks/>
            </p:cNvSpPr>
            <p:nvPr/>
          </p:nvSpPr>
          <p:spPr bwMode="auto">
            <a:xfrm>
              <a:off x="1119" y="3552"/>
              <a:ext cx="9" cy="25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4 w 9"/>
                <a:gd name="T5" fmla="*/ 26 h 26"/>
                <a:gd name="T6" fmla="*/ 0 w 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4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2970"/>
            <p:cNvSpPr>
              <a:spLocks/>
            </p:cNvSpPr>
            <p:nvPr/>
          </p:nvSpPr>
          <p:spPr bwMode="auto">
            <a:xfrm>
              <a:off x="1119" y="3552"/>
              <a:ext cx="9" cy="25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4 w 9"/>
                <a:gd name="T5" fmla="*/ 26 h 26"/>
                <a:gd name="T6" fmla="*/ 0 w 9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6"/>
                <a:gd name="T14" fmla="*/ 9 w 9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4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Line 3176"/>
            <p:cNvSpPr>
              <a:spLocks noChangeShapeType="1"/>
            </p:cNvSpPr>
            <p:nvPr/>
          </p:nvSpPr>
          <p:spPr bwMode="auto">
            <a:xfrm>
              <a:off x="1113" y="3330"/>
              <a:ext cx="19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8" name="Group 3182"/>
          <p:cNvGrpSpPr>
            <a:grpSpLocks/>
          </p:cNvGrpSpPr>
          <p:nvPr/>
        </p:nvGrpSpPr>
        <p:grpSpPr bwMode="auto">
          <a:xfrm>
            <a:off x="7829550" y="1862138"/>
            <a:ext cx="561975" cy="271462"/>
            <a:chOff x="336" y="3696"/>
            <a:chExt cx="480" cy="192"/>
          </a:xfrm>
        </p:grpSpPr>
        <p:sp>
          <p:nvSpPr>
            <p:cNvPr id="24612" name="Line 3180"/>
            <p:cNvSpPr>
              <a:spLocks noChangeShapeType="1"/>
            </p:cNvSpPr>
            <p:nvPr/>
          </p:nvSpPr>
          <p:spPr bwMode="auto">
            <a:xfrm flipV="1">
              <a:off x="336" y="3696"/>
              <a:ext cx="192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Line 3181"/>
            <p:cNvSpPr>
              <a:spLocks noChangeShapeType="1"/>
            </p:cNvSpPr>
            <p:nvPr/>
          </p:nvSpPr>
          <p:spPr bwMode="auto">
            <a:xfrm>
              <a:off x="528" y="3696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611" name="Text Box 18"/>
          <p:cNvSpPr txBox="1">
            <a:spLocks noChangeArrowheads="1"/>
          </p:cNvSpPr>
          <p:nvPr/>
        </p:nvSpPr>
        <p:spPr bwMode="auto">
          <a:xfrm>
            <a:off x="0" y="0"/>
            <a:ext cx="3886200" cy="461665"/>
          </a:xfrm>
          <a:prstGeom prst="rect">
            <a:avLst/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.VnTimeH" pitchFamily="34" charset="0"/>
              </a:rPr>
              <a:t>     </a:t>
            </a:r>
            <a:r>
              <a:rPr lang="en-US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 TỰ LẬP</a:t>
            </a:r>
            <a:endParaRPr lang="en-US" b="1">
              <a:solidFill>
                <a:schemeClr val="bg1"/>
              </a:solidFill>
              <a:latin typeface=".VnTimeH" pitchFamily="34" charset="0"/>
            </a:endParaRPr>
          </a:p>
        </p:txBody>
      </p:sp>
      <p:pic>
        <p:nvPicPr>
          <p:cNvPr id="2807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66800" y="4762500"/>
            <a:ext cx="2095500" cy="171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4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8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8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8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8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" dur="1000"/>
                                        <p:tgtEl>
                                          <p:spTgt spid="88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9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4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0" dur="2000"/>
                                        <p:tgtEl>
                                          <p:spTgt spid="44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3" dur="20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58" dur="2000"/>
                                        <p:tgtEl>
                                          <p:spTgt spid="44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6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1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4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48" grpId="0"/>
      <p:bldP spid="8815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8"/>
          <p:cNvSpPr>
            <a:spLocks noChangeArrowheads="1"/>
          </p:cNvSpPr>
          <p:nvPr/>
        </p:nvSpPr>
        <p:spPr bwMode="auto">
          <a:xfrm>
            <a:off x="4495800" y="0"/>
            <a:ext cx="4648200" cy="6400800"/>
          </a:xfrm>
          <a:prstGeom prst="rect">
            <a:avLst/>
          </a:prstGeom>
          <a:solidFill>
            <a:srgbClr val="CBF1F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Text Box 11"/>
          <p:cNvSpPr txBox="1">
            <a:spLocks noChangeArrowheads="1"/>
          </p:cNvSpPr>
          <p:nvPr/>
        </p:nvSpPr>
        <p:spPr bwMode="auto">
          <a:xfrm>
            <a:off x="457200" y="1152525"/>
            <a:ext cx="354776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4: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652" name="Group 3089"/>
          <p:cNvGrpSpPr>
            <a:grpSpLocks/>
          </p:cNvGrpSpPr>
          <p:nvPr/>
        </p:nvGrpSpPr>
        <p:grpSpPr bwMode="auto">
          <a:xfrm>
            <a:off x="5030788" y="195263"/>
            <a:ext cx="3884612" cy="5943600"/>
            <a:chOff x="3169" y="123"/>
            <a:chExt cx="2447" cy="3744"/>
          </a:xfrm>
        </p:grpSpPr>
        <p:sp>
          <p:nvSpPr>
            <p:cNvPr id="30680" name="Freeform 16"/>
            <p:cNvSpPr>
              <a:spLocks/>
            </p:cNvSpPr>
            <p:nvPr/>
          </p:nvSpPr>
          <p:spPr bwMode="auto">
            <a:xfrm>
              <a:off x="3169" y="3866"/>
              <a:ext cx="2445" cy="1"/>
            </a:xfrm>
            <a:custGeom>
              <a:avLst/>
              <a:gdLst>
                <a:gd name="T0" fmla="*/ 2 w 2445"/>
                <a:gd name="T1" fmla="*/ 0 h 1"/>
                <a:gd name="T2" fmla="*/ 0 w 2445"/>
                <a:gd name="T3" fmla="*/ 1 h 1"/>
                <a:gd name="T4" fmla="*/ 2445 w 2445"/>
                <a:gd name="T5" fmla="*/ 0 h 1"/>
                <a:gd name="T6" fmla="*/ 2 w 244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1"/>
                <a:gd name="T14" fmla="*/ 2445 w 244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1">
                  <a:moveTo>
                    <a:pt x="2" y="0"/>
                  </a:moveTo>
                  <a:lnTo>
                    <a:pt x="0" y="1"/>
                  </a:lnTo>
                  <a:lnTo>
                    <a:pt x="244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81" name="Freeform 17"/>
            <p:cNvSpPr>
              <a:spLocks/>
            </p:cNvSpPr>
            <p:nvPr/>
          </p:nvSpPr>
          <p:spPr bwMode="auto">
            <a:xfrm>
              <a:off x="3169" y="3866"/>
              <a:ext cx="2447" cy="1"/>
            </a:xfrm>
            <a:custGeom>
              <a:avLst/>
              <a:gdLst>
                <a:gd name="T0" fmla="*/ 0 w 2447"/>
                <a:gd name="T1" fmla="*/ 1 h 1"/>
                <a:gd name="T2" fmla="*/ 2445 w 2447"/>
                <a:gd name="T3" fmla="*/ 0 h 1"/>
                <a:gd name="T4" fmla="*/ 2447 w 2447"/>
                <a:gd name="T5" fmla="*/ 1 h 1"/>
                <a:gd name="T6" fmla="*/ 0 w 2447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1"/>
                <a:gd name="T14" fmla="*/ 2447 w 244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1">
                  <a:moveTo>
                    <a:pt x="0" y="1"/>
                  </a:moveTo>
                  <a:lnTo>
                    <a:pt x="2445" y="0"/>
                  </a:lnTo>
                  <a:lnTo>
                    <a:pt x="244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82" name="Freeform 19"/>
            <p:cNvSpPr>
              <a:spLocks/>
            </p:cNvSpPr>
            <p:nvPr/>
          </p:nvSpPr>
          <p:spPr bwMode="auto">
            <a:xfrm>
              <a:off x="5614" y="125"/>
              <a:ext cx="2" cy="3742"/>
            </a:xfrm>
            <a:custGeom>
              <a:avLst/>
              <a:gdLst>
                <a:gd name="T0" fmla="*/ 0 w 2"/>
                <a:gd name="T1" fmla="*/ 3741 h 3742"/>
                <a:gd name="T2" fmla="*/ 2 w 2"/>
                <a:gd name="T3" fmla="*/ 3742 h 3742"/>
                <a:gd name="T4" fmla="*/ 0 w 2"/>
                <a:gd name="T5" fmla="*/ 0 h 3742"/>
                <a:gd name="T6" fmla="*/ 0 w 2"/>
                <a:gd name="T7" fmla="*/ 3741 h 37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2"/>
                <a:gd name="T14" fmla="*/ 2 w 2"/>
                <a:gd name="T15" fmla="*/ 3742 h 37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2">
                  <a:moveTo>
                    <a:pt x="0" y="3741"/>
                  </a:moveTo>
                  <a:lnTo>
                    <a:pt x="2" y="3742"/>
                  </a:lnTo>
                  <a:lnTo>
                    <a:pt x="0" y="0"/>
                  </a:lnTo>
                  <a:lnTo>
                    <a:pt x="0" y="3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83" name="Freeform 20"/>
            <p:cNvSpPr>
              <a:spLocks/>
            </p:cNvSpPr>
            <p:nvPr/>
          </p:nvSpPr>
          <p:spPr bwMode="auto">
            <a:xfrm>
              <a:off x="5614" y="123"/>
              <a:ext cx="2" cy="3744"/>
            </a:xfrm>
            <a:custGeom>
              <a:avLst/>
              <a:gdLst>
                <a:gd name="T0" fmla="*/ 2 w 2"/>
                <a:gd name="T1" fmla="*/ 3744 h 3744"/>
                <a:gd name="T2" fmla="*/ 0 w 2"/>
                <a:gd name="T3" fmla="*/ 2 h 3744"/>
                <a:gd name="T4" fmla="*/ 2 w 2"/>
                <a:gd name="T5" fmla="*/ 0 h 3744"/>
                <a:gd name="T6" fmla="*/ 2 w 2"/>
                <a:gd name="T7" fmla="*/ 3744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2" y="374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37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84" name="Freeform 22"/>
            <p:cNvSpPr>
              <a:spLocks/>
            </p:cNvSpPr>
            <p:nvPr/>
          </p:nvSpPr>
          <p:spPr bwMode="auto">
            <a:xfrm>
              <a:off x="3171" y="123"/>
              <a:ext cx="2445" cy="2"/>
            </a:xfrm>
            <a:custGeom>
              <a:avLst/>
              <a:gdLst>
                <a:gd name="T0" fmla="*/ 2443 w 2445"/>
                <a:gd name="T1" fmla="*/ 2 h 2"/>
                <a:gd name="T2" fmla="*/ 2445 w 2445"/>
                <a:gd name="T3" fmla="*/ 0 h 2"/>
                <a:gd name="T4" fmla="*/ 0 w 2445"/>
                <a:gd name="T5" fmla="*/ 2 h 2"/>
                <a:gd name="T6" fmla="*/ 2443 w 2445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2"/>
                <a:gd name="T14" fmla="*/ 2445 w 244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2">
                  <a:moveTo>
                    <a:pt x="2443" y="2"/>
                  </a:moveTo>
                  <a:lnTo>
                    <a:pt x="2445" y="0"/>
                  </a:lnTo>
                  <a:lnTo>
                    <a:pt x="0" y="2"/>
                  </a:lnTo>
                  <a:lnTo>
                    <a:pt x="24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85" name="Freeform 23"/>
            <p:cNvSpPr>
              <a:spLocks/>
            </p:cNvSpPr>
            <p:nvPr/>
          </p:nvSpPr>
          <p:spPr bwMode="auto">
            <a:xfrm>
              <a:off x="3169" y="123"/>
              <a:ext cx="2447" cy="2"/>
            </a:xfrm>
            <a:custGeom>
              <a:avLst/>
              <a:gdLst>
                <a:gd name="T0" fmla="*/ 2447 w 2447"/>
                <a:gd name="T1" fmla="*/ 0 h 2"/>
                <a:gd name="T2" fmla="*/ 2 w 2447"/>
                <a:gd name="T3" fmla="*/ 2 h 2"/>
                <a:gd name="T4" fmla="*/ 0 w 2447"/>
                <a:gd name="T5" fmla="*/ 0 h 2"/>
                <a:gd name="T6" fmla="*/ 2447 w 244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2"/>
                <a:gd name="T14" fmla="*/ 2447 w 244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2">
                  <a:moveTo>
                    <a:pt x="2447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86" name="Freeform 25"/>
            <p:cNvSpPr>
              <a:spLocks/>
            </p:cNvSpPr>
            <p:nvPr/>
          </p:nvSpPr>
          <p:spPr bwMode="auto">
            <a:xfrm>
              <a:off x="3169" y="123"/>
              <a:ext cx="2" cy="3743"/>
            </a:xfrm>
            <a:custGeom>
              <a:avLst/>
              <a:gdLst>
                <a:gd name="T0" fmla="*/ 2 w 2"/>
                <a:gd name="T1" fmla="*/ 2 h 3743"/>
                <a:gd name="T2" fmla="*/ 0 w 2"/>
                <a:gd name="T3" fmla="*/ 0 h 3743"/>
                <a:gd name="T4" fmla="*/ 2 w 2"/>
                <a:gd name="T5" fmla="*/ 3743 h 3743"/>
                <a:gd name="T6" fmla="*/ 2 w 2"/>
                <a:gd name="T7" fmla="*/ 2 h 37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3"/>
                <a:gd name="T14" fmla="*/ 2 w 2"/>
                <a:gd name="T15" fmla="*/ 3743 h 37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3">
                  <a:moveTo>
                    <a:pt x="2" y="2"/>
                  </a:moveTo>
                  <a:lnTo>
                    <a:pt x="0" y="0"/>
                  </a:lnTo>
                  <a:lnTo>
                    <a:pt x="2" y="374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87" name="Freeform 26"/>
            <p:cNvSpPr>
              <a:spLocks/>
            </p:cNvSpPr>
            <p:nvPr/>
          </p:nvSpPr>
          <p:spPr bwMode="auto">
            <a:xfrm>
              <a:off x="3169" y="123"/>
              <a:ext cx="2" cy="3744"/>
            </a:xfrm>
            <a:custGeom>
              <a:avLst/>
              <a:gdLst>
                <a:gd name="T0" fmla="*/ 0 w 2"/>
                <a:gd name="T1" fmla="*/ 0 h 3744"/>
                <a:gd name="T2" fmla="*/ 2 w 2"/>
                <a:gd name="T3" fmla="*/ 3743 h 3744"/>
                <a:gd name="T4" fmla="*/ 0 w 2"/>
                <a:gd name="T5" fmla="*/ 3744 h 3744"/>
                <a:gd name="T6" fmla="*/ 0 w 2"/>
                <a:gd name="T7" fmla="*/ 0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0" y="0"/>
                  </a:moveTo>
                  <a:lnTo>
                    <a:pt x="2" y="3743"/>
                  </a:lnTo>
                  <a:lnTo>
                    <a:pt x="0" y="37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88" name="Line 167"/>
            <p:cNvSpPr>
              <a:spLocks noChangeShapeType="1"/>
            </p:cNvSpPr>
            <p:nvPr/>
          </p:nvSpPr>
          <p:spPr bwMode="auto">
            <a:xfrm>
              <a:off x="4203" y="979"/>
              <a:ext cx="1" cy="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89" name="Line 168"/>
            <p:cNvSpPr>
              <a:spLocks noChangeShapeType="1"/>
            </p:cNvSpPr>
            <p:nvPr/>
          </p:nvSpPr>
          <p:spPr bwMode="auto">
            <a:xfrm flipH="1">
              <a:off x="3621" y="1609"/>
              <a:ext cx="5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0" name="Line 169"/>
            <p:cNvSpPr>
              <a:spLocks noChangeShapeType="1"/>
            </p:cNvSpPr>
            <p:nvPr/>
          </p:nvSpPr>
          <p:spPr bwMode="auto">
            <a:xfrm flipV="1">
              <a:off x="3621" y="1533"/>
              <a:ext cx="1" cy="7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1" name="Line 170"/>
            <p:cNvSpPr>
              <a:spLocks noChangeShapeType="1"/>
            </p:cNvSpPr>
            <p:nvPr/>
          </p:nvSpPr>
          <p:spPr bwMode="auto">
            <a:xfrm>
              <a:off x="3621" y="1533"/>
              <a:ext cx="4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2" name="Line 171"/>
            <p:cNvSpPr>
              <a:spLocks noChangeShapeType="1"/>
            </p:cNvSpPr>
            <p:nvPr/>
          </p:nvSpPr>
          <p:spPr bwMode="auto">
            <a:xfrm flipH="1">
              <a:off x="4133" y="979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3" name="Line 172"/>
            <p:cNvSpPr>
              <a:spLocks noChangeShapeType="1"/>
            </p:cNvSpPr>
            <p:nvPr/>
          </p:nvSpPr>
          <p:spPr bwMode="auto">
            <a:xfrm>
              <a:off x="4133" y="979"/>
              <a:ext cx="1" cy="53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4" name="Line 173"/>
            <p:cNvSpPr>
              <a:spLocks noChangeShapeType="1"/>
            </p:cNvSpPr>
            <p:nvPr/>
          </p:nvSpPr>
          <p:spPr bwMode="auto">
            <a:xfrm flipH="1">
              <a:off x="4228" y="1218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5" name="Line 174"/>
            <p:cNvSpPr>
              <a:spLocks noChangeShapeType="1"/>
            </p:cNvSpPr>
            <p:nvPr/>
          </p:nvSpPr>
          <p:spPr bwMode="auto">
            <a:xfrm flipH="1">
              <a:off x="4221" y="1218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6" name="Line 175"/>
            <p:cNvSpPr>
              <a:spLocks noChangeShapeType="1"/>
            </p:cNvSpPr>
            <p:nvPr/>
          </p:nvSpPr>
          <p:spPr bwMode="auto">
            <a:xfrm flipH="1">
              <a:off x="4195" y="1218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7" name="Line 176"/>
            <p:cNvSpPr>
              <a:spLocks noChangeShapeType="1"/>
            </p:cNvSpPr>
            <p:nvPr/>
          </p:nvSpPr>
          <p:spPr bwMode="auto">
            <a:xfrm flipH="1">
              <a:off x="4188" y="1218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8" name="Line 177"/>
            <p:cNvSpPr>
              <a:spLocks noChangeShapeType="1"/>
            </p:cNvSpPr>
            <p:nvPr/>
          </p:nvSpPr>
          <p:spPr bwMode="auto">
            <a:xfrm flipH="1">
              <a:off x="4162" y="1218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99" name="Line 178"/>
            <p:cNvSpPr>
              <a:spLocks noChangeShapeType="1"/>
            </p:cNvSpPr>
            <p:nvPr/>
          </p:nvSpPr>
          <p:spPr bwMode="auto">
            <a:xfrm flipH="1">
              <a:off x="4155" y="1218"/>
              <a:ext cx="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0" name="Line 179"/>
            <p:cNvSpPr>
              <a:spLocks noChangeShapeType="1"/>
            </p:cNvSpPr>
            <p:nvPr/>
          </p:nvSpPr>
          <p:spPr bwMode="auto">
            <a:xfrm flipH="1">
              <a:off x="4133" y="1218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1" name="Line 180"/>
            <p:cNvSpPr>
              <a:spLocks noChangeShapeType="1"/>
            </p:cNvSpPr>
            <p:nvPr/>
          </p:nvSpPr>
          <p:spPr bwMode="auto">
            <a:xfrm flipH="1">
              <a:off x="4133" y="1139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2" name="Line 181"/>
            <p:cNvSpPr>
              <a:spLocks noChangeShapeType="1"/>
            </p:cNvSpPr>
            <p:nvPr/>
          </p:nvSpPr>
          <p:spPr bwMode="auto">
            <a:xfrm flipH="1">
              <a:off x="4133" y="1297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3" name="Line 182"/>
            <p:cNvSpPr>
              <a:spLocks noChangeShapeType="1"/>
            </p:cNvSpPr>
            <p:nvPr/>
          </p:nvSpPr>
          <p:spPr bwMode="auto">
            <a:xfrm flipV="1">
              <a:off x="3842" y="1691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4" name="Line 183"/>
            <p:cNvSpPr>
              <a:spLocks noChangeShapeType="1"/>
            </p:cNvSpPr>
            <p:nvPr/>
          </p:nvSpPr>
          <p:spPr bwMode="auto">
            <a:xfrm flipV="1">
              <a:off x="3842" y="168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5" name="Line 184"/>
            <p:cNvSpPr>
              <a:spLocks noChangeShapeType="1"/>
            </p:cNvSpPr>
            <p:nvPr/>
          </p:nvSpPr>
          <p:spPr bwMode="auto">
            <a:xfrm flipV="1">
              <a:off x="3842" y="1655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6" name="Line 185"/>
            <p:cNvSpPr>
              <a:spLocks noChangeShapeType="1"/>
            </p:cNvSpPr>
            <p:nvPr/>
          </p:nvSpPr>
          <p:spPr bwMode="auto">
            <a:xfrm flipV="1">
              <a:off x="3842" y="1647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7" name="Line 186"/>
            <p:cNvSpPr>
              <a:spLocks noChangeShapeType="1"/>
            </p:cNvSpPr>
            <p:nvPr/>
          </p:nvSpPr>
          <p:spPr bwMode="auto">
            <a:xfrm flipV="1">
              <a:off x="3842" y="1619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8" name="Line 187"/>
            <p:cNvSpPr>
              <a:spLocks noChangeShapeType="1"/>
            </p:cNvSpPr>
            <p:nvPr/>
          </p:nvSpPr>
          <p:spPr bwMode="auto">
            <a:xfrm flipV="1">
              <a:off x="3842" y="1611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09" name="Line 188"/>
            <p:cNvSpPr>
              <a:spLocks noChangeShapeType="1"/>
            </p:cNvSpPr>
            <p:nvPr/>
          </p:nvSpPr>
          <p:spPr bwMode="auto">
            <a:xfrm flipV="1">
              <a:off x="3842" y="1583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10" name="Line 189"/>
            <p:cNvSpPr>
              <a:spLocks noChangeShapeType="1"/>
            </p:cNvSpPr>
            <p:nvPr/>
          </p:nvSpPr>
          <p:spPr bwMode="auto">
            <a:xfrm flipV="1">
              <a:off x="3842" y="1575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11" name="Line 190"/>
            <p:cNvSpPr>
              <a:spLocks noChangeShapeType="1"/>
            </p:cNvSpPr>
            <p:nvPr/>
          </p:nvSpPr>
          <p:spPr bwMode="auto">
            <a:xfrm flipV="1">
              <a:off x="3842" y="1547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12" name="Line 191"/>
            <p:cNvSpPr>
              <a:spLocks noChangeShapeType="1"/>
            </p:cNvSpPr>
            <p:nvPr/>
          </p:nvSpPr>
          <p:spPr bwMode="auto">
            <a:xfrm flipV="1">
              <a:off x="3842" y="1539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13" name="Line 192"/>
            <p:cNvSpPr>
              <a:spLocks noChangeShapeType="1"/>
            </p:cNvSpPr>
            <p:nvPr/>
          </p:nvSpPr>
          <p:spPr bwMode="auto">
            <a:xfrm flipV="1">
              <a:off x="3842" y="1510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14" name="Line 193"/>
            <p:cNvSpPr>
              <a:spLocks noChangeShapeType="1"/>
            </p:cNvSpPr>
            <p:nvPr/>
          </p:nvSpPr>
          <p:spPr bwMode="auto">
            <a:xfrm flipV="1">
              <a:off x="3842" y="150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15" name="Line 194"/>
            <p:cNvSpPr>
              <a:spLocks noChangeShapeType="1"/>
            </p:cNvSpPr>
            <p:nvPr/>
          </p:nvSpPr>
          <p:spPr bwMode="auto">
            <a:xfrm flipV="1">
              <a:off x="3842" y="1480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397" name="Rectangle 341"/>
          <p:cNvSpPr>
            <a:spLocks noChangeArrowheads="1"/>
          </p:cNvSpPr>
          <p:nvPr/>
        </p:nvSpPr>
        <p:spPr bwMode="auto">
          <a:xfrm>
            <a:off x="7656513" y="3476625"/>
            <a:ext cx="1030287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-Condense" pitchFamily="2" charset="0"/>
              </a:rPr>
              <a:t>Yeâu caàu kyõ thuaät :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398" name="Rectangle 342"/>
          <p:cNvSpPr>
            <a:spLocks noChangeArrowheads="1"/>
          </p:cNvSpPr>
          <p:nvPr/>
        </p:nvSpPr>
        <p:spPr bwMode="auto">
          <a:xfrm>
            <a:off x="7648575" y="3643313"/>
            <a:ext cx="877888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-Condense" pitchFamily="2" charset="0"/>
              </a:rPr>
              <a:t>1. Laøm tuø caïnh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399" name="Rectangle 343"/>
          <p:cNvSpPr>
            <a:spLocks noChangeArrowheads="1"/>
          </p:cNvSpPr>
          <p:nvPr/>
        </p:nvSpPr>
        <p:spPr bwMode="auto">
          <a:xfrm>
            <a:off x="7651750" y="3810000"/>
            <a:ext cx="620713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-Condense" pitchFamily="2" charset="0"/>
              </a:rPr>
              <a:t>2. Maï keõm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656" name="Rectangle 367"/>
          <p:cNvSpPr>
            <a:spLocks noChangeArrowheads="1"/>
          </p:cNvSpPr>
          <p:nvPr/>
        </p:nvSpPr>
        <p:spPr bwMode="auto">
          <a:xfrm>
            <a:off x="7153275" y="6477000"/>
            <a:ext cx="20478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900" b="1">
                <a:solidFill>
                  <a:srgbClr val="000000"/>
                </a:solidFill>
                <a:latin typeface="VNI-Helve-Condense" pitchFamily="2" charset="0"/>
              </a:rPr>
              <a:t>d)</a:t>
            </a:r>
            <a:endParaRPr lang="en-US" sz="3200" b="1">
              <a:latin typeface="Tahoma" pitchFamily="34" charset="0"/>
            </a:endParaRPr>
          </a:p>
        </p:txBody>
      </p:sp>
      <p:sp>
        <p:nvSpPr>
          <p:cNvPr id="27657" name="Freeform 18"/>
          <p:cNvSpPr>
            <a:spLocks/>
          </p:cNvSpPr>
          <p:nvPr/>
        </p:nvSpPr>
        <p:spPr bwMode="auto">
          <a:xfrm>
            <a:off x="5029200" y="6137275"/>
            <a:ext cx="3886200" cy="1588"/>
          </a:xfrm>
          <a:custGeom>
            <a:avLst/>
            <a:gdLst>
              <a:gd name="T0" fmla="*/ 2 w 2447"/>
              <a:gd name="T1" fmla="*/ 0 h 1"/>
              <a:gd name="T2" fmla="*/ 0 w 2447"/>
              <a:gd name="T3" fmla="*/ 1 h 1"/>
              <a:gd name="T4" fmla="*/ 2447 w 2447"/>
              <a:gd name="T5" fmla="*/ 1 h 1"/>
              <a:gd name="T6" fmla="*/ 2445 w 2447"/>
              <a:gd name="T7" fmla="*/ 0 h 1"/>
              <a:gd name="T8" fmla="*/ 2 w 2447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47"/>
              <a:gd name="T16" fmla="*/ 0 h 1"/>
              <a:gd name="T17" fmla="*/ 2447 w 2447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47" h="1">
                <a:moveTo>
                  <a:pt x="2" y="0"/>
                </a:moveTo>
                <a:lnTo>
                  <a:pt x="0" y="1"/>
                </a:lnTo>
                <a:lnTo>
                  <a:pt x="2447" y="1"/>
                </a:lnTo>
                <a:lnTo>
                  <a:pt x="2445" y="0"/>
                </a:lnTo>
                <a:lnTo>
                  <a:pt x="2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8" name="Freeform 21"/>
          <p:cNvSpPr>
            <a:spLocks/>
          </p:cNvSpPr>
          <p:nvPr/>
        </p:nvSpPr>
        <p:spPr bwMode="auto">
          <a:xfrm>
            <a:off x="8912225" y="195263"/>
            <a:ext cx="3175" cy="5943600"/>
          </a:xfrm>
          <a:custGeom>
            <a:avLst/>
            <a:gdLst>
              <a:gd name="T0" fmla="*/ 0 w 2"/>
              <a:gd name="T1" fmla="*/ 3743 h 3744"/>
              <a:gd name="T2" fmla="*/ 2 w 2"/>
              <a:gd name="T3" fmla="*/ 3744 h 3744"/>
              <a:gd name="T4" fmla="*/ 2 w 2"/>
              <a:gd name="T5" fmla="*/ 0 h 3744"/>
              <a:gd name="T6" fmla="*/ 0 w 2"/>
              <a:gd name="T7" fmla="*/ 2 h 3744"/>
              <a:gd name="T8" fmla="*/ 0 w 2"/>
              <a:gd name="T9" fmla="*/ 3743 h 37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744"/>
              <a:gd name="T17" fmla="*/ 2 w 2"/>
              <a:gd name="T18" fmla="*/ 3744 h 37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744">
                <a:moveTo>
                  <a:pt x="0" y="3743"/>
                </a:moveTo>
                <a:lnTo>
                  <a:pt x="2" y="3744"/>
                </a:lnTo>
                <a:lnTo>
                  <a:pt x="2" y="0"/>
                </a:lnTo>
                <a:lnTo>
                  <a:pt x="0" y="2"/>
                </a:lnTo>
                <a:lnTo>
                  <a:pt x="0" y="3743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9" name="Freeform 24"/>
          <p:cNvSpPr>
            <a:spLocks/>
          </p:cNvSpPr>
          <p:nvPr/>
        </p:nvSpPr>
        <p:spPr bwMode="auto">
          <a:xfrm>
            <a:off x="5029200" y="195263"/>
            <a:ext cx="3886200" cy="3175"/>
          </a:xfrm>
          <a:custGeom>
            <a:avLst/>
            <a:gdLst>
              <a:gd name="T0" fmla="*/ 2445 w 2447"/>
              <a:gd name="T1" fmla="*/ 2 h 2"/>
              <a:gd name="T2" fmla="*/ 2447 w 2447"/>
              <a:gd name="T3" fmla="*/ 0 h 2"/>
              <a:gd name="T4" fmla="*/ 0 w 2447"/>
              <a:gd name="T5" fmla="*/ 0 h 2"/>
              <a:gd name="T6" fmla="*/ 2 w 2447"/>
              <a:gd name="T7" fmla="*/ 2 h 2"/>
              <a:gd name="T8" fmla="*/ 2445 w 2447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47"/>
              <a:gd name="T16" fmla="*/ 0 h 2"/>
              <a:gd name="T17" fmla="*/ 2447 w 2447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47" h="2">
                <a:moveTo>
                  <a:pt x="2445" y="2"/>
                </a:moveTo>
                <a:lnTo>
                  <a:pt x="2447" y="0"/>
                </a:lnTo>
                <a:lnTo>
                  <a:pt x="0" y="0"/>
                </a:lnTo>
                <a:lnTo>
                  <a:pt x="2" y="2"/>
                </a:lnTo>
                <a:lnTo>
                  <a:pt x="2445" y="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0" name="Freeform 27"/>
          <p:cNvSpPr>
            <a:spLocks/>
          </p:cNvSpPr>
          <p:nvPr/>
        </p:nvSpPr>
        <p:spPr bwMode="auto">
          <a:xfrm>
            <a:off x="5029200" y="195263"/>
            <a:ext cx="3175" cy="5943600"/>
          </a:xfrm>
          <a:custGeom>
            <a:avLst/>
            <a:gdLst>
              <a:gd name="T0" fmla="*/ 2 w 2"/>
              <a:gd name="T1" fmla="*/ 2 h 3744"/>
              <a:gd name="T2" fmla="*/ 0 w 2"/>
              <a:gd name="T3" fmla="*/ 0 h 3744"/>
              <a:gd name="T4" fmla="*/ 0 w 2"/>
              <a:gd name="T5" fmla="*/ 3744 h 3744"/>
              <a:gd name="T6" fmla="*/ 2 w 2"/>
              <a:gd name="T7" fmla="*/ 3743 h 3744"/>
              <a:gd name="T8" fmla="*/ 2 w 2"/>
              <a:gd name="T9" fmla="*/ 2 h 37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3744"/>
              <a:gd name="T17" fmla="*/ 2 w 2"/>
              <a:gd name="T18" fmla="*/ 3744 h 37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3744">
                <a:moveTo>
                  <a:pt x="2" y="2"/>
                </a:moveTo>
                <a:lnTo>
                  <a:pt x="0" y="0"/>
                </a:lnTo>
                <a:lnTo>
                  <a:pt x="0" y="3744"/>
                </a:lnTo>
                <a:lnTo>
                  <a:pt x="2" y="3743"/>
                </a:lnTo>
                <a:lnTo>
                  <a:pt x="2" y="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1" name="Line 345"/>
          <p:cNvSpPr>
            <a:spLocks noChangeShapeType="1"/>
          </p:cNvSpPr>
          <p:nvPr/>
        </p:nvSpPr>
        <p:spPr bwMode="auto">
          <a:xfrm flipV="1">
            <a:off x="8913813" y="5537200"/>
            <a:ext cx="1587" cy="6016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2" name="Line 346"/>
          <p:cNvSpPr>
            <a:spLocks noChangeShapeType="1"/>
          </p:cNvSpPr>
          <p:nvPr/>
        </p:nvSpPr>
        <p:spPr bwMode="auto">
          <a:xfrm flipH="1">
            <a:off x="5900738" y="5537200"/>
            <a:ext cx="30130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3" name="Line 347"/>
          <p:cNvSpPr>
            <a:spLocks noChangeShapeType="1"/>
          </p:cNvSpPr>
          <p:nvPr/>
        </p:nvSpPr>
        <p:spPr bwMode="auto">
          <a:xfrm>
            <a:off x="5900738" y="5537200"/>
            <a:ext cx="1587" cy="6016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4" name="Line 348"/>
          <p:cNvSpPr>
            <a:spLocks noChangeShapeType="1"/>
          </p:cNvSpPr>
          <p:nvPr/>
        </p:nvSpPr>
        <p:spPr bwMode="auto">
          <a:xfrm flipH="1">
            <a:off x="7408863" y="5688013"/>
            <a:ext cx="15049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5" name="Line 349"/>
          <p:cNvSpPr>
            <a:spLocks noChangeShapeType="1"/>
          </p:cNvSpPr>
          <p:nvPr/>
        </p:nvSpPr>
        <p:spPr bwMode="auto">
          <a:xfrm flipH="1">
            <a:off x="5900738" y="5837238"/>
            <a:ext cx="30130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6" name="Line 350"/>
          <p:cNvSpPr>
            <a:spLocks noChangeShapeType="1"/>
          </p:cNvSpPr>
          <p:nvPr/>
        </p:nvSpPr>
        <p:spPr bwMode="auto">
          <a:xfrm>
            <a:off x="7408863" y="5537200"/>
            <a:ext cx="1587" cy="6016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7" name="Line 351"/>
          <p:cNvSpPr>
            <a:spLocks noChangeShapeType="1"/>
          </p:cNvSpPr>
          <p:nvPr/>
        </p:nvSpPr>
        <p:spPr bwMode="auto">
          <a:xfrm>
            <a:off x="8091488" y="5537200"/>
            <a:ext cx="1587" cy="3000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8" name="Line 352"/>
          <p:cNvSpPr>
            <a:spLocks noChangeShapeType="1"/>
          </p:cNvSpPr>
          <p:nvPr/>
        </p:nvSpPr>
        <p:spPr bwMode="auto">
          <a:xfrm>
            <a:off x="8450263" y="5537200"/>
            <a:ext cx="1587" cy="3000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9" name="Line 353"/>
          <p:cNvSpPr>
            <a:spLocks noChangeShapeType="1"/>
          </p:cNvSpPr>
          <p:nvPr/>
        </p:nvSpPr>
        <p:spPr bwMode="auto">
          <a:xfrm>
            <a:off x="6994525" y="5837238"/>
            <a:ext cx="1588" cy="301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0" name="Line 354"/>
          <p:cNvSpPr>
            <a:spLocks noChangeShapeType="1"/>
          </p:cNvSpPr>
          <p:nvPr/>
        </p:nvSpPr>
        <p:spPr bwMode="auto">
          <a:xfrm>
            <a:off x="6376988" y="5837238"/>
            <a:ext cx="1587" cy="301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1" name="Line 355"/>
          <p:cNvSpPr>
            <a:spLocks noChangeShapeType="1"/>
          </p:cNvSpPr>
          <p:nvPr/>
        </p:nvSpPr>
        <p:spPr bwMode="auto">
          <a:xfrm flipV="1">
            <a:off x="7408863" y="5988050"/>
            <a:ext cx="1587" cy="150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412" name="Rectangle 356"/>
          <p:cNvSpPr>
            <a:spLocks noChangeArrowheads="1"/>
          </p:cNvSpPr>
          <p:nvPr/>
        </p:nvSpPr>
        <p:spPr bwMode="auto">
          <a:xfrm>
            <a:off x="7640638" y="5551488"/>
            <a:ext cx="233362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Vaät lieäu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13" name="Rectangle 357"/>
          <p:cNvSpPr>
            <a:spLocks noChangeArrowheads="1"/>
          </p:cNvSpPr>
          <p:nvPr/>
        </p:nvSpPr>
        <p:spPr bwMode="auto">
          <a:xfrm>
            <a:off x="8188325" y="5556250"/>
            <a:ext cx="136525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Tæ leä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14" name="Rectangle 358"/>
          <p:cNvSpPr>
            <a:spLocks noChangeArrowheads="1"/>
          </p:cNvSpPr>
          <p:nvPr/>
        </p:nvSpPr>
        <p:spPr bwMode="auto">
          <a:xfrm>
            <a:off x="8591550" y="5551488"/>
            <a:ext cx="195263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Baøi soá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15" name="Rectangle 359"/>
          <p:cNvSpPr>
            <a:spLocks noChangeArrowheads="1"/>
          </p:cNvSpPr>
          <p:nvPr/>
        </p:nvSpPr>
        <p:spPr bwMode="auto">
          <a:xfrm>
            <a:off x="7640638" y="5695950"/>
            <a:ext cx="152400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Theùp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16" name="Rectangle 360"/>
          <p:cNvSpPr>
            <a:spLocks noChangeArrowheads="1"/>
          </p:cNvSpPr>
          <p:nvPr/>
        </p:nvSpPr>
        <p:spPr bwMode="auto">
          <a:xfrm>
            <a:off x="8185150" y="5695950"/>
            <a:ext cx="146050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1 : 2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17" name="Rectangle 361"/>
          <p:cNvSpPr>
            <a:spLocks noChangeArrowheads="1"/>
          </p:cNvSpPr>
          <p:nvPr/>
        </p:nvSpPr>
        <p:spPr bwMode="auto">
          <a:xfrm>
            <a:off x="8594725" y="5695950"/>
            <a:ext cx="171450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06.01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18" name="Rectangle 362"/>
          <p:cNvSpPr>
            <a:spLocks noChangeArrowheads="1"/>
          </p:cNvSpPr>
          <p:nvPr/>
        </p:nvSpPr>
        <p:spPr bwMode="auto">
          <a:xfrm>
            <a:off x="6013450" y="5854700"/>
            <a:ext cx="269875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Ngöôøi veõ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19" name="Rectangle 363"/>
          <p:cNvSpPr>
            <a:spLocks noChangeArrowheads="1"/>
          </p:cNvSpPr>
          <p:nvPr/>
        </p:nvSpPr>
        <p:spPr bwMode="auto">
          <a:xfrm>
            <a:off x="6526213" y="5854700"/>
            <a:ext cx="298450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Khaùnh Vy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20" name="Rectangle 364"/>
          <p:cNvSpPr>
            <a:spLocks noChangeArrowheads="1"/>
          </p:cNvSpPr>
          <p:nvPr/>
        </p:nvSpPr>
        <p:spPr bwMode="auto">
          <a:xfrm>
            <a:off x="7086600" y="5854700"/>
            <a:ext cx="171450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10.07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21" name="Rectangle 365"/>
          <p:cNvSpPr>
            <a:spLocks noChangeArrowheads="1"/>
          </p:cNvSpPr>
          <p:nvPr/>
        </p:nvSpPr>
        <p:spPr bwMode="auto">
          <a:xfrm>
            <a:off x="6013450" y="5995988"/>
            <a:ext cx="266700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600">
                <a:solidFill>
                  <a:srgbClr val="000000"/>
                </a:solidFill>
                <a:latin typeface="VNI-Helve-Condense" pitchFamily="2" charset="0"/>
              </a:rPr>
              <a:t>Kieåm tra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422" name="Rectangle 366"/>
          <p:cNvSpPr>
            <a:spLocks noChangeArrowheads="1"/>
          </p:cNvSpPr>
          <p:nvPr/>
        </p:nvSpPr>
        <p:spPr bwMode="auto">
          <a:xfrm>
            <a:off x="6415088" y="5578475"/>
            <a:ext cx="522287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" pitchFamily="2" charset="0"/>
              </a:rPr>
              <a:t>GIAÙ ÑÔÕ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683" name="Line 368"/>
          <p:cNvSpPr>
            <a:spLocks noChangeShapeType="1"/>
          </p:cNvSpPr>
          <p:nvPr/>
        </p:nvSpPr>
        <p:spPr bwMode="auto">
          <a:xfrm flipH="1">
            <a:off x="5900738" y="5988050"/>
            <a:ext cx="15081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4" name="Rectangle 506"/>
          <p:cNvSpPr>
            <a:spLocks noChangeArrowheads="1"/>
          </p:cNvSpPr>
          <p:nvPr/>
        </p:nvSpPr>
        <p:spPr bwMode="auto">
          <a:xfrm>
            <a:off x="5900738" y="5537200"/>
            <a:ext cx="1508125" cy="6016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5" name="Line 28"/>
          <p:cNvSpPr>
            <a:spLocks noChangeShapeType="1"/>
          </p:cNvSpPr>
          <p:nvPr/>
        </p:nvSpPr>
        <p:spPr bwMode="auto">
          <a:xfrm>
            <a:off x="7439025" y="2419350"/>
            <a:ext cx="10064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6" name="Freeform 29"/>
          <p:cNvSpPr>
            <a:spLocks/>
          </p:cNvSpPr>
          <p:nvPr/>
        </p:nvSpPr>
        <p:spPr bwMode="auto">
          <a:xfrm>
            <a:off x="7816850" y="1793875"/>
            <a:ext cx="250825" cy="250825"/>
          </a:xfrm>
          <a:custGeom>
            <a:avLst/>
            <a:gdLst>
              <a:gd name="T0" fmla="*/ 145 w 145"/>
              <a:gd name="T1" fmla="*/ 74 h 158"/>
              <a:gd name="T2" fmla="*/ 144 w 145"/>
              <a:gd name="T3" fmla="*/ 64 h 158"/>
              <a:gd name="T4" fmla="*/ 142 w 145"/>
              <a:gd name="T5" fmla="*/ 55 h 158"/>
              <a:gd name="T6" fmla="*/ 138 w 145"/>
              <a:gd name="T7" fmla="*/ 46 h 158"/>
              <a:gd name="T8" fmla="*/ 134 w 145"/>
              <a:gd name="T9" fmla="*/ 37 h 158"/>
              <a:gd name="T10" fmla="*/ 128 w 145"/>
              <a:gd name="T11" fmla="*/ 29 h 158"/>
              <a:gd name="T12" fmla="*/ 122 w 145"/>
              <a:gd name="T13" fmla="*/ 22 h 158"/>
              <a:gd name="T14" fmla="*/ 115 w 145"/>
              <a:gd name="T15" fmla="*/ 15 h 158"/>
              <a:gd name="T16" fmla="*/ 107 w 145"/>
              <a:gd name="T17" fmla="*/ 10 h 158"/>
              <a:gd name="T18" fmla="*/ 99 w 145"/>
              <a:gd name="T19" fmla="*/ 6 h 158"/>
              <a:gd name="T20" fmla="*/ 91 w 145"/>
              <a:gd name="T21" fmla="*/ 3 h 158"/>
              <a:gd name="T22" fmla="*/ 81 w 145"/>
              <a:gd name="T23" fmla="*/ 1 h 158"/>
              <a:gd name="T24" fmla="*/ 72 w 145"/>
              <a:gd name="T25" fmla="*/ 0 h 158"/>
              <a:gd name="T26" fmla="*/ 63 w 145"/>
              <a:gd name="T27" fmla="*/ 1 h 158"/>
              <a:gd name="T28" fmla="*/ 54 w 145"/>
              <a:gd name="T29" fmla="*/ 3 h 158"/>
              <a:gd name="T30" fmla="*/ 46 w 145"/>
              <a:gd name="T31" fmla="*/ 6 h 158"/>
              <a:gd name="T32" fmla="*/ 37 w 145"/>
              <a:gd name="T33" fmla="*/ 10 h 158"/>
              <a:gd name="T34" fmla="*/ 30 w 145"/>
              <a:gd name="T35" fmla="*/ 15 h 158"/>
              <a:gd name="T36" fmla="*/ 23 w 145"/>
              <a:gd name="T37" fmla="*/ 22 h 158"/>
              <a:gd name="T38" fmla="*/ 16 w 145"/>
              <a:gd name="T39" fmla="*/ 29 h 158"/>
              <a:gd name="T40" fmla="*/ 11 w 145"/>
              <a:gd name="T41" fmla="*/ 37 h 158"/>
              <a:gd name="T42" fmla="*/ 7 w 145"/>
              <a:gd name="T43" fmla="*/ 46 h 158"/>
              <a:gd name="T44" fmla="*/ 3 w 145"/>
              <a:gd name="T45" fmla="*/ 55 h 158"/>
              <a:gd name="T46" fmla="*/ 1 w 145"/>
              <a:gd name="T47" fmla="*/ 64 h 158"/>
              <a:gd name="T48" fmla="*/ 0 w 145"/>
              <a:gd name="T49" fmla="*/ 74 h 158"/>
              <a:gd name="T50" fmla="*/ 0 w 145"/>
              <a:gd name="T51" fmla="*/ 84 h 158"/>
              <a:gd name="T52" fmla="*/ 1 w 145"/>
              <a:gd name="T53" fmla="*/ 94 h 158"/>
              <a:gd name="T54" fmla="*/ 3 w 145"/>
              <a:gd name="T55" fmla="*/ 103 h 158"/>
              <a:gd name="T56" fmla="*/ 7 w 145"/>
              <a:gd name="T57" fmla="*/ 113 h 158"/>
              <a:gd name="T58" fmla="*/ 11 w 145"/>
              <a:gd name="T59" fmla="*/ 121 h 158"/>
              <a:gd name="T60" fmla="*/ 16 w 145"/>
              <a:gd name="T61" fmla="*/ 129 h 158"/>
              <a:gd name="T62" fmla="*/ 23 w 145"/>
              <a:gd name="T63" fmla="*/ 137 h 158"/>
              <a:gd name="T64" fmla="*/ 30 w 145"/>
              <a:gd name="T65" fmla="*/ 143 h 158"/>
              <a:gd name="T66" fmla="*/ 37 w 145"/>
              <a:gd name="T67" fmla="*/ 148 h 158"/>
              <a:gd name="T68" fmla="*/ 46 w 145"/>
              <a:gd name="T69" fmla="*/ 152 h 158"/>
              <a:gd name="T70" fmla="*/ 54 w 145"/>
              <a:gd name="T71" fmla="*/ 155 h 158"/>
              <a:gd name="T72" fmla="*/ 63 w 145"/>
              <a:gd name="T73" fmla="*/ 157 h 158"/>
              <a:gd name="T74" fmla="*/ 72 w 145"/>
              <a:gd name="T75" fmla="*/ 158 h 158"/>
              <a:gd name="T76" fmla="*/ 81 w 145"/>
              <a:gd name="T77" fmla="*/ 157 h 158"/>
              <a:gd name="T78" fmla="*/ 91 w 145"/>
              <a:gd name="T79" fmla="*/ 155 h 158"/>
              <a:gd name="T80" fmla="*/ 99 w 145"/>
              <a:gd name="T81" fmla="*/ 152 h 158"/>
              <a:gd name="T82" fmla="*/ 107 w 145"/>
              <a:gd name="T83" fmla="*/ 148 h 158"/>
              <a:gd name="T84" fmla="*/ 115 w 145"/>
              <a:gd name="T85" fmla="*/ 143 h 158"/>
              <a:gd name="T86" fmla="*/ 122 w 145"/>
              <a:gd name="T87" fmla="*/ 137 h 158"/>
              <a:gd name="T88" fmla="*/ 128 w 145"/>
              <a:gd name="T89" fmla="*/ 129 h 158"/>
              <a:gd name="T90" fmla="*/ 134 w 145"/>
              <a:gd name="T91" fmla="*/ 121 h 158"/>
              <a:gd name="T92" fmla="*/ 138 w 145"/>
              <a:gd name="T93" fmla="*/ 113 h 158"/>
              <a:gd name="T94" fmla="*/ 142 w 145"/>
              <a:gd name="T95" fmla="*/ 103 h 158"/>
              <a:gd name="T96" fmla="*/ 144 w 145"/>
              <a:gd name="T97" fmla="*/ 94 h 158"/>
              <a:gd name="T98" fmla="*/ 145 w 145"/>
              <a:gd name="T99" fmla="*/ 84 h 1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45"/>
              <a:gd name="T151" fmla="*/ 0 h 158"/>
              <a:gd name="T152" fmla="*/ 145 w 145"/>
              <a:gd name="T153" fmla="*/ 158 h 15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45" h="158">
                <a:moveTo>
                  <a:pt x="145" y="79"/>
                </a:moveTo>
                <a:lnTo>
                  <a:pt x="145" y="74"/>
                </a:lnTo>
                <a:lnTo>
                  <a:pt x="145" y="69"/>
                </a:lnTo>
                <a:lnTo>
                  <a:pt x="144" y="64"/>
                </a:lnTo>
                <a:lnTo>
                  <a:pt x="143" y="60"/>
                </a:lnTo>
                <a:lnTo>
                  <a:pt x="142" y="55"/>
                </a:lnTo>
                <a:lnTo>
                  <a:pt x="140" y="50"/>
                </a:lnTo>
                <a:lnTo>
                  <a:pt x="138" y="46"/>
                </a:lnTo>
                <a:lnTo>
                  <a:pt x="136" y="41"/>
                </a:lnTo>
                <a:lnTo>
                  <a:pt x="134" y="37"/>
                </a:lnTo>
                <a:lnTo>
                  <a:pt x="131" y="33"/>
                </a:lnTo>
                <a:lnTo>
                  <a:pt x="128" y="29"/>
                </a:lnTo>
                <a:lnTo>
                  <a:pt x="125" y="25"/>
                </a:lnTo>
                <a:lnTo>
                  <a:pt x="122" y="22"/>
                </a:lnTo>
                <a:lnTo>
                  <a:pt x="119" y="18"/>
                </a:lnTo>
                <a:lnTo>
                  <a:pt x="115" y="15"/>
                </a:lnTo>
                <a:lnTo>
                  <a:pt x="111" y="13"/>
                </a:lnTo>
                <a:lnTo>
                  <a:pt x="107" y="10"/>
                </a:lnTo>
                <a:lnTo>
                  <a:pt x="103" y="8"/>
                </a:lnTo>
                <a:lnTo>
                  <a:pt x="99" y="6"/>
                </a:lnTo>
                <a:lnTo>
                  <a:pt x="95" y="4"/>
                </a:lnTo>
                <a:lnTo>
                  <a:pt x="91" y="3"/>
                </a:lnTo>
                <a:lnTo>
                  <a:pt x="86" y="2"/>
                </a:lnTo>
                <a:lnTo>
                  <a:pt x="81" y="1"/>
                </a:lnTo>
                <a:lnTo>
                  <a:pt x="77" y="1"/>
                </a:lnTo>
                <a:lnTo>
                  <a:pt x="72" y="0"/>
                </a:lnTo>
                <a:lnTo>
                  <a:pt x="68" y="1"/>
                </a:lnTo>
                <a:lnTo>
                  <a:pt x="63" y="1"/>
                </a:lnTo>
                <a:lnTo>
                  <a:pt x="59" y="2"/>
                </a:lnTo>
                <a:lnTo>
                  <a:pt x="54" y="3"/>
                </a:lnTo>
                <a:lnTo>
                  <a:pt x="50" y="4"/>
                </a:lnTo>
                <a:lnTo>
                  <a:pt x="46" y="6"/>
                </a:lnTo>
                <a:lnTo>
                  <a:pt x="41" y="8"/>
                </a:lnTo>
                <a:lnTo>
                  <a:pt x="37" y="10"/>
                </a:lnTo>
                <a:lnTo>
                  <a:pt x="33" y="13"/>
                </a:lnTo>
                <a:lnTo>
                  <a:pt x="30" y="15"/>
                </a:lnTo>
                <a:lnTo>
                  <a:pt x="26" y="18"/>
                </a:lnTo>
                <a:lnTo>
                  <a:pt x="23" y="22"/>
                </a:lnTo>
                <a:lnTo>
                  <a:pt x="19" y="25"/>
                </a:lnTo>
                <a:lnTo>
                  <a:pt x="16" y="29"/>
                </a:lnTo>
                <a:lnTo>
                  <a:pt x="14" y="33"/>
                </a:lnTo>
                <a:lnTo>
                  <a:pt x="11" y="37"/>
                </a:lnTo>
                <a:lnTo>
                  <a:pt x="9" y="41"/>
                </a:lnTo>
                <a:lnTo>
                  <a:pt x="7" y="46"/>
                </a:lnTo>
                <a:lnTo>
                  <a:pt x="5" y="50"/>
                </a:lnTo>
                <a:lnTo>
                  <a:pt x="3" y="55"/>
                </a:lnTo>
                <a:lnTo>
                  <a:pt x="2" y="60"/>
                </a:lnTo>
                <a:lnTo>
                  <a:pt x="1" y="64"/>
                </a:lnTo>
                <a:lnTo>
                  <a:pt x="0" y="69"/>
                </a:lnTo>
                <a:lnTo>
                  <a:pt x="0" y="74"/>
                </a:lnTo>
                <a:lnTo>
                  <a:pt x="0" y="79"/>
                </a:lnTo>
                <a:lnTo>
                  <a:pt x="0" y="84"/>
                </a:lnTo>
                <a:lnTo>
                  <a:pt x="0" y="89"/>
                </a:lnTo>
                <a:lnTo>
                  <a:pt x="1" y="94"/>
                </a:lnTo>
                <a:lnTo>
                  <a:pt x="2" y="99"/>
                </a:lnTo>
                <a:lnTo>
                  <a:pt x="3" y="103"/>
                </a:lnTo>
                <a:lnTo>
                  <a:pt x="5" y="108"/>
                </a:lnTo>
                <a:lnTo>
                  <a:pt x="7" y="113"/>
                </a:lnTo>
                <a:lnTo>
                  <a:pt x="9" y="117"/>
                </a:lnTo>
                <a:lnTo>
                  <a:pt x="11" y="121"/>
                </a:lnTo>
                <a:lnTo>
                  <a:pt x="14" y="125"/>
                </a:lnTo>
                <a:lnTo>
                  <a:pt x="16" y="129"/>
                </a:lnTo>
                <a:lnTo>
                  <a:pt x="19" y="133"/>
                </a:lnTo>
                <a:lnTo>
                  <a:pt x="23" y="137"/>
                </a:lnTo>
                <a:lnTo>
                  <a:pt x="26" y="140"/>
                </a:lnTo>
                <a:lnTo>
                  <a:pt x="30" y="143"/>
                </a:lnTo>
                <a:lnTo>
                  <a:pt x="33" y="146"/>
                </a:lnTo>
                <a:lnTo>
                  <a:pt x="37" y="148"/>
                </a:lnTo>
                <a:lnTo>
                  <a:pt x="41" y="150"/>
                </a:lnTo>
                <a:lnTo>
                  <a:pt x="46" y="152"/>
                </a:lnTo>
                <a:lnTo>
                  <a:pt x="50" y="154"/>
                </a:lnTo>
                <a:lnTo>
                  <a:pt x="54" y="155"/>
                </a:lnTo>
                <a:lnTo>
                  <a:pt x="59" y="156"/>
                </a:lnTo>
                <a:lnTo>
                  <a:pt x="63" y="157"/>
                </a:lnTo>
                <a:lnTo>
                  <a:pt x="68" y="158"/>
                </a:lnTo>
                <a:lnTo>
                  <a:pt x="72" y="158"/>
                </a:lnTo>
                <a:lnTo>
                  <a:pt x="77" y="158"/>
                </a:lnTo>
                <a:lnTo>
                  <a:pt x="81" y="157"/>
                </a:lnTo>
                <a:lnTo>
                  <a:pt x="86" y="156"/>
                </a:lnTo>
                <a:lnTo>
                  <a:pt x="91" y="155"/>
                </a:lnTo>
                <a:lnTo>
                  <a:pt x="95" y="154"/>
                </a:lnTo>
                <a:lnTo>
                  <a:pt x="99" y="152"/>
                </a:lnTo>
                <a:lnTo>
                  <a:pt x="103" y="150"/>
                </a:lnTo>
                <a:lnTo>
                  <a:pt x="107" y="148"/>
                </a:lnTo>
                <a:lnTo>
                  <a:pt x="111" y="146"/>
                </a:lnTo>
                <a:lnTo>
                  <a:pt x="115" y="143"/>
                </a:lnTo>
                <a:lnTo>
                  <a:pt x="119" y="140"/>
                </a:lnTo>
                <a:lnTo>
                  <a:pt x="122" y="137"/>
                </a:lnTo>
                <a:lnTo>
                  <a:pt x="125" y="133"/>
                </a:lnTo>
                <a:lnTo>
                  <a:pt x="128" y="129"/>
                </a:lnTo>
                <a:lnTo>
                  <a:pt x="131" y="125"/>
                </a:lnTo>
                <a:lnTo>
                  <a:pt x="134" y="121"/>
                </a:lnTo>
                <a:lnTo>
                  <a:pt x="136" y="117"/>
                </a:lnTo>
                <a:lnTo>
                  <a:pt x="138" y="113"/>
                </a:lnTo>
                <a:lnTo>
                  <a:pt x="140" y="108"/>
                </a:lnTo>
                <a:lnTo>
                  <a:pt x="142" y="103"/>
                </a:lnTo>
                <a:lnTo>
                  <a:pt x="143" y="99"/>
                </a:lnTo>
                <a:lnTo>
                  <a:pt x="144" y="94"/>
                </a:lnTo>
                <a:lnTo>
                  <a:pt x="145" y="89"/>
                </a:lnTo>
                <a:lnTo>
                  <a:pt x="145" y="84"/>
                </a:lnTo>
                <a:lnTo>
                  <a:pt x="145" y="7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7" name="Line 30"/>
          <p:cNvSpPr>
            <a:spLocks noChangeShapeType="1"/>
          </p:cNvSpPr>
          <p:nvPr/>
        </p:nvSpPr>
        <p:spPr bwMode="auto">
          <a:xfrm>
            <a:off x="8253413" y="2419350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8" name="Line 31"/>
          <p:cNvSpPr>
            <a:spLocks noChangeShapeType="1"/>
          </p:cNvSpPr>
          <p:nvPr/>
        </p:nvSpPr>
        <p:spPr bwMode="auto">
          <a:xfrm>
            <a:off x="8132763" y="2419350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9" name="Line 32"/>
          <p:cNvSpPr>
            <a:spLocks noChangeShapeType="1"/>
          </p:cNvSpPr>
          <p:nvPr/>
        </p:nvSpPr>
        <p:spPr bwMode="auto">
          <a:xfrm>
            <a:off x="7751763" y="2419350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0" name="Line 33"/>
          <p:cNvSpPr>
            <a:spLocks noChangeShapeType="1"/>
          </p:cNvSpPr>
          <p:nvPr/>
        </p:nvSpPr>
        <p:spPr bwMode="auto">
          <a:xfrm>
            <a:off x="7631113" y="2419350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1" name="Line 34"/>
          <p:cNvSpPr>
            <a:spLocks noChangeShapeType="1"/>
          </p:cNvSpPr>
          <p:nvPr/>
        </p:nvSpPr>
        <p:spPr bwMode="auto">
          <a:xfrm flipH="1">
            <a:off x="7213600" y="1539875"/>
            <a:ext cx="1968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2" name="Line 35"/>
          <p:cNvSpPr>
            <a:spLocks noChangeShapeType="1"/>
          </p:cNvSpPr>
          <p:nvPr/>
        </p:nvSpPr>
        <p:spPr bwMode="auto">
          <a:xfrm flipH="1">
            <a:off x="7213600" y="1919288"/>
            <a:ext cx="3333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3" name="Line 36"/>
          <p:cNvSpPr>
            <a:spLocks noChangeShapeType="1"/>
          </p:cNvSpPr>
          <p:nvPr/>
        </p:nvSpPr>
        <p:spPr bwMode="auto">
          <a:xfrm>
            <a:off x="7243763" y="1579563"/>
            <a:ext cx="1587" cy="3000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4" name="Freeform 37"/>
          <p:cNvSpPr>
            <a:spLocks/>
          </p:cNvSpPr>
          <p:nvPr/>
        </p:nvSpPr>
        <p:spPr bwMode="auto">
          <a:xfrm>
            <a:off x="7237413" y="1539875"/>
            <a:ext cx="14287" cy="39688"/>
          </a:xfrm>
          <a:custGeom>
            <a:avLst/>
            <a:gdLst>
              <a:gd name="T0" fmla="*/ 0 w 8"/>
              <a:gd name="T1" fmla="*/ 25 h 25"/>
              <a:gd name="T2" fmla="*/ 8 w 8"/>
              <a:gd name="T3" fmla="*/ 25 h 25"/>
              <a:gd name="T4" fmla="*/ 4 w 8"/>
              <a:gd name="T5" fmla="*/ 0 h 25"/>
              <a:gd name="T6" fmla="*/ 0 w 8"/>
              <a:gd name="T7" fmla="*/ 25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25"/>
                </a:moveTo>
                <a:lnTo>
                  <a:pt x="8" y="25"/>
                </a:lnTo>
                <a:lnTo>
                  <a:pt x="4" y="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5" name="Freeform 38"/>
          <p:cNvSpPr>
            <a:spLocks/>
          </p:cNvSpPr>
          <p:nvPr/>
        </p:nvSpPr>
        <p:spPr bwMode="auto">
          <a:xfrm>
            <a:off x="7237413" y="1539875"/>
            <a:ext cx="14287" cy="39688"/>
          </a:xfrm>
          <a:custGeom>
            <a:avLst/>
            <a:gdLst>
              <a:gd name="T0" fmla="*/ 0 w 8"/>
              <a:gd name="T1" fmla="*/ 25 h 25"/>
              <a:gd name="T2" fmla="*/ 8 w 8"/>
              <a:gd name="T3" fmla="*/ 25 h 25"/>
              <a:gd name="T4" fmla="*/ 4 w 8"/>
              <a:gd name="T5" fmla="*/ 0 h 25"/>
              <a:gd name="T6" fmla="*/ 0 w 8"/>
              <a:gd name="T7" fmla="*/ 25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25"/>
                </a:moveTo>
                <a:lnTo>
                  <a:pt x="8" y="25"/>
                </a:lnTo>
                <a:lnTo>
                  <a:pt x="4" y="0"/>
                </a:lnTo>
                <a:lnTo>
                  <a:pt x="0" y="2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6" name="Freeform 39"/>
          <p:cNvSpPr>
            <a:spLocks/>
          </p:cNvSpPr>
          <p:nvPr/>
        </p:nvSpPr>
        <p:spPr bwMode="auto">
          <a:xfrm>
            <a:off x="7237413" y="1879600"/>
            <a:ext cx="14287" cy="39688"/>
          </a:xfrm>
          <a:custGeom>
            <a:avLst/>
            <a:gdLst>
              <a:gd name="T0" fmla="*/ 0 w 8"/>
              <a:gd name="T1" fmla="*/ 0 h 25"/>
              <a:gd name="T2" fmla="*/ 8 w 8"/>
              <a:gd name="T3" fmla="*/ 0 h 25"/>
              <a:gd name="T4" fmla="*/ 4 w 8"/>
              <a:gd name="T5" fmla="*/ 25 h 25"/>
              <a:gd name="T6" fmla="*/ 0 w 8"/>
              <a:gd name="T7" fmla="*/ 0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0"/>
                </a:moveTo>
                <a:lnTo>
                  <a:pt x="8" y="0"/>
                </a:lnTo>
                <a:lnTo>
                  <a:pt x="4" y="2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6" name="Rectangle 40"/>
          <p:cNvSpPr>
            <a:spLocks noChangeArrowheads="1"/>
          </p:cNvSpPr>
          <p:nvPr/>
        </p:nvSpPr>
        <p:spPr bwMode="auto">
          <a:xfrm rot="-5400000">
            <a:off x="7116763" y="1649413"/>
            <a:ext cx="1047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38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698" name="Freeform 41"/>
          <p:cNvSpPr>
            <a:spLocks/>
          </p:cNvSpPr>
          <p:nvPr/>
        </p:nvSpPr>
        <p:spPr bwMode="auto">
          <a:xfrm>
            <a:off x="7237413" y="1879600"/>
            <a:ext cx="14287" cy="39688"/>
          </a:xfrm>
          <a:custGeom>
            <a:avLst/>
            <a:gdLst>
              <a:gd name="T0" fmla="*/ 0 w 8"/>
              <a:gd name="T1" fmla="*/ 0 h 25"/>
              <a:gd name="T2" fmla="*/ 8 w 8"/>
              <a:gd name="T3" fmla="*/ 0 h 25"/>
              <a:gd name="T4" fmla="*/ 4 w 8"/>
              <a:gd name="T5" fmla="*/ 25 h 25"/>
              <a:gd name="T6" fmla="*/ 0 w 8"/>
              <a:gd name="T7" fmla="*/ 0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0"/>
                </a:moveTo>
                <a:lnTo>
                  <a:pt x="8" y="0"/>
                </a:lnTo>
                <a:lnTo>
                  <a:pt x="4" y="25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9" name="Line 42"/>
          <p:cNvSpPr>
            <a:spLocks noChangeShapeType="1"/>
          </p:cNvSpPr>
          <p:nvPr/>
        </p:nvSpPr>
        <p:spPr bwMode="auto">
          <a:xfrm>
            <a:off x="7439025" y="1539875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0" name="Line 43"/>
          <p:cNvSpPr>
            <a:spLocks noChangeShapeType="1"/>
          </p:cNvSpPr>
          <p:nvPr/>
        </p:nvSpPr>
        <p:spPr bwMode="auto">
          <a:xfrm>
            <a:off x="7575550" y="1919288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1" name="Line 44"/>
          <p:cNvSpPr>
            <a:spLocks noChangeShapeType="1"/>
          </p:cNvSpPr>
          <p:nvPr/>
        </p:nvSpPr>
        <p:spPr bwMode="auto">
          <a:xfrm>
            <a:off x="7243763" y="1919288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2" name="Line 45"/>
          <p:cNvSpPr>
            <a:spLocks noChangeShapeType="1"/>
          </p:cNvSpPr>
          <p:nvPr/>
        </p:nvSpPr>
        <p:spPr bwMode="auto">
          <a:xfrm>
            <a:off x="7439025" y="2570163"/>
            <a:ext cx="1588" cy="2698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3" name="Line 46"/>
          <p:cNvSpPr>
            <a:spLocks noChangeShapeType="1"/>
          </p:cNvSpPr>
          <p:nvPr/>
        </p:nvSpPr>
        <p:spPr bwMode="auto">
          <a:xfrm>
            <a:off x="8445500" y="2570163"/>
            <a:ext cx="1588" cy="2698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4" name="Line 47"/>
          <p:cNvSpPr>
            <a:spLocks noChangeShapeType="1"/>
          </p:cNvSpPr>
          <p:nvPr/>
        </p:nvSpPr>
        <p:spPr bwMode="auto">
          <a:xfrm>
            <a:off x="7480300" y="2809875"/>
            <a:ext cx="9239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5" name="Freeform 48"/>
          <p:cNvSpPr>
            <a:spLocks/>
          </p:cNvSpPr>
          <p:nvPr/>
        </p:nvSpPr>
        <p:spPr bwMode="auto">
          <a:xfrm>
            <a:off x="7439025" y="2803525"/>
            <a:ext cx="41275" cy="12700"/>
          </a:xfrm>
          <a:custGeom>
            <a:avLst/>
            <a:gdLst>
              <a:gd name="T0" fmla="*/ 24 w 24"/>
              <a:gd name="T1" fmla="*/ 0 h 8"/>
              <a:gd name="T2" fmla="*/ 24 w 24"/>
              <a:gd name="T3" fmla="*/ 8 h 8"/>
              <a:gd name="T4" fmla="*/ 0 w 24"/>
              <a:gd name="T5" fmla="*/ 4 h 8"/>
              <a:gd name="T6" fmla="*/ 24 w 2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  <a:gd name="T12" fmla="*/ 0 w 24"/>
              <a:gd name="T13" fmla="*/ 0 h 8"/>
              <a:gd name="T14" fmla="*/ 24 w 24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" h="8">
                <a:moveTo>
                  <a:pt x="24" y="0"/>
                </a:moveTo>
                <a:lnTo>
                  <a:pt x="24" y="8"/>
                </a:lnTo>
                <a:lnTo>
                  <a:pt x="0" y="4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6" name="Freeform 49"/>
          <p:cNvSpPr>
            <a:spLocks/>
          </p:cNvSpPr>
          <p:nvPr/>
        </p:nvSpPr>
        <p:spPr bwMode="auto">
          <a:xfrm>
            <a:off x="7439025" y="2803525"/>
            <a:ext cx="41275" cy="12700"/>
          </a:xfrm>
          <a:custGeom>
            <a:avLst/>
            <a:gdLst>
              <a:gd name="T0" fmla="*/ 24 w 24"/>
              <a:gd name="T1" fmla="*/ 0 h 8"/>
              <a:gd name="T2" fmla="*/ 24 w 24"/>
              <a:gd name="T3" fmla="*/ 8 h 8"/>
              <a:gd name="T4" fmla="*/ 0 w 24"/>
              <a:gd name="T5" fmla="*/ 4 h 8"/>
              <a:gd name="T6" fmla="*/ 24 w 2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  <a:gd name="T12" fmla="*/ 0 w 24"/>
              <a:gd name="T13" fmla="*/ 0 h 8"/>
              <a:gd name="T14" fmla="*/ 24 w 24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" h="8">
                <a:moveTo>
                  <a:pt x="24" y="0"/>
                </a:moveTo>
                <a:lnTo>
                  <a:pt x="24" y="8"/>
                </a:lnTo>
                <a:lnTo>
                  <a:pt x="0" y="4"/>
                </a:lnTo>
                <a:lnTo>
                  <a:pt x="24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7" name="Freeform 50"/>
          <p:cNvSpPr>
            <a:spLocks/>
          </p:cNvSpPr>
          <p:nvPr/>
        </p:nvSpPr>
        <p:spPr bwMode="auto">
          <a:xfrm>
            <a:off x="8404225" y="2803525"/>
            <a:ext cx="41275" cy="12700"/>
          </a:xfrm>
          <a:custGeom>
            <a:avLst/>
            <a:gdLst>
              <a:gd name="T0" fmla="*/ 0 w 24"/>
              <a:gd name="T1" fmla="*/ 0 h 8"/>
              <a:gd name="T2" fmla="*/ 0 w 24"/>
              <a:gd name="T3" fmla="*/ 8 h 8"/>
              <a:gd name="T4" fmla="*/ 24 w 24"/>
              <a:gd name="T5" fmla="*/ 4 h 8"/>
              <a:gd name="T6" fmla="*/ 0 w 2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  <a:gd name="T12" fmla="*/ 0 w 24"/>
              <a:gd name="T13" fmla="*/ 0 h 8"/>
              <a:gd name="T14" fmla="*/ 24 w 24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" h="8">
                <a:moveTo>
                  <a:pt x="0" y="0"/>
                </a:moveTo>
                <a:lnTo>
                  <a:pt x="0" y="8"/>
                </a:lnTo>
                <a:lnTo>
                  <a:pt x="24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7" name="Rectangle 51"/>
          <p:cNvSpPr>
            <a:spLocks noChangeArrowheads="1"/>
          </p:cNvSpPr>
          <p:nvPr/>
        </p:nvSpPr>
        <p:spPr bwMode="auto">
          <a:xfrm>
            <a:off x="7862888" y="2673350"/>
            <a:ext cx="1555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100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709" name="Freeform 52"/>
          <p:cNvSpPr>
            <a:spLocks/>
          </p:cNvSpPr>
          <p:nvPr/>
        </p:nvSpPr>
        <p:spPr bwMode="auto">
          <a:xfrm>
            <a:off x="8404225" y="2803525"/>
            <a:ext cx="41275" cy="12700"/>
          </a:xfrm>
          <a:custGeom>
            <a:avLst/>
            <a:gdLst>
              <a:gd name="T0" fmla="*/ 0 w 24"/>
              <a:gd name="T1" fmla="*/ 0 h 8"/>
              <a:gd name="T2" fmla="*/ 0 w 24"/>
              <a:gd name="T3" fmla="*/ 8 h 8"/>
              <a:gd name="T4" fmla="*/ 24 w 24"/>
              <a:gd name="T5" fmla="*/ 4 h 8"/>
              <a:gd name="T6" fmla="*/ 0 w 2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  <a:gd name="T12" fmla="*/ 0 w 24"/>
              <a:gd name="T13" fmla="*/ 0 h 8"/>
              <a:gd name="T14" fmla="*/ 24 w 24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" h="8">
                <a:moveTo>
                  <a:pt x="0" y="0"/>
                </a:moveTo>
                <a:lnTo>
                  <a:pt x="0" y="8"/>
                </a:lnTo>
                <a:lnTo>
                  <a:pt x="24" y="4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0" name="Line 53"/>
          <p:cNvSpPr>
            <a:spLocks noChangeShapeType="1"/>
          </p:cNvSpPr>
          <p:nvPr/>
        </p:nvSpPr>
        <p:spPr bwMode="auto">
          <a:xfrm>
            <a:off x="7439025" y="2540000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1" name="Line 54"/>
          <p:cNvSpPr>
            <a:spLocks noChangeShapeType="1"/>
          </p:cNvSpPr>
          <p:nvPr/>
        </p:nvSpPr>
        <p:spPr bwMode="auto">
          <a:xfrm>
            <a:off x="8445500" y="2540000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2" name="Line 55"/>
          <p:cNvSpPr>
            <a:spLocks noChangeShapeType="1"/>
          </p:cNvSpPr>
          <p:nvPr/>
        </p:nvSpPr>
        <p:spPr bwMode="auto">
          <a:xfrm>
            <a:off x="8445500" y="2809875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3" name="Line 56"/>
          <p:cNvSpPr>
            <a:spLocks noChangeShapeType="1"/>
          </p:cNvSpPr>
          <p:nvPr/>
        </p:nvSpPr>
        <p:spPr bwMode="auto">
          <a:xfrm flipV="1">
            <a:off x="7439025" y="2419350"/>
            <a:ext cx="23813" cy="238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4" name="Line 57"/>
          <p:cNvSpPr>
            <a:spLocks noChangeShapeType="1"/>
          </p:cNvSpPr>
          <p:nvPr/>
        </p:nvSpPr>
        <p:spPr bwMode="auto">
          <a:xfrm flipV="1">
            <a:off x="7439025" y="2419350"/>
            <a:ext cx="77788" cy="777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5" name="Line 58"/>
          <p:cNvSpPr>
            <a:spLocks noChangeShapeType="1"/>
          </p:cNvSpPr>
          <p:nvPr/>
        </p:nvSpPr>
        <p:spPr bwMode="auto">
          <a:xfrm flipV="1">
            <a:off x="7450138" y="2419350"/>
            <a:ext cx="120650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6" name="Line 59"/>
          <p:cNvSpPr>
            <a:spLocks noChangeShapeType="1"/>
          </p:cNvSpPr>
          <p:nvPr/>
        </p:nvSpPr>
        <p:spPr bwMode="auto">
          <a:xfrm flipV="1">
            <a:off x="7502525" y="2419350"/>
            <a:ext cx="120650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7" name="Line 60"/>
          <p:cNvSpPr>
            <a:spLocks noChangeShapeType="1"/>
          </p:cNvSpPr>
          <p:nvPr/>
        </p:nvSpPr>
        <p:spPr bwMode="auto">
          <a:xfrm flipV="1">
            <a:off x="7556500" y="2465388"/>
            <a:ext cx="74613" cy="746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8" name="Line 61"/>
          <p:cNvSpPr>
            <a:spLocks noChangeShapeType="1"/>
          </p:cNvSpPr>
          <p:nvPr/>
        </p:nvSpPr>
        <p:spPr bwMode="auto">
          <a:xfrm flipV="1">
            <a:off x="7610475" y="2519363"/>
            <a:ext cx="20638" cy="206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9" name="Line 62"/>
          <p:cNvSpPr>
            <a:spLocks noChangeShapeType="1"/>
          </p:cNvSpPr>
          <p:nvPr/>
        </p:nvSpPr>
        <p:spPr bwMode="auto">
          <a:xfrm flipV="1">
            <a:off x="7751763" y="2419350"/>
            <a:ext cx="33337" cy="31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0" name="Line 63"/>
          <p:cNvSpPr>
            <a:spLocks noChangeShapeType="1"/>
          </p:cNvSpPr>
          <p:nvPr/>
        </p:nvSpPr>
        <p:spPr bwMode="auto">
          <a:xfrm flipV="1">
            <a:off x="7751763" y="2419350"/>
            <a:ext cx="84137" cy="857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1" name="Line 64"/>
          <p:cNvSpPr>
            <a:spLocks noChangeShapeType="1"/>
          </p:cNvSpPr>
          <p:nvPr/>
        </p:nvSpPr>
        <p:spPr bwMode="auto">
          <a:xfrm flipV="1">
            <a:off x="7769225" y="2419350"/>
            <a:ext cx="120650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2" name="Line 65"/>
          <p:cNvSpPr>
            <a:spLocks noChangeShapeType="1"/>
          </p:cNvSpPr>
          <p:nvPr/>
        </p:nvSpPr>
        <p:spPr bwMode="auto">
          <a:xfrm flipV="1">
            <a:off x="7823200" y="2419350"/>
            <a:ext cx="120650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3" name="Line 66"/>
          <p:cNvSpPr>
            <a:spLocks noChangeShapeType="1"/>
          </p:cNvSpPr>
          <p:nvPr/>
        </p:nvSpPr>
        <p:spPr bwMode="auto">
          <a:xfrm flipV="1">
            <a:off x="7875588" y="2419350"/>
            <a:ext cx="120650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4" name="Line 67"/>
          <p:cNvSpPr>
            <a:spLocks noChangeShapeType="1"/>
          </p:cNvSpPr>
          <p:nvPr/>
        </p:nvSpPr>
        <p:spPr bwMode="auto">
          <a:xfrm flipV="1">
            <a:off x="7929563" y="2419350"/>
            <a:ext cx="120650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5" name="Line 68"/>
          <p:cNvSpPr>
            <a:spLocks noChangeShapeType="1"/>
          </p:cNvSpPr>
          <p:nvPr/>
        </p:nvSpPr>
        <p:spPr bwMode="auto">
          <a:xfrm flipV="1">
            <a:off x="7983538" y="2419350"/>
            <a:ext cx="120650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6" name="Line 69"/>
          <p:cNvSpPr>
            <a:spLocks noChangeShapeType="1"/>
          </p:cNvSpPr>
          <p:nvPr/>
        </p:nvSpPr>
        <p:spPr bwMode="auto">
          <a:xfrm flipV="1">
            <a:off x="8035925" y="2443163"/>
            <a:ext cx="96838" cy="968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7" name="Line 70"/>
          <p:cNvSpPr>
            <a:spLocks noChangeShapeType="1"/>
          </p:cNvSpPr>
          <p:nvPr/>
        </p:nvSpPr>
        <p:spPr bwMode="auto">
          <a:xfrm flipV="1">
            <a:off x="8089900" y="2495550"/>
            <a:ext cx="42863" cy="444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8" name="Line 71"/>
          <p:cNvSpPr>
            <a:spLocks noChangeShapeType="1"/>
          </p:cNvSpPr>
          <p:nvPr/>
        </p:nvSpPr>
        <p:spPr bwMode="auto">
          <a:xfrm flipV="1">
            <a:off x="8253413" y="2419350"/>
            <a:ext cx="9525" cy="95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9" name="Line 72"/>
          <p:cNvSpPr>
            <a:spLocks noChangeShapeType="1"/>
          </p:cNvSpPr>
          <p:nvPr/>
        </p:nvSpPr>
        <p:spPr bwMode="auto">
          <a:xfrm flipV="1">
            <a:off x="8253413" y="2419350"/>
            <a:ext cx="63500" cy="619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0" name="Line 73"/>
          <p:cNvSpPr>
            <a:spLocks noChangeShapeType="1"/>
          </p:cNvSpPr>
          <p:nvPr/>
        </p:nvSpPr>
        <p:spPr bwMode="auto">
          <a:xfrm flipV="1">
            <a:off x="8253413" y="2419350"/>
            <a:ext cx="115887" cy="1158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1" name="Line 74"/>
          <p:cNvSpPr>
            <a:spLocks noChangeShapeType="1"/>
          </p:cNvSpPr>
          <p:nvPr/>
        </p:nvSpPr>
        <p:spPr bwMode="auto">
          <a:xfrm flipV="1">
            <a:off x="8302625" y="2419350"/>
            <a:ext cx="120650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2" name="Line 75"/>
          <p:cNvSpPr>
            <a:spLocks noChangeShapeType="1"/>
          </p:cNvSpPr>
          <p:nvPr/>
        </p:nvSpPr>
        <p:spPr bwMode="auto">
          <a:xfrm flipV="1">
            <a:off x="8356600" y="2451100"/>
            <a:ext cx="88900" cy="88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3" name="Line 76"/>
          <p:cNvSpPr>
            <a:spLocks noChangeShapeType="1"/>
          </p:cNvSpPr>
          <p:nvPr/>
        </p:nvSpPr>
        <p:spPr bwMode="auto">
          <a:xfrm flipV="1">
            <a:off x="8408988" y="2503488"/>
            <a:ext cx="36512" cy="365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4" name="Line 77"/>
          <p:cNvSpPr>
            <a:spLocks noChangeShapeType="1"/>
          </p:cNvSpPr>
          <p:nvPr/>
        </p:nvSpPr>
        <p:spPr bwMode="auto">
          <a:xfrm>
            <a:off x="7942263" y="238918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5" name="Line 78"/>
          <p:cNvSpPr>
            <a:spLocks noChangeShapeType="1"/>
          </p:cNvSpPr>
          <p:nvPr/>
        </p:nvSpPr>
        <p:spPr bwMode="auto">
          <a:xfrm>
            <a:off x="7942263" y="2433638"/>
            <a:ext cx="1587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6" name="Line 79"/>
          <p:cNvSpPr>
            <a:spLocks noChangeShapeType="1"/>
          </p:cNvSpPr>
          <p:nvPr/>
        </p:nvSpPr>
        <p:spPr bwMode="auto">
          <a:xfrm>
            <a:off x="7942263" y="244633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7" name="Line 80"/>
          <p:cNvSpPr>
            <a:spLocks noChangeShapeType="1"/>
          </p:cNvSpPr>
          <p:nvPr/>
        </p:nvSpPr>
        <p:spPr bwMode="auto">
          <a:xfrm>
            <a:off x="7942263" y="2490788"/>
            <a:ext cx="1587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8" name="Line 81"/>
          <p:cNvSpPr>
            <a:spLocks noChangeShapeType="1"/>
          </p:cNvSpPr>
          <p:nvPr/>
        </p:nvSpPr>
        <p:spPr bwMode="auto">
          <a:xfrm>
            <a:off x="7942263" y="250348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9" name="Line 82"/>
          <p:cNvSpPr>
            <a:spLocks noChangeShapeType="1"/>
          </p:cNvSpPr>
          <p:nvPr/>
        </p:nvSpPr>
        <p:spPr bwMode="auto">
          <a:xfrm>
            <a:off x="7942263" y="2547938"/>
            <a:ext cx="1587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0" name="Line 83"/>
          <p:cNvSpPr>
            <a:spLocks noChangeShapeType="1"/>
          </p:cNvSpPr>
          <p:nvPr/>
        </p:nvSpPr>
        <p:spPr bwMode="auto">
          <a:xfrm>
            <a:off x="7942263" y="256063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1" name="Line 84"/>
          <p:cNvSpPr>
            <a:spLocks noChangeShapeType="1"/>
          </p:cNvSpPr>
          <p:nvPr/>
        </p:nvSpPr>
        <p:spPr bwMode="auto">
          <a:xfrm>
            <a:off x="8193088" y="238918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2" name="Line 85"/>
          <p:cNvSpPr>
            <a:spLocks noChangeShapeType="1"/>
          </p:cNvSpPr>
          <p:nvPr/>
        </p:nvSpPr>
        <p:spPr bwMode="auto">
          <a:xfrm>
            <a:off x="8193088" y="2433638"/>
            <a:ext cx="1587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3" name="Line 86"/>
          <p:cNvSpPr>
            <a:spLocks noChangeShapeType="1"/>
          </p:cNvSpPr>
          <p:nvPr/>
        </p:nvSpPr>
        <p:spPr bwMode="auto">
          <a:xfrm>
            <a:off x="8193088" y="244633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4" name="Line 87"/>
          <p:cNvSpPr>
            <a:spLocks noChangeShapeType="1"/>
          </p:cNvSpPr>
          <p:nvPr/>
        </p:nvSpPr>
        <p:spPr bwMode="auto">
          <a:xfrm>
            <a:off x="8193088" y="2490788"/>
            <a:ext cx="1587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5" name="Line 88"/>
          <p:cNvSpPr>
            <a:spLocks noChangeShapeType="1"/>
          </p:cNvSpPr>
          <p:nvPr/>
        </p:nvSpPr>
        <p:spPr bwMode="auto">
          <a:xfrm>
            <a:off x="8193088" y="250348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6" name="Line 89"/>
          <p:cNvSpPr>
            <a:spLocks noChangeShapeType="1"/>
          </p:cNvSpPr>
          <p:nvPr/>
        </p:nvSpPr>
        <p:spPr bwMode="auto">
          <a:xfrm>
            <a:off x="8193088" y="2547938"/>
            <a:ext cx="1587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7" name="Line 90"/>
          <p:cNvSpPr>
            <a:spLocks noChangeShapeType="1"/>
          </p:cNvSpPr>
          <p:nvPr/>
        </p:nvSpPr>
        <p:spPr bwMode="auto">
          <a:xfrm>
            <a:off x="8193088" y="256063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8" name="Line 91"/>
          <p:cNvSpPr>
            <a:spLocks noChangeShapeType="1"/>
          </p:cNvSpPr>
          <p:nvPr/>
        </p:nvSpPr>
        <p:spPr bwMode="auto">
          <a:xfrm>
            <a:off x="7691438" y="238918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9" name="Line 92"/>
          <p:cNvSpPr>
            <a:spLocks noChangeShapeType="1"/>
          </p:cNvSpPr>
          <p:nvPr/>
        </p:nvSpPr>
        <p:spPr bwMode="auto">
          <a:xfrm>
            <a:off x="7691438" y="2433638"/>
            <a:ext cx="1587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0" name="Line 93"/>
          <p:cNvSpPr>
            <a:spLocks noChangeShapeType="1"/>
          </p:cNvSpPr>
          <p:nvPr/>
        </p:nvSpPr>
        <p:spPr bwMode="auto">
          <a:xfrm>
            <a:off x="7691438" y="244633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1" name="Line 94"/>
          <p:cNvSpPr>
            <a:spLocks noChangeShapeType="1"/>
          </p:cNvSpPr>
          <p:nvPr/>
        </p:nvSpPr>
        <p:spPr bwMode="auto">
          <a:xfrm>
            <a:off x="7691438" y="2490788"/>
            <a:ext cx="1587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2" name="Line 95"/>
          <p:cNvSpPr>
            <a:spLocks noChangeShapeType="1"/>
          </p:cNvSpPr>
          <p:nvPr/>
        </p:nvSpPr>
        <p:spPr bwMode="auto">
          <a:xfrm>
            <a:off x="7691438" y="250348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3" name="Line 96"/>
          <p:cNvSpPr>
            <a:spLocks noChangeShapeType="1"/>
          </p:cNvSpPr>
          <p:nvPr/>
        </p:nvSpPr>
        <p:spPr bwMode="auto">
          <a:xfrm>
            <a:off x="7691438" y="2547938"/>
            <a:ext cx="1587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4" name="Line 97"/>
          <p:cNvSpPr>
            <a:spLocks noChangeShapeType="1"/>
          </p:cNvSpPr>
          <p:nvPr/>
        </p:nvSpPr>
        <p:spPr bwMode="auto">
          <a:xfrm>
            <a:off x="7691438" y="2560638"/>
            <a:ext cx="1587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5" name="Line 165"/>
          <p:cNvSpPr>
            <a:spLocks noChangeShapeType="1"/>
          </p:cNvSpPr>
          <p:nvPr/>
        </p:nvSpPr>
        <p:spPr bwMode="auto">
          <a:xfrm>
            <a:off x="7942263" y="1774825"/>
            <a:ext cx="1587" cy="2889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6" name="Line 166"/>
          <p:cNvSpPr>
            <a:spLocks noChangeShapeType="1"/>
          </p:cNvSpPr>
          <p:nvPr/>
        </p:nvSpPr>
        <p:spPr bwMode="auto">
          <a:xfrm flipH="1">
            <a:off x="7796213" y="1919288"/>
            <a:ext cx="2921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7" name="Line 195"/>
          <p:cNvSpPr>
            <a:spLocks noChangeShapeType="1"/>
          </p:cNvSpPr>
          <p:nvPr/>
        </p:nvSpPr>
        <p:spPr bwMode="auto">
          <a:xfrm flipH="1">
            <a:off x="8164513" y="1749425"/>
            <a:ext cx="19526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8" name="Line 196"/>
          <p:cNvSpPr>
            <a:spLocks noChangeShapeType="1"/>
          </p:cNvSpPr>
          <p:nvPr/>
        </p:nvSpPr>
        <p:spPr bwMode="auto">
          <a:xfrm flipH="1">
            <a:off x="8072438" y="1749425"/>
            <a:ext cx="92075" cy="698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53" name="Rectangle 197"/>
          <p:cNvSpPr>
            <a:spLocks noChangeArrowheads="1"/>
          </p:cNvSpPr>
          <p:nvPr/>
        </p:nvSpPr>
        <p:spPr bwMode="auto">
          <a:xfrm>
            <a:off x="8193088" y="1609725"/>
            <a:ext cx="17780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Ø25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760" name="Line 198"/>
          <p:cNvSpPr>
            <a:spLocks noChangeShapeType="1"/>
          </p:cNvSpPr>
          <p:nvPr/>
        </p:nvSpPr>
        <p:spPr bwMode="auto">
          <a:xfrm flipH="1">
            <a:off x="7778750" y="2020888"/>
            <a:ext cx="31750" cy="23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1" name="Line 199"/>
          <p:cNvSpPr>
            <a:spLocks noChangeShapeType="1"/>
          </p:cNvSpPr>
          <p:nvPr/>
        </p:nvSpPr>
        <p:spPr bwMode="auto">
          <a:xfrm flipV="1">
            <a:off x="7843838" y="1843088"/>
            <a:ext cx="198437" cy="152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2" name="Freeform 200"/>
          <p:cNvSpPr>
            <a:spLocks/>
          </p:cNvSpPr>
          <p:nvPr/>
        </p:nvSpPr>
        <p:spPr bwMode="auto">
          <a:xfrm>
            <a:off x="7807325" y="1995488"/>
            <a:ext cx="36513" cy="30162"/>
          </a:xfrm>
          <a:custGeom>
            <a:avLst/>
            <a:gdLst>
              <a:gd name="T0" fmla="*/ 0 w 21"/>
              <a:gd name="T1" fmla="*/ 12 h 19"/>
              <a:gd name="T2" fmla="*/ 5 w 21"/>
              <a:gd name="T3" fmla="*/ 19 h 19"/>
              <a:gd name="T4" fmla="*/ 21 w 21"/>
              <a:gd name="T5" fmla="*/ 0 h 19"/>
              <a:gd name="T6" fmla="*/ 0 w 21"/>
              <a:gd name="T7" fmla="*/ 12 h 19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19"/>
              <a:gd name="T14" fmla="*/ 21 w 21"/>
              <a:gd name="T15" fmla="*/ 19 h 1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19">
                <a:moveTo>
                  <a:pt x="0" y="12"/>
                </a:moveTo>
                <a:lnTo>
                  <a:pt x="5" y="19"/>
                </a:lnTo>
                <a:lnTo>
                  <a:pt x="21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3" name="Freeform 201"/>
          <p:cNvSpPr>
            <a:spLocks/>
          </p:cNvSpPr>
          <p:nvPr/>
        </p:nvSpPr>
        <p:spPr bwMode="auto">
          <a:xfrm>
            <a:off x="7807325" y="1995488"/>
            <a:ext cx="36513" cy="30162"/>
          </a:xfrm>
          <a:custGeom>
            <a:avLst/>
            <a:gdLst>
              <a:gd name="T0" fmla="*/ 0 w 21"/>
              <a:gd name="T1" fmla="*/ 12 h 19"/>
              <a:gd name="T2" fmla="*/ 5 w 21"/>
              <a:gd name="T3" fmla="*/ 19 h 19"/>
              <a:gd name="T4" fmla="*/ 21 w 21"/>
              <a:gd name="T5" fmla="*/ 0 h 19"/>
              <a:gd name="T6" fmla="*/ 0 w 21"/>
              <a:gd name="T7" fmla="*/ 12 h 19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19"/>
              <a:gd name="T14" fmla="*/ 21 w 21"/>
              <a:gd name="T15" fmla="*/ 19 h 1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19">
                <a:moveTo>
                  <a:pt x="0" y="12"/>
                </a:moveTo>
                <a:lnTo>
                  <a:pt x="5" y="19"/>
                </a:lnTo>
                <a:lnTo>
                  <a:pt x="21" y="0"/>
                </a:lnTo>
                <a:lnTo>
                  <a:pt x="0" y="1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4" name="Freeform 202"/>
          <p:cNvSpPr>
            <a:spLocks/>
          </p:cNvSpPr>
          <p:nvPr/>
        </p:nvSpPr>
        <p:spPr bwMode="auto">
          <a:xfrm>
            <a:off x="8042275" y="1812925"/>
            <a:ext cx="34925" cy="30163"/>
          </a:xfrm>
          <a:custGeom>
            <a:avLst/>
            <a:gdLst>
              <a:gd name="T0" fmla="*/ 16 w 21"/>
              <a:gd name="T1" fmla="*/ 0 h 19"/>
              <a:gd name="T2" fmla="*/ 21 w 21"/>
              <a:gd name="T3" fmla="*/ 7 h 19"/>
              <a:gd name="T4" fmla="*/ 0 w 21"/>
              <a:gd name="T5" fmla="*/ 19 h 19"/>
              <a:gd name="T6" fmla="*/ 16 w 21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19"/>
              <a:gd name="T14" fmla="*/ 21 w 21"/>
              <a:gd name="T15" fmla="*/ 19 h 1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19">
                <a:moveTo>
                  <a:pt x="16" y="0"/>
                </a:moveTo>
                <a:lnTo>
                  <a:pt x="21" y="7"/>
                </a:lnTo>
                <a:lnTo>
                  <a:pt x="0" y="19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5" name="Freeform 203"/>
          <p:cNvSpPr>
            <a:spLocks/>
          </p:cNvSpPr>
          <p:nvPr/>
        </p:nvSpPr>
        <p:spPr bwMode="auto">
          <a:xfrm>
            <a:off x="8042275" y="1812925"/>
            <a:ext cx="34925" cy="30163"/>
          </a:xfrm>
          <a:custGeom>
            <a:avLst/>
            <a:gdLst>
              <a:gd name="T0" fmla="*/ 16 w 21"/>
              <a:gd name="T1" fmla="*/ 0 h 19"/>
              <a:gd name="T2" fmla="*/ 21 w 21"/>
              <a:gd name="T3" fmla="*/ 7 h 19"/>
              <a:gd name="T4" fmla="*/ 0 w 21"/>
              <a:gd name="T5" fmla="*/ 19 h 19"/>
              <a:gd name="T6" fmla="*/ 16 w 21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19"/>
              <a:gd name="T14" fmla="*/ 21 w 21"/>
              <a:gd name="T15" fmla="*/ 19 h 1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19">
                <a:moveTo>
                  <a:pt x="16" y="0"/>
                </a:moveTo>
                <a:lnTo>
                  <a:pt x="21" y="7"/>
                </a:lnTo>
                <a:lnTo>
                  <a:pt x="0" y="19"/>
                </a:lnTo>
                <a:lnTo>
                  <a:pt x="1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6" name="Line 204"/>
          <p:cNvSpPr>
            <a:spLocks noChangeShapeType="1"/>
          </p:cNvSpPr>
          <p:nvPr/>
        </p:nvSpPr>
        <p:spPr bwMode="auto">
          <a:xfrm>
            <a:off x="8042275" y="1843088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7" name="Line 205"/>
          <p:cNvSpPr>
            <a:spLocks noChangeShapeType="1"/>
          </p:cNvSpPr>
          <p:nvPr/>
        </p:nvSpPr>
        <p:spPr bwMode="auto">
          <a:xfrm>
            <a:off x="7843838" y="1995488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8" name="Line 206"/>
          <p:cNvSpPr>
            <a:spLocks noChangeShapeType="1"/>
          </p:cNvSpPr>
          <p:nvPr/>
        </p:nvSpPr>
        <p:spPr bwMode="auto">
          <a:xfrm>
            <a:off x="8475663" y="1539875"/>
            <a:ext cx="2254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9" name="Line 207"/>
          <p:cNvSpPr>
            <a:spLocks noChangeShapeType="1"/>
          </p:cNvSpPr>
          <p:nvPr/>
        </p:nvSpPr>
        <p:spPr bwMode="auto">
          <a:xfrm>
            <a:off x="8475663" y="2540000"/>
            <a:ext cx="2254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0" name="Line 208"/>
          <p:cNvSpPr>
            <a:spLocks noChangeShapeType="1"/>
          </p:cNvSpPr>
          <p:nvPr/>
        </p:nvSpPr>
        <p:spPr bwMode="auto">
          <a:xfrm>
            <a:off x="8669338" y="1579563"/>
            <a:ext cx="3175" cy="9191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1" name="Freeform 209"/>
          <p:cNvSpPr>
            <a:spLocks/>
          </p:cNvSpPr>
          <p:nvPr/>
        </p:nvSpPr>
        <p:spPr bwMode="auto">
          <a:xfrm>
            <a:off x="8664575" y="1539875"/>
            <a:ext cx="12700" cy="39688"/>
          </a:xfrm>
          <a:custGeom>
            <a:avLst/>
            <a:gdLst>
              <a:gd name="T0" fmla="*/ 0 w 7"/>
              <a:gd name="T1" fmla="*/ 25 h 25"/>
              <a:gd name="T2" fmla="*/ 7 w 7"/>
              <a:gd name="T3" fmla="*/ 25 h 25"/>
              <a:gd name="T4" fmla="*/ 3 w 7"/>
              <a:gd name="T5" fmla="*/ 0 h 25"/>
              <a:gd name="T6" fmla="*/ 0 w 7"/>
              <a:gd name="T7" fmla="*/ 25 h 25"/>
              <a:gd name="T8" fmla="*/ 0 60000 65536"/>
              <a:gd name="T9" fmla="*/ 0 60000 65536"/>
              <a:gd name="T10" fmla="*/ 0 60000 65536"/>
              <a:gd name="T11" fmla="*/ 0 60000 65536"/>
              <a:gd name="T12" fmla="*/ 0 w 7"/>
              <a:gd name="T13" fmla="*/ 0 h 25"/>
              <a:gd name="T14" fmla="*/ 7 w 7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" h="25">
                <a:moveTo>
                  <a:pt x="0" y="25"/>
                </a:moveTo>
                <a:lnTo>
                  <a:pt x="7" y="25"/>
                </a:lnTo>
                <a:lnTo>
                  <a:pt x="3" y="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2" name="Freeform 210"/>
          <p:cNvSpPr>
            <a:spLocks/>
          </p:cNvSpPr>
          <p:nvPr/>
        </p:nvSpPr>
        <p:spPr bwMode="auto">
          <a:xfrm>
            <a:off x="8664575" y="1539875"/>
            <a:ext cx="12700" cy="39688"/>
          </a:xfrm>
          <a:custGeom>
            <a:avLst/>
            <a:gdLst>
              <a:gd name="T0" fmla="*/ 0 w 7"/>
              <a:gd name="T1" fmla="*/ 25 h 25"/>
              <a:gd name="T2" fmla="*/ 7 w 7"/>
              <a:gd name="T3" fmla="*/ 25 h 25"/>
              <a:gd name="T4" fmla="*/ 3 w 7"/>
              <a:gd name="T5" fmla="*/ 0 h 25"/>
              <a:gd name="T6" fmla="*/ 0 w 7"/>
              <a:gd name="T7" fmla="*/ 25 h 25"/>
              <a:gd name="T8" fmla="*/ 0 60000 65536"/>
              <a:gd name="T9" fmla="*/ 0 60000 65536"/>
              <a:gd name="T10" fmla="*/ 0 60000 65536"/>
              <a:gd name="T11" fmla="*/ 0 60000 65536"/>
              <a:gd name="T12" fmla="*/ 0 w 7"/>
              <a:gd name="T13" fmla="*/ 0 h 25"/>
              <a:gd name="T14" fmla="*/ 7 w 7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" h="25">
                <a:moveTo>
                  <a:pt x="0" y="25"/>
                </a:moveTo>
                <a:lnTo>
                  <a:pt x="7" y="25"/>
                </a:lnTo>
                <a:lnTo>
                  <a:pt x="3" y="0"/>
                </a:lnTo>
                <a:lnTo>
                  <a:pt x="0" y="2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3" name="Freeform 211"/>
          <p:cNvSpPr>
            <a:spLocks/>
          </p:cNvSpPr>
          <p:nvPr/>
        </p:nvSpPr>
        <p:spPr bwMode="auto">
          <a:xfrm>
            <a:off x="8664575" y="2498725"/>
            <a:ext cx="12700" cy="41275"/>
          </a:xfrm>
          <a:custGeom>
            <a:avLst/>
            <a:gdLst>
              <a:gd name="T0" fmla="*/ 0 w 7"/>
              <a:gd name="T1" fmla="*/ 0 h 26"/>
              <a:gd name="T2" fmla="*/ 7 w 7"/>
              <a:gd name="T3" fmla="*/ 0 h 26"/>
              <a:gd name="T4" fmla="*/ 3 w 7"/>
              <a:gd name="T5" fmla="*/ 26 h 26"/>
              <a:gd name="T6" fmla="*/ 0 w 7"/>
              <a:gd name="T7" fmla="*/ 0 h 26"/>
              <a:gd name="T8" fmla="*/ 0 60000 65536"/>
              <a:gd name="T9" fmla="*/ 0 60000 65536"/>
              <a:gd name="T10" fmla="*/ 0 60000 65536"/>
              <a:gd name="T11" fmla="*/ 0 60000 65536"/>
              <a:gd name="T12" fmla="*/ 0 w 7"/>
              <a:gd name="T13" fmla="*/ 0 h 26"/>
              <a:gd name="T14" fmla="*/ 7 w 7"/>
              <a:gd name="T15" fmla="*/ 26 h 2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" h="26">
                <a:moveTo>
                  <a:pt x="0" y="0"/>
                </a:moveTo>
                <a:lnTo>
                  <a:pt x="7" y="0"/>
                </a:lnTo>
                <a:lnTo>
                  <a:pt x="3" y="2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68" name="Rectangle 212"/>
          <p:cNvSpPr>
            <a:spLocks noChangeArrowheads="1"/>
          </p:cNvSpPr>
          <p:nvPr/>
        </p:nvSpPr>
        <p:spPr bwMode="auto">
          <a:xfrm rot="-5400000">
            <a:off x="8520906" y="1962944"/>
            <a:ext cx="157163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100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775" name="Freeform 213"/>
          <p:cNvSpPr>
            <a:spLocks/>
          </p:cNvSpPr>
          <p:nvPr/>
        </p:nvSpPr>
        <p:spPr bwMode="auto">
          <a:xfrm>
            <a:off x="8664575" y="2498725"/>
            <a:ext cx="12700" cy="41275"/>
          </a:xfrm>
          <a:custGeom>
            <a:avLst/>
            <a:gdLst>
              <a:gd name="T0" fmla="*/ 0 w 7"/>
              <a:gd name="T1" fmla="*/ 0 h 26"/>
              <a:gd name="T2" fmla="*/ 7 w 7"/>
              <a:gd name="T3" fmla="*/ 0 h 26"/>
              <a:gd name="T4" fmla="*/ 3 w 7"/>
              <a:gd name="T5" fmla="*/ 26 h 26"/>
              <a:gd name="T6" fmla="*/ 0 w 7"/>
              <a:gd name="T7" fmla="*/ 0 h 26"/>
              <a:gd name="T8" fmla="*/ 0 60000 65536"/>
              <a:gd name="T9" fmla="*/ 0 60000 65536"/>
              <a:gd name="T10" fmla="*/ 0 60000 65536"/>
              <a:gd name="T11" fmla="*/ 0 60000 65536"/>
              <a:gd name="T12" fmla="*/ 0 w 7"/>
              <a:gd name="T13" fmla="*/ 0 h 26"/>
              <a:gd name="T14" fmla="*/ 7 w 7"/>
              <a:gd name="T15" fmla="*/ 26 h 2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" h="26">
                <a:moveTo>
                  <a:pt x="0" y="0"/>
                </a:moveTo>
                <a:lnTo>
                  <a:pt x="7" y="0"/>
                </a:lnTo>
                <a:lnTo>
                  <a:pt x="3" y="26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6" name="Line 214"/>
          <p:cNvSpPr>
            <a:spLocks noChangeShapeType="1"/>
          </p:cNvSpPr>
          <p:nvPr/>
        </p:nvSpPr>
        <p:spPr bwMode="auto">
          <a:xfrm>
            <a:off x="8445500" y="1539875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7" name="Line 215"/>
          <p:cNvSpPr>
            <a:spLocks noChangeShapeType="1"/>
          </p:cNvSpPr>
          <p:nvPr/>
        </p:nvSpPr>
        <p:spPr bwMode="auto">
          <a:xfrm>
            <a:off x="8445500" y="2540000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8" name="Line 217"/>
          <p:cNvSpPr>
            <a:spLocks noChangeShapeType="1"/>
          </p:cNvSpPr>
          <p:nvPr/>
        </p:nvSpPr>
        <p:spPr bwMode="auto">
          <a:xfrm>
            <a:off x="8669338" y="2540000"/>
            <a:ext cx="31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9" name="Rectangle 340"/>
          <p:cNvSpPr>
            <a:spLocks noChangeArrowheads="1"/>
          </p:cNvSpPr>
          <p:nvPr/>
        </p:nvSpPr>
        <p:spPr bwMode="auto">
          <a:xfrm>
            <a:off x="7799388" y="1038225"/>
            <a:ext cx="3016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-Condense" pitchFamily="2" charset="0"/>
              </a:rPr>
              <a:t>B - B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780" name="Freeform 384"/>
          <p:cNvSpPr>
            <a:spLocks/>
          </p:cNvSpPr>
          <p:nvPr/>
        </p:nvSpPr>
        <p:spPr bwMode="auto">
          <a:xfrm>
            <a:off x="8440738" y="1544638"/>
            <a:ext cx="7937" cy="1000125"/>
          </a:xfrm>
          <a:custGeom>
            <a:avLst/>
            <a:gdLst>
              <a:gd name="T0" fmla="*/ 0 w 5"/>
              <a:gd name="T1" fmla="*/ 623 h 630"/>
              <a:gd name="T2" fmla="*/ 5 w 5"/>
              <a:gd name="T3" fmla="*/ 630 h 630"/>
              <a:gd name="T4" fmla="*/ 0 w 5"/>
              <a:gd name="T5" fmla="*/ 0 h 630"/>
              <a:gd name="T6" fmla="*/ 0 w 5"/>
              <a:gd name="T7" fmla="*/ 623 h 630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630"/>
              <a:gd name="T14" fmla="*/ 5 w 5"/>
              <a:gd name="T15" fmla="*/ 630 h 63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630">
                <a:moveTo>
                  <a:pt x="0" y="623"/>
                </a:moveTo>
                <a:lnTo>
                  <a:pt x="5" y="630"/>
                </a:lnTo>
                <a:lnTo>
                  <a:pt x="0" y="0"/>
                </a:lnTo>
                <a:lnTo>
                  <a:pt x="0" y="62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1" name="Freeform 385"/>
          <p:cNvSpPr>
            <a:spLocks/>
          </p:cNvSpPr>
          <p:nvPr/>
        </p:nvSpPr>
        <p:spPr bwMode="auto">
          <a:xfrm>
            <a:off x="8440738" y="1535113"/>
            <a:ext cx="7937" cy="1009650"/>
          </a:xfrm>
          <a:custGeom>
            <a:avLst/>
            <a:gdLst>
              <a:gd name="T0" fmla="*/ 5 w 5"/>
              <a:gd name="T1" fmla="*/ 636 h 636"/>
              <a:gd name="T2" fmla="*/ 0 w 5"/>
              <a:gd name="T3" fmla="*/ 6 h 636"/>
              <a:gd name="T4" fmla="*/ 5 w 5"/>
              <a:gd name="T5" fmla="*/ 0 h 636"/>
              <a:gd name="T6" fmla="*/ 5 w 5"/>
              <a:gd name="T7" fmla="*/ 636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636"/>
              <a:gd name="T14" fmla="*/ 5 w 5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636">
                <a:moveTo>
                  <a:pt x="5" y="636"/>
                </a:moveTo>
                <a:lnTo>
                  <a:pt x="0" y="6"/>
                </a:lnTo>
                <a:lnTo>
                  <a:pt x="5" y="0"/>
                </a:lnTo>
                <a:lnTo>
                  <a:pt x="5" y="63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2" name="Freeform 386"/>
          <p:cNvSpPr>
            <a:spLocks/>
          </p:cNvSpPr>
          <p:nvPr/>
        </p:nvSpPr>
        <p:spPr bwMode="auto">
          <a:xfrm>
            <a:off x="8440738" y="1535113"/>
            <a:ext cx="7937" cy="1009650"/>
          </a:xfrm>
          <a:custGeom>
            <a:avLst/>
            <a:gdLst>
              <a:gd name="T0" fmla="*/ 0 w 5"/>
              <a:gd name="T1" fmla="*/ 629 h 636"/>
              <a:gd name="T2" fmla="*/ 5 w 5"/>
              <a:gd name="T3" fmla="*/ 636 h 636"/>
              <a:gd name="T4" fmla="*/ 5 w 5"/>
              <a:gd name="T5" fmla="*/ 0 h 636"/>
              <a:gd name="T6" fmla="*/ 0 w 5"/>
              <a:gd name="T7" fmla="*/ 6 h 636"/>
              <a:gd name="T8" fmla="*/ 0 w 5"/>
              <a:gd name="T9" fmla="*/ 629 h 6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36"/>
              <a:gd name="T17" fmla="*/ 5 w 5"/>
              <a:gd name="T18" fmla="*/ 636 h 6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36">
                <a:moveTo>
                  <a:pt x="0" y="629"/>
                </a:moveTo>
                <a:lnTo>
                  <a:pt x="5" y="636"/>
                </a:lnTo>
                <a:lnTo>
                  <a:pt x="5" y="0"/>
                </a:lnTo>
                <a:lnTo>
                  <a:pt x="0" y="6"/>
                </a:lnTo>
                <a:lnTo>
                  <a:pt x="0" y="62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3" name="Freeform 387"/>
          <p:cNvSpPr>
            <a:spLocks/>
          </p:cNvSpPr>
          <p:nvPr/>
        </p:nvSpPr>
        <p:spPr bwMode="auto">
          <a:xfrm>
            <a:off x="7443788" y="1535113"/>
            <a:ext cx="1004887" cy="9525"/>
          </a:xfrm>
          <a:custGeom>
            <a:avLst/>
            <a:gdLst>
              <a:gd name="T0" fmla="*/ 577 w 582"/>
              <a:gd name="T1" fmla="*/ 6 h 6"/>
              <a:gd name="T2" fmla="*/ 582 w 582"/>
              <a:gd name="T3" fmla="*/ 0 h 6"/>
              <a:gd name="T4" fmla="*/ 0 w 582"/>
              <a:gd name="T5" fmla="*/ 6 h 6"/>
              <a:gd name="T6" fmla="*/ 577 w 582"/>
              <a:gd name="T7" fmla="*/ 6 h 6"/>
              <a:gd name="T8" fmla="*/ 0 60000 65536"/>
              <a:gd name="T9" fmla="*/ 0 60000 65536"/>
              <a:gd name="T10" fmla="*/ 0 60000 65536"/>
              <a:gd name="T11" fmla="*/ 0 60000 65536"/>
              <a:gd name="T12" fmla="*/ 0 w 582"/>
              <a:gd name="T13" fmla="*/ 0 h 6"/>
              <a:gd name="T14" fmla="*/ 582 w 582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2" h="6">
                <a:moveTo>
                  <a:pt x="577" y="6"/>
                </a:moveTo>
                <a:lnTo>
                  <a:pt x="582" y="0"/>
                </a:lnTo>
                <a:lnTo>
                  <a:pt x="0" y="6"/>
                </a:lnTo>
                <a:lnTo>
                  <a:pt x="577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4" name="Freeform 388"/>
          <p:cNvSpPr>
            <a:spLocks/>
          </p:cNvSpPr>
          <p:nvPr/>
        </p:nvSpPr>
        <p:spPr bwMode="auto">
          <a:xfrm>
            <a:off x="7434263" y="1535113"/>
            <a:ext cx="1014412" cy="9525"/>
          </a:xfrm>
          <a:custGeom>
            <a:avLst/>
            <a:gdLst>
              <a:gd name="T0" fmla="*/ 588 w 588"/>
              <a:gd name="T1" fmla="*/ 0 h 6"/>
              <a:gd name="T2" fmla="*/ 6 w 588"/>
              <a:gd name="T3" fmla="*/ 6 h 6"/>
              <a:gd name="T4" fmla="*/ 0 w 588"/>
              <a:gd name="T5" fmla="*/ 0 h 6"/>
              <a:gd name="T6" fmla="*/ 588 w 588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588"/>
              <a:gd name="T13" fmla="*/ 0 h 6"/>
              <a:gd name="T14" fmla="*/ 588 w 588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8" h="6">
                <a:moveTo>
                  <a:pt x="588" y="0"/>
                </a:moveTo>
                <a:lnTo>
                  <a:pt x="6" y="6"/>
                </a:lnTo>
                <a:lnTo>
                  <a:pt x="0" y="0"/>
                </a:lnTo>
                <a:lnTo>
                  <a:pt x="58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5" name="Freeform 389"/>
          <p:cNvSpPr>
            <a:spLocks/>
          </p:cNvSpPr>
          <p:nvPr/>
        </p:nvSpPr>
        <p:spPr bwMode="auto">
          <a:xfrm>
            <a:off x="7434263" y="1535113"/>
            <a:ext cx="1014412" cy="9525"/>
          </a:xfrm>
          <a:custGeom>
            <a:avLst/>
            <a:gdLst>
              <a:gd name="T0" fmla="*/ 583 w 588"/>
              <a:gd name="T1" fmla="*/ 6 h 6"/>
              <a:gd name="T2" fmla="*/ 588 w 588"/>
              <a:gd name="T3" fmla="*/ 0 h 6"/>
              <a:gd name="T4" fmla="*/ 0 w 588"/>
              <a:gd name="T5" fmla="*/ 0 h 6"/>
              <a:gd name="T6" fmla="*/ 6 w 588"/>
              <a:gd name="T7" fmla="*/ 6 h 6"/>
              <a:gd name="T8" fmla="*/ 583 w 588"/>
              <a:gd name="T9" fmla="*/ 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8"/>
              <a:gd name="T16" fmla="*/ 0 h 6"/>
              <a:gd name="T17" fmla="*/ 588 w 588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8" h="6">
                <a:moveTo>
                  <a:pt x="583" y="6"/>
                </a:moveTo>
                <a:lnTo>
                  <a:pt x="588" y="0"/>
                </a:lnTo>
                <a:lnTo>
                  <a:pt x="0" y="0"/>
                </a:lnTo>
                <a:lnTo>
                  <a:pt x="6" y="6"/>
                </a:lnTo>
                <a:lnTo>
                  <a:pt x="583" y="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6" name="Freeform 390"/>
          <p:cNvSpPr>
            <a:spLocks/>
          </p:cNvSpPr>
          <p:nvPr/>
        </p:nvSpPr>
        <p:spPr bwMode="auto">
          <a:xfrm>
            <a:off x="7434263" y="1535113"/>
            <a:ext cx="9525" cy="998537"/>
          </a:xfrm>
          <a:custGeom>
            <a:avLst/>
            <a:gdLst>
              <a:gd name="T0" fmla="*/ 6 w 6"/>
              <a:gd name="T1" fmla="*/ 6 h 629"/>
              <a:gd name="T2" fmla="*/ 0 w 6"/>
              <a:gd name="T3" fmla="*/ 0 h 629"/>
              <a:gd name="T4" fmla="*/ 6 w 6"/>
              <a:gd name="T5" fmla="*/ 629 h 629"/>
              <a:gd name="T6" fmla="*/ 6 w 6"/>
              <a:gd name="T7" fmla="*/ 6 h 629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29"/>
              <a:gd name="T14" fmla="*/ 6 w 6"/>
              <a:gd name="T15" fmla="*/ 629 h 62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29">
                <a:moveTo>
                  <a:pt x="6" y="6"/>
                </a:moveTo>
                <a:lnTo>
                  <a:pt x="0" y="0"/>
                </a:lnTo>
                <a:lnTo>
                  <a:pt x="6" y="629"/>
                </a:lnTo>
                <a:lnTo>
                  <a:pt x="6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7" name="Freeform 391"/>
          <p:cNvSpPr>
            <a:spLocks/>
          </p:cNvSpPr>
          <p:nvPr/>
        </p:nvSpPr>
        <p:spPr bwMode="auto">
          <a:xfrm>
            <a:off x="7434263" y="1535113"/>
            <a:ext cx="9525" cy="1009650"/>
          </a:xfrm>
          <a:custGeom>
            <a:avLst/>
            <a:gdLst>
              <a:gd name="T0" fmla="*/ 0 w 6"/>
              <a:gd name="T1" fmla="*/ 0 h 636"/>
              <a:gd name="T2" fmla="*/ 6 w 6"/>
              <a:gd name="T3" fmla="*/ 629 h 636"/>
              <a:gd name="T4" fmla="*/ 0 w 6"/>
              <a:gd name="T5" fmla="*/ 636 h 636"/>
              <a:gd name="T6" fmla="*/ 0 w 6"/>
              <a:gd name="T7" fmla="*/ 0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36"/>
              <a:gd name="T14" fmla="*/ 6 w 6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36">
                <a:moveTo>
                  <a:pt x="0" y="0"/>
                </a:moveTo>
                <a:lnTo>
                  <a:pt x="6" y="629"/>
                </a:lnTo>
                <a:lnTo>
                  <a:pt x="0" y="63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8" name="Freeform 392"/>
          <p:cNvSpPr>
            <a:spLocks/>
          </p:cNvSpPr>
          <p:nvPr/>
        </p:nvSpPr>
        <p:spPr bwMode="auto">
          <a:xfrm>
            <a:off x="7434263" y="1535113"/>
            <a:ext cx="9525" cy="1009650"/>
          </a:xfrm>
          <a:custGeom>
            <a:avLst/>
            <a:gdLst>
              <a:gd name="T0" fmla="*/ 6 w 6"/>
              <a:gd name="T1" fmla="*/ 6 h 636"/>
              <a:gd name="T2" fmla="*/ 0 w 6"/>
              <a:gd name="T3" fmla="*/ 0 h 636"/>
              <a:gd name="T4" fmla="*/ 0 w 6"/>
              <a:gd name="T5" fmla="*/ 636 h 636"/>
              <a:gd name="T6" fmla="*/ 6 w 6"/>
              <a:gd name="T7" fmla="*/ 629 h 636"/>
              <a:gd name="T8" fmla="*/ 6 w 6"/>
              <a:gd name="T9" fmla="*/ 6 h 6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36"/>
              <a:gd name="T17" fmla="*/ 6 w 6"/>
              <a:gd name="T18" fmla="*/ 636 h 6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36">
                <a:moveTo>
                  <a:pt x="6" y="6"/>
                </a:moveTo>
                <a:lnTo>
                  <a:pt x="0" y="0"/>
                </a:lnTo>
                <a:lnTo>
                  <a:pt x="0" y="636"/>
                </a:lnTo>
                <a:lnTo>
                  <a:pt x="6" y="629"/>
                </a:lnTo>
                <a:lnTo>
                  <a:pt x="6" y="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9" name="Freeform 393"/>
          <p:cNvSpPr>
            <a:spLocks/>
          </p:cNvSpPr>
          <p:nvPr/>
        </p:nvSpPr>
        <p:spPr bwMode="auto">
          <a:xfrm>
            <a:off x="7434263" y="2533650"/>
            <a:ext cx="1006475" cy="11113"/>
          </a:xfrm>
          <a:custGeom>
            <a:avLst/>
            <a:gdLst>
              <a:gd name="T0" fmla="*/ 6 w 583"/>
              <a:gd name="T1" fmla="*/ 0 h 7"/>
              <a:gd name="T2" fmla="*/ 0 w 583"/>
              <a:gd name="T3" fmla="*/ 7 h 7"/>
              <a:gd name="T4" fmla="*/ 583 w 583"/>
              <a:gd name="T5" fmla="*/ 0 h 7"/>
              <a:gd name="T6" fmla="*/ 6 w 583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583"/>
              <a:gd name="T13" fmla="*/ 0 h 7"/>
              <a:gd name="T14" fmla="*/ 583 w 583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3" h="7">
                <a:moveTo>
                  <a:pt x="6" y="0"/>
                </a:moveTo>
                <a:lnTo>
                  <a:pt x="0" y="7"/>
                </a:lnTo>
                <a:lnTo>
                  <a:pt x="583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0" name="Freeform 394"/>
          <p:cNvSpPr>
            <a:spLocks/>
          </p:cNvSpPr>
          <p:nvPr/>
        </p:nvSpPr>
        <p:spPr bwMode="auto">
          <a:xfrm>
            <a:off x="7434263" y="2533650"/>
            <a:ext cx="1014412" cy="11113"/>
          </a:xfrm>
          <a:custGeom>
            <a:avLst/>
            <a:gdLst>
              <a:gd name="T0" fmla="*/ 0 w 588"/>
              <a:gd name="T1" fmla="*/ 7 h 7"/>
              <a:gd name="T2" fmla="*/ 583 w 588"/>
              <a:gd name="T3" fmla="*/ 0 h 7"/>
              <a:gd name="T4" fmla="*/ 588 w 588"/>
              <a:gd name="T5" fmla="*/ 7 h 7"/>
              <a:gd name="T6" fmla="*/ 0 w 588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588"/>
              <a:gd name="T13" fmla="*/ 0 h 7"/>
              <a:gd name="T14" fmla="*/ 588 w 588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8" h="7">
                <a:moveTo>
                  <a:pt x="0" y="7"/>
                </a:moveTo>
                <a:lnTo>
                  <a:pt x="583" y="0"/>
                </a:lnTo>
                <a:lnTo>
                  <a:pt x="588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1" name="Freeform 395"/>
          <p:cNvSpPr>
            <a:spLocks/>
          </p:cNvSpPr>
          <p:nvPr/>
        </p:nvSpPr>
        <p:spPr bwMode="auto">
          <a:xfrm>
            <a:off x="7434263" y="2533650"/>
            <a:ext cx="1014412" cy="11113"/>
          </a:xfrm>
          <a:custGeom>
            <a:avLst/>
            <a:gdLst>
              <a:gd name="T0" fmla="*/ 6 w 588"/>
              <a:gd name="T1" fmla="*/ 0 h 7"/>
              <a:gd name="T2" fmla="*/ 0 w 588"/>
              <a:gd name="T3" fmla="*/ 7 h 7"/>
              <a:gd name="T4" fmla="*/ 588 w 588"/>
              <a:gd name="T5" fmla="*/ 7 h 7"/>
              <a:gd name="T6" fmla="*/ 583 w 588"/>
              <a:gd name="T7" fmla="*/ 0 h 7"/>
              <a:gd name="T8" fmla="*/ 6 w 58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8"/>
              <a:gd name="T16" fmla="*/ 0 h 7"/>
              <a:gd name="T17" fmla="*/ 588 w 588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8" h="7">
                <a:moveTo>
                  <a:pt x="6" y="0"/>
                </a:moveTo>
                <a:lnTo>
                  <a:pt x="0" y="7"/>
                </a:lnTo>
                <a:lnTo>
                  <a:pt x="588" y="7"/>
                </a:lnTo>
                <a:lnTo>
                  <a:pt x="583" y="0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2" name="Line 396"/>
          <p:cNvSpPr>
            <a:spLocks noChangeShapeType="1"/>
          </p:cNvSpPr>
          <p:nvPr/>
        </p:nvSpPr>
        <p:spPr bwMode="auto">
          <a:xfrm>
            <a:off x="8253413" y="2419350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3" name="Line 397"/>
          <p:cNvSpPr>
            <a:spLocks noChangeShapeType="1"/>
          </p:cNvSpPr>
          <p:nvPr/>
        </p:nvSpPr>
        <p:spPr bwMode="auto">
          <a:xfrm>
            <a:off x="8132763" y="2419350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4" name="Line 398"/>
          <p:cNvSpPr>
            <a:spLocks noChangeShapeType="1"/>
          </p:cNvSpPr>
          <p:nvPr/>
        </p:nvSpPr>
        <p:spPr bwMode="auto">
          <a:xfrm>
            <a:off x="7751763" y="2419350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5" name="Line 399"/>
          <p:cNvSpPr>
            <a:spLocks noChangeShapeType="1"/>
          </p:cNvSpPr>
          <p:nvPr/>
        </p:nvSpPr>
        <p:spPr bwMode="auto">
          <a:xfrm>
            <a:off x="7631113" y="2419350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6" name="Freeform 433"/>
          <p:cNvSpPr>
            <a:spLocks/>
          </p:cNvSpPr>
          <p:nvPr/>
        </p:nvSpPr>
        <p:spPr bwMode="auto">
          <a:xfrm>
            <a:off x="8440738" y="1544638"/>
            <a:ext cx="7937" cy="879475"/>
          </a:xfrm>
          <a:custGeom>
            <a:avLst/>
            <a:gdLst>
              <a:gd name="T0" fmla="*/ 0 w 5"/>
              <a:gd name="T1" fmla="*/ 548 h 554"/>
              <a:gd name="T2" fmla="*/ 5 w 5"/>
              <a:gd name="T3" fmla="*/ 554 h 554"/>
              <a:gd name="T4" fmla="*/ 0 w 5"/>
              <a:gd name="T5" fmla="*/ 0 h 554"/>
              <a:gd name="T6" fmla="*/ 0 w 5"/>
              <a:gd name="T7" fmla="*/ 548 h 554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554"/>
              <a:gd name="T14" fmla="*/ 5 w 5"/>
              <a:gd name="T15" fmla="*/ 554 h 55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554">
                <a:moveTo>
                  <a:pt x="0" y="548"/>
                </a:moveTo>
                <a:lnTo>
                  <a:pt x="5" y="554"/>
                </a:lnTo>
                <a:lnTo>
                  <a:pt x="0" y="0"/>
                </a:lnTo>
                <a:lnTo>
                  <a:pt x="0" y="5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7" name="Freeform 434"/>
          <p:cNvSpPr>
            <a:spLocks/>
          </p:cNvSpPr>
          <p:nvPr/>
        </p:nvSpPr>
        <p:spPr bwMode="auto">
          <a:xfrm>
            <a:off x="8440738" y="1535113"/>
            <a:ext cx="7937" cy="889000"/>
          </a:xfrm>
          <a:custGeom>
            <a:avLst/>
            <a:gdLst>
              <a:gd name="T0" fmla="*/ 5 w 5"/>
              <a:gd name="T1" fmla="*/ 560 h 560"/>
              <a:gd name="T2" fmla="*/ 0 w 5"/>
              <a:gd name="T3" fmla="*/ 6 h 560"/>
              <a:gd name="T4" fmla="*/ 5 w 5"/>
              <a:gd name="T5" fmla="*/ 0 h 560"/>
              <a:gd name="T6" fmla="*/ 5 w 5"/>
              <a:gd name="T7" fmla="*/ 560 h 560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560"/>
              <a:gd name="T14" fmla="*/ 5 w 5"/>
              <a:gd name="T15" fmla="*/ 560 h 5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560">
                <a:moveTo>
                  <a:pt x="5" y="560"/>
                </a:moveTo>
                <a:lnTo>
                  <a:pt x="0" y="6"/>
                </a:lnTo>
                <a:lnTo>
                  <a:pt x="5" y="0"/>
                </a:lnTo>
                <a:lnTo>
                  <a:pt x="5" y="56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8" name="Freeform 435"/>
          <p:cNvSpPr>
            <a:spLocks/>
          </p:cNvSpPr>
          <p:nvPr/>
        </p:nvSpPr>
        <p:spPr bwMode="auto">
          <a:xfrm>
            <a:off x="8440738" y="1535113"/>
            <a:ext cx="7937" cy="889000"/>
          </a:xfrm>
          <a:custGeom>
            <a:avLst/>
            <a:gdLst>
              <a:gd name="T0" fmla="*/ 0 w 5"/>
              <a:gd name="T1" fmla="*/ 554 h 560"/>
              <a:gd name="T2" fmla="*/ 5 w 5"/>
              <a:gd name="T3" fmla="*/ 560 h 560"/>
              <a:gd name="T4" fmla="*/ 5 w 5"/>
              <a:gd name="T5" fmla="*/ 0 h 560"/>
              <a:gd name="T6" fmla="*/ 0 w 5"/>
              <a:gd name="T7" fmla="*/ 6 h 560"/>
              <a:gd name="T8" fmla="*/ 0 w 5"/>
              <a:gd name="T9" fmla="*/ 554 h 5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60"/>
              <a:gd name="T17" fmla="*/ 5 w 5"/>
              <a:gd name="T18" fmla="*/ 560 h 5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60">
                <a:moveTo>
                  <a:pt x="0" y="554"/>
                </a:moveTo>
                <a:lnTo>
                  <a:pt x="5" y="560"/>
                </a:lnTo>
                <a:lnTo>
                  <a:pt x="5" y="0"/>
                </a:lnTo>
                <a:lnTo>
                  <a:pt x="0" y="6"/>
                </a:lnTo>
                <a:lnTo>
                  <a:pt x="0" y="554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9" name="Freeform 436"/>
          <p:cNvSpPr>
            <a:spLocks/>
          </p:cNvSpPr>
          <p:nvPr/>
        </p:nvSpPr>
        <p:spPr bwMode="auto">
          <a:xfrm>
            <a:off x="7443788" y="1535113"/>
            <a:ext cx="1004887" cy="9525"/>
          </a:xfrm>
          <a:custGeom>
            <a:avLst/>
            <a:gdLst>
              <a:gd name="T0" fmla="*/ 577 w 582"/>
              <a:gd name="T1" fmla="*/ 6 h 6"/>
              <a:gd name="T2" fmla="*/ 582 w 582"/>
              <a:gd name="T3" fmla="*/ 0 h 6"/>
              <a:gd name="T4" fmla="*/ 0 w 582"/>
              <a:gd name="T5" fmla="*/ 6 h 6"/>
              <a:gd name="T6" fmla="*/ 577 w 582"/>
              <a:gd name="T7" fmla="*/ 6 h 6"/>
              <a:gd name="T8" fmla="*/ 0 60000 65536"/>
              <a:gd name="T9" fmla="*/ 0 60000 65536"/>
              <a:gd name="T10" fmla="*/ 0 60000 65536"/>
              <a:gd name="T11" fmla="*/ 0 60000 65536"/>
              <a:gd name="T12" fmla="*/ 0 w 582"/>
              <a:gd name="T13" fmla="*/ 0 h 6"/>
              <a:gd name="T14" fmla="*/ 582 w 582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2" h="6">
                <a:moveTo>
                  <a:pt x="577" y="6"/>
                </a:moveTo>
                <a:lnTo>
                  <a:pt x="582" y="0"/>
                </a:lnTo>
                <a:lnTo>
                  <a:pt x="0" y="6"/>
                </a:lnTo>
                <a:lnTo>
                  <a:pt x="577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0" name="Freeform 437"/>
          <p:cNvSpPr>
            <a:spLocks/>
          </p:cNvSpPr>
          <p:nvPr/>
        </p:nvSpPr>
        <p:spPr bwMode="auto">
          <a:xfrm>
            <a:off x="7434263" y="1535113"/>
            <a:ext cx="1014412" cy="9525"/>
          </a:xfrm>
          <a:custGeom>
            <a:avLst/>
            <a:gdLst>
              <a:gd name="T0" fmla="*/ 588 w 588"/>
              <a:gd name="T1" fmla="*/ 0 h 6"/>
              <a:gd name="T2" fmla="*/ 6 w 588"/>
              <a:gd name="T3" fmla="*/ 6 h 6"/>
              <a:gd name="T4" fmla="*/ 0 w 588"/>
              <a:gd name="T5" fmla="*/ 0 h 6"/>
              <a:gd name="T6" fmla="*/ 588 w 588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588"/>
              <a:gd name="T13" fmla="*/ 0 h 6"/>
              <a:gd name="T14" fmla="*/ 588 w 588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8" h="6">
                <a:moveTo>
                  <a:pt x="588" y="0"/>
                </a:moveTo>
                <a:lnTo>
                  <a:pt x="6" y="6"/>
                </a:lnTo>
                <a:lnTo>
                  <a:pt x="0" y="0"/>
                </a:lnTo>
                <a:lnTo>
                  <a:pt x="58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1" name="Freeform 438"/>
          <p:cNvSpPr>
            <a:spLocks/>
          </p:cNvSpPr>
          <p:nvPr/>
        </p:nvSpPr>
        <p:spPr bwMode="auto">
          <a:xfrm>
            <a:off x="7434263" y="1535113"/>
            <a:ext cx="1014412" cy="9525"/>
          </a:xfrm>
          <a:custGeom>
            <a:avLst/>
            <a:gdLst>
              <a:gd name="T0" fmla="*/ 583 w 588"/>
              <a:gd name="T1" fmla="*/ 6 h 6"/>
              <a:gd name="T2" fmla="*/ 588 w 588"/>
              <a:gd name="T3" fmla="*/ 0 h 6"/>
              <a:gd name="T4" fmla="*/ 0 w 588"/>
              <a:gd name="T5" fmla="*/ 0 h 6"/>
              <a:gd name="T6" fmla="*/ 6 w 588"/>
              <a:gd name="T7" fmla="*/ 6 h 6"/>
              <a:gd name="T8" fmla="*/ 583 w 588"/>
              <a:gd name="T9" fmla="*/ 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8"/>
              <a:gd name="T16" fmla="*/ 0 h 6"/>
              <a:gd name="T17" fmla="*/ 588 w 588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8" h="6">
                <a:moveTo>
                  <a:pt x="583" y="6"/>
                </a:moveTo>
                <a:lnTo>
                  <a:pt x="588" y="0"/>
                </a:lnTo>
                <a:lnTo>
                  <a:pt x="0" y="0"/>
                </a:lnTo>
                <a:lnTo>
                  <a:pt x="6" y="6"/>
                </a:lnTo>
                <a:lnTo>
                  <a:pt x="583" y="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2" name="Freeform 439"/>
          <p:cNvSpPr>
            <a:spLocks/>
          </p:cNvSpPr>
          <p:nvPr/>
        </p:nvSpPr>
        <p:spPr bwMode="auto">
          <a:xfrm>
            <a:off x="7434263" y="1535113"/>
            <a:ext cx="9525" cy="879475"/>
          </a:xfrm>
          <a:custGeom>
            <a:avLst/>
            <a:gdLst>
              <a:gd name="T0" fmla="*/ 6 w 6"/>
              <a:gd name="T1" fmla="*/ 6 h 554"/>
              <a:gd name="T2" fmla="*/ 0 w 6"/>
              <a:gd name="T3" fmla="*/ 0 h 554"/>
              <a:gd name="T4" fmla="*/ 6 w 6"/>
              <a:gd name="T5" fmla="*/ 554 h 554"/>
              <a:gd name="T6" fmla="*/ 6 w 6"/>
              <a:gd name="T7" fmla="*/ 6 h 554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554"/>
              <a:gd name="T14" fmla="*/ 6 w 6"/>
              <a:gd name="T15" fmla="*/ 554 h 55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554">
                <a:moveTo>
                  <a:pt x="6" y="6"/>
                </a:moveTo>
                <a:lnTo>
                  <a:pt x="0" y="0"/>
                </a:lnTo>
                <a:lnTo>
                  <a:pt x="6" y="554"/>
                </a:lnTo>
                <a:lnTo>
                  <a:pt x="6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3" name="Freeform 440"/>
          <p:cNvSpPr>
            <a:spLocks/>
          </p:cNvSpPr>
          <p:nvPr/>
        </p:nvSpPr>
        <p:spPr bwMode="auto">
          <a:xfrm>
            <a:off x="7434263" y="1535113"/>
            <a:ext cx="9525" cy="889000"/>
          </a:xfrm>
          <a:custGeom>
            <a:avLst/>
            <a:gdLst>
              <a:gd name="T0" fmla="*/ 0 w 6"/>
              <a:gd name="T1" fmla="*/ 0 h 560"/>
              <a:gd name="T2" fmla="*/ 6 w 6"/>
              <a:gd name="T3" fmla="*/ 554 h 560"/>
              <a:gd name="T4" fmla="*/ 0 w 6"/>
              <a:gd name="T5" fmla="*/ 560 h 560"/>
              <a:gd name="T6" fmla="*/ 0 w 6"/>
              <a:gd name="T7" fmla="*/ 0 h 560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560"/>
              <a:gd name="T14" fmla="*/ 6 w 6"/>
              <a:gd name="T15" fmla="*/ 560 h 5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560">
                <a:moveTo>
                  <a:pt x="0" y="0"/>
                </a:moveTo>
                <a:lnTo>
                  <a:pt x="6" y="554"/>
                </a:lnTo>
                <a:lnTo>
                  <a:pt x="0" y="5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4" name="Freeform 441"/>
          <p:cNvSpPr>
            <a:spLocks/>
          </p:cNvSpPr>
          <p:nvPr/>
        </p:nvSpPr>
        <p:spPr bwMode="auto">
          <a:xfrm>
            <a:off x="7434263" y="1535113"/>
            <a:ext cx="9525" cy="889000"/>
          </a:xfrm>
          <a:custGeom>
            <a:avLst/>
            <a:gdLst>
              <a:gd name="T0" fmla="*/ 6 w 6"/>
              <a:gd name="T1" fmla="*/ 6 h 560"/>
              <a:gd name="T2" fmla="*/ 0 w 6"/>
              <a:gd name="T3" fmla="*/ 0 h 560"/>
              <a:gd name="T4" fmla="*/ 0 w 6"/>
              <a:gd name="T5" fmla="*/ 560 h 560"/>
              <a:gd name="T6" fmla="*/ 6 w 6"/>
              <a:gd name="T7" fmla="*/ 554 h 560"/>
              <a:gd name="T8" fmla="*/ 6 w 6"/>
              <a:gd name="T9" fmla="*/ 6 h 5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560"/>
              <a:gd name="T17" fmla="*/ 6 w 6"/>
              <a:gd name="T18" fmla="*/ 560 h 5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560">
                <a:moveTo>
                  <a:pt x="6" y="6"/>
                </a:moveTo>
                <a:lnTo>
                  <a:pt x="0" y="0"/>
                </a:lnTo>
                <a:lnTo>
                  <a:pt x="0" y="560"/>
                </a:lnTo>
                <a:lnTo>
                  <a:pt x="6" y="554"/>
                </a:lnTo>
                <a:lnTo>
                  <a:pt x="6" y="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5" name="Freeform 442"/>
          <p:cNvSpPr>
            <a:spLocks/>
          </p:cNvSpPr>
          <p:nvPr/>
        </p:nvSpPr>
        <p:spPr bwMode="auto">
          <a:xfrm>
            <a:off x="7434263" y="2414588"/>
            <a:ext cx="1006475" cy="9525"/>
          </a:xfrm>
          <a:custGeom>
            <a:avLst/>
            <a:gdLst>
              <a:gd name="T0" fmla="*/ 6 w 583"/>
              <a:gd name="T1" fmla="*/ 0 h 6"/>
              <a:gd name="T2" fmla="*/ 0 w 583"/>
              <a:gd name="T3" fmla="*/ 6 h 6"/>
              <a:gd name="T4" fmla="*/ 583 w 583"/>
              <a:gd name="T5" fmla="*/ 0 h 6"/>
              <a:gd name="T6" fmla="*/ 6 w 58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583"/>
              <a:gd name="T13" fmla="*/ 0 h 6"/>
              <a:gd name="T14" fmla="*/ 583 w 583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3" h="6">
                <a:moveTo>
                  <a:pt x="6" y="0"/>
                </a:moveTo>
                <a:lnTo>
                  <a:pt x="0" y="6"/>
                </a:lnTo>
                <a:lnTo>
                  <a:pt x="583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6" name="Freeform 443"/>
          <p:cNvSpPr>
            <a:spLocks/>
          </p:cNvSpPr>
          <p:nvPr/>
        </p:nvSpPr>
        <p:spPr bwMode="auto">
          <a:xfrm>
            <a:off x="7434263" y="2414588"/>
            <a:ext cx="1014412" cy="9525"/>
          </a:xfrm>
          <a:custGeom>
            <a:avLst/>
            <a:gdLst>
              <a:gd name="T0" fmla="*/ 0 w 588"/>
              <a:gd name="T1" fmla="*/ 6 h 6"/>
              <a:gd name="T2" fmla="*/ 583 w 588"/>
              <a:gd name="T3" fmla="*/ 0 h 6"/>
              <a:gd name="T4" fmla="*/ 588 w 588"/>
              <a:gd name="T5" fmla="*/ 6 h 6"/>
              <a:gd name="T6" fmla="*/ 0 w 588"/>
              <a:gd name="T7" fmla="*/ 6 h 6"/>
              <a:gd name="T8" fmla="*/ 0 60000 65536"/>
              <a:gd name="T9" fmla="*/ 0 60000 65536"/>
              <a:gd name="T10" fmla="*/ 0 60000 65536"/>
              <a:gd name="T11" fmla="*/ 0 60000 65536"/>
              <a:gd name="T12" fmla="*/ 0 w 588"/>
              <a:gd name="T13" fmla="*/ 0 h 6"/>
              <a:gd name="T14" fmla="*/ 588 w 588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8" h="6">
                <a:moveTo>
                  <a:pt x="0" y="6"/>
                </a:moveTo>
                <a:lnTo>
                  <a:pt x="583" y="0"/>
                </a:lnTo>
                <a:lnTo>
                  <a:pt x="588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7" name="Freeform 444"/>
          <p:cNvSpPr>
            <a:spLocks/>
          </p:cNvSpPr>
          <p:nvPr/>
        </p:nvSpPr>
        <p:spPr bwMode="auto">
          <a:xfrm>
            <a:off x="7434263" y="2414588"/>
            <a:ext cx="1014412" cy="9525"/>
          </a:xfrm>
          <a:custGeom>
            <a:avLst/>
            <a:gdLst>
              <a:gd name="T0" fmla="*/ 6 w 588"/>
              <a:gd name="T1" fmla="*/ 0 h 6"/>
              <a:gd name="T2" fmla="*/ 0 w 588"/>
              <a:gd name="T3" fmla="*/ 6 h 6"/>
              <a:gd name="T4" fmla="*/ 588 w 588"/>
              <a:gd name="T5" fmla="*/ 6 h 6"/>
              <a:gd name="T6" fmla="*/ 583 w 588"/>
              <a:gd name="T7" fmla="*/ 0 h 6"/>
              <a:gd name="T8" fmla="*/ 6 w 588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8"/>
              <a:gd name="T16" fmla="*/ 0 h 6"/>
              <a:gd name="T17" fmla="*/ 588 w 588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8" h="6">
                <a:moveTo>
                  <a:pt x="6" y="0"/>
                </a:moveTo>
                <a:lnTo>
                  <a:pt x="0" y="6"/>
                </a:lnTo>
                <a:lnTo>
                  <a:pt x="588" y="6"/>
                </a:lnTo>
                <a:lnTo>
                  <a:pt x="583" y="0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8" name="Freeform 445"/>
          <p:cNvSpPr>
            <a:spLocks/>
          </p:cNvSpPr>
          <p:nvPr/>
        </p:nvSpPr>
        <p:spPr bwMode="auto">
          <a:xfrm>
            <a:off x="8440738" y="2424113"/>
            <a:ext cx="7937" cy="120650"/>
          </a:xfrm>
          <a:custGeom>
            <a:avLst/>
            <a:gdLst>
              <a:gd name="T0" fmla="*/ 0 w 5"/>
              <a:gd name="T1" fmla="*/ 69 h 76"/>
              <a:gd name="T2" fmla="*/ 5 w 5"/>
              <a:gd name="T3" fmla="*/ 76 h 76"/>
              <a:gd name="T4" fmla="*/ 0 w 5"/>
              <a:gd name="T5" fmla="*/ 0 h 76"/>
              <a:gd name="T6" fmla="*/ 0 w 5"/>
              <a:gd name="T7" fmla="*/ 69 h 76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76"/>
              <a:gd name="T14" fmla="*/ 5 w 5"/>
              <a:gd name="T15" fmla="*/ 76 h 7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76">
                <a:moveTo>
                  <a:pt x="0" y="69"/>
                </a:moveTo>
                <a:lnTo>
                  <a:pt x="5" y="76"/>
                </a:lnTo>
                <a:lnTo>
                  <a:pt x="0" y="0"/>
                </a:lnTo>
                <a:lnTo>
                  <a:pt x="0" y="6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9" name="Freeform 446"/>
          <p:cNvSpPr>
            <a:spLocks/>
          </p:cNvSpPr>
          <p:nvPr/>
        </p:nvSpPr>
        <p:spPr bwMode="auto">
          <a:xfrm>
            <a:off x="8440738" y="2414588"/>
            <a:ext cx="7937" cy="130175"/>
          </a:xfrm>
          <a:custGeom>
            <a:avLst/>
            <a:gdLst>
              <a:gd name="T0" fmla="*/ 5 w 5"/>
              <a:gd name="T1" fmla="*/ 82 h 82"/>
              <a:gd name="T2" fmla="*/ 0 w 5"/>
              <a:gd name="T3" fmla="*/ 6 h 82"/>
              <a:gd name="T4" fmla="*/ 5 w 5"/>
              <a:gd name="T5" fmla="*/ 0 h 82"/>
              <a:gd name="T6" fmla="*/ 5 w 5"/>
              <a:gd name="T7" fmla="*/ 82 h 82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82"/>
              <a:gd name="T14" fmla="*/ 5 w 5"/>
              <a:gd name="T15" fmla="*/ 82 h 8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82">
                <a:moveTo>
                  <a:pt x="5" y="82"/>
                </a:moveTo>
                <a:lnTo>
                  <a:pt x="0" y="6"/>
                </a:lnTo>
                <a:lnTo>
                  <a:pt x="5" y="0"/>
                </a:lnTo>
                <a:lnTo>
                  <a:pt x="5" y="8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0" name="Freeform 447"/>
          <p:cNvSpPr>
            <a:spLocks/>
          </p:cNvSpPr>
          <p:nvPr/>
        </p:nvSpPr>
        <p:spPr bwMode="auto">
          <a:xfrm>
            <a:off x="8440738" y="2414588"/>
            <a:ext cx="7937" cy="130175"/>
          </a:xfrm>
          <a:custGeom>
            <a:avLst/>
            <a:gdLst>
              <a:gd name="T0" fmla="*/ 0 w 5"/>
              <a:gd name="T1" fmla="*/ 75 h 82"/>
              <a:gd name="T2" fmla="*/ 5 w 5"/>
              <a:gd name="T3" fmla="*/ 82 h 82"/>
              <a:gd name="T4" fmla="*/ 5 w 5"/>
              <a:gd name="T5" fmla="*/ 0 h 82"/>
              <a:gd name="T6" fmla="*/ 0 w 5"/>
              <a:gd name="T7" fmla="*/ 6 h 82"/>
              <a:gd name="T8" fmla="*/ 0 w 5"/>
              <a:gd name="T9" fmla="*/ 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82"/>
              <a:gd name="T17" fmla="*/ 5 w 5"/>
              <a:gd name="T18" fmla="*/ 82 h 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82">
                <a:moveTo>
                  <a:pt x="0" y="75"/>
                </a:moveTo>
                <a:lnTo>
                  <a:pt x="5" y="82"/>
                </a:lnTo>
                <a:lnTo>
                  <a:pt x="5" y="0"/>
                </a:lnTo>
                <a:lnTo>
                  <a:pt x="0" y="6"/>
                </a:lnTo>
                <a:lnTo>
                  <a:pt x="0" y="7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1" name="Freeform 448"/>
          <p:cNvSpPr>
            <a:spLocks/>
          </p:cNvSpPr>
          <p:nvPr/>
        </p:nvSpPr>
        <p:spPr bwMode="auto">
          <a:xfrm>
            <a:off x="7443788" y="2414588"/>
            <a:ext cx="1004887" cy="9525"/>
          </a:xfrm>
          <a:custGeom>
            <a:avLst/>
            <a:gdLst>
              <a:gd name="T0" fmla="*/ 577 w 582"/>
              <a:gd name="T1" fmla="*/ 6 h 6"/>
              <a:gd name="T2" fmla="*/ 582 w 582"/>
              <a:gd name="T3" fmla="*/ 0 h 6"/>
              <a:gd name="T4" fmla="*/ 0 w 582"/>
              <a:gd name="T5" fmla="*/ 6 h 6"/>
              <a:gd name="T6" fmla="*/ 577 w 582"/>
              <a:gd name="T7" fmla="*/ 6 h 6"/>
              <a:gd name="T8" fmla="*/ 0 60000 65536"/>
              <a:gd name="T9" fmla="*/ 0 60000 65536"/>
              <a:gd name="T10" fmla="*/ 0 60000 65536"/>
              <a:gd name="T11" fmla="*/ 0 60000 65536"/>
              <a:gd name="T12" fmla="*/ 0 w 582"/>
              <a:gd name="T13" fmla="*/ 0 h 6"/>
              <a:gd name="T14" fmla="*/ 582 w 582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2" h="6">
                <a:moveTo>
                  <a:pt x="577" y="6"/>
                </a:moveTo>
                <a:lnTo>
                  <a:pt x="582" y="0"/>
                </a:lnTo>
                <a:lnTo>
                  <a:pt x="0" y="6"/>
                </a:lnTo>
                <a:lnTo>
                  <a:pt x="577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2" name="Freeform 449"/>
          <p:cNvSpPr>
            <a:spLocks/>
          </p:cNvSpPr>
          <p:nvPr/>
        </p:nvSpPr>
        <p:spPr bwMode="auto">
          <a:xfrm>
            <a:off x="7434263" y="2414588"/>
            <a:ext cx="1014412" cy="9525"/>
          </a:xfrm>
          <a:custGeom>
            <a:avLst/>
            <a:gdLst>
              <a:gd name="T0" fmla="*/ 588 w 588"/>
              <a:gd name="T1" fmla="*/ 0 h 6"/>
              <a:gd name="T2" fmla="*/ 6 w 588"/>
              <a:gd name="T3" fmla="*/ 6 h 6"/>
              <a:gd name="T4" fmla="*/ 0 w 588"/>
              <a:gd name="T5" fmla="*/ 0 h 6"/>
              <a:gd name="T6" fmla="*/ 588 w 588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588"/>
              <a:gd name="T13" fmla="*/ 0 h 6"/>
              <a:gd name="T14" fmla="*/ 588 w 588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8" h="6">
                <a:moveTo>
                  <a:pt x="588" y="0"/>
                </a:moveTo>
                <a:lnTo>
                  <a:pt x="6" y="6"/>
                </a:lnTo>
                <a:lnTo>
                  <a:pt x="0" y="0"/>
                </a:lnTo>
                <a:lnTo>
                  <a:pt x="58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3" name="Freeform 450"/>
          <p:cNvSpPr>
            <a:spLocks/>
          </p:cNvSpPr>
          <p:nvPr/>
        </p:nvSpPr>
        <p:spPr bwMode="auto">
          <a:xfrm>
            <a:off x="7434263" y="2414588"/>
            <a:ext cx="1014412" cy="9525"/>
          </a:xfrm>
          <a:custGeom>
            <a:avLst/>
            <a:gdLst>
              <a:gd name="T0" fmla="*/ 583 w 588"/>
              <a:gd name="T1" fmla="*/ 6 h 6"/>
              <a:gd name="T2" fmla="*/ 588 w 588"/>
              <a:gd name="T3" fmla="*/ 0 h 6"/>
              <a:gd name="T4" fmla="*/ 0 w 588"/>
              <a:gd name="T5" fmla="*/ 0 h 6"/>
              <a:gd name="T6" fmla="*/ 6 w 588"/>
              <a:gd name="T7" fmla="*/ 6 h 6"/>
              <a:gd name="T8" fmla="*/ 583 w 588"/>
              <a:gd name="T9" fmla="*/ 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8"/>
              <a:gd name="T16" fmla="*/ 0 h 6"/>
              <a:gd name="T17" fmla="*/ 588 w 588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8" h="6">
                <a:moveTo>
                  <a:pt x="583" y="6"/>
                </a:moveTo>
                <a:lnTo>
                  <a:pt x="588" y="0"/>
                </a:lnTo>
                <a:lnTo>
                  <a:pt x="0" y="0"/>
                </a:lnTo>
                <a:lnTo>
                  <a:pt x="6" y="6"/>
                </a:lnTo>
                <a:lnTo>
                  <a:pt x="583" y="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4" name="Freeform 451"/>
          <p:cNvSpPr>
            <a:spLocks/>
          </p:cNvSpPr>
          <p:nvPr/>
        </p:nvSpPr>
        <p:spPr bwMode="auto">
          <a:xfrm>
            <a:off x="7434263" y="2414588"/>
            <a:ext cx="9525" cy="119062"/>
          </a:xfrm>
          <a:custGeom>
            <a:avLst/>
            <a:gdLst>
              <a:gd name="T0" fmla="*/ 6 w 6"/>
              <a:gd name="T1" fmla="*/ 6 h 75"/>
              <a:gd name="T2" fmla="*/ 0 w 6"/>
              <a:gd name="T3" fmla="*/ 0 h 75"/>
              <a:gd name="T4" fmla="*/ 6 w 6"/>
              <a:gd name="T5" fmla="*/ 75 h 75"/>
              <a:gd name="T6" fmla="*/ 6 w 6"/>
              <a:gd name="T7" fmla="*/ 6 h 75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75"/>
              <a:gd name="T14" fmla="*/ 6 w 6"/>
              <a:gd name="T15" fmla="*/ 75 h 7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75">
                <a:moveTo>
                  <a:pt x="6" y="6"/>
                </a:moveTo>
                <a:lnTo>
                  <a:pt x="0" y="0"/>
                </a:lnTo>
                <a:lnTo>
                  <a:pt x="6" y="75"/>
                </a:lnTo>
                <a:lnTo>
                  <a:pt x="6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5" name="Freeform 452"/>
          <p:cNvSpPr>
            <a:spLocks/>
          </p:cNvSpPr>
          <p:nvPr/>
        </p:nvSpPr>
        <p:spPr bwMode="auto">
          <a:xfrm>
            <a:off x="7434263" y="2414588"/>
            <a:ext cx="9525" cy="130175"/>
          </a:xfrm>
          <a:custGeom>
            <a:avLst/>
            <a:gdLst>
              <a:gd name="T0" fmla="*/ 0 w 6"/>
              <a:gd name="T1" fmla="*/ 0 h 82"/>
              <a:gd name="T2" fmla="*/ 6 w 6"/>
              <a:gd name="T3" fmla="*/ 75 h 82"/>
              <a:gd name="T4" fmla="*/ 0 w 6"/>
              <a:gd name="T5" fmla="*/ 82 h 82"/>
              <a:gd name="T6" fmla="*/ 0 w 6"/>
              <a:gd name="T7" fmla="*/ 0 h 82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82"/>
              <a:gd name="T14" fmla="*/ 6 w 6"/>
              <a:gd name="T15" fmla="*/ 82 h 8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82">
                <a:moveTo>
                  <a:pt x="0" y="0"/>
                </a:moveTo>
                <a:lnTo>
                  <a:pt x="6" y="75"/>
                </a:lnTo>
                <a:lnTo>
                  <a:pt x="0" y="8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6" name="Freeform 453"/>
          <p:cNvSpPr>
            <a:spLocks/>
          </p:cNvSpPr>
          <p:nvPr/>
        </p:nvSpPr>
        <p:spPr bwMode="auto">
          <a:xfrm>
            <a:off x="7434263" y="2414588"/>
            <a:ext cx="9525" cy="130175"/>
          </a:xfrm>
          <a:custGeom>
            <a:avLst/>
            <a:gdLst>
              <a:gd name="T0" fmla="*/ 6 w 6"/>
              <a:gd name="T1" fmla="*/ 6 h 82"/>
              <a:gd name="T2" fmla="*/ 0 w 6"/>
              <a:gd name="T3" fmla="*/ 0 h 82"/>
              <a:gd name="T4" fmla="*/ 0 w 6"/>
              <a:gd name="T5" fmla="*/ 82 h 82"/>
              <a:gd name="T6" fmla="*/ 6 w 6"/>
              <a:gd name="T7" fmla="*/ 75 h 82"/>
              <a:gd name="T8" fmla="*/ 6 w 6"/>
              <a:gd name="T9" fmla="*/ 6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82"/>
              <a:gd name="T17" fmla="*/ 6 w 6"/>
              <a:gd name="T18" fmla="*/ 82 h 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82">
                <a:moveTo>
                  <a:pt x="6" y="6"/>
                </a:moveTo>
                <a:lnTo>
                  <a:pt x="0" y="0"/>
                </a:lnTo>
                <a:lnTo>
                  <a:pt x="0" y="82"/>
                </a:lnTo>
                <a:lnTo>
                  <a:pt x="6" y="75"/>
                </a:lnTo>
                <a:lnTo>
                  <a:pt x="6" y="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7" name="Freeform 454"/>
          <p:cNvSpPr>
            <a:spLocks/>
          </p:cNvSpPr>
          <p:nvPr/>
        </p:nvSpPr>
        <p:spPr bwMode="auto">
          <a:xfrm>
            <a:off x="7434263" y="2533650"/>
            <a:ext cx="1006475" cy="11113"/>
          </a:xfrm>
          <a:custGeom>
            <a:avLst/>
            <a:gdLst>
              <a:gd name="T0" fmla="*/ 6 w 583"/>
              <a:gd name="T1" fmla="*/ 0 h 7"/>
              <a:gd name="T2" fmla="*/ 0 w 583"/>
              <a:gd name="T3" fmla="*/ 7 h 7"/>
              <a:gd name="T4" fmla="*/ 583 w 583"/>
              <a:gd name="T5" fmla="*/ 0 h 7"/>
              <a:gd name="T6" fmla="*/ 6 w 583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583"/>
              <a:gd name="T13" fmla="*/ 0 h 7"/>
              <a:gd name="T14" fmla="*/ 583 w 583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3" h="7">
                <a:moveTo>
                  <a:pt x="6" y="0"/>
                </a:moveTo>
                <a:lnTo>
                  <a:pt x="0" y="7"/>
                </a:lnTo>
                <a:lnTo>
                  <a:pt x="583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8" name="Freeform 455"/>
          <p:cNvSpPr>
            <a:spLocks/>
          </p:cNvSpPr>
          <p:nvPr/>
        </p:nvSpPr>
        <p:spPr bwMode="auto">
          <a:xfrm>
            <a:off x="7434263" y="2533650"/>
            <a:ext cx="1014412" cy="11113"/>
          </a:xfrm>
          <a:custGeom>
            <a:avLst/>
            <a:gdLst>
              <a:gd name="T0" fmla="*/ 0 w 588"/>
              <a:gd name="T1" fmla="*/ 7 h 7"/>
              <a:gd name="T2" fmla="*/ 583 w 588"/>
              <a:gd name="T3" fmla="*/ 0 h 7"/>
              <a:gd name="T4" fmla="*/ 588 w 588"/>
              <a:gd name="T5" fmla="*/ 7 h 7"/>
              <a:gd name="T6" fmla="*/ 0 w 588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588"/>
              <a:gd name="T13" fmla="*/ 0 h 7"/>
              <a:gd name="T14" fmla="*/ 588 w 588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8" h="7">
                <a:moveTo>
                  <a:pt x="0" y="7"/>
                </a:moveTo>
                <a:lnTo>
                  <a:pt x="583" y="0"/>
                </a:lnTo>
                <a:lnTo>
                  <a:pt x="588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9" name="Freeform 456"/>
          <p:cNvSpPr>
            <a:spLocks/>
          </p:cNvSpPr>
          <p:nvPr/>
        </p:nvSpPr>
        <p:spPr bwMode="auto">
          <a:xfrm>
            <a:off x="7434263" y="2533650"/>
            <a:ext cx="1014412" cy="11113"/>
          </a:xfrm>
          <a:custGeom>
            <a:avLst/>
            <a:gdLst>
              <a:gd name="T0" fmla="*/ 6 w 588"/>
              <a:gd name="T1" fmla="*/ 0 h 7"/>
              <a:gd name="T2" fmla="*/ 0 w 588"/>
              <a:gd name="T3" fmla="*/ 7 h 7"/>
              <a:gd name="T4" fmla="*/ 588 w 588"/>
              <a:gd name="T5" fmla="*/ 7 h 7"/>
              <a:gd name="T6" fmla="*/ 583 w 588"/>
              <a:gd name="T7" fmla="*/ 0 h 7"/>
              <a:gd name="T8" fmla="*/ 6 w 58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8"/>
              <a:gd name="T16" fmla="*/ 0 h 7"/>
              <a:gd name="T17" fmla="*/ 588 w 588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8" h="7">
                <a:moveTo>
                  <a:pt x="6" y="0"/>
                </a:moveTo>
                <a:lnTo>
                  <a:pt x="0" y="7"/>
                </a:lnTo>
                <a:lnTo>
                  <a:pt x="588" y="7"/>
                </a:lnTo>
                <a:lnTo>
                  <a:pt x="583" y="0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0" name="Freeform 457"/>
          <p:cNvSpPr>
            <a:spLocks/>
          </p:cNvSpPr>
          <p:nvPr/>
        </p:nvSpPr>
        <p:spPr bwMode="auto">
          <a:xfrm>
            <a:off x="7747000" y="2414588"/>
            <a:ext cx="9525" cy="130175"/>
          </a:xfrm>
          <a:custGeom>
            <a:avLst/>
            <a:gdLst>
              <a:gd name="T0" fmla="*/ 6 w 6"/>
              <a:gd name="T1" fmla="*/ 0 h 82"/>
              <a:gd name="T2" fmla="*/ 0 w 6"/>
              <a:gd name="T3" fmla="*/ 6 h 82"/>
              <a:gd name="T4" fmla="*/ 6 w 6"/>
              <a:gd name="T5" fmla="*/ 82 h 82"/>
              <a:gd name="T6" fmla="*/ 6 w 6"/>
              <a:gd name="T7" fmla="*/ 0 h 82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82"/>
              <a:gd name="T14" fmla="*/ 6 w 6"/>
              <a:gd name="T15" fmla="*/ 82 h 8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82">
                <a:moveTo>
                  <a:pt x="6" y="0"/>
                </a:moveTo>
                <a:lnTo>
                  <a:pt x="0" y="6"/>
                </a:lnTo>
                <a:lnTo>
                  <a:pt x="6" y="8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1" name="Freeform 458"/>
          <p:cNvSpPr>
            <a:spLocks/>
          </p:cNvSpPr>
          <p:nvPr/>
        </p:nvSpPr>
        <p:spPr bwMode="auto">
          <a:xfrm>
            <a:off x="7747000" y="2424113"/>
            <a:ext cx="9525" cy="120650"/>
          </a:xfrm>
          <a:custGeom>
            <a:avLst/>
            <a:gdLst>
              <a:gd name="T0" fmla="*/ 0 w 6"/>
              <a:gd name="T1" fmla="*/ 0 h 76"/>
              <a:gd name="T2" fmla="*/ 6 w 6"/>
              <a:gd name="T3" fmla="*/ 76 h 76"/>
              <a:gd name="T4" fmla="*/ 0 w 6"/>
              <a:gd name="T5" fmla="*/ 69 h 76"/>
              <a:gd name="T6" fmla="*/ 0 w 6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76"/>
              <a:gd name="T14" fmla="*/ 6 w 6"/>
              <a:gd name="T15" fmla="*/ 76 h 7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76">
                <a:moveTo>
                  <a:pt x="0" y="0"/>
                </a:moveTo>
                <a:lnTo>
                  <a:pt x="6" y="76"/>
                </a:lnTo>
                <a:lnTo>
                  <a:pt x="0" y="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2" name="Freeform 459"/>
          <p:cNvSpPr>
            <a:spLocks/>
          </p:cNvSpPr>
          <p:nvPr/>
        </p:nvSpPr>
        <p:spPr bwMode="auto">
          <a:xfrm>
            <a:off x="7747000" y="2414588"/>
            <a:ext cx="9525" cy="130175"/>
          </a:xfrm>
          <a:custGeom>
            <a:avLst/>
            <a:gdLst>
              <a:gd name="T0" fmla="*/ 6 w 6"/>
              <a:gd name="T1" fmla="*/ 0 h 82"/>
              <a:gd name="T2" fmla="*/ 0 w 6"/>
              <a:gd name="T3" fmla="*/ 6 h 82"/>
              <a:gd name="T4" fmla="*/ 0 w 6"/>
              <a:gd name="T5" fmla="*/ 75 h 82"/>
              <a:gd name="T6" fmla="*/ 6 w 6"/>
              <a:gd name="T7" fmla="*/ 82 h 82"/>
              <a:gd name="T8" fmla="*/ 6 w 6"/>
              <a:gd name="T9" fmla="*/ 0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82"/>
              <a:gd name="T17" fmla="*/ 6 w 6"/>
              <a:gd name="T18" fmla="*/ 82 h 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82">
                <a:moveTo>
                  <a:pt x="6" y="0"/>
                </a:moveTo>
                <a:lnTo>
                  <a:pt x="0" y="6"/>
                </a:lnTo>
                <a:lnTo>
                  <a:pt x="0" y="75"/>
                </a:lnTo>
                <a:lnTo>
                  <a:pt x="6" y="82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3" name="Freeform 460"/>
          <p:cNvSpPr>
            <a:spLocks/>
          </p:cNvSpPr>
          <p:nvPr/>
        </p:nvSpPr>
        <p:spPr bwMode="auto">
          <a:xfrm>
            <a:off x="7626350" y="2533650"/>
            <a:ext cx="130175" cy="11113"/>
          </a:xfrm>
          <a:custGeom>
            <a:avLst/>
            <a:gdLst>
              <a:gd name="T0" fmla="*/ 76 w 76"/>
              <a:gd name="T1" fmla="*/ 7 h 7"/>
              <a:gd name="T2" fmla="*/ 70 w 76"/>
              <a:gd name="T3" fmla="*/ 0 h 7"/>
              <a:gd name="T4" fmla="*/ 0 w 76"/>
              <a:gd name="T5" fmla="*/ 7 h 7"/>
              <a:gd name="T6" fmla="*/ 76 w 76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76"/>
              <a:gd name="T13" fmla="*/ 0 h 7"/>
              <a:gd name="T14" fmla="*/ 76 w 76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" h="7">
                <a:moveTo>
                  <a:pt x="76" y="7"/>
                </a:moveTo>
                <a:lnTo>
                  <a:pt x="70" y="0"/>
                </a:lnTo>
                <a:lnTo>
                  <a:pt x="0" y="7"/>
                </a:lnTo>
                <a:lnTo>
                  <a:pt x="76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4" name="Freeform 461"/>
          <p:cNvSpPr>
            <a:spLocks/>
          </p:cNvSpPr>
          <p:nvPr/>
        </p:nvSpPr>
        <p:spPr bwMode="auto">
          <a:xfrm>
            <a:off x="7626350" y="2533650"/>
            <a:ext cx="120650" cy="11113"/>
          </a:xfrm>
          <a:custGeom>
            <a:avLst/>
            <a:gdLst>
              <a:gd name="T0" fmla="*/ 70 w 70"/>
              <a:gd name="T1" fmla="*/ 0 h 7"/>
              <a:gd name="T2" fmla="*/ 0 w 70"/>
              <a:gd name="T3" fmla="*/ 7 h 7"/>
              <a:gd name="T4" fmla="*/ 6 w 70"/>
              <a:gd name="T5" fmla="*/ 0 h 7"/>
              <a:gd name="T6" fmla="*/ 70 w 70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70"/>
              <a:gd name="T13" fmla="*/ 0 h 7"/>
              <a:gd name="T14" fmla="*/ 70 w 70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0" h="7">
                <a:moveTo>
                  <a:pt x="70" y="0"/>
                </a:moveTo>
                <a:lnTo>
                  <a:pt x="0" y="7"/>
                </a:lnTo>
                <a:lnTo>
                  <a:pt x="6" y="0"/>
                </a:lnTo>
                <a:lnTo>
                  <a:pt x="7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5" name="Freeform 462"/>
          <p:cNvSpPr>
            <a:spLocks/>
          </p:cNvSpPr>
          <p:nvPr/>
        </p:nvSpPr>
        <p:spPr bwMode="auto">
          <a:xfrm>
            <a:off x="7626350" y="2533650"/>
            <a:ext cx="130175" cy="11113"/>
          </a:xfrm>
          <a:custGeom>
            <a:avLst/>
            <a:gdLst>
              <a:gd name="T0" fmla="*/ 76 w 76"/>
              <a:gd name="T1" fmla="*/ 7 h 7"/>
              <a:gd name="T2" fmla="*/ 70 w 76"/>
              <a:gd name="T3" fmla="*/ 0 h 7"/>
              <a:gd name="T4" fmla="*/ 6 w 76"/>
              <a:gd name="T5" fmla="*/ 0 h 7"/>
              <a:gd name="T6" fmla="*/ 0 w 76"/>
              <a:gd name="T7" fmla="*/ 7 h 7"/>
              <a:gd name="T8" fmla="*/ 76 w 76"/>
              <a:gd name="T9" fmla="*/ 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7"/>
              <a:gd name="T17" fmla="*/ 76 w 76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7">
                <a:moveTo>
                  <a:pt x="76" y="7"/>
                </a:moveTo>
                <a:lnTo>
                  <a:pt x="70" y="0"/>
                </a:lnTo>
                <a:lnTo>
                  <a:pt x="6" y="0"/>
                </a:lnTo>
                <a:lnTo>
                  <a:pt x="0" y="7"/>
                </a:lnTo>
                <a:lnTo>
                  <a:pt x="76" y="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6" name="Freeform 463"/>
          <p:cNvSpPr>
            <a:spLocks/>
          </p:cNvSpPr>
          <p:nvPr/>
        </p:nvSpPr>
        <p:spPr bwMode="auto">
          <a:xfrm>
            <a:off x="7626350" y="2414588"/>
            <a:ext cx="9525" cy="130175"/>
          </a:xfrm>
          <a:custGeom>
            <a:avLst/>
            <a:gdLst>
              <a:gd name="T0" fmla="*/ 0 w 6"/>
              <a:gd name="T1" fmla="*/ 82 h 82"/>
              <a:gd name="T2" fmla="*/ 6 w 6"/>
              <a:gd name="T3" fmla="*/ 75 h 82"/>
              <a:gd name="T4" fmla="*/ 0 w 6"/>
              <a:gd name="T5" fmla="*/ 0 h 82"/>
              <a:gd name="T6" fmla="*/ 0 w 6"/>
              <a:gd name="T7" fmla="*/ 82 h 82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82"/>
              <a:gd name="T14" fmla="*/ 6 w 6"/>
              <a:gd name="T15" fmla="*/ 82 h 8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82">
                <a:moveTo>
                  <a:pt x="0" y="82"/>
                </a:moveTo>
                <a:lnTo>
                  <a:pt x="6" y="75"/>
                </a:lnTo>
                <a:lnTo>
                  <a:pt x="0" y="0"/>
                </a:lnTo>
                <a:lnTo>
                  <a:pt x="0" y="8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7" name="Freeform 464"/>
          <p:cNvSpPr>
            <a:spLocks/>
          </p:cNvSpPr>
          <p:nvPr/>
        </p:nvSpPr>
        <p:spPr bwMode="auto">
          <a:xfrm>
            <a:off x="7626350" y="2414588"/>
            <a:ext cx="9525" cy="119062"/>
          </a:xfrm>
          <a:custGeom>
            <a:avLst/>
            <a:gdLst>
              <a:gd name="T0" fmla="*/ 6 w 6"/>
              <a:gd name="T1" fmla="*/ 75 h 75"/>
              <a:gd name="T2" fmla="*/ 0 w 6"/>
              <a:gd name="T3" fmla="*/ 0 h 75"/>
              <a:gd name="T4" fmla="*/ 6 w 6"/>
              <a:gd name="T5" fmla="*/ 6 h 75"/>
              <a:gd name="T6" fmla="*/ 6 w 6"/>
              <a:gd name="T7" fmla="*/ 75 h 75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75"/>
              <a:gd name="T14" fmla="*/ 6 w 6"/>
              <a:gd name="T15" fmla="*/ 75 h 7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75">
                <a:moveTo>
                  <a:pt x="6" y="75"/>
                </a:moveTo>
                <a:lnTo>
                  <a:pt x="0" y="0"/>
                </a:lnTo>
                <a:lnTo>
                  <a:pt x="6" y="6"/>
                </a:lnTo>
                <a:lnTo>
                  <a:pt x="6" y="7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8" name="Freeform 465"/>
          <p:cNvSpPr>
            <a:spLocks/>
          </p:cNvSpPr>
          <p:nvPr/>
        </p:nvSpPr>
        <p:spPr bwMode="auto">
          <a:xfrm>
            <a:off x="7626350" y="2414588"/>
            <a:ext cx="9525" cy="130175"/>
          </a:xfrm>
          <a:custGeom>
            <a:avLst/>
            <a:gdLst>
              <a:gd name="T0" fmla="*/ 0 w 6"/>
              <a:gd name="T1" fmla="*/ 82 h 82"/>
              <a:gd name="T2" fmla="*/ 6 w 6"/>
              <a:gd name="T3" fmla="*/ 75 h 82"/>
              <a:gd name="T4" fmla="*/ 6 w 6"/>
              <a:gd name="T5" fmla="*/ 6 h 82"/>
              <a:gd name="T6" fmla="*/ 0 w 6"/>
              <a:gd name="T7" fmla="*/ 0 h 82"/>
              <a:gd name="T8" fmla="*/ 0 w 6"/>
              <a:gd name="T9" fmla="*/ 82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82"/>
              <a:gd name="T17" fmla="*/ 6 w 6"/>
              <a:gd name="T18" fmla="*/ 82 h 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82">
                <a:moveTo>
                  <a:pt x="0" y="82"/>
                </a:moveTo>
                <a:lnTo>
                  <a:pt x="6" y="75"/>
                </a:lnTo>
                <a:lnTo>
                  <a:pt x="6" y="6"/>
                </a:lnTo>
                <a:lnTo>
                  <a:pt x="0" y="0"/>
                </a:lnTo>
                <a:lnTo>
                  <a:pt x="0" y="8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9" name="Freeform 466"/>
          <p:cNvSpPr>
            <a:spLocks/>
          </p:cNvSpPr>
          <p:nvPr/>
        </p:nvSpPr>
        <p:spPr bwMode="auto">
          <a:xfrm>
            <a:off x="7626350" y="2414588"/>
            <a:ext cx="130175" cy="9525"/>
          </a:xfrm>
          <a:custGeom>
            <a:avLst/>
            <a:gdLst>
              <a:gd name="T0" fmla="*/ 0 w 76"/>
              <a:gd name="T1" fmla="*/ 0 h 6"/>
              <a:gd name="T2" fmla="*/ 6 w 76"/>
              <a:gd name="T3" fmla="*/ 6 h 6"/>
              <a:gd name="T4" fmla="*/ 76 w 76"/>
              <a:gd name="T5" fmla="*/ 0 h 6"/>
              <a:gd name="T6" fmla="*/ 0 w 76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76"/>
              <a:gd name="T13" fmla="*/ 0 h 6"/>
              <a:gd name="T14" fmla="*/ 76 w 76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" h="6">
                <a:moveTo>
                  <a:pt x="0" y="0"/>
                </a:moveTo>
                <a:lnTo>
                  <a:pt x="6" y="6"/>
                </a:lnTo>
                <a:lnTo>
                  <a:pt x="7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0" name="Freeform 467"/>
          <p:cNvSpPr>
            <a:spLocks/>
          </p:cNvSpPr>
          <p:nvPr/>
        </p:nvSpPr>
        <p:spPr bwMode="auto">
          <a:xfrm>
            <a:off x="7635875" y="2414588"/>
            <a:ext cx="120650" cy="9525"/>
          </a:xfrm>
          <a:custGeom>
            <a:avLst/>
            <a:gdLst>
              <a:gd name="T0" fmla="*/ 0 w 70"/>
              <a:gd name="T1" fmla="*/ 6 h 6"/>
              <a:gd name="T2" fmla="*/ 70 w 70"/>
              <a:gd name="T3" fmla="*/ 0 h 6"/>
              <a:gd name="T4" fmla="*/ 64 w 70"/>
              <a:gd name="T5" fmla="*/ 6 h 6"/>
              <a:gd name="T6" fmla="*/ 0 w 70"/>
              <a:gd name="T7" fmla="*/ 6 h 6"/>
              <a:gd name="T8" fmla="*/ 0 60000 65536"/>
              <a:gd name="T9" fmla="*/ 0 60000 65536"/>
              <a:gd name="T10" fmla="*/ 0 60000 65536"/>
              <a:gd name="T11" fmla="*/ 0 60000 65536"/>
              <a:gd name="T12" fmla="*/ 0 w 70"/>
              <a:gd name="T13" fmla="*/ 0 h 6"/>
              <a:gd name="T14" fmla="*/ 70 w 70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0" h="6">
                <a:moveTo>
                  <a:pt x="0" y="6"/>
                </a:moveTo>
                <a:lnTo>
                  <a:pt x="70" y="0"/>
                </a:lnTo>
                <a:lnTo>
                  <a:pt x="64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1" name="Freeform 468"/>
          <p:cNvSpPr>
            <a:spLocks/>
          </p:cNvSpPr>
          <p:nvPr/>
        </p:nvSpPr>
        <p:spPr bwMode="auto">
          <a:xfrm>
            <a:off x="7626350" y="2414588"/>
            <a:ext cx="130175" cy="9525"/>
          </a:xfrm>
          <a:custGeom>
            <a:avLst/>
            <a:gdLst>
              <a:gd name="T0" fmla="*/ 0 w 76"/>
              <a:gd name="T1" fmla="*/ 0 h 6"/>
              <a:gd name="T2" fmla="*/ 6 w 76"/>
              <a:gd name="T3" fmla="*/ 6 h 6"/>
              <a:gd name="T4" fmla="*/ 70 w 76"/>
              <a:gd name="T5" fmla="*/ 6 h 6"/>
              <a:gd name="T6" fmla="*/ 76 w 76"/>
              <a:gd name="T7" fmla="*/ 0 h 6"/>
              <a:gd name="T8" fmla="*/ 0 w 7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6"/>
              <a:gd name="T17" fmla="*/ 76 w 7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6">
                <a:moveTo>
                  <a:pt x="0" y="0"/>
                </a:moveTo>
                <a:lnTo>
                  <a:pt x="6" y="6"/>
                </a:lnTo>
                <a:lnTo>
                  <a:pt x="70" y="6"/>
                </a:lnTo>
                <a:lnTo>
                  <a:pt x="76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2" name="Freeform 469"/>
          <p:cNvSpPr>
            <a:spLocks/>
          </p:cNvSpPr>
          <p:nvPr/>
        </p:nvSpPr>
        <p:spPr bwMode="auto">
          <a:xfrm>
            <a:off x="8248650" y="2414588"/>
            <a:ext cx="11113" cy="130175"/>
          </a:xfrm>
          <a:custGeom>
            <a:avLst/>
            <a:gdLst>
              <a:gd name="T0" fmla="*/ 6 w 6"/>
              <a:gd name="T1" fmla="*/ 0 h 82"/>
              <a:gd name="T2" fmla="*/ 0 w 6"/>
              <a:gd name="T3" fmla="*/ 6 h 82"/>
              <a:gd name="T4" fmla="*/ 6 w 6"/>
              <a:gd name="T5" fmla="*/ 82 h 82"/>
              <a:gd name="T6" fmla="*/ 6 w 6"/>
              <a:gd name="T7" fmla="*/ 0 h 82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82"/>
              <a:gd name="T14" fmla="*/ 6 w 6"/>
              <a:gd name="T15" fmla="*/ 82 h 8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82">
                <a:moveTo>
                  <a:pt x="6" y="0"/>
                </a:moveTo>
                <a:lnTo>
                  <a:pt x="0" y="6"/>
                </a:lnTo>
                <a:lnTo>
                  <a:pt x="6" y="8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3" name="Freeform 470"/>
          <p:cNvSpPr>
            <a:spLocks/>
          </p:cNvSpPr>
          <p:nvPr/>
        </p:nvSpPr>
        <p:spPr bwMode="auto">
          <a:xfrm>
            <a:off x="8248650" y="2424113"/>
            <a:ext cx="11113" cy="120650"/>
          </a:xfrm>
          <a:custGeom>
            <a:avLst/>
            <a:gdLst>
              <a:gd name="T0" fmla="*/ 0 w 6"/>
              <a:gd name="T1" fmla="*/ 0 h 76"/>
              <a:gd name="T2" fmla="*/ 6 w 6"/>
              <a:gd name="T3" fmla="*/ 76 h 76"/>
              <a:gd name="T4" fmla="*/ 0 w 6"/>
              <a:gd name="T5" fmla="*/ 69 h 76"/>
              <a:gd name="T6" fmla="*/ 0 w 6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76"/>
              <a:gd name="T14" fmla="*/ 6 w 6"/>
              <a:gd name="T15" fmla="*/ 76 h 7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76">
                <a:moveTo>
                  <a:pt x="0" y="0"/>
                </a:moveTo>
                <a:lnTo>
                  <a:pt x="6" y="76"/>
                </a:lnTo>
                <a:lnTo>
                  <a:pt x="0" y="6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4" name="Freeform 471"/>
          <p:cNvSpPr>
            <a:spLocks/>
          </p:cNvSpPr>
          <p:nvPr/>
        </p:nvSpPr>
        <p:spPr bwMode="auto">
          <a:xfrm>
            <a:off x="8248650" y="2414588"/>
            <a:ext cx="11113" cy="130175"/>
          </a:xfrm>
          <a:custGeom>
            <a:avLst/>
            <a:gdLst>
              <a:gd name="T0" fmla="*/ 6 w 6"/>
              <a:gd name="T1" fmla="*/ 0 h 82"/>
              <a:gd name="T2" fmla="*/ 0 w 6"/>
              <a:gd name="T3" fmla="*/ 6 h 82"/>
              <a:gd name="T4" fmla="*/ 0 w 6"/>
              <a:gd name="T5" fmla="*/ 75 h 82"/>
              <a:gd name="T6" fmla="*/ 6 w 6"/>
              <a:gd name="T7" fmla="*/ 82 h 82"/>
              <a:gd name="T8" fmla="*/ 6 w 6"/>
              <a:gd name="T9" fmla="*/ 0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82"/>
              <a:gd name="T17" fmla="*/ 6 w 6"/>
              <a:gd name="T18" fmla="*/ 82 h 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82">
                <a:moveTo>
                  <a:pt x="6" y="0"/>
                </a:moveTo>
                <a:lnTo>
                  <a:pt x="0" y="6"/>
                </a:lnTo>
                <a:lnTo>
                  <a:pt x="0" y="75"/>
                </a:lnTo>
                <a:lnTo>
                  <a:pt x="6" y="82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5" name="Freeform 472"/>
          <p:cNvSpPr>
            <a:spLocks/>
          </p:cNvSpPr>
          <p:nvPr/>
        </p:nvSpPr>
        <p:spPr bwMode="auto">
          <a:xfrm>
            <a:off x="8128000" y="2533650"/>
            <a:ext cx="131763" cy="11113"/>
          </a:xfrm>
          <a:custGeom>
            <a:avLst/>
            <a:gdLst>
              <a:gd name="T0" fmla="*/ 76 w 76"/>
              <a:gd name="T1" fmla="*/ 7 h 7"/>
              <a:gd name="T2" fmla="*/ 70 w 76"/>
              <a:gd name="T3" fmla="*/ 0 h 7"/>
              <a:gd name="T4" fmla="*/ 0 w 76"/>
              <a:gd name="T5" fmla="*/ 7 h 7"/>
              <a:gd name="T6" fmla="*/ 76 w 76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76"/>
              <a:gd name="T13" fmla="*/ 0 h 7"/>
              <a:gd name="T14" fmla="*/ 76 w 76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" h="7">
                <a:moveTo>
                  <a:pt x="76" y="7"/>
                </a:moveTo>
                <a:lnTo>
                  <a:pt x="70" y="0"/>
                </a:lnTo>
                <a:lnTo>
                  <a:pt x="0" y="7"/>
                </a:lnTo>
                <a:lnTo>
                  <a:pt x="76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6" name="Freeform 473"/>
          <p:cNvSpPr>
            <a:spLocks/>
          </p:cNvSpPr>
          <p:nvPr/>
        </p:nvSpPr>
        <p:spPr bwMode="auto">
          <a:xfrm>
            <a:off x="8128000" y="2533650"/>
            <a:ext cx="120650" cy="11113"/>
          </a:xfrm>
          <a:custGeom>
            <a:avLst/>
            <a:gdLst>
              <a:gd name="T0" fmla="*/ 70 w 70"/>
              <a:gd name="T1" fmla="*/ 0 h 7"/>
              <a:gd name="T2" fmla="*/ 0 w 70"/>
              <a:gd name="T3" fmla="*/ 7 h 7"/>
              <a:gd name="T4" fmla="*/ 6 w 70"/>
              <a:gd name="T5" fmla="*/ 0 h 7"/>
              <a:gd name="T6" fmla="*/ 70 w 70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70"/>
              <a:gd name="T13" fmla="*/ 0 h 7"/>
              <a:gd name="T14" fmla="*/ 70 w 70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0" h="7">
                <a:moveTo>
                  <a:pt x="70" y="0"/>
                </a:moveTo>
                <a:lnTo>
                  <a:pt x="0" y="7"/>
                </a:lnTo>
                <a:lnTo>
                  <a:pt x="6" y="0"/>
                </a:lnTo>
                <a:lnTo>
                  <a:pt x="7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7" name="Freeform 474"/>
          <p:cNvSpPr>
            <a:spLocks/>
          </p:cNvSpPr>
          <p:nvPr/>
        </p:nvSpPr>
        <p:spPr bwMode="auto">
          <a:xfrm>
            <a:off x="8128000" y="2533650"/>
            <a:ext cx="131763" cy="11113"/>
          </a:xfrm>
          <a:custGeom>
            <a:avLst/>
            <a:gdLst>
              <a:gd name="T0" fmla="*/ 76 w 76"/>
              <a:gd name="T1" fmla="*/ 7 h 7"/>
              <a:gd name="T2" fmla="*/ 70 w 76"/>
              <a:gd name="T3" fmla="*/ 0 h 7"/>
              <a:gd name="T4" fmla="*/ 6 w 76"/>
              <a:gd name="T5" fmla="*/ 0 h 7"/>
              <a:gd name="T6" fmla="*/ 0 w 76"/>
              <a:gd name="T7" fmla="*/ 7 h 7"/>
              <a:gd name="T8" fmla="*/ 76 w 76"/>
              <a:gd name="T9" fmla="*/ 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7"/>
              <a:gd name="T17" fmla="*/ 76 w 76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7">
                <a:moveTo>
                  <a:pt x="76" y="7"/>
                </a:moveTo>
                <a:lnTo>
                  <a:pt x="70" y="0"/>
                </a:lnTo>
                <a:lnTo>
                  <a:pt x="6" y="0"/>
                </a:lnTo>
                <a:lnTo>
                  <a:pt x="0" y="7"/>
                </a:lnTo>
                <a:lnTo>
                  <a:pt x="76" y="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8" name="Freeform 475"/>
          <p:cNvSpPr>
            <a:spLocks/>
          </p:cNvSpPr>
          <p:nvPr/>
        </p:nvSpPr>
        <p:spPr bwMode="auto">
          <a:xfrm>
            <a:off x="8128000" y="2414588"/>
            <a:ext cx="11113" cy="130175"/>
          </a:xfrm>
          <a:custGeom>
            <a:avLst/>
            <a:gdLst>
              <a:gd name="T0" fmla="*/ 0 w 6"/>
              <a:gd name="T1" fmla="*/ 82 h 82"/>
              <a:gd name="T2" fmla="*/ 6 w 6"/>
              <a:gd name="T3" fmla="*/ 75 h 82"/>
              <a:gd name="T4" fmla="*/ 0 w 6"/>
              <a:gd name="T5" fmla="*/ 0 h 82"/>
              <a:gd name="T6" fmla="*/ 0 w 6"/>
              <a:gd name="T7" fmla="*/ 82 h 82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82"/>
              <a:gd name="T14" fmla="*/ 6 w 6"/>
              <a:gd name="T15" fmla="*/ 82 h 8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82">
                <a:moveTo>
                  <a:pt x="0" y="82"/>
                </a:moveTo>
                <a:lnTo>
                  <a:pt x="6" y="75"/>
                </a:lnTo>
                <a:lnTo>
                  <a:pt x="0" y="0"/>
                </a:lnTo>
                <a:lnTo>
                  <a:pt x="0" y="8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9" name="Freeform 476"/>
          <p:cNvSpPr>
            <a:spLocks/>
          </p:cNvSpPr>
          <p:nvPr/>
        </p:nvSpPr>
        <p:spPr bwMode="auto">
          <a:xfrm>
            <a:off x="8128000" y="2414588"/>
            <a:ext cx="11113" cy="119062"/>
          </a:xfrm>
          <a:custGeom>
            <a:avLst/>
            <a:gdLst>
              <a:gd name="T0" fmla="*/ 6 w 6"/>
              <a:gd name="T1" fmla="*/ 75 h 75"/>
              <a:gd name="T2" fmla="*/ 0 w 6"/>
              <a:gd name="T3" fmla="*/ 0 h 75"/>
              <a:gd name="T4" fmla="*/ 6 w 6"/>
              <a:gd name="T5" fmla="*/ 6 h 75"/>
              <a:gd name="T6" fmla="*/ 6 w 6"/>
              <a:gd name="T7" fmla="*/ 75 h 75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75"/>
              <a:gd name="T14" fmla="*/ 6 w 6"/>
              <a:gd name="T15" fmla="*/ 75 h 7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75">
                <a:moveTo>
                  <a:pt x="6" y="75"/>
                </a:moveTo>
                <a:lnTo>
                  <a:pt x="0" y="0"/>
                </a:lnTo>
                <a:lnTo>
                  <a:pt x="6" y="6"/>
                </a:lnTo>
                <a:lnTo>
                  <a:pt x="6" y="7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0" name="Freeform 477"/>
          <p:cNvSpPr>
            <a:spLocks/>
          </p:cNvSpPr>
          <p:nvPr/>
        </p:nvSpPr>
        <p:spPr bwMode="auto">
          <a:xfrm>
            <a:off x="8128000" y="2414588"/>
            <a:ext cx="11113" cy="130175"/>
          </a:xfrm>
          <a:custGeom>
            <a:avLst/>
            <a:gdLst>
              <a:gd name="T0" fmla="*/ 0 w 6"/>
              <a:gd name="T1" fmla="*/ 82 h 82"/>
              <a:gd name="T2" fmla="*/ 6 w 6"/>
              <a:gd name="T3" fmla="*/ 75 h 82"/>
              <a:gd name="T4" fmla="*/ 6 w 6"/>
              <a:gd name="T5" fmla="*/ 6 h 82"/>
              <a:gd name="T6" fmla="*/ 0 w 6"/>
              <a:gd name="T7" fmla="*/ 0 h 82"/>
              <a:gd name="T8" fmla="*/ 0 w 6"/>
              <a:gd name="T9" fmla="*/ 82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82"/>
              <a:gd name="T17" fmla="*/ 6 w 6"/>
              <a:gd name="T18" fmla="*/ 82 h 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82">
                <a:moveTo>
                  <a:pt x="0" y="82"/>
                </a:moveTo>
                <a:lnTo>
                  <a:pt x="6" y="75"/>
                </a:lnTo>
                <a:lnTo>
                  <a:pt x="6" y="6"/>
                </a:lnTo>
                <a:lnTo>
                  <a:pt x="0" y="0"/>
                </a:lnTo>
                <a:lnTo>
                  <a:pt x="0" y="8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1" name="Freeform 478"/>
          <p:cNvSpPr>
            <a:spLocks/>
          </p:cNvSpPr>
          <p:nvPr/>
        </p:nvSpPr>
        <p:spPr bwMode="auto">
          <a:xfrm>
            <a:off x="8128000" y="2414588"/>
            <a:ext cx="131763" cy="9525"/>
          </a:xfrm>
          <a:custGeom>
            <a:avLst/>
            <a:gdLst>
              <a:gd name="T0" fmla="*/ 0 w 76"/>
              <a:gd name="T1" fmla="*/ 0 h 6"/>
              <a:gd name="T2" fmla="*/ 6 w 76"/>
              <a:gd name="T3" fmla="*/ 6 h 6"/>
              <a:gd name="T4" fmla="*/ 76 w 76"/>
              <a:gd name="T5" fmla="*/ 0 h 6"/>
              <a:gd name="T6" fmla="*/ 0 w 76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76"/>
              <a:gd name="T13" fmla="*/ 0 h 6"/>
              <a:gd name="T14" fmla="*/ 76 w 76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" h="6">
                <a:moveTo>
                  <a:pt x="0" y="0"/>
                </a:moveTo>
                <a:lnTo>
                  <a:pt x="6" y="6"/>
                </a:lnTo>
                <a:lnTo>
                  <a:pt x="7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2" name="Freeform 479"/>
          <p:cNvSpPr>
            <a:spLocks/>
          </p:cNvSpPr>
          <p:nvPr/>
        </p:nvSpPr>
        <p:spPr bwMode="auto">
          <a:xfrm>
            <a:off x="8139113" y="2414588"/>
            <a:ext cx="120650" cy="9525"/>
          </a:xfrm>
          <a:custGeom>
            <a:avLst/>
            <a:gdLst>
              <a:gd name="T0" fmla="*/ 0 w 70"/>
              <a:gd name="T1" fmla="*/ 6 h 6"/>
              <a:gd name="T2" fmla="*/ 70 w 70"/>
              <a:gd name="T3" fmla="*/ 0 h 6"/>
              <a:gd name="T4" fmla="*/ 64 w 70"/>
              <a:gd name="T5" fmla="*/ 6 h 6"/>
              <a:gd name="T6" fmla="*/ 0 w 70"/>
              <a:gd name="T7" fmla="*/ 6 h 6"/>
              <a:gd name="T8" fmla="*/ 0 60000 65536"/>
              <a:gd name="T9" fmla="*/ 0 60000 65536"/>
              <a:gd name="T10" fmla="*/ 0 60000 65536"/>
              <a:gd name="T11" fmla="*/ 0 60000 65536"/>
              <a:gd name="T12" fmla="*/ 0 w 70"/>
              <a:gd name="T13" fmla="*/ 0 h 6"/>
              <a:gd name="T14" fmla="*/ 70 w 70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0" h="6">
                <a:moveTo>
                  <a:pt x="0" y="6"/>
                </a:moveTo>
                <a:lnTo>
                  <a:pt x="70" y="0"/>
                </a:lnTo>
                <a:lnTo>
                  <a:pt x="64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3" name="Freeform 480"/>
          <p:cNvSpPr>
            <a:spLocks/>
          </p:cNvSpPr>
          <p:nvPr/>
        </p:nvSpPr>
        <p:spPr bwMode="auto">
          <a:xfrm>
            <a:off x="8128000" y="2414588"/>
            <a:ext cx="131763" cy="9525"/>
          </a:xfrm>
          <a:custGeom>
            <a:avLst/>
            <a:gdLst>
              <a:gd name="T0" fmla="*/ 0 w 76"/>
              <a:gd name="T1" fmla="*/ 0 h 6"/>
              <a:gd name="T2" fmla="*/ 6 w 76"/>
              <a:gd name="T3" fmla="*/ 6 h 6"/>
              <a:gd name="T4" fmla="*/ 70 w 76"/>
              <a:gd name="T5" fmla="*/ 6 h 6"/>
              <a:gd name="T6" fmla="*/ 76 w 76"/>
              <a:gd name="T7" fmla="*/ 0 h 6"/>
              <a:gd name="T8" fmla="*/ 0 w 76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6"/>
              <a:gd name="T17" fmla="*/ 76 w 7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6">
                <a:moveTo>
                  <a:pt x="0" y="0"/>
                </a:moveTo>
                <a:lnTo>
                  <a:pt x="6" y="6"/>
                </a:lnTo>
                <a:lnTo>
                  <a:pt x="70" y="6"/>
                </a:lnTo>
                <a:lnTo>
                  <a:pt x="76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4" name="Freeform 481"/>
          <p:cNvSpPr>
            <a:spLocks/>
          </p:cNvSpPr>
          <p:nvPr/>
        </p:nvSpPr>
        <p:spPr bwMode="auto">
          <a:xfrm>
            <a:off x="7942263" y="1793875"/>
            <a:ext cx="125412" cy="250825"/>
          </a:xfrm>
          <a:custGeom>
            <a:avLst/>
            <a:gdLst>
              <a:gd name="T0" fmla="*/ 0 w 73"/>
              <a:gd name="T1" fmla="*/ 158 h 158"/>
              <a:gd name="T2" fmla="*/ 4 w 73"/>
              <a:gd name="T3" fmla="*/ 158 h 158"/>
              <a:gd name="T4" fmla="*/ 8 w 73"/>
              <a:gd name="T5" fmla="*/ 157 h 158"/>
              <a:gd name="T6" fmla="*/ 12 w 73"/>
              <a:gd name="T7" fmla="*/ 157 h 158"/>
              <a:gd name="T8" fmla="*/ 16 w 73"/>
              <a:gd name="T9" fmla="*/ 156 h 158"/>
              <a:gd name="T10" fmla="*/ 19 w 73"/>
              <a:gd name="T11" fmla="*/ 155 h 158"/>
              <a:gd name="T12" fmla="*/ 23 w 73"/>
              <a:gd name="T13" fmla="*/ 154 h 158"/>
              <a:gd name="T14" fmla="*/ 27 w 73"/>
              <a:gd name="T15" fmla="*/ 153 h 158"/>
              <a:gd name="T16" fmla="*/ 30 w 73"/>
              <a:gd name="T17" fmla="*/ 151 h 158"/>
              <a:gd name="T18" fmla="*/ 34 w 73"/>
              <a:gd name="T19" fmla="*/ 149 h 158"/>
              <a:gd name="T20" fmla="*/ 37 w 73"/>
              <a:gd name="T21" fmla="*/ 147 h 158"/>
              <a:gd name="T22" fmla="*/ 40 w 73"/>
              <a:gd name="T23" fmla="*/ 145 h 158"/>
              <a:gd name="T24" fmla="*/ 43 w 73"/>
              <a:gd name="T25" fmla="*/ 143 h 158"/>
              <a:gd name="T26" fmla="*/ 46 w 73"/>
              <a:gd name="T27" fmla="*/ 140 h 158"/>
              <a:gd name="T28" fmla="*/ 49 w 73"/>
              <a:gd name="T29" fmla="*/ 138 h 158"/>
              <a:gd name="T30" fmla="*/ 52 w 73"/>
              <a:gd name="T31" fmla="*/ 135 h 158"/>
              <a:gd name="T32" fmla="*/ 55 w 73"/>
              <a:gd name="T33" fmla="*/ 132 h 158"/>
              <a:gd name="T34" fmla="*/ 57 w 73"/>
              <a:gd name="T35" fmla="*/ 129 h 158"/>
              <a:gd name="T36" fmla="*/ 59 w 73"/>
              <a:gd name="T37" fmla="*/ 125 h 158"/>
              <a:gd name="T38" fmla="*/ 61 w 73"/>
              <a:gd name="T39" fmla="*/ 122 h 158"/>
              <a:gd name="T40" fmla="*/ 63 w 73"/>
              <a:gd name="T41" fmla="*/ 119 h 158"/>
              <a:gd name="T42" fmla="*/ 65 w 73"/>
              <a:gd name="T43" fmla="*/ 115 h 158"/>
              <a:gd name="T44" fmla="*/ 67 w 73"/>
              <a:gd name="T45" fmla="*/ 111 h 158"/>
              <a:gd name="T46" fmla="*/ 68 w 73"/>
              <a:gd name="T47" fmla="*/ 107 h 158"/>
              <a:gd name="T48" fmla="*/ 70 w 73"/>
              <a:gd name="T49" fmla="*/ 103 h 158"/>
              <a:gd name="T50" fmla="*/ 71 w 73"/>
              <a:gd name="T51" fmla="*/ 100 h 158"/>
              <a:gd name="T52" fmla="*/ 72 w 73"/>
              <a:gd name="T53" fmla="*/ 95 h 158"/>
              <a:gd name="T54" fmla="*/ 72 w 73"/>
              <a:gd name="T55" fmla="*/ 91 h 158"/>
              <a:gd name="T56" fmla="*/ 73 w 73"/>
              <a:gd name="T57" fmla="*/ 87 h 158"/>
              <a:gd name="T58" fmla="*/ 73 w 73"/>
              <a:gd name="T59" fmla="*/ 83 h 158"/>
              <a:gd name="T60" fmla="*/ 73 w 73"/>
              <a:gd name="T61" fmla="*/ 79 h 158"/>
              <a:gd name="T62" fmla="*/ 73 w 73"/>
              <a:gd name="T63" fmla="*/ 75 h 158"/>
              <a:gd name="T64" fmla="*/ 73 w 73"/>
              <a:gd name="T65" fmla="*/ 71 h 158"/>
              <a:gd name="T66" fmla="*/ 72 w 73"/>
              <a:gd name="T67" fmla="*/ 67 h 158"/>
              <a:gd name="T68" fmla="*/ 72 w 73"/>
              <a:gd name="T69" fmla="*/ 63 h 158"/>
              <a:gd name="T70" fmla="*/ 71 w 73"/>
              <a:gd name="T71" fmla="*/ 59 h 158"/>
              <a:gd name="T72" fmla="*/ 70 w 73"/>
              <a:gd name="T73" fmla="*/ 55 h 158"/>
              <a:gd name="T74" fmla="*/ 68 w 73"/>
              <a:gd name="T75" fmla="*/ 51 h 158"/>
              <a:gd name="T76" fmla="*/ 67 w 73"/>
              <a:gd name="T77" fmla="*/ 47 h 158"/>
              <a:gd name="T78" fmla="*/ 65 w 73"/>
              <a:gd name="T79" fmla="*/ 43 h 158"/>
              <a:gd name="T80" fmla="*/ 63 w 73"/>
              <a:gd name="T81" fmla="*/ 40 h 158"/>
              <a:gd name="T82" fmla="*/ 61 w 73"/>
              <a:gd name="T83" fmla="*/ 36 h 158"/>
              <a:gd name="T84" fmla="*/ 59 w 73"/>
              <a:gd name="T85" fmla="*/ 33 h 158"/>
              <a:gd name="T86" fmla="*/ 57 w 73"/>
              <a:gd name="T87" fmla="*/ 30 h 158"/>
              <a:gd name="T88" fmla="*/ 55 w 73"/>
              <a:gd name="T89" fmla="*/ 26 h 158"/>
              <a:gd name="T90" fmla="*/ 52 w 73"/>
              <a:gd name="T91" fmla="*/ 23 h 158"/>
              <a:gd name="T92" fmla="*/ 49 w 73"/>
              <a:gd name="T93" fmla="*/ 20 h 158"/>
              <a:gd name="T94" fmla="*/ 46 w 73"/>
              <a:gd name="T95" fmla="*/ 18 h 158"/>
              <a:gd name="T96" fmla="*/ 43 w 73"/>
              <a:gd name="T97" fmla="*/ 15 h 158"/>
              <a:gd name="T98" fmla="*/ 40 w 73"/>
              <a:gd name="T99" fmla="*/ 13 h 158"/>
              <a:gd name="T100" fmla="*/ 37 w 73"/>
              <a:gd name="T101" fmla="*/ 11 h 158"/>
              <a:gd name="T102" fmla="*/ 34 w 73"/>
              <a:gd name="T103" fmla="*/ 9 h 158"/>
              <a:gd name="T104" fmla="*/ 30 w 73"/>
              <a:gd name="T105" fmla="*/ 7 h 158"/>
              <a:gd name="T106" fmla="*/ 27 w 73"/>
              <a:gd name="T107" fmla="*/ 6 h 158"/>
              <a:gd name="T108" fmla="*/ 23 w 73"/>
              <a:gd name="T109" fmla="*/ 4 h 158"/>
              <a:gd name="T110" fmla="*/ 19 w 73"/>
              <a:gd name="T111" fmla="*/ 3 h 158"/>
              <a:gd name="T112" fmla="*/ 16 w 73"/>
              <a:gd name="T113" fmla="*/ 2 h 158"/>
              <a:gd name="T114" fmla="*/ 12 w 73"/>
              <a:gd name="T115" fmla="*/ 1 h 158"/>
              <a:gd name="T116" fmla="*/ 8 w 73"/>
              <a:gd name="T117" fmla="*/ 1 h 158"/>
              <a:gd name="T118" fmla="*/ 4 w 73"/>
              <a:gd name="T119" fmla="*/ 0 h 158"/>
              <a:gd name="T120" fmla="*/ 0 w 73"/>
              <a:gd name="T121" fmla="*/ 0 h 15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3"/>
              <a:gd name="T184" fmla="*/ 0 h 158"/>
              <a:gd name="T185" fmla="*/ 73 w 73"/>
              <a:gd name="T186" fmla="*/ 158 h 15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3" h="158">
                <a:moveTo>
                  <a:pt x="0" y="158"/>
                </a:moveTo>
                <a:lnTo>
                  <a:pt x="4" y="158"/>
                </a:lnTo>
                <a:lnTo>
                  <a:pt x="8" y="157"/>
                </a:lnTo>
                <a:lnTo>
                  <a:pt x="12" y="157"/>
                </a:lnTo>
                <a:lnTo>
                  <a:pt x="16" y="156"/>
                </a:lnTo>
                <a:lnTo>
                  <a:pt x="19" y="155"/>
                </a:lnTo>
                <a:lnTo>
                  <a:pt x="23" y="154"/>
                </a:lnTo>
                <a:lnTo>
                  <a:pt x="27" y="153"/>
                </a:lnTo>
                <a:lnTo>
                  <a:pt x="30" y="151"/>
                </a:lnTo>
                <a:lnTo>
                  <a:pt x="34" y="149"/>
                </a:lnTo>
                <a:lnTo>
                  <a:pt x="37" y="147"/>
                </a:lnTo>
                <a:lnTo>
                  <a:pt x="40" y="145"/>
                </a:lnTo>
                <a:lnTo>
                  <a:pt x="43" y="143"/>
                </a:lnTo>
                <a:lnTo>
                  <a:pt x="46" y="140"/>
                </a:lnTo>
                <a:lnTo>
                  <a:pt x="49" y="138"/>
                </a:lnTo>
                <a:lnTo>
                  <a:pt x="52" y="135"/>
                </a:lnTo>
                <a:lnTo>
                  <a:pt x="55" y="132"/>
                </a:lnTo>
                <a:lnTo>
                  <a:pt x="57" y="129"/>
                </a:lnTo>
                <a:lnTo>
                  <a:pt x="59" y="125"/>
                </a:lnTo>
                <a:lnTo>
                  <a:pt x="61" y="122"/>
                </a:lnTo>
                <a:lnTo>
                  <a:pt x="63" y="119"/>
                </a:lnTo>
                <a:lnTo>
                  <a:pt x="65" y="115"/>
                </a:lnTo>
                <a:lnTo>
                  <a:pt x="67" y="111"/>
                </a:lnTo>
                <a:lnTo>
                  <a:pt x="68" y="107"/>
                </a:lnTo>
                <a:lnTo>
                  <a:pt x="70" y="103"/>
                </a:lnTo>
                <a:lnTo>
                  <a:pt x="71" y="100"/>
                </a:lnTo>
                <a:lnTo>
                  <a:pt x="72" y="95"/>
                </a:lnTo>
                <a:lnTo>
                  <a:pt x="72" y="91"/>
                </a:lnTo>
                <a:lnTo>
                  <a:pt x="73" y="87"/>
                </a:lnTo>
                <a:lnTo>
                  <a:pt x="73" y="83"/>
                </a:lnTo>
                <a:lnTo>
                  <a:pt x="73" y="79"/>
                </a:lnTo>
                <a:lnTo>
                  <a:pt x="73" y="75"/>
                </a:lnTo>
                <a:lnTo>
                  <a:pt x="73" y="71"/>
                </a:lnTo>
                <a:lnTo>
                  <a:pt x="72" y="67"/>
                </a:lnTo>
                <a:lnTo>
                  <a:pt x="72" y="63"/>
                </a:lnTo>
                <a:lnTo>
                  <a:pt x="71" y="59"/>
                </a:lnTo>
                <a:lnTo>
                  <a:pt x="70" y="55"/>
                </a:lnTo>
                <a:lnTo>
                  <a:pt x="68" y="51"/>
                </a:lnTo>
                <a:lnTo>
                  <a:pt x="67" y="47"/>
                </a:lnTo>
                <a:lnTo>
                  <a:pt x="65" y="43"/>
                </a:lnTo>
                <a:lnTo>
                  <a:pt x="63" y="40"/>
                </a:lnTo>
                <a:lnTo>
                  <a:pt x="61" y="36"/>
                </a:lnTo>
                <a:lnTo>
                  <a:pt x="59" y="33"/>
                </a:lnTo>
                <a:lnTo>
                  <a:pt x="57" y="30"/>
                </a:lnTo>
                <a:lnTo>
                  <a:pt x="55" y="26"/>
                </a:lnTo>
                <a:lnTo>
                  <a:pt x="52" y="23"/>
                </a:lnTo>
                <a:lnTo>
                  <a:pt x="49" y="20"/>
                </a:lnTo>
                <a:lnTo>
                  <a:pt x="46" y="18"/>
                </a:lnTo>
                <a:lnTo>
                  <a:pt x="43" y="15"/>
                </a:lnTo>
                <a:lnTo>
                  <a:pt x="40" y="13"/>
                </a:lnTo>
                <a:lnTo>
                  <a:pt x="37" y="11"/>
                </a:lnTo>
                <a:lnTo>
                  <a:pt x="34" y="9"/>
                </a:lnTo>
                <a:lnTo>
                  <a:pt x="30" y="7"/>
                </a:lnTo>
                <a:lnTo>
                  <a:pt x="27" y="6"/>
                </a:lnTo>
                <a:lnTo>
                  <a:pt x="23" y="4"/>
                </a:lnTo>
                <a:lnTo>
                  <a:pt x="19" y="3"/>
                </a:lnTo>
                <a:lnTo>
                  <a:pt x="16" y="2"/>
                </a:lnTo>
                <a:lnTo>
                  <a:pt x="12" y="1"/>
                </a:lnTo>
                <a:lnTo>
                  <a:pt x="8" y="1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5" name="Freeform 534"/>
          <p:cNvSpPr>
            <a:spLocks/>
          </p:cNvSpPr>
          <p:nvPr/>
        </p:nvSpPr>
        <p:spPr bwMode="auto">
          <a:xfrm>
            <a:off x="7942263" y="1804988"/>
            <a:ext cx="115887" cy="230187"/>
          </a:xfrm>
          <a:custGeom>
            <a:avLst/>
            <a:gdLst>
              <a:gd name="T0" fmla="*/ 0 w 68"/>
              <a:gd name="T1" fmla="*/ 145 h 145"/>
              <a:gd name="T2" fmla="*/ 4 w 68"/>
              <a:gd name="T3" fmla="*/ 145 h 145"/>
              <a:gd name="T4" fmla="*/ 8 w 68"/>
              <a:gd name="T5" fmla="*/ 144 h 145"/>
              <a:gd name="T6" fmla="*/ 11 w 68"/>
              <a:gd name="T7" fmla="*/ 144 h 145"/>
              <a:gd name="T8" fmla="*/ 15 w 68"/>
              <a:gd name="T9" fmla="*/ 143 h 145"/>
              <a:gd name="T10" fmla="*/ 18 w 68"/>
              <a:gd name="T11" fmla="*/ 142 h 145"/>
              <a:gd name="T12" fmla="*/ 22 w 68"/>
              <a:gd name="T13" fmla="*/ 141 h 145"/>
              <a:gd name="T14" fmla="*/ 25 w 68"/>
              <a:gd name="T15" fmla="*/ 139 h 145"/>
              <a:gd name="T16" fmla="*/ 29 w 68"/>
              <a:gd name="T17" fmla="*/ 138 h 145"/>
              <a:gd name="T18" fmla="*/ 32 w 68"/>
              <a:gd name="T19" fmla="*/ 136 h 145"/>
              <a:gd name="T20" fmla="*/ 35 w 68"/>
              <a:gd name="T21" fmla="*/ 134 h 145"/>
              <a:gd name="T22" fmla="*/ 38 w 68"/>
              <a:gd name="T23" fmla="*/ 132 h 145"/>
              <a:gd name="T24" fmla="*/ 41 w 68"/>
              <a:gd name="T25" fmla="*/ 130 h 145"/>
              <a:gd name="T26" fmla="*/ 44 w 68"/>
              <a:gd name="T27" fmla="*/ 127 h 145"/>
              <a:gd name="T28" fmla="*/ 47 w 68"/>
              <a:gd name="T29" fmla="*/ 125 h 145"/>
              <a:gd name="T30" fmla="*/ 49 w 68"/>
              <a:gd name="T31" fmla="*/ 122 h 145"/>
              <a:gd name="T32" fmla="*/ 51 w 68"/>
              <a:gd name="T33" fmla="*/ 119 h 145"/>
              <a:gd name="T34" fmla="*/ 54 w 68"/>
              <a:gd name="T35" fmla="*/ 116 h 145"/>
              <a:gd name="T36" fmla="*/ 56 w 68"/>
              <a:gd name="T37" fmla="*/ 113 h 145"/>
              <a:gd name="T38" fmla="*/ 58 w 68"/>
              <a:gd name="T39" fmla="*/ 109 h 145"/>
              <a:gd name="T40" fmla="*/ 60 w 68"/>
              <a:gd name="T41" fmla="*/ 106 h 145"/>
              <a:gd name="T42" fmla="*/ 61 w 68"/>
              <a:gd name="T43" fmla="*/ 102 h 145"/>
              <a:gd name="T44" fmla="*/ 63 w 68"/>
              <a:gd name="T45" fmla="*/ 99 h 145"/>
              <a:gd name="T46" fmla="*/ 64 w 68"/>
              <a:gd name="T47" fmla="*/ 95 h 145"/>
              <a:gd name="T48" fmla="*/ 65 w 68"/>
              <a:gd name="T49" fmla="*/ 91 h 145"/>
              <a:gd name="T50" fmla="*/ 66 w 68"/>
              <a:gd name="T51" fmla="*/ 88 h 145"/>
              <a:gd name="T52" fmla="*/ 66 w 68"/>
              <a:gd name="T53" fmla="*/ 84 h 145"/>
              <a:gd name="T54" fmla="*/ 67 w 68"/>
              <a:gd name="T55" fmla="*/ 80 h 145"/>
              <a:gd name="T56" fmla="*/ 67 w 68"/>
              <a:gd name="T57" fmla="*/ 76 h 145"/>
              <a:gd name="T58" fmla="*/ 68 w 68"/>
              <a:gd name="T59" fmla="*/ 72 h 145"/>
              <a:gd name="T60" fmla="*/ 67 w 68"/>
              <a:gd name="T61" fmla="*/ 68 h 145"/>
              <a:gd name="T62" fmla="*/ 67 w 68"/>
              <a:gd name="T63" fmla="*/ 64 h 145"/>
              <a:gd name="T64" fmla="*/ 66 w 68"/>
              <a:gd name="T65" fmla="*/ 60 h 145"/>
              <a:gd name="T66" fmla="*/ 66 w 68"/>
              <a:gd name="T67" fmla="*/ 57 h 145"/>
              <a:gd name="T68" fmla="*/ 65 w 68"/>
              <a:gd name="T69" fmla="*/ 53 h 145"/>
              <a:gd name="T70" fmla="*/ 64 w 68"/>
              <a:gd name="T71" fmla="*/ 49 h 145"/>
              <a:gd name="T72" fmla="*/ 63 w 68"/>
              <a:gd name="T73" fmla="*/ 45 h 145"/>
              <a:gd name="T74" fmla="*/ 61 w 68"/>
              <a:gd name="T75" fmla="*/ 42 h 145"/>
              <a:gd name="T76" fmla="*/ 60 w 68"/>
              <a:gd name="T77" fmla="*/ 38 h 145"/>
              <a:gd name="T78" fmla="*/ 58 w 68"/>
              <a:gd name="T79" fmla="*/ 35 h 145"/>
              <a:gd name="T80" fmla="*/ 56 w 68"/>
              <a:gd name="T81" fmla="*/ 32 h 145"/>
              <a:gd name="T82" fmla="*/ 54 w 68"/>
              <a:gd name="T83" fmla="*/ 28 h 145"/>
              <a:gd name="T84" fmla="*/ 51 w 68"/>
              <a:gd name="T85" fmla="*/ 25 h 145"/>
              <a:gd name="T86" fmla="*/ 49 w 68"/>
              <a:gd name="T87" fmla="*/ 22 h 145"/>
              <a:gd name="T88" fmla="*/ 47 w 68"/>
              <a:gd name="T89" fmla="*/ 20 h 145"/>
              <a:gd name="T90" fmla="*/ 44 w 68"/>
              <a:gd name="T91" fmla="*/ 17 h 145"/>
              <a:gd name="T92" fmla="*/ 41 w 68"/>
              <a:gd name="T93" fmla="*/ 14 h 145"/>
              <a:gd name="T94" fmla="*/ 38 w 68"/>
              <a:gd name="T95" fmla="*/ 12 h 145"/>
              <a:gd name="T96" fmla="*/ 35 w 68"/>
              <a:gd name="T97" fmla="*/ 10 h 145"/>
              <a:gd name="T98" fmla="*/ 32 w 68"/>
              <a:gd name="T99" fmla="*/ 8 h 145"/>
              <a:gd name="T100" fmla="*/ 29 w 68"/>
              <a:gd name="T101" fmla="*/ 6 h 145"/>
              <a:gd name="T102" fmla="*/ 25 w 68"/>
              <a:gd name="T103" fmla="*/ 5 h 145"/>
              <a:gd name="T104" fmla="*/ 22 w 68"/>
              <a:gd name="T105" fmla="*/ 3 h 145"/>
              <a:gd name="T106" fmla="*/ 18 w 68"/>
              <a:gd name="T107" fmla="*/ 2 h 145"/>
              <a:gd name="T108" fmla="*/ 15 w 68"/>
              <a:gd name="T109" fmla="*/ 1 h 145"/>
              <a:gd name="T110" fmla="*/ 11 w 68"/>
              <a:gd name="T111" fmla="*/ 1 h 145"/>
              <a:gd name="T112" fmla="*/ 8 w 68"/>
              <a:gd name="T113" fmla="*/ 0 h 145"/>
              <a:gd name="T114" fmla="*/ 4 w 68"/>
              <a:gd name="T115" fmla="*/ 0 h 145"/>
              <a:gd name="T116" fmla="*/ 0 w 68"/>
              <a:gd name="T117" fmla="*/ 0 h 1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8"/>
              <a:gd name="T178" fmla="*/ 0 h 145"/>
              <a:gd name="T179" fmla="*/ 68 w 68"/>
              <a:gd name="T180" fmla="*/ 145 h 14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8" h="145">
                <a:moveTo>
                  <a:pt x="0" y="145"/>
                </a:moveTo>
                <a:lnTo>
                  <a:pt x="4" y="145"/>
                </a:lnTo>
                <a:lnTo>
                  <a:pt x="8" y="144"/>
                </a:lnTo>
                <a:lnTo>
                  <a:pt x="11" y="144"/>
                </a:lnTo>
                <a:lnTo>
                  <a:pt x="15" y="143"/>
                </a:lnTo>
                <a:lnTo>
                  <a:pt x="18" y="142"/>
                </a:lnTo>
                <a:lnTo>
                  <a:pt x="22" y="141"/>
                </a:lnTo>
                <a:lnTo>
                  <a:pt x="25" y="139"/>
                </a:lnTo>
                <a:lnTo>
                  <a:pt x="29" y="138"/>
                </a:lnTo>
                <a:lnTo>
                  <a:pt x="32" y="136"/>
                </a:lnTo>
                <a:lnTo>
                  <a:pt x="35" y="134"/>
                </a:lnTo>
                <a:lnTo>
                  <a:pt x="38" y="132"/>
                </a:lnTo>
                <a:lnTo>
                  <a:pt x="41" y="130"/>
                </a:lnTo>
                <a:lnTo>
                  <a:pt x="44" y="127"/>
                </a:lnTo>
                <a:lnTo>
                  <a:pt x="47" y="125"/>
                </a:lnTo>
                <a:lnTo>
                  <a:pt x="49" y="122"/>
                </a:lnTo>
                <a:lnTo>
                  <a:pt x="51" y="119"/>
                </a:lnTo>
                <a:lnTo>
                  <a:pt x="54" y="116"/>
                </a:lnTo>
                <a:lnTo>
                  <a:pt x="56" y="113"/>
                </a:lnTo>
                <a:lnTo>
                  <a:pt x="58" y="109"/>
                </a:lnTo>
                <a:lnTo>
                  <a:pt x="60" y="106"/>
                </a:lnTo>
                <a:lnTo>
                  <a:pt x="61" y="102"/>
                </a:lnTo>
                <a:lnTo>
                  <a:pt x="63" y="99"/>
                </a:lnTo>
                <a:lnTo>
                  <a:pt x="64" y="95"/>
                </a:lnTo>
                <a:lnTo>
                  <a:pt x="65" y="91"/>
                </a:lnTo>
                <a:lnTo>
                  <a:pt x="66" y="88"/>
                </a:lnTo>
                <a:lnTo>
                  <a:pt x="66" y="84"/>
                </a:lnTo>
                <a:lnTo>
                  <a:pt x="67" y="80"/>
                </a:lnTo>
                <a:lnTo>
                  <a:pt x="67" y="76"/>
                </a:lnTo>
                <a:lnTo>
                  <a:pt x="68" y="72"/>
                </a:lnTo>
                <a:lnTo>
                  <a:pt x="67" y="68"/>
                </a:lnTo>
                <a:lnTo>
                  <a:pt x="67" y="64"/>
                </a:lnTo>
                <a:lnTo>
                  <a:pt x="66" y="60"/>
                </a:lnTo>
                <a:lnTo>
                  <a:pt x="66" y="57"/>
                </a:lnTo>
                <a:lnTo>
                  <a:pt x="65" y="53"/>
                </a:lnTo>
                <a:lnTo>
                  <a:pt x="64" y="49"/>
                </a:lnTo>
                <a:lnTo>
                  <a:pt x="63" y="45"/>
                </a:lnTo>
                <a:lnTo>
                  <a:pt x="61" y="42"/>
                </a:lnTo>
                <a:lnTo>
                  <a:pt x="60" y="38"/>
                </a:lnTo>
                <a:lnTo>
                  <a:pt x="58" y="35"/>
                </a:lnTo>
                <a:lnTo>
                  <a:pt x="56" y="32"/>
                </a:lnTo>
                <a:lnTo>
                  <a:pt x="54" y="28"/>
                </a:lnTo>
                <a:lnTo>
                  <a:pt x="51" y="25"/>
                </a:lnTo>
                <a:lnTo>
                  <a:pt x="49" y="22"/>
                </a:lnTo>
                <a:lnTo>
                  <a:pt x="47" y="20"/>
                </a:lnTo>
                <a:lnTo>
                  <a:pt x="44" y="17"/>
                </a:lnTo>
                <a:lnTo>
                  <a:pt x="41" y="14"/>
                </a:lnTo>
                <a:lnTo>
                  <a:pt x="38" y="12"/>
                </a:lnTo>
                <a:lnTo>
                  <a:pt x="35" y="10"/>
                </a:lnTo>
                <a:lnTo>
                  <a:pt x="32" y="8"/>
                </a:lnTo>
                <a:lnTo>
                  <a:pt x="29" y="6"/>
                </a:lnTo>
                <a:lnTo>
                  <a:pt x="25" y="5"/>
                </a:lnTo>
                <a:lnTo>
                  <a:pt x="22" y="3"/>
                </a:lnTo>
                <a:lnTo>
                  <a:pt x="18" y="2"/>
                </a:lnTo>
                <a:lnTo>
                  <a:pt x="15" y="1"/>
                </a:lnTo>
                <a:lnTo>
                  <a:pt x="11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6" name="Freeform 535"/>
          <p:cNvSpPr>
            <a:spLocks/>
          </p:cNvSpPr>
          <p:nvPr/>
        </p:nvSpPr>
        <p:spPr bwMode="auto">
          <a:xfrm>
            <a:off x="7827963" y="1804988"/>
            <a:ext cx="230187" cy="230187"/>
          </a:xfrm>
          <a:custGeom>
            <a:avLst/>
            <a:gdLst>
              <a:gd name="T0" fmla="*/ 133 w 134"/>
              <a:gd name="T1" fmla="*/ 68 h 145"/>
              <a:gd name="T2" fmla="*/ 132 w 134"/>
              <a:gd name="T3" fmla="*/ 60 h 145"/>
              <a:gd name="T4" fmla="*/ 131 w 134"/>
              <a:gd name="T5" fmla="*/ 53 h 145"/>
              <a:gd name="T6" fmla="*/ 129 w 134"/>
              <a:gd name="T7" fmla="*/ 45 h 145"/>
              <a:gd name="T8" fmla="*/ 126 w 134"/>
              <a:gd name="T9" fmla="*/ 38 h 145"/>
              <a:gd name="T10" fmla="*/ 122 w 134"/>
              <a:gd name="T11" fmla="*/ 32 h 145"/>
              <a:gd name="T12" fmla="*/ 117 w 134"/>
              <a:gd name="T13" fmla="*/ 25 h 145"/>
              <a:gd name="T14" fmla="*/ 113 w 134"/>
              <a:gd name="T15" fmla="*/ 20 h 145"/>
              <a:gd name="T16" fmla="*/ 107 w 134"/>
              <a:gd name="T17" fmla="*/ 14 h 145"/>
              <a:gd name="T18" fmla="*/ 101 w 134"/>
              <a:gd name="T19" fmla="*/ 10 h 145"/>
              <a:gd name="T20" fmla="*/ 95 w 134"/>
              <a:gd name="T21" fmla="*/ 6 h 145"/>
              <a:gd name="T22" fmla="*/ 88 w 134"/>
              <a:gd name="T23" fmla="*/ 3 h 145"/>
              <a:gd name="T24" fmla="*/ 81 w 134"/>
              <a:gd name="T25" fmla="*/ 1 h 145"/>
              <a:gd name="T26" fmla="*/ 74 w 134"/>
              <a:gd name="T27" fmla="*/ 0 h 145"/>
              <a:gd name="T28" fmla="*/ 66 w 134"/>
              <a:gd name="T29" fmla="*/ 0 h 145"/>
              <a:gd name="T30" fmla="*/ 59 w 134"/>
              <a:gd name="T31" fmla="*/ 0 h 145"/>
              <a:gd name="T32" fmla="*/ 52 w 134"/>
              <a:gd name="T33" fmla="*/ 1 h 145"/>
              <a:gd name="T34" fmla="*/ 45 w 134"/>
              <a:gd name="T35" fmla="*/ 3 h 145"/>
              <a:gd name="T36" fmla="*/ 38 w 134"/>
              <a:gd name="T37" fmla="*/ 6 h 145"/>
              <a:gd name="T38" fmla="*/ 32 w 134"/>
              <a:gd name="T39" fmla="*/ 10 h 145"/>
              <a:gd name="T40" fmla="*/ 26 w 134"/>
              <a:gd name="T41" fmla="*/ 14 h 145"/>
              <a:gd name="T42" fmla="*/ 21 w 134"/>
              <a:gd name="T43" fmla="*/ 20 h 145"/>
              <a:gd name="T44" fmla="*/ 15 w 134"/>
              <a:gd name="T45" fmla="*/ 25 h 145"/>
              <a:gd name="T46" fmla="*/ 11 w 134"/>
              <a:gd name="T47" fmla="*/ 32 h 145"/>
              <a:gd name="T48" fmla="*/ 7 w 134"/>
              <a:gd name="T49" fmla="*/ 38 h 145"/>
              <a:gd name="T50" fmla="*/ 4 w 134"/>
              <a:gd name="T51" fmla="*/ 45 h 145"/>
              <a:gd name="T52" fmla="*/ 2 w 134"/>
              <a:gd name="T53" fmla="*/ 53 h 145"/>
              <a:gd name="T54" fmla="*/ 0 w 134"/>
              <a:gd name="T55" fmla="*/ 60 h 145"/>
              <a:gd name="T56" fmla="*/ 0 w 134"/>
              <a:gd name="T57" fmla="*/ 68 h 145"/>
              <a:gd name="T58" fmla="*/ 0 w 134"/>
              <a:gd name="T59" fmla="*/ 76 h 145"/>
              <a:gd name="T60" fmla="*/ 0 w 134"/>
              <a:gd name="T61" fmla="*/ 84 h 145"/>
              <a:gd name="T62" fmla="*/ 2 w 134"/>
              <a:gd name="T63" fmla="*/ 91 h 145"/>
              <a:gd name="T64" fmla="*/ 4 w 134"/>
              <a:gd name="T65" fmla="*/ 99 h 145"/>
              <a:gd name="T66" fmla="*/ 7 w 134"/>
              <a:gd name="T67" fmla="*/ 106 h 145"/>
              <a:gd name="T68" fmla="*/ 11 w 134"/>
              <a:gd name="T69" fmla="*/ 113 h 145"/>
              <a:gd name="T70" fmla="*/ 15 w 134"/>
              <a:gd name="T71" fmla="*/ 119 h 145"/>
              <a:gd name="T72" fmla="*/ 21 w 134"/>
              <a:gd name="T73" fmla="*/ 125 h 145"/>
              <a:gd name="T74" fmla="*/ 26 w 134"/>
              <a:gd name="T75" fmla="*/ 130 h 145"/>
              <a:gd name="T76" fmla="*/ 32 w 134"/>
              <a:gd name="T77" fmla="*/ 134 h 145"/>
              <a:gd name="T78" fmla="*/ 38 w 134"/>
              <a:gd name="T79" fmla="*/ 138 h 145"/>
              <a:gd name="T80" fmla="*/ 45 w 134"/>
              <a:gd name="T81" fmla="*/ 141 h 145"/>
              <a:gd name="T82" fmla="*/ 52 w 134"/>
              <a:gd name="T83" fmla="*/ 143 h 145"/>
              <a:gd name="T84" fmla="*/ 59 w 134"/>
              <a:gd name="T85" fmla="*/ 144 h 145"/>
              <a:gd name="T86" fmla="*/ 66 w 134"/>
              <a:gd name="T87" fmla="*/ 145 h 145"/>
              <a:gd name="T88" fmla="*/ 74 w 134"/>
              <a:gd name="T89" fmla="*/ 144 h 145"/>
              <a:gd name="T90" fmla="*/ 81 w 134"/>
              <a:gd name="T91" fmla="*/ 143 h 145"/>
              <a:gd name="T92" fmla="*/ 88 w 134"/>
              <a:gd name="T93" fmla="*/ 141 h 145"/>
              <a:gd name="T94" fmla="*/ 95 w 134"/>
              <a:gd name="T95" fmla="*/ 138 h 145"/>
              <a:gd name="T96" fmla="*/ 101 w 134"/>
              <a:gd name="T97" fmla="*/ 134 h 145"/>
              <a:gd name="T98" fmla="*/ 107 w 134"/>
              <a:gd name="T99" fmla="*/ 130 h 145"/>
              <a:gd name="T100" fmla="*/ 113 w 134"/>
              <a:gd name="T101" fmla="*/ 125 h 145"/>
              <a:gd name="T102" fmla="*/ 117 w 134"/>
              <a:gd name="T103" fmla="*/ 119 h 145"/>
              <a:gd name="T104" fmla="*/ 122 w 134"/>
              <a:gd name="T105" fmla="*/ 113 h 145"/>
              <a:gd name="T106" fmla="*/ 126 w 134"/>
              <a:gd name="T107" fmla="*/ 106 h 145"/>
              <a:gd name="T108" fmla="*/ 129 w 134"/>
              <a:gd name="T109" fmla="*/ 99 h 145"/>
              <a:gd name="T110" fmla="*/ 131 w 134"/>
              <a:gd name="T111" fmla="*/ 91 h 145"/>
              <a:gd name="T112" fmla="*/ 132 w 134"/>
              <a:gd name="T113" fmla="*/ 84 h 145"/>
              <a:gd name="T114" fmla="*/ 133 w 134"/>
              <a:gd name="T115" fmla="*/ 76 h 14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34"/>
              <a:gd name="T175" fmla="*/ 0 h 145"/>
              <a:gd name="T176" fmla="*/ 134 w 134"/>
              <a:gd name="T177" fmla="*/ 145 h 14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34" h="145">
                <a:moveTo>
                  <a:pt x="134" y="72"/>
                </a:moveTo>
                <a:lnTo>
                  <a:pt x="133" y="68"/>
                </a:lnTo>
                <a:lnTo>
                  <a:pt x="133" y="64"/>
                </a:lnTo>
                <a:lnTo>
                  <a:pt x="132" y="60"/>
                </a:lnTo>
                <a:lnTo>
                  <a:pt x="132" y="57"/>
                </a:lnTo>
                <a:lnTo>
                  <a:pt x="131" y="53"/>
                </a:lnTo>
                <a:lnTo>
                  <a:pt x="130" y="49"/>
                </a:lnTo>
                <a:lnTo>
                  <a:pt x="129" y="45"/>
                </a:lnTo>
                <a:lnTo>
                  <a:pt x="127" y="42"/>
                </a:lnTo>
                <a:lnTo>
                  <a:pt x="126" y="38"/>
                </a:lnTo>
                <a:lnTo>
                  <a:pt x="124" y="35"/>
                </a:lnTo>
                <a:lnTo>
                  <a:pt x="122" y="32"/>
                </a:lnTo>
                <a:lnTo>
                  <a:pt x="120" y="28"/>
                </a:lnTo>
                <a:lnTo>
                  <a:pt x="117" y="25"/>
                </a:lnTo>
                <a:lnTo>
                  <a:pt x="115" y="22"/>
                </a:lnTo>
                <a:lnTo>
                  <a:pt x="113" y="20"/>
                </a:lnTo>
                <a:lnTo>
                  <a:pt x="110" y="17"/>
                </a:lnTo>
                <a:lnTo>
                  <a:pt x="107" y="14"/>
                </a:lnTo>
                <a:lnTo>
                  <a:pt x="104" y="12"/>
                </a:lnTo>
                <a:lnTo>
                  <a:pt x="101" y="10"/>
                </a:lnTo>
                <a:lnTo>
                  <a:pt x="98" y="8"/>
                </a:lnTo>
                <a:lnTo>
                  <a:pt x="95" y="6"/>
                </a:lnTo>
                <a:lnTo>
                  <a:pt x="91" y="5"/>
                </a:lnTo>
                <a:lnTo>
                  <a:pt x="88" y="3"/>
                </a:lnTo>
                <a:lnTo>
                  <a:pt x="84" y="2"/>
                </a:lnTo>
                <a:lnTo>
                  <a:pt x="81" y="1"/>
                </a:lnTo>
                <a:lnTo>
                  <a:pt x="77" y="1"/>
                </a:lnTo>
                <a:lnTo>
                  <a:pt x="74" y="0"/>
                </a:lnTo>
                <a:lnTo>
                  <a:pt x="70" y="0"/>
                </a:lnTo>
                <a:lnTo>
                  <a:pt x="66" y="0"/>
                </a:lnTo>
                <a:lnTo>
                  <a:pt x="63" y="0"/>
                </a:lnTo>
                <a:lnTo>
                  <a:pt x="59" y="0"/>
                </a:lnTo>
                <a:lnTo>
                  <a:pt x="56" y="1"/>
                </a:lnTo>
                <a:lnTo>
                  <a:pt x="52" y="1"/>
                </a:lnTo>
                <a:lnTo>
                  <a:pt x="48" y="2"/>
                </a:lnTo>
                <a:lnTo>
                  <a:pt x="45" y="3"/>
                </a:lnTo>
                <a:lnTo>
                  <a:pt x="42" y="5"/>
                </a:lnTo>
                <a:lnTo>
                  <a:pt x="38" y="6"/>
                </a:lnTo>
                <a:lnTo>
                  <a:pt x="35" y="8"/>
                </a:lnTo>
                <a:lnTo>
                  <a:pt x="32" y="10"/>
                </a:lnTo>
                <a:lnTo>
                  <a:pt x="29" y="12"/>
                </a:lnTo>
                <a:lnTo>
                  <a:pt x="26" y="14"/>
                </a:lnTo>
                <a:lnTo>
                  <a:pt x="23" y="17"/>
                </a:lnTo>
                <a:lnTo>
                  <a:pt x="21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1" y="32"/>
                </a:lnTo>
                <a:lnTo>
                  <a:pt x="9" y="35"/>
                </a:lnTo>
                <a:lnTo>
                  <a:pt x="7" y="38"/>
                </a:lnTo>
                <a:lnTo>
                  <a:pt x="6" y="42"/>
                </a:lnTo>
                <a:lnTo>
                  <a:pt x="4" y="45"/>
                </a:lnTo>
                <a:lnTo>
                  <a:pt x="3" y="49"/>
                </a:lnTo>
                <a:lnTo>
                  <a:pt x="2" y="53"/>
                </a:lnTo>
                <a:lnTo>
                  <a:pt x="1" y="57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0" y="76"/>
                </a:lnTo>
                <a:lnTo>
                  <a:pt x="0" y="80"/>
                </a:lnTo>
                <a:lnTo>
                  <a:pt x="0" y="84"/>
                </a:lnTo>
                <a:lnTo>
                  <a:pt x="1" y="88"/>
                </a:lnTo>
                <a:lnTo>
                  <a:pt x="2" y="91"/>
                </a:lnTo>
                <a:lnTo>
                  <a:pt x="3" y="95"/>
                </a:lnTo>
                <a:lnTo>
                  <a:pt x="4" y="99"/>
                </a:lnTo>
                <a:lnTo>
                  <a:pt x="6" y="102"/>
                </a:lnTo>
                <a:lnTo>
                  <a:pt x="7" y="106"/>
                </a:lnTo>
                <a:lnTo>
                  <a:pt x="9" y="109"/>
                </a:lnTo>
                <a:lnTo>
                  <a:pt x="11" y="113"/>
                </a:lnTo>
                <a:lnTo>
                  <a:pt x="13" y="116"/>
                </a:lnTo>
                <a:lnTo>
                  <a:pt x="15" y="119"/>
                </a:lnTo>
                <a:lnTo>
                  <a:pt x="18" y="122"/>
                </a:lnTo>
                <a:lnTo>
                  <a:pt x="21" y="125"/>
                </a:lnTo>
                <a:lnTo>
                  <a:pt x="23" y="127"/>
                </a:lnTo>
                <a:lnTo>
                  <a:pt x="26" y="130"/>
                </a:lnTo>
                <a:lnTo>
                  <a:pt x="29" y="132"/>
                </a:lnTo>
                <a:lnTo>
                  <a:pt x="32" y="134"/>
                </a:lnTo>
                <a:lnTo>
                  <a:pt x="35" y="136"/>
                </a:lnTo>
                <a:lnTo>
                  <a:pt x="38" y="138"/>
                </a:lnTo>
                <a:lnTo>
                  <a:pt x="42" y="139"/>
                </a:lnTo>
                <a:lnTo>
                  <a:pt x="45" y="141"/>
                </a:lnTo>
                <a:lnTo>
                  <a:pt x="48" y="142"/>
                </a:lnTo>
                <a:lnTo>
                  <a:pt x="52" y="143"/>
                </a:lnTo>
                <a:lnTo>
                  <a:pt x="56" y="144"/>
                </a:lnTo>
                <a:lnTo>
                  <a:pt x="59" y="144"/>
                </a:lnTo>
                <a:lnTo>
                  <a:pt x="63" y="145"/>
                </a:lnTo>
                <a:lnTo>
                  <a:pt x="66" y="145"/>
                </a:lnTo>
                <a:lnTo>
                  <a:pt x="70" y="145"/>
                </a:lnTo>
                <a:lnTo>
                  <a:pt x="74" y="144"/>
                </a:lnTo>
                <a:lnTo>
                  <a:pt x="77" y="144"/>
                </a:lnTo>
                <a:lnTo>
                  <a:pt x="81" y="143"/>
                </a:lnTo>
                <a:lnTo>
                  <a:pt x="84" y="142"/>
                </a:lnTo>
                <a:lnTo>
                  <a:pt x="88" y="141"/>
                </a:lnTo>
                <a:lnTo>
                  <a:pt x="91" y="139"/>
                </a:lnTo>
                <a:lnTo>
                  <a:pt x="95" y="138"/>
                </a:lnTo>
                <a:lnTo>
                  <a:pt x="98" y="136"/>
                </a:lnTo>
                <a:lnTo>
                  <a:pt x="101" y="134"/>
                </a:lnTo>
                <a:lnTo>
                  <a:pt x="104" y="132"/>
                </a:lnTo>
                <a:lnTo>
                  <a:pt x="107" y="130"/>
                </a:lnTo>
                <a:lnTo>
                  <a:pt x="110" y="127"/>
                </a:lnTo>
                <a:lnTo>
                  <a:pt x="113" y="125"/>
                </a:lnTo>
                <a:lnTo>
                  <a:pt x="115" y="122"/>
                </a:lnTo>
                <a:lnTo>
                  <a:pt x="117" y="119"/>
                </a:lnTo>
                <a:lnTo>
                  <a:pt x="120" y="116"/>
                </a:lnTo>
                <a:lnTo>
                  <a:pt x="122" y="113"/>
                </a:lnTo>
                <a:lnTo>
                  <a:pt x="124" y="109"/>
                </a:lnTo>
                <a:lnTo>
                  <a:pt x="126" y="106"/>
                </a:lnTo>
                <a:lnTo>
                  <a:pt x="127" y="102"/>
                </a:lnTo>
                <a:lnTo>
                  <a:pt x="129" y="99"/>
                </a:lnTo>
                <a:lnTo>
                  <a:pt x="130" y="95"/>
                </a:lnTo>
                <a:lnTo>
                  <a:pt x="131" y="91"/>
                </a:lnTo>
                <a:lnTo>
                  <a:pt x="132" y="88"/>
                </a:lnTo>
                <a:lnTo>
                  <a:pt x="132" y="84"/>
                </a:lnTo>
                <a:lnTo>
                  <a:pt x="133" y="80"/>
                </a:lnTo>
                <a:lnTo>
                  <a:pt x="133" y="76"/>
                </a:lnTo>
                <a:lnTo>
                  <a:pt x="134" y="7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7" name="Freeform 536"/>
          <p:cNvSpPr>
            <a:spLocks/>
          </p:cNvSpPr>
          <p:nvPr/>
        </p:nvSpPr>
        <p:spPr bwMode="auto">
          <a:xfrm>
            <a:off x="7935913" y="1793875"/>
            <a:ext cx="6350" cy="1588"/>
          </a:xfrm>
          <a:custGeom>
            <a:avLst/>
            <a:gdLst>
              <a:gd name="T0" fmla="*/ 3 w 3"/>
              <a:gd name="T1" fmla="*/ 0 h 1588"/>
              <a:gd name="T2" fmla="*/ 0 w 3"/>
              <a:gd name="T3" fmla="*/ 0 h 1588"/>
              <a:gd name="T4" fmla="*/ 3 w 3"/>
              <a:gd name="T5" fmla="*/ 0 h 1588"/>
              <a:gd name="T6" fmla="*/ 0 60000 65536"/>
              <a:gd name="T7" fmla="*/ 0 60000 65536"/>
              <a:gd name="T8" fmla="*/ 0 60000 65536"/>
              <a:gd name="T9" fmla="*/ 0 w 3"/>
              <a:gd name="T10" fmla="*/ 0 h 1588"/>
              <a:gd name="T11" fmla="*/ 3 w 3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" h="1588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8" name="Freeform 537"/>
          <p:cNvSpPr>
            <a:spLocks/>
          </p:cNvSpPr>
          <p:nvPr/>
        </p:nvSpPr>
        <p:spPr bwMode="auto">
          <a:xfrm>
            <a:off x="7935913" y="1793875"/>
            <a:ext cx="6350" cy="1588"/>
          </a:xfrm>
          <a:custGeom>
            <a:avLst/>
            <a:gdLst>
              <a:gd name="T0" fmla="*/ 3 w 3"/>
              <a:gd name="T1" fmla="*/ 0 h 1588"/>
              <a:gd name="T2" fmla="*/ 0 w 3"/>
              <a:gd name="T3" fmla="*/ 0 h 1588"/>
              <a:gd name="T4" fmla="*/ 3 w 3"/>
              <a:gd name="T5" fmla="*/ 0 h 1588"/>
              <a:gd name="T6" fmla="*/ 3 w 3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1588"/>
              <a:gd name="T14" fmla="*/ 3 w 3"/>
              <a:gd name="T15" fmla="*/ 1588 h 15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1588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9" name="Freeform 538"/>
          <p:cNvSpPr>
            <a:spLocks/>
          </p:cNvSpPr>
          <p:nvPr/>
        </p:nvSpPr>
        <p:spPr bwMode="auto">
          <a:xfrm>
            <a:off x="7942263" y="1793875"/>
            <a:ext cx="6350" cy="1588"/>
          </a:xfrm>
          <a:custGeom>
            <a:avLst/>
            <a:gdLst>
              <a:gd name="T0" fmla="*/ 0 w 4"/>
              <a:gd name="T1" fmla="*/ 0 h 1588"/>
              <a:gd name="T2" fmla="*/ 0 w 4"/>
              <a:gd name="T3" fmla="*/ 0 h 1588"/>
              <a:gd name="T4" fmla="*/ 4 w 4"/>
              <a:gd name="T5" fmla="*/ 0 h 1588"/>
              <a:gd name="T6" fmla="*/ 0 w 4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1588"/>
              <a:gd name="T14" fmla="*/ 4 w 4"/>
              <a:gd name="T15" fmla="*/ 1588 h 15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1588">
                <a:moveTo>
                  <a:pt x="0" y="0"/>
                </a:moveTo>
                <a:lnTo>
                  <a:pt x="0" y="0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0" name="Freeform 539"/>
          <p:cNvSpPr>
            <a:spLocks/>
          </p:cNvSpPr>
          <p:nvPr/>
        </p:nvSpPr>
        <p:spPr bwMode="auto">
          <a:xfrm>
            <a:off x="7942263" y="1793875"/>
            <a:ext cx="6350" cy="1588"/>
          </a:xfrm>
          <a:custGeom>
            <a:avLst/>
            <a:gdLst>
              <a:gd name="T0" fmla="*/ 0 w 4"/>
              <a:gd name="T1" fmla="*/ 0 h 1588"/>
              <a:gd name="T2" fmla="*/ 0 w 4"/>
              <a:gd name="T3" fmla="*/ 0 h 1588"/>
              <a:gd name="T4" fmla="*/ 4 w 4"/>
              <a:gd name="T5" fmla="*/ 0 h 1588"/>
              <a:gd name="T6" fmla="*/ 0 w 4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1588"/>
              <a:gd name="T14" fmla="*/ 4 w 4"/>
              <a:gd name="T15" fmla="*/ 1588 h 15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1588">
                <a:moveTo>
                  <a:pt x="0" y="0"/>
                </a:moveTo>
                <a:lnTo>
                  <a:pt x="0" y="0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1" name="Freeform 540"/>
          <p:cNvSpPr>
            <a:spLocks/>
          </p:cNvSpPr>
          <p:nvPr/>
        </p:nvSpPr>
        <p:spPr bwMode="auto">
          <a:xfrm>
            <a:off x="7929563" y="1793875"/>
            <a:ext cx="12700" cy="1588"/>
          </a:xfrm>
          <a:custGeom>
            <a:avLst/>
            <a:gdLst>
              <a:gd name="T0" fmla="*/ 4 w 7"/>
              <a:gd name="T1" fmla="*/ 0 h 1"/>
              <a:gd name="T2" fmla="*/ 0 w 7"/>
              <a:gd name="T3" fmla="*/ 1 h 1"/>
              <a:gd name="T4" fmla="*/ 7 w 7"/>
              <a:gd name="T5" fmla="*/ 1 h 1"/>
              <a:gd name="T6" fmla="*/ 4 w 7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7"/>
              <a:gd name="T13" fmla="*/ 0 h 1"/>
              <a:gd name="T14" fmla="*/ 7 w 7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" h="1">
                <a:moveTo>
                  <a:pt x="4" y="0"/>
                </a:moveTo>
                <a:lnTo>
                  <a:pt x="0" y="1"/>
                </a:lnTo>
                <a:lnTo>
                  <a:pt x="7" y="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2" name="Freeform 541"/>
          <p:cNvSpPr>
            <a:spLocks/>
          </p:cNvSpPr>
          <p:nvPr/>
        </p:nvSpPr>
        <p:spPr bwMode="auto">
          <a:xfrm>
            <a:off x="7929563" y="1793875"/>
            <a:ext cx="12700" cy="1588"/>
          </a:xfrm>
          <a:custGeom>
            <a:avLst/>
            <a:gdLst>
              <a:gd name="T0" fmla="*/ 4 w 7"/>
              <a:gd name="T1" fmla="*/ 0 h 1"/>
              <a:gd name="T2" fmla="*/ 0 w 7"/>
              <a:gd name="T3" fmla="*/ 1 h 1"/>
              <a:gd name="T4" fmla="*/ 7 w 7"/>
              <a:gd name="T5" fmla="*/ 1 h 1"/>
              <a:gd name="T6" fmla="*/ 4 w 7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7"/>
              <a:gd name="T13" fmla="*/ 0 h 1"/>
              <a:gd name="T14" fmla="*/ 7 w 7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" h="1">
                <a:moveTo>
                  <a:pt x="4" y="0"/>
                </a:moveTo>
                <a:lnTo>
                  <a:pt x="0" y="1"/>
                </a:lnTo>
                <a:lnTo>
                  <a:pt x="7" y="1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3" name="Freeform 542"/>
          <p:cNvSpPr>
            <a:spLocks/>
          </p:cNvSpPr>
          <p:nvPr/>
        </p:nvSpPr>
        <p:spPr bwMode="auto">
          <a:xfrm>
            <a:off x="7935913" y="1793875"/>
            <a:ext cx="6350" cy="1588"/>
          </a:xfrm>
          <a:custGeom>
            <a:avLst/>
            <a:gdLst>
              <a:gd name="T0" fmla="*/ 0 w 3"/>
              <a:gd name="T1" fmla="*/ 0 h 1"/>
              <a:gd name="T2" fmla="*/ 3 w 3"/>
              <a:gd name="T3" fmla="*/ 0 h 1"/>
              <a:gd name="T4" fmla="*/ 3 w 3"/>
              <a:gd name="T5" fmla="*/ 1 h 1"/>
              <a:gd name="T6" fmla="*/ 0 w 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1"/>
              <a:gd name="T14" fmla="*/ 3 w 3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1">
                <a:moveTo>
                  <a:pt x="0" y="0"/>
                </a:moveTo>
                <a:lnTo>
                  <a:pt x="3" y="0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4" name="Freeform 543"/>
          <p:cNvSpPr>
            <a:spLocks/>
          </p:cNvSpPr>
          <p:nvPr/>
        </p:nvSpPr>
        <p:spPr bwMode="auto">
          <a:xfrm>
            <a:off x="7935913" y="1793875"/>
            <a:ext cx="6350" cy="1588"/>
          </a:xfrm>
          <a:custGeom>
            <a:avLst/>
            <a:gdLst>
              <a:gd name="T0" fmla="*/ 0 w 3"/>
              <a:gd name="T1" fmla="*/ 0 h 1"/>
              <a:gd name="T2" fmla="*/ 3 w 3"/>
              <a:gd name="T3" fmla="*/ 0 h 1"/>
              <a:gd name="T4" fmla="*/ 3 w 3"/>
              <a:gd name="T5" fmla="*/ 1 h 1"/>
              <a:gd name="T6" fmla="*/ 0 w 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1"/>
              <a:gd name="T14" fmla="*/ 3 w 3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1">
                <a:moveTo>
                  <a:pt x="0" y="0"/>
                </a:moveTo>
                <a:lnTo>
                  <a:pt x="3" y="0"/>
                </a:ln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5" name="Freeform 544"/>
          <p:cNvSpPr>
            <a:spLocks/>
          </p:cNvSpPr>
          <p:nvPr/>
        </p:nvSpPr>
        <p:spPr bwMode="auto">
          <a:xfrm>
            <a:off x="7942263" y="1793875"/>
            <a:ext cx="12700" cy="1588"/>
          </a:xfrm>
          <a:custGeom>
            <a:avLst/>
            <a:gdLst>
              <a:gd name="T0" fmla="*/ 0 w 8"/>
              <a:gd name="T1" fmla="*/ 0 h 1"/>
              <a:gd name="T2" fmla="*/ 0 w 8"/>
              <a:gd name="T3" fmla="*/ 1 h 1"/>
              <a:gd name="T4" fmla="*/ 8 w 8"/>
              <a:gd name="T5" fmla="*/ 1 h 1"/>
              <a:gd name="T6" fmla="*/ 0 w 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1"/>
              <a:gd name="T14" fmla="*/ 8 w 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1">
                <a:moveTo>
                  <a:pt x="0" y="0"/>
                </a:moveTo>
                <a:lnTo>
                  <a:pt x="0" y="1"/>
                </a:lnTo>
                <a:lnTo>
                  <a:pt x="8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6" name="Freeform 545"/>
          <p:cNvSpPr>
            <a:spLocks/>
          </p:cNvSpPr>
          <p:nvPr/>
        </p:nvSpPr>
        <p:spPr bwMode="auto">
          <a:xfrm>
            <a:off x="7942263" y="1793875"/>
            <a:ext cx="12700" cy="1588"/>
          </a:xfrm>
          <a:custGeom>
            <a:avLst/>
            <a:gdLst>
              <a:gd name="T0" fmla="*/ 0 w 8"/>
              <a:gd name="T1" fmla="*/ 0 h 1"/>
              <a:gd name="T2" fmla="*/ 0 w 8"/>
              <a:gd name="T3" fmla="*/ 1 h 1"/>
              <a:gd name="T4" fmla="*/ 8 w 8"/>
              <a:gd name="T5" fmla="*/ 1 h 1"/>
              <a:gd name="T6" fmla="*/ 0 w 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1"/>
              <a:gd name="T14" fmla="*/ 8 w 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1">
                <a:moveTo>
                  <a:pt x="0" y="0"/>
                </a:moveTo>
                <a:lnTo>
                  <a:pt x="0" y="1"/>
                </a:lnTo>
                <a:lnTo>
                  <a:pt x="8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7" name="Freeform 546"/>
          <p:cNvSpPr>
            <a:spLocks/>
          </p:cNvSpPr>
          <p:nvPr/>
        </p:nvSpPr>
        <p:spPr bwMode="auto">
          <a:xfrm>
            <a:off x="7942263" y="1793875"/>
            <a:ext cx="12700" cy="1588"/>
          </a:xfrm>
          <a:custGeom>
            <a:avLst/>
            <a:gdLst>
              <a:gd name="T0" fmla="*/ 0 w 8"/>
              <a:gd name="T1" fmla="*/ 0 h 1"/>
              <a:gd name="T2" fmla="*/ 4 w 8"/>
              <a:gd name="T3" fmla="*/ 0 h 1"/>
              <a:gd name="T4" fmla="*/ 8 w 8"/>
              <a:gd name="T5" fmla="*/ 1 h 1"/>
              <a:gd name="T6" fmla="*/ 0 w 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1"/>
              <a:gd name="T14" fmla="*/ 8 w 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1">
                <a:moveTo>
                  <a:pt x="0" y="0"/>
                </a:moveTo>
                <a:lnTo>
                  <a:pt x="4" y="0"/>
                </a:lnTo>
                <a:lnTo>
                  <a:pt x="8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8" name="Freeform 547"/>
          <p:cNvSpPr>
            <a:spLocks/>
          </p:cNvSpPr>
          <p:nvPr/>
        </p:nvSpPr>
        <p:spPr bwMode="auto">
          <a:xfrm>
            <a:off x="7942263" y="1793875"/>
            <a:ext cx="12700" cy="1588"/>
          </a:xfrm>
          <a:custGeom>
            <a:avLst/>
            <a:gdLst>
              <a:gd name="T0" fmla="*/ 0 w 8"/>
              <a:gd name="T1" fmla="*/ 0 h 1"/>
              <a:gd name="T2" fmla="*/ 4 w 8"/>
              <a:gd name="T3" fmla="*/ 0 h 1"/>
              <a:gd name="T4" fmla="*/ 8 w 8"/>
              <a:gd name="T5" fmla="*/ 1 h 1"/>
              <a:gd name="T6" fmla="*/ 0 w 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1"/>
              <a:gd name="T14" fmla="*/ 8 w 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1">
                <a:moveTo>
                  <a:pt x="0" y="0"/>
                </a:moveTo>
                <a:lnTo>
                  <a:pt x="4" y="0"/>
                </a:lnTo>
                <a:lnTo>
                  <a:pt x="8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9" name="Freeform 548"/>
          <p:cNvSpPr>
            <a:spLocks/>
          </p:cNvSpPr>
          <p:nvPr/>
        </p:nvSpPr>
        <p:spPr bwMode="auto">
          <a:xfrm>
            <a:off x="7923213" y="1795463"/>
            <a:ext cx="19050" cy="1587"/>
          </a:xfrm>
          <a:custGeom>
            <a:avLst/>
            <a:gdLst>
              <a:gd name="T0" fmla="*/ 4 w 11"/>
              <a:gd name="T1" fmla="*/ 0 h 1587"/>
              <a:gd name="T2" fmla="*/ 0 w 11"/>
              <a:gd name="T3" fmla="*/ 0 h 1587"/>
              <a:gd name="T4" fmla="*/ 11 w 11"/>
              <a:gd name="T5" fmla="*/ 0 h 1587"/>
              <a:gd name="T6" fmla="*/ 4 w 11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11"/>
              <a:gd name="T13" fmla="*/ 0 h 1587"/>
              <a:gd name="T14" fmla="*/ 11 w 11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" h="1587">
                <a:moveTo>
                  <a:pt x="4" y="0"/>
                </a:moveTo>
                <a:lnTo>
                  <a:pt x="0" y="0"/>
                </a:lnTo>
                <a:lnTo>
                  <a:pt x="11" y="0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0" name="Freeform 549"/>
          <p:cNvSpPr>
            <a:spLocks/>
          </p:cNvSpPr>
          <p:nvPr/>
        </p:nvSpPr>
        <p:spPr bwMode="auto">
          <a:xfrm>
            <a:off x="7923213" y="1795463"/>
            <a:ext cx="19050" cy="1587"/>
          </a:xfrm>
          <a:custGeom>
            <a:avLst/>
            <a:gdLst>
              <a:gd name="T0" fmla="*/ 4 w 11"/>
              <a:gd name="T1" fmla="*/ 0 h 1587"/>
              <a:gd name="T2" fmla="*/ 0 w 11"/>
              <a:gd name="T3" fmla="*/ 0 h 1587"/>
              <a:gd name="T4" fmla="*/ 11 w 11"/>
              <a:gd name="T5" fmla="*/ 0 h 1587"/>
              <a:gd name="T6" fmla="*/ 4 w 11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11"/>
              <a:gd name="T13" fmla="*/ 0 h 1587"/>
              <a:gd name="T14" fmla="*/ 11 w 11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" h="1587">
                <a:moveTo>
                  <a:pt x="4" y="0"/>
                </a:moveTo>
                <a:lnTo>
                  <a:pt x="0" y="0"/>
                </a:lnTo>
                <a:lnTo>
                  <a:pt x="11" y="0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1" name="Rectangle 550"/>
          <p:cNvSpPr>
            <a:spLocks noChangeArrowheads="1"/>
          </p:cNvSpPr>
          <p:nvPr/>
        </p:nvSpPr>
        <p:spPr bwMode="auto">
          <a:xfrm>
            <a:off x="7929563" y="1795463"/>
            <a:ext cx="12700" cy="158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2" name="Rectangle 551"/>
          <p:cNvSpPr>
            <a:spLocks noChangeArrowheads="1"/>
          </p:cNvSpPr>
          <p:nvPr/>
        </p:nvSpPr>
        <p:spPr bwMode="auto">
          <a:xfrm>
            <a:off x="7929563" y="1795463"/>
            <a:ext cx="12700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3" name="Freeform 552"/>
          <p:cNvSpPr>
            <a:spLocks/>
          </p:cNvSpPr>
          <p:nvPr/>
        </p:nvSpPr>
        <p:spPr bwMode="auto">
          <a:xfrm>
            <a:off x="7942263" y="1795463"/>
            <a:ext cx="20637" cy="1587"/>
          </a:xfrm>
          <a:custGeom>
            <a:avLst/>
            <a:gdLst>
              <a:gd name="T0" fmla="*/ 0 w 12"/>
              <a:gd name="T1" fmla="*/ 0 h 1587"/>
              <a:gd name="T2" fmla="*/ 0 w 12"/>
              <a:gd name="T3" fmla="*/ 0 h 1587"/>
              <a:gd name="T4" fmla="*/ 12 w 12"/>
              <a:gd name="T5" fmla="*/ 0 h 1587"/>
              <a:gd name="T6" fmla="*/ 0 w 1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12"/>
              <a:gd name="T13" fmla="*/ 0 h 1587"/>
              <a:gd name="T14" fmla="*/ 12 w 1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" h="1587">
                <a:moveTo>
                  <a:pt x="0" y="0"/>
                </a:moveTo>
                <a:lnTo>
                  <a:pt x="0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4" name="Freeform 553"/>
          <p:cNvSpPr>
            <a:spLocks/>
          </p:cNvSpPr>
          <p:nvPr/>
        </p:nvSpPr>
        <p:spPr bwMode="auto">
          <a:xfrm>
            <a:off x="7942263" y="1795463"/>
            <a:ext cx="20637" cy="1587"/>
          </a:xfrm>
          <a:custGeom>
            <a:avLst/>
            <a:gdLst>
              <a:gd name="T0" fmla="*/ 0 w 12"/>
              <a:gd name="T1" fmla="*/ 0 h 1587"/>
              <a:gd name="T2" fmla="*/ 0 w 12"/>
              <a:gd name="T3" fmla="*/ 0 h 1587"/>
              <a:gd name="T4" fmla="*/ 12 w 12"/>
              <a:gd name="T5" fmla="*/ 0 h 1587"/>
              <a:gd name="T6" fmla="*/ 0 w 1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12"/>
              <a:gd name="T13" fmla="*/ 0 h 1587"/>
              <a:gd name="T14" fmla="*/ 12 w 1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" h="1587">
                <a:moveTo>
                  <a:pt x="0" y="0"/>
                </a:moveTo>
                <a:lnTo>
                  <a:pt x="0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5" name="Freeform 554"/>
          <p:cNvSpPr>
            <a:spLocks/>
          </p:cNvSpPr>
          <p:nvPr/>
        </p:nvSpPr>
        <p:spPr bwMode="auto">
          <a:xfrm>
            <a:off x="7942263" y="1795463"/>
            <a:ext cx="20637" cy="1587"/>
          </a:xfrm>
          <a:custGeom>
            <a:avLst/>
            <a:gdLst>
              <a:gd name="T0" fmla="*/ 0 w 12"/>
              <a:gd name="T1" fmla="*/ 0 h 1587"/>
              <a:gd name="T2" fmla="*/ 8 w 12"/>
              <a:gd name="T3" fmla="*/ 0 h 1587"/>
              <a:gd name="T4" fmla="*/ 12 w 12"/>
              <a:gd name="T5" fmla="*/ 0 h 1587"/>
              <a:gd name="T6" fmla="*/ 0 w 1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12"/>
              <a:gd name="T13" fmla="*/ 0 h 1587"/>
              <a:gd name="T14" fmla="*/ 12 w 1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" h="1587">
                <a:moveTo>
                  <a:pt x="0" y="0"/>
                </a:moveTo>
                <a:lnTo>
                  <a:pt x="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6" name="Freeform 555"/>
          <p:cNvSpPr>
            <a:spLocks/>
          </p:cNvSpPr>
          <p:nvPr/>
        </p:nvSpPr>
        <p:spPr bwMode="auto">
          <a:xfrm>
            <a:off x="7942263" y="1795463"/>
            <a:ext cx="20637" cy="1587"/>
          </a:xfrm>
          <a:custGeom>
            <a:avLst/>
            <a:gdLst>
              <a:gd name="T0" fmla="*/ 0 w 12"/>
              <a:gd name="T1" fmla="*/ 0 h 1587"/>
              <a:gd name="T2" fmla="*/ 8 w 12"/>
              <a:gd name="T3" fmla="*/ 0 h 1587"/>
              <a:gd name="T4" fmla="*/ 12 w 12"/>
              <a:gd name="T5" fmla="*/ 0 h 1587"/>
              <a:gd name="T6" fmla="*/ 0 w 1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12"/>
              <a:gd name="T13" fmla="*/ 0 h 1587"/>
              <a:gd name="T14" fmla="*/ 12 w 1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" h="1587">
                <a:moveTo>
                  <a:pt x="0" y="0"/>
                </a:moveTo>
                <a:lnTo>
                  <a:pt x="8" y="0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7" name="Freeform 556"/>
          <p:cNvSpPr>
            <a:spLocks/>
          </p:cNvSpPr>
          <p:nvPr/>
        </p:nvSpPr>
        <p:spPr bwMode="auto">
          <a:xfrm>
            <a:off x="7915275" y="1795463"/>
            <a:ext cx="26988" cy="1587"/>
          </a:xfrm>
          <a:custGeom>
            <a:avLst/>
            <a:gdLst>
              <a:gd name="T0" fmla="*/ 4 w 15"/>
              <a:gd name="T1" fmla="*/ 0 h 1"/>
              <a:gd name="T2" fmla="*/ 0 w 15"/>
              <a:gd name="T3" fmla="*/ 1 h 1"/>
              <a:gd name="T4" fmla="*/ 15 w 15"/>
              <a:gd name="T5" fmla="*/ 1 h 1"/>
              <a:gd name="T6" fmla="*/ 4 w 15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5"/>
              <a:gd name="T13" fmla="*/ 0 h 1"/>
              <a:gd name="T14" fmla="*/ 15 w 15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" h="1">
                <a:moveTo>
                  <a:pt x="4" y="0"/>
                </a:moveTo>
                <a:lnTo>
                  <a:pt x="0" y="1"/>
                </a:lnTo>
                <a:lnTo>
                  <a:pt x="15" y="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8" name="Freeform 557"/>
          <p:cNvSpPr>
            <a:spLocks/>
          </p:cNvSpPr>
          <p:nvPr/>
        </p:nvSpPr>
        <p:spPr bwMode="auto">
          <a:xfrm>
            <a:off x="7915275" y="1795463"/>
            <a:ext cx="26988" cy="1587"/>
          </a:xfrm>
          <a:custGeom>
            <a:avLst/>
            <a:gdLst>
              <a:gd name="T0" fmla="*/ 4 w 15"/>
              <a:gd name="T1" fmla="*/ 0 h 1"/>
              <a:gd name="T2" fmla="*/ 0 w 15"/>
              <a:gd name="T3" fmla="*/ 1 h 1"/>
              <a:gd name="T4" fmla="*/ 15 w 15"/>
              <a:gd name="T5" fmla="*/ 1 h 1"/>
              <a:gd name="T6" fmla="*/ 4 w 15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5"/>
              <a:gd name="T13" fmla="*/ 0 h 1"/>
              <a:gd name="T14" fmla="*/ 15 w 15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" h="1">
                <a:moveTo>
                  <a:pt x="4" y="0"/>
                </a:moveTo>
                <a:lnTo>
                  <a:pt x="0" y="1"/>
                </a:lnTo>
                <a:lnTo>
                  <a:pt x="15" y="1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9" name="Freeform 558"/>
          <p:cNvSpPr>
            <a:spLocks/>
          </p:cNvSpPr>
          <p:nvPr/>
        </p:nvSpPr>
        <p:spPr bwMode="auto">
          <a:xfrm>
            <a:off x="7923213" y="1795463"/>
            <a:ext cx="19050" cy="1587"/>
          </a:xfrm>
          <a:custGeom>
            <a:avLst/>
            <a:gdLst>
              <a:gd name="T0" fmla="*/ 0 w 11"/>
              <a:gd name="T1" fmla="*/ 0 h 1"/>
              <a:gd name="T2" fmla="*/ 11 w 11"/>
              <a:gd name="T3" fmla="*/ 0 h 1"/>
              <a:gd name="T4" fmla="*/ 11 w 11"/>
              <a:gd name="T5" fmla="*/ 1 h 1"/>
              <a:gd name="T6" fmla="*/ 0 w 1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1"/>
              <a:gd name="T13" fmla="*/ 0 h 1"/>
              <a:gd name="T14" fmla="*/ 11 w 1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" h="1">
                <a:moveTo>
                  <a:pt x="0" y="0"/>
                </a:moveTo>
                <a:lnTo>
                  <a:pt x="11" y="0"/>
                </a:lnTo>
                <a:lnTo>
                  <a:pt x="1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0" name="Freeform 559"/>
          <p:cNvSpPr>
            <a:spLocks/>
          </p:cNvSpPr>
          <p:nvPr/>
        </p:nvSpPr>
        <p:spPr bwMode="auto">
          <a:xfrm>
            <a:off x="7923213" y="1795463"/>
            <a:ext cx="19050" cy="1587"/>
          </a:xfrm>
          <a:custGeom>
            <a:avLst/>
            <a:gdLst>
              <a:gd name="T0" fmla="*/ 0 w 11"/>
              <a:gd name="T1" fmla="*/ 0 h 1"/>
              <a:gd name="T2" fmla="*/ 11 w 11"/>
              <a:gd name="T3" fmla="*/ 0 h 1"/>
              <a:gd name="T4" fmla="*/ 11 w 11"/>
              <a:gd name="T5" fmla="*/ 1 h 1"/>
              <a:gd name="T6" fmla="*/ 0 w 1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1"/>
              <a:gd name="T13" fmla="*/ 0 h 1"/>
              <a:gd name="T14" fmla="*/ 11 w 1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" h="1">
                <a:moveTo>
                  <a:pt x="0" y="0"/>
                </a:moveTo>
                <a:lnTo>
                  <a:pt x="11" y="0"/>
                </a:lnTo>
                <a:lnTo>
                  <a:pt x="11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1" name="Freeform 560"/>
          <p:cNvSpPr>
            <a:spLocks/>
          </p:cNvSpPr>
          <p:nvPr/>
        </p:nvSpPr>
        <p:spPr bwMode="auto">
          <a:xfrm>
            <a:off x="7942263" y="1795463"/>
            <a:ext cx="26987" cy="1587"/>
          </a:xfrm>
          <a:custGeom>
            <a:avLst/>
            <a:gdLst>
              <a:gd name="T0" fmla="*/ 0 w 16"/>
              <a:gd name="T1" fmla="*/ 0 h 1"/>
              <a:gd name="T2" fmla="*/ 0 w 16"/>
              <a:gd name="T3" fmla="*/ 1 h 1"/>
              <a:gd name="T4" fmla="*/ 16 w 16"/>
              <a:gd name="T5" fmla="*/ 1 h 1"/>
              <a:gd name="T6" fmla="*/ 0 w 16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6"/>
              <a:gd name="T13" fmla="*/ 0 h 1"/>
              <a:gd name="T14" fmla="*/ 16 w 16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" h="1">
                <a:moveTo>
                  <a:pt x="0" y="0"/>
                </a:moveTo>
                <a:lnTo>
                  <a:pt x="0" y="1"/>
                </a:lnTo>
                <a:lnTo>
                  <a:pt x="16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2" name="Freeform 561"/>
          <p:cNvSpPr>
            <a:spLocks/>
          </p:cNvSpPr>
          <p:nvPr/>
        </p:nvSpPr>
        <p:spPr bwMode="auto">
          <a:xfrm>
            <a:off x="7942263" y="1795463"/>
            <a:ext cx="26987" cy="1587"/>
          </a:xfrm>
          <a:custGeom>
            <a:avLst/>
            <a:gdLst>
              <a:gd name="T0" fmla="*/ 0 w 16"/>
              <a:gd name="T1" fmla="*/ 0 h 1"/>
              <a:gd name="T2" fmla="*/ 0 w 16"/>
              <a:gd name="T3" fmla="*/ 1 h 1"/>
              <a:gd name="T4" fmla="*/ 16 w 16"/>
              <a:gd name="T5" fmla="*/ 1 h 1"/>
              <a:gd name="T6" fmla="*/ 0 w 16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6"/>
              <a:gd name="T13" fmla="*/ 0 h 1"/>
              <a:gd name="T14" fmla="*/ 16 w 16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" h="1">
                <a:moveTo>
                  <a:pt x="0" y="0"/>
                </a:moveTo>
                <a:lnTo>
                  <a:pt x="0" y="1"/>
                </a:lnTo>
                <a:lnTo>
                  <a:pt x="16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3" name="Freeform 562"/>
          <p:cNvSpPr>
            <a:spLocks/>
          </p:cNvSpPr>
          <p:nvPr/>
        </p:nvSpPr>
        <p:spPr bwMode="auto">
          <a:xfrm>
            <a:off x="7942263" y="1795463"/>
            <a:ext cx="26987" cy="1587"/>
          </a:xfrm>
          <a:custGeom>
            <a:avLst/>
            <a:gdLst>
              <a:gd name="T0" fmla="*/ 0 w 16"/>
              <a:gd name="T1" fmla="*/ 0 h 1"/>
              <a:gd name="T2" fmla="*/ 12 w 16"/>
              <a:gd name="T3" fmla="*/ 0 h 1"/>
              <a:gd name="T4" fmla="*/ 16 w 16"/>
              <a:gd name="T5" fmla="*/ 1 h 1"/>
              <a:gd name="T6" fmla="*/ 0 w 16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6"/>
              <a:gd name="T13" fmla="*/ 0 h 1"/>
              <a:gd name="T14" fmla="*/ 16 w 16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" h="1">
                <a:moveTo>
                  <a:pt x="0" y="0"/>
                </a:moveTo>
                <a:lnTo>
                  <a:pt x="12" y="0"/>
                </a:lnTo>
                <a:lnTo>
                  <a:pt x="16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4" name="Freeform 563"/>
          <p:cNvSpPr>
            <a:spLocks/>
          </p:cNvSpPr>
          <p:nvPr/>
        </p:nvSpPr>
        <p:spPr bwMode="auto">
          <a:xfrm>
            <a:off x="7942263" y="1795463"/>
            <a:ext cx="26987" cy="1587"/>
          </a:xfrm>
          <a:custGeom>
            <a:avLst/>
            <a:gdLst>
              <a:gd name="T0" fmla="*/ 0 w 16"/>
              <a:gd name="T1" fmla="*/ 0 h 1"/>
              <a:gd name="T2" fmla="*/ 12 w 16"/>
              <a:gd name="T3" fmla="*/ 0 h 1"/>
              <a:gd name="T4" fmla="*/ 16 w 16"/>
              <a:gd name="T5" fmla="*/ 1 h 1"/>
              <a:gd name="T6" fmla="*/ 0 w 16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6"/>
              <a:gd name="T13" fmla="*/ 0 h 1"/>
              <a:gd name="T14" fmla="*/ 16 w 16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" h="1">
                <a:moveTo>
                  <a:pt x="0" y="0"/>
                </a:moveTo>
                <a:lnTo>
                  <a:pt x="12" y="0"/>
                </a:lnTo>
                <a:lnTo>
                  <a:pt x="16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5" name="Freeform 564"/>
          <p:cNvSpPr>
            <a:spLocks/>
          </p:cNvSpPr>
          <p:nvPr/>
        </p:nvSpPr>
        <p:spPr bwMode="auto">
          <a:xfrm>
            <a:off x="7910513" y="1797050"/>
            <a:ext cx="31750" cy="1588"/>
          </a:xfrm>
          <a:custGeom>
            <a:avLst/>
            <a:gdLst>
              <a:gd name="T0" fmla="*/ 3 w 18"/>
              <a:gd name="T1" fmla="*/ 0 h 1"/>
              <a:gd name="T2" fmla="*/ 0 w 18"/>
              <a:gd name="T3" fmla="*/ 1 h 1"/>
              <a:gd name="T4" fmla="*/ 18 w 18"/>
              <a:gd name="T5" fmla="*/ 1 h 1"/>
              <a:gd name="T6" fmla="*/ 3 w 1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1"/>
              <a:gd name="T14" fmla="*/ 18 w 1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1">
                <a:moveTo>
                  <a:pt x="3" y="0"/>
                </a:moveTo>
                <a:lnTo>
                  <a:pt x="0" y="1"/>
                </a:lnTo>
                <a:lnTo>
                  <a:pt x="18" y="1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6" name="Freeform 565"/>
          <p:cNvSpPr>
            <a:spLocks/>
          </p:cNvSpPr>
          <p:nvPr/>
        </p:nvSpPr>
        <p:spPr bwMode="auto">
          <a:xfrm>
            <a:off x="7910513" y="1797050"/>
            <a:ext cx="31750" cy="1588"/>
          </a:xfrm>
          <a:custGeom>
            <a:avLst/>
            <a:gdLst>
              <a:gd name="T0" fmla="*/ 3 w 18"/>
              <a:gd name="T1" fmla="*/ 0 h 1"/>
              <a:gd name="T2" fmla="*/ 0 w 18"/>
              <a:gd name="T3" fmla="*/ 1 h 1"/>
              <a:gd name="T4" fmla="*/ 18 w 18"/>
              <a:gd name="T5" fmla="*/ 1 h 1"/>
              <a:gd name="T6" fmla="*/ 3 w 1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1"/>
              <a:gd name="T14" fmla="*/ 18 w 1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1">
                <a:moveTo>
                  <a:pt x="3" y="0"/>
                </a:moveTo>
                <a:lnTo>
                  <a:pt x="0" y="1"/>
                </a:lnTo>
                <a:lnTo>
                  <a:pt x="18" y="1"/>
                </a:lnTo>
                <a:lnTo>
                  <a:pt x="3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7" name="Freeform 566"/>
          <p:cNvSpPr>
            <a:spLocks/>
          </p:cNvSpPr>
          <p:nvPr/>
        </p:nvSpPr>
        <p:spPr bwMode="auto">
          <a:xfrm>
            <a:off x="7915275" y="1797050"/>
            <a:ext cx="26988" cy="1588"/>
          </a:xfrm>
          <a:custGeom>
            <a:avLst/>
            <a:gdLst>
              <a:gd name="T0" fmla="*/ 0 w 15"/>
              <a:gd name="T1" fmla="*/ 0 h 1"/>
              <a:gd name="T2" fmla="*/ 15 w 15"/>
              <a:gd name="T3" fmla="*/ 0 h 1"/>
              <a:gd name="T4" fmla="*/ 15 w 15"/>
              <a:gd name="T5" fmla="*/ 1 h 1"/>
              <a:gd name="T6" fmla="*/ 0 w 15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5"/>
              <a:gd name="T13" fmla="*/ 0 h 1"/>
              <a:gd name="T14" fmla="*/ 15 w 15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8" name="Freeform 567"/>
          <p:cNvSpPr>
            <a:spLocks/>
          </p:cNvSpPr>
          <p:nvPr/>
        </p:nvSpPr>
        <p:spPr bwMode="auto">
          <a:xfrm>
            <a:off x="7915275" y="1797050"/>
            <a:ext cx="26988" cy="1588"/>
          </a:xfrm>
          <a:custGeom>
            <a:avLst/>
            <a:gdLst>
              <a:gd name="T0" fmla="*/ 0 w 15"/>
              <a:gd name="T1" fmla="*/ 0 h 1"/>
              <a:gd name="T2" fmla="*/ 15 w 15"/>
              <a:gd name="T3" fmla="*/ 0 h 1"/>
              <a:gd name="T4" fmla="*/ 15 w 15"/>
              <a:gd name="T5" fmla="*/ 1 h 1"/>
              <a:gd name="T6" fmla="*/ 0 w 15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5"/>
              <a:gd name="T13" fmla="*/ 0 h 1"/>
              <a:gd name="T14" fmla="*/ 15 w 15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" h="1">
                <a:moveTo>
                  <a:pt x="0" y="0"/>
                </a:moveTo>
                <a:lnTo>
                  <a:pt x="15" y="0"/>
                </a:lnTo>
                <a:lnTo>
                  <a:pt x="15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9" name="Freeform 568"/>
          <p:cNvSpPr>
            <a:spLocks/>
          </p:cNvSpPr>
          <p:nvPr/>
        </p:nvSpPr>
        <p:spPr bwMode="auto">
          <a:xfrm>
            <a:off x="7942263" y="1797050"/>
            <a:ext cx="31750" cy="1588"/>
          </a:xfrm>
          <a:custGeom>
            <a:avLst/>
            <a:gdLst>
              <a:gd name="T0" fmla="*/ 0 w 19"/>
              <a:gd name="T1" fmla="*/ 0 h 1"/>
              <a:gd name="T2" fmla="*/ 0 w 19"/>
              <a:gd name="T3" fmla="*/ 1 h 1"/>
              <a:gd name="T4" fmla="*/ 19 w 19"/>
              <a:gd name="T5" fmla="*/ 1 h 1"/>
              <a:gd name="T6" fmla="*/ 0 w 19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9"/>
              <a:gd name="T13" fmla="*/ 0 h 1"/>
              <a:gd name="T14" fmla="*/ 19 w 19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" h="1">
                <a:moveTo>
                  <a:pt x="0" y="0"/>
                </a:moveTo>
                <a:lnTo>
                  <a:pt x="0" y="1"/>
                </a:lnTo>
                <a:lnTo>
                  <a:pt x="1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0" name="Freeform 569"/>
          <p:cNvSpPr>
            <a:spLocks/>
          </p:cNvSpPr>
          <p:nvPr/>
        </p:nvSpPr>
        <p:spPr bwMode="auto">
          <a:xfrm>
            <a:off x="7942263" y="1797050"/>
            <a:ext cx="31750" cy="1588"/>
          </a:xfrm>
          <a:custGeom>
            <a:avLst/>
            <a:gdLst>
              <a:gd name="T0" fmla="*/ 0 w 19"/>
              <a:gd name="T1" fmla="*/ 0 h 1"/>
              <a:gd name="T2" fmla="*/ 0 w 19"/>
              <a:gd name="T3" fmla="*/ 1 h 1"/>
              <a:gd name="T4" fmla="*/ 19 w 19"/>
              <a:gd name="T5" fmla="*/ 1 h 1"/>
              <a:gd name="T6" fmla="*/ 0 w 19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9"/>
              <a:gd name="T13" fmla="*/ 0 h 1"/>
              <a:gd name="T14" fmla="*/ 19 w 19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" h="1">
                <a:moveTo>
                  <a:pt x="0" y="0"/>
                </a:moveTo>
                <a:lnTo>
                  <a:pt x="0" y="1"/>
                </a:lnTo>
                <a:lnTo>
                  <a:pt x="19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1" name="Freeform 570"/>
          <p:cNvSpPr>
            <a:spLocks/>
          </p:cNvSpPr>
          <p:nvPr/>
        </p:nvSpPr>
        <p:spPr bwMode="auto">
          <a:xfrm>
            <a:off x="7942263" y="1797050"/>
            <a:ext cx="31750" cy="1588"/>
          </a:xfrm>
          <a:custGeom>
            <a:avLst/>
            <a:gdLst>
              <a:gd name="T0" fmla="*/ 0 w 19"/>
              <a:gd name="T1" fmla="*/ 0 h 1"/>
              <a:gd name="T2" fmla="*/ 16 w 19"/>
              <a:gd name="T3" fmla="*/ 0 h 1"/>
              <a:gd name="T4" fmla="*/ 19 w 19"/>
              <a:gd name="T5" fmla="*/ 1 h 1"/>
              <a:gd name="T6" fmla="*/ 0 w 19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9"/>
              <a:gd name="T13" fmla="*/ 0 h 1"/>
              <a:gd name="T14" fmla="*/ 19 w 19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" h="1">
                <a:moveTo>
                  <a:pt x="0" y="0"/>
                </a:moveTo>
                <a:lnTo>
                  <a:pt x="16" y="0"/>
                </a:lnTo>
                <a:lnTo>
                  <a:pt x="1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2" name="Freeform 571"/>
          <p:cNvSpPr>
            <a:spLocks/>
          </p:cNvSpPr>
          <p:nvPr/>
        </p:nvSpPr>
        <p:spPr bwMode="auto">
          <a:xfrm>
            <a:off x="7942263" y="1797050"/>
            <a:ext cx="31750" cy="1588"/>
          </a:xfrm>
          <a:custGeom>
            <a:avLst/>
            <a:gdLst>
              <a:gd name="T0" fmla="*/ 0 w 19"/>
              <a:gd name="T1" fmla="*/ 0 h 1"/>
              <a:gd name="T2" fmla="*/ 16 w 19"/>
              <a:gd name="T3" fmla="*/ 0 h 1"/>
              <a:gd name="T4" fmla="*/ 19 w 19"/>
              <a:gd name="T5" fmla="*/ 1 h 1"/>
              <a:gd name="T6" fmla="*/ 0 w 19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9"/>
              <a:gd name="T13" fmla="*/ 0 h 1"/>
              <a:gd name="T14" fmla="*/ 19 w 19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" h="1">
                <a:moveTo>
                  <a:pt x="0" y="0"/>
                </a:moveTo>
                <a:lnTo>
                  <a:pt x="16" y="0"/>
                </a:lnTo>
                <a:lnTo>
                  <a:pt x="19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3" name="Freeform 572"/>
          <p:cNvSpPr>
            <a:spLocks/>
          </p:cNvSpPr>
          <p:nvPr/>
        </p:nvSpPr>
        <p:spPr bwMode="auto">
          <a:xfrm>
            <a:off x="7904163" y="1798638"/>
            <a:ext cx="38100" cy="1587"/>
          </a:xfrm>
          <a:custGeom>
            <a:avLst/>
            <a:gdLst>
              <a:gd name="T0" fmla="*/ 4 w 22"/>
              <a:gd name="T1" fmla="*/ 0 h 1"/>
              <a:gd name="T2" fmla="*/ 0 w 22"/>
              <a:gd name="T3" fmla="*/ 1 h 1"/>
              <a:gd name="T4" fmla="*/ 22 w 22"/>
              <a:gd name="T5" fmla="*/ 1 h 1"/>
              <a:gd name="T6" fmla="*/ 4 w 2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1"/>
              <a:gd name="T14" fmla="*/ 22 w 2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1">
                <a:moveTo>
                  <a:pt x="4" y="0"/>
                </a:moveTo>
                <a:lnTo>
                  <a:pt x="0" y="1"/>
                </a:lnTo>
                <a:lnTo>
                  <a:pt x="22" y="1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4" name="Freeform 573"/>
          <p:cNvSpPr>
            <a:spLocks/>
          </p:cNvSpPr>
          <p:nvPr/>
        </p:nvSpPr>
        <p:spPr bwMode="auto">
          <a:xfrm>
            <a:off x="7904163" y="1798638"/>
            <a:ext cx="38100" cy="1587"/>
          </a:xfrm>
          <a:custGeom>
            <a:avLst/>
            <a:gdLst>
              <a:gd name="T0" fmla="*/ 4 w 22"/>
              <a:gd name="T1" fmla="*/ 0 h 1"/>
              <a:gd name="T2" fmla="*/ 0 w 22"/>
              <a:gd name="T3" fmla="*/ 1 h 1"/>
              <a:gd name="T4" fmla="*/ 22 w 22"/>
              <a:gd name="T5" fmla="*/ 1 h 1"/>
              <a:gd name="T6" fmla="*/ 4 w 2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1"/>
              <a:gd name="T14" fmla="*/ 22 w 2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1">
                <a:moveTo>
                  <a:pt x="4" y="0"/>
                </a:moveTo>
                <a:lnTo>
                  <a:pt x="0" y="1"/>
                </a:lnTo>
                <a:lnTo>
                  <a:pt x="22" y="1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5" name="Freeform 574"/>
          <p:cNvSpPr>
            <a:spLocks/>
          </p:cNvSpPr>
          <p:nvPr/>
        </p:nvSpPr>
        <p:spPr bwMode="auto">
          <a:xfrm>
            <a:off x="7910513" y="1798638"/>
            <a:ext cx="31750" cy="1587"/>
          </a:xfrm>
          <a:custGeom>
            <a:avLst/>
            <a:gdLst>
              <a:gd name="T0" fmla="*/ 0 w 18"/>
              <a:gd name="T1" fmla="*/ 0 h 1"/>
              <a:gd name="T2" fmla="*/ 18 w 18"/>
              <a:gd name="T3" fmla="*/ 0 h 1"/>
              <a:gd name="T4" fmla="*/ 18 w 18"/>
              <a:gd name="T5" fmla="*/ 1 h 1"/>
              <a:gd name="T6" fmla="*/ 0 w 1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1"/>
              <a:gd name="T14" fmla="*/ 18 w 1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1">
                <a:moveTo>
                  <a:pt x="0" y="0"/>
                </a:moveTo>
                <a:lnTo>
                  <a:pt x="18" y="0"/>
                </a:lnTo>
                <a:lnTo>
                  <a:pt x="18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6" name="Freeform 575"/>
          <p:cNvSpPr>
            <a:spLocks/>
          </p:cNvSpPr>
          <p:nvPr/>
        </p:nvSpPr>
        <p:spPr bwMode="auto">
          <a:xfrm>
            <a:off x="7910513" y="1798638"/>
            <a:ext cx="31750" cy="1587"/>
          </a:xfrm>
          <a:custGeom>
            <a:avLst/>
            <a:gdLst>
              <a:gd name="T0" fmla="*/ 0 w 18"/>
              <a:gd name="T1" fmla="*/ 0 h 1"/>
              <a:gd name="T2" fmla="*/ 18 w 18"/>
              <a:gd name="T3" fmla="*/ 0 h 1"/>
              <a:gd name="T4" fmla="*/ 18 w 18"/>
              <a:gd name="T5" fmla="*/ 1 h 1"/>
              <a:gd name="T6" fmla="*/ 0 w 1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1"/>
              <a:gd name="T14" fmla="*/ 18 w 1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1">
                <a:moveTo>
                  <a:pt x="0" y="0"/>
                </a:moveTo>
                <a:lnTo>
                  <a:pt x="18" y="0"/>
                </a:lnTo>
                <a:lnTo>
                  <a:pt x="18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7" name="Freeform 576"/>
          <p:cNvSpPr>
            <a:spLocks/>
          </p:cNvSpPr>
          <p:nvPr/>
        </p:nvSpPr>
        <p:spPr bwMode="auto">
          <a:xfrm>
            <a:off x="7942263" y="1798638"/>
            <a:ext cx="39687" cy="1587"/>
          </a:xfrm>
          <a:custGeom>
            <a:avLst/>
            <a:gdLst>
              <a:gd name="T0" fmla="*/ 0 w 23"/>
              <a:gd name="T1" fmla="*/ 0 h 1"/>
              <a:gd name="T2" fmla="*/ 0 w 23"/>
              <a:gd name="T3" fmla="*/ 1 h 1"/>
              <a:gd name="T4" fmla="*/ 23 w 23"/>
              <a:gd name="T5" fmla="*/ 1 h 1"/>
              <a:gd name="T6" fmla="*/ 0 w 2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3"/>
              <a:gd name="T13" fmla="*/ 0 h 1"/>
              <a:gd name="T14" fmla="*/ 23 w 23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" h="1">
                <a:moveTo>
                  <a:pt x="0" y="0"/>
                </a:moveTo>
                <a:lnTo>
                  <a:pt x="0" y="1"/>
                </a:lnTo>
                <a:lnTo>
                  <a:pt x="23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8" name="Freeform 577"/>
          <p:cNvSpPr>
            <a:spLocks/>
          </p:cNvSpPr>
          <p:nvPr/>
        </p:nvSpPr>
        <p:spPr bwMode="auto">
          <a:xfrm>
            <a:off x="7942263" y="1798638"/>
            <a:ext cx="39687" cy="1587"/>
          </a:xfrm>
          <a:custGeom>
            <a:avLst/>
            <a:gdLst>
              <a:gd name="T0" fmla="*/ 0 w 23"/>
              <a:gd name="T1" fmla="*/ 0 h 1"/>
              <a:gd name="T2" fmla="*/ 0 w 23"/>
              <a:gd name="T3" fmla="*/ 1 h 1"/>
              <a:gd name="T4" fmla="*/ 23 w 23"/>
              <a:gd name="T5" fmla="*/ 1 h 1"/>
              <a:gd name="T6" fmla="*/ 0 w 2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3"/>
              <a:gd name="T13" fmla="*/ 0 h 1"/>
              <a:gd name="T14" fmla="*/ 23 w 23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" h="1">
                <a:moveTo>
                  <a:pt x="0" y="0"/>
                </a:moveTo>
                <a:lnTo>
                  <a:pt x="0" y="1"/>
                </a:lnTo>
                <a:lnTo>
                  <a:pt x="23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9" name="Freeform 578"/>
          <p:cNvSpPr>
            <a:spLocks/>
          </p:cNvSpPr>
          <p:nvPr/>
        </p:nvSpPr>
        <p:spPr bwMode="auto">
          <a:xfrm>
            <a:off x="7942263" y="1798638"/>
            <a:ext cx="39687" cy="1587"/>
          </a:xfrm>
          <a:custGeom>
            <a:avLst/>
            <a:gdLst>
              <a:gd name="T0" fmla="*/ 0 w 23"/>
              <a:gd name="T1" fmla="*/ 0 h 1"/>
              <a:gd name="T2" fmla="*/ 19 w 23"/>
              <a:gd name="T3" fmla="*/ 0 h 1"/>
              <a:gd name="T4" fmla="*/ 23 w 23"/>
              <a:gd name="T5" fmla="*/ 1 h 1"/>
              <a:gd name="T6" fmla="*/ 0 w 2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3"/>
              <a:gd name="T13" fmla="*/ 0 h 1"/>
              <a:gd name="T14" fmla="*/ 23 w 23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" h="1">
                <a:moveTo>
                  <a:pt x="0" y="0"/>
                </a:moveTo>
                <a:lnTo>
                  <a:pt x="19" y="0"/>
                </a:lnTo>
                <a:lnTo>
                  <a:pt x="23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0" name="Freeform 579"/>
          <p:cNvSpPr>
            <a:spLocks/>
          </p:cNvSpPr>
          <p:nvPr/>
        </p:nvSpPr>
        <p:spPr bwMode="auto">
          <a:xfrm>
            <a:off x="7942263" y="1798638"/>
            <a:ext cx="39687" cy="1587"/>
          </a:xfrm>
          <a:custGeom>
            <a:avLst/>
            <a:gdLst>
              <a:gd name="T0" fmla="*/ 0 w 23"/>
              <a:gd name="T1" fmla="*/ 0 h 1"/>
              <a:gd name="T2" fmla="*/ 19 w 23"/>
              <a:gd name="T3" fmla="*/ 0 h 1"/>
              <a:gd name="T4" fmla="*/ 23 w 23"/>
              <a:gd name="T5" fmla="*/ 1 h 1"/>
              <a:gd name="T6" fmla="*/ 0 w 2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3"/>
              <a:gd name="T13" fmla="*/ 0 h 1"/>
              <a:gd name="T14" fmla="*/ 23 w 23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" h="1">
                <a:moveTo>
                  <a:pt x="0" y="0"/>
                </a:moveTo>
                <a:lnTo>
                  <a:pt x="19" y="0"/>
                </a:lnTo>
                <a:lnTo>
                  <a:pt x="23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1" name="Freeform 580"/>
          <p:cNvSpPr>
            <a:spLocks/>
          </p:cNvSpPr>
          <p:nvPr/>
        </p:nvSpPr>
        <p:spPr bwMode="auto">
          <a:xfrm>
            <a:off x="7896225" y="1800225"/>
            <a:ext cx="46038" cy="3175"/>
          </a:xfrm>
          <a:custGeom>
            <a:avLst/>
            <a:gdLst>
              <a:gd name="T0" fmla="*/ 4 w 26"/>
              <a:gd name="T1" fmla="*/ 0 h 2"/>
              <a:gd name="T2" fmla="*/ 0 w 26"/>
              <a:gd name="T3" fmla="*/ 2 h 2"/>
              <a:gd name="T4" fmla="*/ 26 w 26"/>
              <a:gd name="T5" fmla="*/ 2 h 2"/>
              <a:gd name="T6" fmla="*/ 4 w 26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2"/>
              <a:gd name="T14" fmla="*/ 26 w 26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2">
                <a:moveTo>
                  <a:pt x="4" y="0"/>
                </a:moveTo>
                <a:lnTo>
                  <a:pt x="0" y="2"/>
                </a:lnTo>
                <a:lnTo>
                  <a:pt x="26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2" name="Freeform 581"/>
          <p:cNvSpPr>
            <a:spLocks/>
          </p:cNvSpPr>
          <p:nvPr/>
        </p:nvSpPr>
        <p:spPr bwMode="auto">
          <a:xfrm>
            <a:off x="7896225" y="1800225"/>
            <a:ext cx="46038" cy="3175"/>
          </a:xfrm>
          <a:custGeom>
            <a:avLst/>
            <a:gdLst>
              <a:gd name="T0" fmla="*/ 4 w 26"/>
              <a:gd name="T1" fmla="*/ 0 h 2"/>
              <a:gd name="T2" fmla="*/ 0 w 26"/>
              <a:gd name="T3" fmla="*/ 2 h 2"/>
              <a:gd name="T4" fmla="*/ 26 w 26"/>
              <a:gd name="T5" fmla="*/ 2 h 2"/>
              <a:gd name="T6" fmla="*/ 4 w 26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2"/>
              <a:gd name="T14" fmla="*/ 26 w 26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2">
                <a:moveTo>
                  <a:pt x="4" y="0"/>
                </a:moveTo>
                <a:lnTo>
                  <a:pt x="0" y="2"/>
                </a:lnTo>
                <a:lnTo>
                  <a:pt x="26" y="2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3" name="Freeform 582"/>
          <p:cNvSpPr>
            <a:spLocks/>
          </p:cNvSpPr>
          <p:nvPr/>
        </p:nvSpPr>
        <p:spPr bwMode="auto">
          <a:xfrm>
            <a:off x="7904163" y="1800225"/>
            <a:ext cx="38100" cy="3175"/>
          </a:xfrm>
          <a:custGeom>
            <a:avLst/>
            <a:gdLst>
              <a:gd name="T0" fmla="*/ 0 w 22"/>
              <a:gd name="T1" fmla="*/ 0 h 2"/>
              <a:gd name="T2" fmla="*/ 22 w 22"/>
              <a:gd name="T3" fmla="*/ 0 h 2"/>
              <a:gd name="T4" fmla="*/ 22 w 22"/>
              <a:gd name="T5" fmla="*/ 2 h 2"/>
              <a:gd name="T6" fmla="*/ 0 w 2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2"/>
              <a:gd name="T14" fmla="*/ 22 w 2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2">
                <a:moveTo>
                  <a:pt x="0" y="0"/>
                </a:moveTo>
                <a:lnTo>
                  <a:pt x="22" y="0"/>
                </a:lnTo>
                <a:lnTo>
                  <a:pt x="22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4" name="Freeform 583"/>
          <p:cNvSpPr>
            <a:spLocks/>
          </p:cNvSpPr>
          <p:nvPr/>
        </p:nvSpPr>
        <p:spPr bwMode="auto">
          <a:xfrm>
            <a:off x="7904163" y="1800225"/>
            <a:ext cx="38100" cy="3175"/>
          </a:xfrm>
          <a:custGeom>
            <a:avLst/>
            <a:gdLst>
              <a:gd name="T0" fmla="*/ 0 w 22"/>
              <a:gd name="T1" fmla="*/ 0 h 2"/>
              <a:gd name="T2" fmla="*/ 22 w 22"/>
              <a:gd name="T3" fmla="*/ 0 h 2"/>
              <a:gd name="T4" fmla="*/ 22 w 22"/>
              <a:gd name="T5" fmla="*/ 2 h 2"/>
              <a:gd name="T6" fmla="*/ 0 w 2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2"/>
              <a:gd name="T14" fmla="*/ 22 w 2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2">
                <a:moveTo>
                  <a:pt x="0" y="0"/>
                </a:moveTo>
                <a:lnTo>
                  <a:pt x="22" y="0"/>
                </a:lnTo>
                <a:lnTo>
                  <a:pt x="22" y="2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5" name="Freeform 584"/>
          <p:cNvSpPr>
            <a:spLocks/>
          </p:cNvSpPr>
          <p:nvPr/>
        </p:nvSpPr>
        <p:spPr bwMode="auto">
          <a:xfrm>
            <a:off x="7942263" y="1800225"/>
            <a:ext cx="46037" cy="3175"/>
          </a:xfrm>
          <a:custGeom>
            <a:avLst/>
            <a:gdLst>
              <a:gd name="T0" fmla="*/ 0 w 27"/>
              <a:gd name="T1" fmla="*/ 0 h 2"/>
              <a:gd name="T2" fmla="*/ 0 w 27"/>
              <a:gd name="T3" fmla="*/ 2 h 2"/>
              <a:gd name="T4" fmla="*/ 27 w 27"/>
              <a:gd name="T5" fmla="*/ 2 h 2"/>
              <a:gd name="T6" fmla="*/ 0 w 27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7"/>
              <a:gd name="T13" fmla="*/ 0 h 2"/>
              <a:gd name="T14" fmla="*/ 27 w 27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" h="2">
                <a:moveTo>
                  <a:pt x="0" y="0"/>
                </a:moveTo>
                <a:lnTo>
                  <a:pt x="0" y="2"/>
                </a:lnTo>
                <a:lnTo>
                  <a:pt x="27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6" name="Freeform 585"/>
          <p:cNvSpPr>
            <a:spLocks/>
          </p:cNvSpPr>
          <p:nvPr/>
        </p:nvSpPr>
        <p:spPr bwMode="auto">
          <a:xfrm>
            <a:off x="7942263" y="1800225"/>
            <a:ext cx="46037" cy="3175"/>
          </a:xfrm>
          <a:custGeom>
            <a:avLst/>
            <a:gdLst>
              <a:gd name="T0" fmla="*/ 0 w 27"/>
              <a:gd name="T1" fmla="*/ 0 h 2"/>
              <a:gd name="T2" fmla="*/ 0 w 27"/>
              <a:gd name="T3" fmla="*/ 2 h 2"/>
              <a:gd name="T4" fmla="*/ 27 w 27"/>
              <a:gd name="T5" fmla="*/ 2 h 2"/>
              <a:gd name="T6" fmla="*/ 0 w 27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7"/>
              <a:gd name="T13" fmla="*/ 0 h 2"/>
              <a:gd name="T14" fmla="*/ 27 w 27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" h="2">
                <a:moveTo>
                  <a:pt x="0" y="0"/>
                </a:moveTo>
                <a:lnTo>
                  <a:pt x="0" y="2"/>
                </a:lnTo>
                <a:lnTo>
                  <a:pt x="27" y="2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7" name="Freeform 586"/>
          <p:cNvSpPr>
            <a:spLocks/>
          </p:cNvSpPr>
          <p:nvPr/>
        </p:nvSpPr>
        <p:spPr bwMode="auto">
          <a:xfrm>
            <a:off x="7942263" y="1800225"/>
            <a:ext cx="46037" cy="3175"/>
          </a:xfrm>
          <a:custGeom>
            <a:avLst/>
            <a:gdLst>
              <a:gd name="T0" fmla="*/ 0 w 27"/>
              <a:gd name="T1" fmla="*/ 0 h 2"/>
              <a:gd name="T2" fmla="*/ 23 w 27"/>
              <a:gd name="T3" fmla="*/ 0 h 2"/>
              <a:gd name="T4" fmla="*/ 27 w 27"/>
              <a:gd name="T5" fmla="*/ 2 h 2"/>
              <a:gd name="T6" fmla="*/ 0 w 27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7"/>
              <a:gd name="T13" fmla="*/ 0 h 2"/>
              <a:gd name="T14" fmla="*/ 27 w 27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" h="2">
                <a:moveTo>
                  <a:pt x="0" y="0"/>
                </a:moveTo>
                <a:lnTo>
                  <a:pt x="23" y="0"/>
                </a:lnTo>
                <a:lnTo>
                  <a:pt x="27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8" name="Freeform 587"/>
          <p:cNvSpPr>
            <a:spLocks/>
          </p:cNvSpPr>
          <p:nvPr/>
        </p:nvSpPr>
        <p:spPr bwMode="auto">
          <a:xfrm>
            <a:off x="7942263" y="1800225"/>
            <a:ext cx="46037" cy="3175"/>
          </a:xfrm>
          <a:custGeom>
            <a:avLst/>
            <a:gdLst>
              <a:gd name="T0" fmla="*/ 0 w 27"/>
              <a:gd name="T1" fmla="*/ 0 h 2"/>
              <a:gd name="T2" fmla="*/ 23 w 27"/>
              <a:gd name="T3" fmla="*/ 0 h 2"/>
              <a:gd name="T4" fmla="*/ 27 w 27"/>
              <a:gd name="T5" fmla="*/ 2 h 2"/>
              <a:gd name="T6" fmla="*/ 0 w 27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7"/>
              <a:gd name="T13" fmla="*/ 0 h 2"/>
              <a:gd name="T14" fmla="*/ 27 w 27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" h="2">
                <a:moveTo>
                  <a:pt x="0" y="0"/>
                </a:moveTo>
                <a:lnTo>
                  <a:pt x="23" y="0"/>
                </a:lnTo>
                <a:lnTo>
                  <a:pt x="27" y="2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9" name="Freeform 588"/>
          <p:cNvSpPr>
            <a:spLocks/>
          </p:cNvSpPr>
          <p:nvPr/>
        </p:nvSpPr>
        <p:spPr bwMode="auto">
          <a:xfrm>
            <a:off x="7893050" y="1803400"/>
            <a:ext cx="49213" cy="1588"/>
          </a:xfrm>
          <a:custGeom>
            <a:avLst/>
            <a:gdLst>
              <a:gd name="T0" fmla="*/ 2 w 28"/>
              <a:gd name="T1" fmla="*/ 0 h 1"/>
              <a:gd name="T2" fmla="*/ 0 w 28"/>
              <a:gd name="T3" fmla="*/ 1 h 1"/>
              <a:gd name="T4" fmla="*/ 28 w 28"/>
              <a:gd name="T5" fmla="*/ 1 h 1"/>
              <a:gd name="T6" fmla="*/ 2 w 2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8"/>
              <a:gd name="T13" fmla="*/ 0 h 1"/>
              <a:gd name="T14" fmla="*/ 28 w 2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8" h="1">
                <a:moveTo>
                  <a:pt x="2" y="0"/>
                </a:moveTo>
                <a:lnTo>
                  <a:pt x="0" y="1"/>
                </a:lnTo>
                <a:lnTo>
                  <a:pt x="28" y="1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0" name="Freeform 589"/>
          <p:cNvSpPr>
            <a:spLocks/>
          </p:cNvSpPr>
          <p:nvPr/>
        </p:nvSpPr>
        <p:spPr bwMode="auto">
          <a:xfrm>
            <a:off x="7893050" y="1803400"/>
            <a:ext cx="49213" cy="1588"/>
          </a:xfrm>
          <a:custGeom>
            <a:avLst/>
            <a:gdLst>
              <a:gd name="T0" fmla="*/ 2 w 28"/>
              <a:gd name="T1" fmla="*/ 0 h 1"/>
              <a:gd name="T2" fmla="*/ 0 w 28"/>
              <a:gd name="T3" fmla="*/ 1 h 1"/>
              <a:gd name="T4" fmla="*/ 28 w 28"/>
              <a:gd name="T5" fmla="*/ 1 h 1"/>
              <a:gd name="T6" fmla="*/ 2 w 28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8"/>
              <a:gd name="T13" fmla="*/ 0 h 1"/>
              <a:gd name="T14" fmla="*/ 28 w 28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8" h="1">
                <a:moveTo>
                  <a:pt x="2" y="0"/>
                </a:moveTo>
                <a:lnTo>
                  <a:pt x="0" y="1"/>
                </a:lnTo>
                <a:lnTo>
                  <a:pt x="28" y="1"/>
                </a:lnTo>
                <a:lnTo>
                  <a:pt x="2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1" name="Freeform 590"/>
          <p:cNvSpPr>
            <a:spLocks/>
          </p:cNvSpPr>
          <p:nvPr/>
        </p:nvSpPr>
        <p:spPr bwMode="auto">
          <a:xfrm>
            <a:off x="7896225" y="1803400"/>
            <a:ext cx="46038" cy="1588"/>
          </a:xfrm>
          <a:custGeom>
            <a:avLst/>
            <a:gdLst>
              <a:gd name="T0" fmla="*/ 0 w 26"/>
              <a:gd name="T1" fmla="*/ 0 h 1"/>
              <a:gd name="T2" fmla="*/ 26 w 26"/>
              <a:gd name="T3" fmla="*/ 0 h 1"/>
              <a:gd name="T4" fmla="*/ 26 w 26"/>
              <a:gd name="T5" fmla="*/ 1 h 1"/>
              <a:gd name="T6" fmla="*/ 0 w 26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1"/>
              <a:gd name="T14" fmla="*/ 26 w 26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1">
                <a:moveTo>
                  <a:pt x="0" y="0"/>
                </a:moveTo>
                <a:lnTo>
                  <a:pt x="26" y="0"/>
                </a:lnTo>
                <a:lnTo>
                  <a:pt x="26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2" name="Freeform 591"/>
          <p:cNvSpPr>
            <a:spLocks/>
          </p:cNvSpPr>
          <p:nvPr/>
        </p:nvSpPr>
        <p:spPr bwMode="auto">
          <a:xfrm>
            <a:off x="7896225" y="1803400"/>
            <a:ext cx="46038" cy="1588"/>
          </a:xfrm>
          <a:custGeom>
            <a:avLst/>
            <a:gdLst>
              <a:gd name="T0" fmla="*/ 0 w 26"/>
              <a:gd name="T1" fmla="*/ 0 h 1"/>
              <a:gd name="T2" fmla="*/ 26 w 26"/>
              <a:gd name="T3" fmla="*/ 0 h 1"/>
              <a:gd name="T4" fmla="*/ 26 w 26"/>
              <a:gd name="T5" fmla="*/ 1 h 1"/>
              <a:gd name="T6" fmla="*/ 0 w 26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1"/>
              <a:gd name="T14" fmla="*/ 26 w 26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1">
                <a:moveTo>
                  <a:pt x="0" y="0"/>
                </a:moveTo>
                <a:lnTo>
                  <a:pt x="26" y="0"/>
                </a:lnTo>
                <a:lnTo>
                  <a:pt x="26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3" name="Freeform 592"/>
          <p:cNvSpPr>
            <a:spLocks/>
          </p:cNvSpPr>
          <p:nvPr/>
        </p:nvSpPr>
        <p:spPr bwMode="auto">
          <a:xfrm>
            <a:off x="7942263" y="1803400"/>
            <a:ext cx="49212" cy="1588"/>
          </a:xfrm>
          <a:custGeom>
            <a:avLst/>
            <a:gdLst>
              <a:gd name="T0" fmla="*/ 0 w 29"/>
              <a:gd name="T1" fmla="*/ 0 h 1"/>
              <a:gd name="T2" fmla="*/ 0 w 29"/>
              <a:gd name="T3" fmla="*/ 1 h 1"/>
              <a:gd name="T4" fmla="*/ 29 w 29"/>
              <a:gd name="T5" fmla="*/ 1 h 1"/>
              <a:gd name="T6" fmla="*/ 0 w 29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9"/>
              <a:gd name="T13" fmla="*/ 0 h 1"/>
              <a:gd name="T14" fmla="*/ 29 w 29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" h="1">
                <a:moveTo>
                  <a:pt x="0" y="0"/>
                </a:moveTo>
                <a:lnTo>
                  <a:pt x="0" y="1"/>
                </a:lnTo>
                <a:lnTo>
                  <a:pt x="2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4" name="Freeform 593"/>
          <p:cNvSpPr>
            <a:spLocks/>
          </p:cNvSpPr>
          <p:nvPr/>
        </p:nvSpPr>
        <p:spPr bwMode="auto">
          <a:xfrm>
            <a:off x="7942263" y="1803400"/>
            <a:ext cx="49212" cy="1588"/>
          </a:xfrm>
          <a:custGeom>
            <a:avLst/>
            <a:gdLst>
              <a:gd name="T0" fmla="*/ 0 w 29"/>
              <a:gd name="T1" fmla="*/ 0 h 1"/>
              <a:gd name="T2" fmla="*/ 0 w 29"/>
              <a:gd name="T3" fmla="*/ 1 h 1"/>
              <a:gd name="T4" fmla="*/ 29 w 29"/>
              <a:gd name="T5" fmla="*/ 1 h 1"/>
              <a:gd name="T6" fmla="*/ 0 w 29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9"/>
              <a:gd name="T13" fmla="*/ 0 h 1"/>
              <a:gd name="T14" fmla="*/ 29 w 29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" h="1">
                <a:moveTo>
                  <a:pt x="0" y="0"/>
                </a:moveTo>
                <a:lnTo>
                  <a:pt x="0" y="1"/>
                </a:lnTo>
                <a:lnTo>
                  <a:pt x="29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5" name="Freeform 594"/>
          <p:cNvSpPr>
            <a:spLocks/>
          </p:cNvSpPr>
          <p:nvPr/>
        </p:nvSpPr>
        <p:spPr bwMode="auto">
          <a:xfrm>
            <a:off x="7942263" y="1803400"/>
            <a:ext cx="49212" cy="1588"/>
          </a:xfrm>
          <a:custGeom>
            <a:avLst/>
            <a:gdLst>
              <a:gd name="T0" fmla="*/ 0 w 29"/>
              <a:gd name="T1" fmla="*/ 0 h 1"/>
              <a:gd name="T2" fmla="*/ 27 w 29"/>
              <a:gd name="T3" fmla="*/ 0 h 1"/>
              <a:gd name="T4" fmla="*/ 29 w 29"/>
              <a:gd name="T5" fmla="*/ 1 h 1"/>
              <a:gd name="T6" fmla="*/ 0 w 29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9"/>
              <a:gd name="T13" fmla="*/ 0 h 1"/>
              <a:gd name="T14" fmla="*/ 29 w 29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" h="1">
                <a:moveTo>
                  <a:pt x="0" y="0"/>
                </a:moveTo>
                <a:lnTo>
                  <a:pt x="27" y="0"/>
                </a:lnTo>
                <a:lnTo>
                  <a:pt x="2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6" name="Freeform 595"/>
          <p:cNvSpPr>
            <a:spLocks/>
          </p:cNvSpPr>
          <p:nvPr/>
        </p:nvSpPr>
        <p:spPr bwMode="auto">
          <a:xfrm>
            <a:off x="7942263" y="1803400"/>
            <a:ext cx="49212" cy="1588"/>
          </a:xfrm>
          <a:custGeom>
            <a:avLst/>
            <a:gdLst>
              <a:gd name="T0" fmla="*/ 0 w 29"/>
              <a:gd name="T1" fmla="*/ 0 h 1"/>
              <a:gd name="T2" fmla="*/ 27 w 29"/>
              <a:gd name="T3" fmla="*/ 0 h 1"/>
              <a:gd name="T4" fmla="*/ 29 w 29"/>
              <a:gd name="T5" fmla="*/ 1 h 1"/>
              <a:gd name="T6" fmla="*/ 0 w 29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9"/>
              <a:gd name="T13" fmla="*/ 0 h 1"/>
              <a:gd name="T14" fmla="*/ 29 w 29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" h="1">
                <a:moveTo>
                  <a:pt x="0" y="0"/>
                </a:moveTo>
                <a:lnTo>
                  <a:pt x="27" y="0"/>
                </a:lnTo>
                <a:lnTo>
                  <a:pt x="29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7" name="Freeform 596"/>
          <p:cNvSpPr>
            <a:spLocks/>
          </p:cNvSpPr>
          <p:nvPr/>
        </p:nvSpPr>
        <p:spPr bwMode="auto">
          <a:xfrm>
            <a:off x="7893050" y="1804988"/>
            <a:ext cx="42863" cy="1587"/>
          </a:xfrm>
          <a:custGeom>
            <a:avLst/>
            <a:gdLst>
              <a:gd name="T0" fmla="*/ 0 w 25"/>
              <a:gd name="T1" fmla="*/ 0 h 1587"/>
              <a:gd name="T2" fmla="*/ 0 w 25"/>
              <a:gd name="T3" fmla="*/ 0 h 1587"/>
              <a:gd name="T4" fmla="*/ 25 w 25"/>
              <a:gd name="T5" fmla="*/ 0 h 1587"/>
              <a:gd name="T6" fmla="*/ 0 w 25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5"/>
              <a:gd name="T13" fmla="*/ 0 h 1587"/>
              <a:gd name="T14" fmla="*/ 25 w 25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" h="1587">
                <a:moveTo>
                  <a:pt x="0" y="0"/>
                </a:moveTo>
                <a:lnTo>
                  <a:pt x="0" y="0"/>
                </a:lnTo>
                <a:lnTo>
                  <a:pt x="2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8" name="Freeform 597"/>
          <p:cNvSpPr>
            <a:spLocks/>
          </p:cNvSpPr>
          <p:nvPr/>
        </p:nvSpPr>
        <p:spPr bwMode="auto">
          <a:xfrm>
            <a:off x="7893050" y="1804988"/>
            <a:ext cx="42863" cy="1587"/>
          </a:xfrm>
          <a:custGeom>
            <a:avLst/>
            <a:gdLst>
              <a:gd name="T0" fmla="*/ 0 w 25"/>
              <a:gd name="T1" fmla="*/ 0 h 1587"/>
              <a:gd name="T2" fmla="*/ 0 w 25"/>
              <a:gd name="T3" fmla="*/ 0 h 1587"/>
              <a:gd name="T4" fmla="*/ 25 w 25"/>
              <a:gd name="T5" fmla="*/ 0 h 1587"/>
              <a:gd name="T6" fmla="*/ 0 w 25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5"/>
              <a:gd name="T13" fmla="*/ 0 h 1587"/>
              <a:gd name="T14" fmla="*/ 25 w 25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" h="1587">
                <a:moveTo>
                  <a:pt x="0" y="0"/>
                </a:moveTo>
                <a:lnTo>
                  <a:pt x="0" y="0"/>
                </a:lnTo>
                <a:lnTo>
                  <a:pt x="25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9" name="Freeform 598"/>
          <p:cNvSpPr>
            <a:spLocks/>
          </p:cNvSpPr>
          <p:nvPr/>
        </p:nvSpPr>
        <p:spPr bwMode="auto">
          <a:xfrm>
            <a:off x="7893050" y="1804988"/>
            <a:ext cx="49213" cy="1587"/>
          </a:xfrm>
          <a:custGeom>
            <a:avLst/>
            <a:gdLst>
              <a:gd name="T0" fmla="*/ 0 w 28"/>
              <a:gd name="T1" fmla="*/ 0 h 1587"/>
              <a:gd name="T2" fmla="*/ 28 w 28"/>
              <a:gd name="T3" fmla="*/ 0 h 1587"/>
              <a:gd name="T4" fmla="*/ 25 w 28"/>
              <a:gd name="T5" fmla="*/ 0 h 1587"/>
              <a:gd name="T6" fmla="*/ 0 w 28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8"/>
              <a:gd name="T13" fmla="*/ 0 h 1587"/>
              <a:gd name="T14" fmla="*/ 28 w 28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8" h="1587">
                <a:moveTo>
                  <a:pt x="0" y="0"/>
                </a:moveTo>
                <a:lnTo>
                  <a:pt x="28" y="0"/>
                </a:lnTo>
                <a:lnTo>
                  <a:pt x="2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0" name="Freeform 599"/>
          <p:cNvSpPr>
            <a:spLocks/>
          </p:cNvSpPr>
          <p:nvPr/>
        </p:nvSpPr>
        <p:spPr bwMode="auto">
          <a:xfrm>
            <a:off x="7893050" y="1804988"/>
            <a:ext cx="49213" cy="1587"/>
          </a:xfrm>
          <a:custGeom>
            <a:avLst/>
            <a:gdLst>
              <a:gd name="T0" fmla="*/ 0 w 28"/>
              <a:gd name="T1" fmla="*/ 0 h 1587"/>
              <a:gd name="T2" fmla="*/ 28 w 28"/>
              <a:gd name="T3" fmla="*/ 0 h 1587"/>
              <a:gd name="T4" fmla="*/ 25 w 28"/>
              <a:gd name="T5" fmla="*/ 0 h 1587"/>
              <a:gd name="T6" fmla="*/ 0 w 28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8"/>
              <a:gd name="T13" fmla="*/ 0 h 1587"/>
              <a:gd name="T14" fmla="*/ 28 w 28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8" h="1587">
                <a:moveTo>
                  <a:pt x="0" y="0"/>
                </a:moveTo>
                <a:lnTo>
                  <a:pt x="28" y="0"/>
                </a:lnTo>
                <a:lnTo>
                  <a:pt x="25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1" name="Freeform 600"/>
          <p:cNvSpPr>
            <a:spLocks/>
          </p:cNvSpPr>
          <p:nvPr/>
        </p:nvSpPr>
        <p:spPr bwMode="auto">
          <a:xfrm>
            <a:off x="7942263" y="1804988"/>
            <a:ext cx="49212" cy="1587"/>
          </a:xfrm>
          <a:custGeom>
            <a:avLst/>
            <a:gdLst>
              <a:gd name="T0" fmla="*/ 0 w 29"/>
              <a:gd name="T1" fmla="*/ 0 h 1587"/>
              <a:gd name="T2" fmla="*/ 4 w 29"/>
              <a:gd name="T3" fmla="*/ 0 h 1587"/>
              <a:gd name="T4" fmla="*/ 29 w 29"/>
              <a:gd name="T5" fmla="*/ 0 h 1587"/>
              <a:gd name="T6" fmla="*/ 0 w 29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9"/>
              <a:gd name="T13" fmla="*/ 0 h 1587"/>
              <a:gd name="T14" fmla="*/ 29 w 29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" h="1587">
                <a:moveTo>
                  <a:pt x="0" y="0"/>
                </a:moveTo>
                <a:lnTo>
                  <a:pt x="4" y="0"/>
                </a:lnTo>
                <a:lnTo>
                  <a:pt x="2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2" name="Freeform 601"/>
          <p:cNvSpPr>
            <a:spLocks/>
          </p:cNvSpPr>
          <p:nvPr/>
        </p:nvSpPr>
        <p:spPr bwMode="auto">
          <a:xfrm>
            <a:off x="7942263" y="1804988"/>
            <a:ext cx="49212" cy="1587"/>
          </a:xfrm>
          <a:custGeom>
            <a:avLst/>
            <a:gdLst>
              <a:gd name="T0" fmla="*/ 0 w 29"/>
              <a:gd name="T1" fmla="*/ 0 h 1587"/>
              <a:gd name="T2" fmla="*/ 4 w 29"/>
              <a:gd name="T3" fmla="*/ 0 h 1587"/>
              <a:gd name="T4" fmla="*/ 29 w 29"/>
              <a:gd name="T5" fmla="*/ 0 h 1587"/>
              <a:gd name="T6" fmla="*/ 0 w 29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9"/>
              <a:gd name="T13" fmla="*/ 0 h 1587"/>
              <a:gd name="T14" fmla="*/ 29 w 29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" h="1587">
                <a:moveTo>
                  <a:pt x="0" y="0"/>
                </a:moveTo>
                <a:lnTo>
                  <a:pt x="4" y="0"/>
                </a:lnTo>
                <a:lnTo>
                  <a:pt x="29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3" name="Rectangle 602"/>
          <p:cNvSpPr>
            <a:spLocks noChangeArrowheads="1"/>
          </p:cNvSpPr>
          <p:nvPr/>
        </p:nvSpPr>
        <p:spPr bwMode="auto">
          <a:xfrm>
            <a:off x="7942263" y="1804988"/>
            <a:ext cx="49212" cy="158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4" name="Rectangle 603"/>
          <p:cNvSpPr>
            <a:spLocks noChangeArrowheads="1"/>
          </p:cNvSpPr>
          <p:nvPr/>
        </p:nvSpPr>
        <p:spPr bwMode="auto">
          <a:xfrm>
            <a:off x="7942263" y="1804988"/>
            <a:ext cx="49212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5" name="Freeform 604"/>
          <p:cNvSpPr>
            <a:spLocks/>
          </p:cNvSpPr>
          <p:nvPr/>
        </p:nvSpPr>
        <p:spPr bwMode="auto">
          <a:xfrm>
            <a:off x="7891463" y="1804988"/>
            <a:ext cx="38100" cy="1587"/>
          </a:xfrm>
          <a:custGeom>
            <a:avLst/>
            <a:gdLst>
              <a:gd name="T0" fmla="*/ 1 w 22"/>
              <a:gd name="T1" fmla="*/ 0 h 1587"/>
              <a:gd name="T2" fmla="*/ 0 w 22"/>
              <a:gd name="T3" fmla="*/ 0 h 1587"/>
              <a:gd name="T4" fmla="*/ 22 w 22"/>
              <a:gd name="T5" fmla="*/ 0 h 1587"/>
              <a:gd name="T6" fmla="*/ 1 w 2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1587"/>
              <a:gd name="T14" fmla="*/ 22 w 2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1587">
                <a:moveTo>
                  <a:pt x="1" y="0"/>
                </a:moveTo>
                <a:lnTo>
                  <a:pt x="0" y="0"/>
                </a:lnTo>
                <a:lnTo>
                  <a:pt x="22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6" name="Freeform 605"/>
          <p:cNvSpPr>
            <a:spLocks/>
          </p:cNvSpPr>
          <p:nvPr/>
        </p:nvSpPr>
        <p:spPr bwMode="auto">
          <a:xfrm>
            <a:off x="7891463" y="1804988"/>
            <a:ext cx="38100" cy="1587"/>
          </a:xfrm>
          <a:custGeom>
            <a:avLst/>
            <a:gdLst>
              <a:gd name="T0" fmla="*/ 1 w 22"/>
              <a:gd name="T1" fmla="*/ 0 h 1587"/>
              <a:gd name="T2" fmla="*/ 0 w 22"/>
              <a:gd name="T3" fmla="*/ 0 h 1587"/>
              <a:gd name="T4" fmla="*/ 22 w 22"/>
              <a:gd name="T5" fmla="*/ 0 h 1587"/>
              <a:gd name="T6" fmla="*/ 1 w 2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1587"/>
              <a:gd name="T14" fmla="*/ 22 w 2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1587">
                <a:moveTo>
                  <a:pt x="1" y="0"/>
                </a:moveTo>
                <a:lnTo>
                  <a:pt x="0" y="0"/>
                </a:lnTo>
                <a:lnTo>
                  <a:pt x="22" y="0"/>
                </a:lnTo>
                <a:lnTo>
                  <a:pt x="1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7" name="Freeform 606"/>
          <p:cNvSpPr>
            <a:spLocks/>
          </p:cNvSpPr>
          <p:nvPr/>
        </p:nvSpPr>
        <p:spPr bwMode="auto">
          <a:xfrm>
            <a:off x="7893050" y="1804988"/>
            <a:ext cx="42863" cy="1587"/>
          </a:xfrm>
          <a:custGeom>
            <a:avLst/>
            <a:gdLst>
              <a:gd name="T0" fmla="*/ 0 w 25"/>
              <a:gd name="T1" fmla="*/ 0 h 1587"/>
              <a:gd name="T2" fmla="*/ 25 w 25"/>
              <a:gd name="T3" fmla="*/ 0 h 1587"/>
              <a:gd name="T4" fmla="*/ 21 w 25"/>
              <a:gd name="T5" fmla="*/ 0 h 1587"/>
              <a:gd name="T6" fmla="*/ 0 w 25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5"/>
              <a:gd name="T13" fmla="*/ 0 h 1587"/>
              <a:gd name="T14" fmla="*/ 25 w 25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" h="1587">
                <a:moveTo>
                  <a:pt x="0" y="0"/>
                </a:moveTo>
                <a:lnTo>
                  <a:pt x="25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8" name="Freeform 607"/>
          <p:cNvSpPr>
            <a:spLocks/>
          </p:cNvSpPr>
          <p:nvPr/>
        </p:nvSpPr>
        <p:spPr bwMode="auto">
          <a:xfrm>
            <a:off x="7893050" y="1804988"/>
            <a:ext cx="42863" cy="1587"/>
          </a:xfrm>
          <a:custGeom>
            <a:avLst/>
            <a:gdLst>
              <a:gd name="T0" fmla="*/ 0 w 25"/>
              <a:gd name="T1" fmla="*/ 0 h 1587"/>
              <a:gd name="T2" fmla="*/ 25 w 25"/>
              <a:gd name="T3" fmla="*/ 0 h 1587"/>
              <a:gd name="T4" fmla="*/ 21 w 25"/>
              <a:gd name="T5" fmla="*/ 0 h 1587"/>
              <a:gd name="T6" fmla="*/ 0 w 25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5"/>
              <a:gd name="T13" fmla="*/ 0 h 1587"/>
              <a:gd name="T14" fmla="*/ 25 w 25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" h="1587">
                <a:moveTo>
                  <a:pt x="0" y="0"/>
                </a:moveTo>
                <a:lnTo>
                  <a:pt x="25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9" name="Freeform 608"/>
          <p:cNvSpPr>
            <a:spLocks/>
          </p:cNvSpPr>
          <p:nvPr/>
        </p:nvSpPr>
        <p:spPr bwMode="auto">
          <a:xfrm>
            <a:off x="7948613" y="1804988"/>
            <a:ext cx="44450" cy="1587"/>
          </a:xfrm>
          <a:custGeom>
            <a:avLst/>
            <a:gdLst>
              <a:gd name="T0" fmla="*/ 0 w 26"/>
              <a:gd name="T1" fmla="*/ 0 h 1587"/>
              <a:gd name="T2" fmla="*/ 4 w 26"/>
              <a:gd name="T3" fmla="*/ 0 h 1587"/>
              <a:gd name="T4" fmla="*/ 26 w 26"/>
              <a:gd name="T5" fmla="*/ 0 h 1587"/>
              <a:gd name="T6" fmla="*/ 0 w 26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1587"/>
              <a:gd name="T14" fmla="*/ 26 w 26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1587">
                <a:moveTo>
                  <a:pt x="0" y="0"/>
                </a:moveTo>
                <a:lnTo>
                  <a:pt x="4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0" name="Freeform 609"/>
          <p:cNvSpPr>
            <a:spLocks/>
          </p:cNvSpPr>
          <p:nvPr/>
        </p:nvSpPr>
        <p:spPr bwMode="auto">
          <a:xfrm>
            <a:off x="7948613" y="1804988"/>
            <a:ext cx="44450" cy="1587"/>
          </a:xfrm>
          <a:custGeom>
            <a:avLst/>
            <a:gdLst>
              <a:gd name="T0" fmla="*/ 0 w 26"/>
              <a:gd name="T1" fmla="*/ 0 h 1587"/>
              <a:gd name="T2" fmla="*/ 4 w 26"/>
              <a:gd name="T3" fmla="*/ 0 h 1587"/>
              <a:gd name="T4" fmla="*/ 26 w 26"/>
              <a:gd name="T5" fmla="*/ 0 h 1587"/>
              <a:gd name="T6" fmla="*/ 0 w 26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1587"/>
              <a:gd name="T14" fmla="*/ 26 w 26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1587">
                <a:moveTo>
                  <a:pt x="0" y="0"/>
                </a:moveTo>
                <a:lnTo>
                  <a:pt x="4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1" name="Freeform 610"/>
          <p:cNvSpPr>
            <a:spLocks/>
          </p:cNvSpPr>
          <p:nvPr/>
        </p:nvSpPr>
        <p:spPr bwMode="auto">
          <a:xfrm>
            <a:off x="7948613" y="1804988"/>
            <a:ext cx="44450" cy="1587"/>
          </a:xfrm>
          <a:custGeom>
            <a:avLst/>
            <a:gdLst>
              <a:gd name="T0" fmla="*/ 0 w 26"/>
              <a:gd name="T1" fmla="*/ 0 h 1587"/>
              <a:gd name="T2" fmla="*/ 25 w 26"/>
              <a:gd name="T3" fmla="*/ 0 h 1587"/>
              <a:gd name="T4" fmla="*/ 26 w 26"/>
              <a:gd name="T5" fmla="*/ 0 h 1587"/>
              <a:gd name="T6" fmla="*/ 0 w 26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1587"/>
              <a:gd name="T14" fmla="*/ 26 w 26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1587">
                <a:moveTo>
                  <a:pt x="0" y="0"/>
                </a:moveTo>
                <a:lnTo>
                  <a:pt x="25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2" name="Freeform 611"/>
          <p:cNvSpPr>
            <a:spLocks/>
          </p:cNvSpPr>
          <p:nvPr/>
        </p:nvSpPr>
        <p:spPr bwMode="auto">
          <a:xfrm>
            <a:off x="7948613" y="1804988"/>
            <a:ext cx="44450" cy="1587"/>
          </a:xfrm>
          <a:custGeom>
            <a:avLst/>
            <a:gdLst>
              <a:gd name="T0" fmla="*/ 0 w 26"/>
              <a:gd name="T1" fmla="*/ 0 h 1587"/>
              <a:gd name="T2" fmla="*/ 25 w 26"/>
              <a:gd name="T3" fmla="*/ 0 h 1587"/>
              <a:gd name="T4" fmla="*/ 26 w 26"/>
              <a:gd name="T5" fmla="*/ 0 h 1587"/>
              <a:gd name="T6" fmla="*/ 0 w 26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1587"/>
              <a:gd name="T14" fmla="*/ 26 w 26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1587">
                <a:moveTo>
                  <a:pt x="0" y="0"/>
                </a:moveTo>
                <a:lnTo>
                  <a:pt x="25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3" name="Freeform 612"/>
          <p:cNvSpPr>
            <a:spLocks/>
          </p:cNvSpPr>
          <p:nvPr/>
        </p:nvSpPr>
        <p:spPr bwMode="auto">
          <a:xfrm>
            <a:off x="7891463" y="1804988"/>
            <a:ext cx="38100" cy="1587"/>
          </a:xfrm>
          <a:custGeom>
            <a:avLst/>
            <a:gdLst>
              <a:gd name="T0" fmla="*/ 0 w 22"/>
              <a:gd name="T1" fmla="*/ 0 h 1587"/>
              <a:gd name="T2" fmla="*/ 0 w 22"/>
              <a:gd name="T3" fmla="*/ 0 h 1587"/>
              <a:gd name="T4" fmla="*/ 22 w 22"/>
              <a:gd name="T5" fmla="*/ 0 h 1587"/>
              <a:gd name="T6" fmla="*/ 0 w 2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1587"/>
              <a:gd name="T14" fmla="*/ 22 w 2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1587">
                <a:moveTo>
                  <a:pt x="0" y="0"/>
                </a:moveTo>
                <a:lnTo>
                  <a:pt x="0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4" name="Freeform 613"/>
          <p:cNvSpPr>
            <a:spLocks/>
          </p:cNvSpPr>
          <p:nvPr/>
        </p:nvSpPr>
        <p:spPr bwMode="auto">
          <a:xfrm>
            <a:off x="7891463" y="1804988"/>
            <a:ext cx="38100" cy="1587"/>
          </a:xfrm>
          <a:custGeom>
            <a:avLst/>
            <a:gdLst>
              <a:gd name="T0" fmla="*/ 0 w 22"/>
              <a:gd name="T1" fmla="*/ 0 h 1587"/>
              <a:gd name="T2" fmla="*/ 0 w 22"/>
              <a:gd name="T3" fmla="*/ 0 h 1587"/>
              <a:gd name="T4" fmla="*/ 22 w 22"/>
              <a:gd name="T5" fmla="*/ 0 h 1587"/>
              <a:gd name="T6" fmla="*/ 0 w 2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1587"/>
              <a:gd name="T14" fmla="*/ 22 w 2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1587">
                <a:moveTo>
                  <a:pt x="0" y="0"/>
                </a:moveTo>
                <a:lnTo>
                  <a:pt x="0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5" name="Rectangle 614"/>
          <p:cNvSpPr>
            <a:spLocks noChangeArrowheads="1"/>
          </p:cNvSpPr>
          <p:nvPr/>
        </p:nvSpPr>
        <p:spPr bwMode="auto">
          <a:xfrm>
            <a:off x="7891463" y="1804988"/>
            <a:ext cx="38100" cy="158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6" name="Rectangle 615"/>
          <p:cNvSpPr>
            <a:spLocks noChangeArrowheads="1"/>
          </p:cNvSpPr>
          <p:nvPr/>
        </p:nvSpPr>
        <p:spPr bwMode="auto">
          <a:xfrm>
            <a:off x="7891463" y="1804988"/>
            <a:ext cx="38100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7" name="Freeform 616"/>
          <p:cNvSpPr>
            <a:spLocks/>
          </p:cNvSpPr>
          <p:nvPr/>
        </p:nvSpPr>
        <p:spPr bwMode="auto">
          <a:xfrm>
            <a:off x="7954963" y="1804988"/>
            <a:ext cx="38100" cy="1587"/>
          </a:xfrm>
          <a:custGeom>
            <a:avLst/>
            <a:gdLst>
              <a:gd name="T0" fmla="*/ 0 w 22"/>
              <a:gd name="T1" fmla="*/ 0 h 1587"/>
              <a:gd name="T2" fmla="*/ 0 w 22"/>
              <a:gd name="T3" fmla="*/ 0 h 1587"/>
              <a:gd name="T4" fmla="*/ 22 w 22"/>
              <a:gd name="T5" fmla="*/ 0 h 1587"/>
              <a:gd name="T6" fmla="*/ 0 w 2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1587"/>
              <a:gd name="T14" fmla="*/ 22 w 2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1587">
                <a:moveTo>
                  <a:pt x="0" y="0"/>
                </a:moveTo>
                <a:lnTo>
                  <a:pt x="0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8" name="Freeform 617"/>
          <p:cNvSpPr>
            <a:spLocks/>
          </p:cNvSpPr>
          <p:nvPr/>
        </p:nvSpPr>
        <p:spPr bwMode="auto">
          <a:xfrm>
            <a:off x="7954963" y="1804988"/>
            <a:ext cx="38100" cy="1587"/>
          </a:xfrm>
          <a:custGeom>
            <a:avLst/>
            <a:gdLst>
              <a:gd name="T0" fmla="*/ 0 w 22"/>
              <a:gd name="T1" fmla="*/ 0 h 1587"/>
              <a:gd name="T2" fmla="*/ 0 w 22"/>
              <a:gd name="T3" fmla="*/ 0 h 1587"/>
              <a:gd name="T4" fmla="*/ 22 w 22"/>
              <a:gd name="T5" fmla="*/ 0 h 1587"/>
              <a:gd name="T6" fmla="*/ 0 w 22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1587"/>
              <a:gd name="T14" fmla="*/ 22 w 22"/>
              <a:gd name="T15" fmla="*/ 1587 h 15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1587">
                <a:moveTo>
                  <a:pt x="0" y="0"/>
                </a:moveTo>
                <a:lnTo>
                  <a:pt x="0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7929" name="Group 819"/>
          <p:cNvGrpSpPr>
            <a:grpSpLocks/>
          </p:cNvGrpSpPr>
          <p:nvPr/>
        </p:nvGrpSpPr>
        <p:grpSpPr bwMode="auto">
          <a:xfrm>
            <a:off x="7837488" y="1804988"/>
            <a:ext cx="209550" cy="44450"/>
            <a:chOff x="4514" y="1307"/>
            <a:chExt cx="121" cy="28"/>
          </a:xfrm>
        </p:grpSpPr>
        <p:sp>
          <p:nvSpPr>
            <p:cNvPr id="30480" name="Rectangle 619"/>
            <p:cNvSpPr>
              <a:spLocks noChangeArrowheads="1"/>
            </p:cNvSpPr>
            <p:nvPr/>
          </p:nvSpPr>
          <p:spPr bwMode="auto">
            <a:xfrm>
              <a:off x="4582" y="1307"/>
              <a:ext cx="22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81" name="Rectangle 620"/>
            <p:cNvSpPr>
              <a:spLocks noChangeArrowheads="1"/>
            </p:cNvSpPr>
            <p:nvPr/>
          </p:nvSpPr>
          <p:spPr bwMode="auto">
            <a:xfrm>
              <a:off x="4582" y="1307"/>
              <a:ext cx="22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82" name="Freeform 621"/>
            <p:cNvSpPr>
              <a:spLocks/>
            </p:cNvSpPr>
            <p:nvPr/>
          </p:nvSpPr>
          <p:spPr bwMode="auto">
            <a:xfrm>
              <a:off x="4544" y="1307"/>
              <a:ext cx="20" cy="1"/>
            </a:xfrm>
            <a:custGeom>
              <a:avLst/>
              <a:gdLst>
                <a:gd name="T0" fmla="*/ 1 w 20"/>
                <a:gd name="T1" fmla="*/ 0 h 1"/>
                <a:gd name="T2" fmla="*/ 0 w 20"/>
                <a:gd name="T3" fmla="*/ 1 h 1"/>
                <a:gd name="T4" fmla="*/ 20 w 20"/>
                <a:gd name="T5" fmla="*/ 1 h 1"/>
                <a:gd name="T6" fmla="*/ 1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1" y="0"/>
                  </a:moveTo>
                  <a:lnTo>
                    <a:pt x="0" y="1"/>
                  </a:lnTo>
                  <a:lnTo>
                    <a:pt x="2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83" name="Freeform 622"/>
            <p:cNvSpPr>
              <a:spLocks/>
            </p:cNvSpPr>
            <p:nvPr/>
          </p:nvSpPr>
          <p:spPr bwMode="auto">
            <a:xfrm>
              <a:off x="4544" y="1307"/>
              <a:ext cx="20" cy="1"/>
            </a:xfrm>
            <a:custGeom>
              <a:avLst/>
              <a:gdLst>
                <a:gd name="T0" fmla="*/ 1 w 20"/>
                <a:gd name="T1" fmla="*/ 0 h 1"/>
                <a:gd name="T2" fmla="*/ 0 w 20"/>
                <a:gd name="T3" fmla="*/ 1 h 1"/>
                <a:gd name="T4" fmla="*/ 20 w 20"/>
                <a:gd name="T5" fmla="*/ 1 h 1"/>
                <a:gd name="T6" fmla="*/ 1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1" y="0"/>
                  </a:moveTo>
                  <a:lnTo>
                    <a:pt x="0" y="1"/>
                  </a:lnTo>
                  <a:lnTo>
                    <a:pt x="20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84" name="Freeform 623"/>
            <p:cNvSpPr>
              <a:spLocks/>
            </p:cNvSpPr>
            <p:nvPr/>
          </p:nvSpPr>
          <p:spPr bwMode="auto">
            <a:xfrm>
              <a:off x="4545" y="1307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19 w 22"/>
                <a:gd name="T5" fmla="*/ 1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85" name="Freeform 624"/>
            <p:cNvSpPr>
              <a:spLocks/>
            </p:cNvSpPr>
            <p:nvPr/>
          </p:nvSpPr>
          <p:spPr bwMode="auto">
            <a:xfrm>
              <a:off x="4545" y="1307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19 w 22"/>
                <a:gd name="T5" fmla="*/ 1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86" name="Freeform 625"/>
            <p:cNvSpPr>
              <a:spLocks/>
            </p:cNvSpPr>
            <p:nvPr/>
          </p:nvSpPr>
          <p:spPr bwMode="auto">
            <a:xfrm>
              <a:off x="4582" y="1307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3 w 23"/>
                <a:gd name="T3" fmla="*/ 1 h 1"/>
                <a:gd name="T4" fmla="*/ 23 w 23"/>
                <a:gd name="T5" fmla="*/ 1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3" y="1"/>
                  </a:lnTo>
                  <a:lnTo>
                    <a:pt x="2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87" name="Freeform 626"/>
            <p:cNvSpPr>
              <a:spLocks/>
            </p:cNvSpPr>
            <p:nvPr/>
          </p:nvSpPr>
          <p:spPr bwMode="auto">
            <a:xfrm>
              <a:off x="4582" y="1307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3 w 23"/>
                <a:gd name="T3" fmla="*/ 1 h 1"/>
                <a:gd name="T4" fmla="*/ 23 w 23"/>
                <a:gd name="T5" fmla="*/ 1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3" y="1"/>
                  </a:lnTo>
                  <a:lnTo>
                    <a:pt x="2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88" name="Freeform 627"/>
            <p:cNvSpPr>
              <a:spLocks/>
            </p:cNvSpPr>
            <p:nvPr/>
          </p:nvSpPr>
          <p:spPr bwMode="auto">
            <a:xfrm>
              <a:off x="4582" y="1307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22 w 23"/>
                <a:gd name="T3" fmla="*/ 0 h 1"/>
                <a:gd name="T4" fmla="*/ 23 w 23"/>
                <a:gd name="T5" fmla="*/ 1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22" y="0"/>
                  </a:lnTo>
                  <a:lnTo>
                    <a:pt x="2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89" name="Freeform 628"/>
            <p:cNvSpPr>
              <a:spLocks/>
            </p:cNvSpPr>
            <p:nvPr/>
          </p:nvSpPr>
          <p:spPr bwMode="auto">
            <a:xfrm>
              <a:off x="4582" y="1307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22 w 23"/>
                <a:gd name="T3" fmla="*/ 0 h 1"/>
                <a:gd name="T4" fmla="*/ 23 w 23"/>
                <a:gd name="T5" fmla="*/ 1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22" y="0"/>
                  </a:lnTo>
                  <a:lnTo>
                    <a:pt x="2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0" name="Freeform 629"/>
            <p:cNvSpPr>
              <a:spLocks/>
            </p:cNvSpPr>
            <p:nvPr/>
          </p:nvSpPr>
          <p:spPr bwMode="auto">
            <a:xfrm>
              <a:off x="4543" y="1308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1" name="Freeform 630"/>
            <p:cNvSpPr>
              <a:spLocks/>
            </p:cNvSpPr>
            <p:nvPr/>
          </p:nvSpPr>
          <p:spPr bwMode="auto">
            <a:xfrm>
              <a:off x="4543" y="1308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2" name="Freeform 631"/>
            <p:cNvSpPr>
              <a:spLocks/>
            </p:cNvSpPr>
            <p:nvPr/>
          </p:nvSpPr>
          <p:spPr bwMode="auto">
            <a:xfrm>
              <a:off x="4544" y="1308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20 w 20"/>
                <a:gd name="T3" fmla="*/ 0 h 1"/>
                <a:gd name="T4" fmla="*/ 16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3" name="Freeform 632"/>
            <p:cNvSpPr>
              <a:spLocks/>
            </p:cNvSpPr>
            <p:nvPr/>
          </p:nvSpPr>
          <p:spPr bwMode="auto">
            <a:xfrm>
              <a:off x="4544" y="1308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20 w 20"/>
                <a:gd name="T3" fmla="*/ 0 h 1"/>
                <a:gd name="T4" fmla="*/ 16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4" name="Freeform 633"/>
            <p:cNvSpPr>
              <a:spLocks/>
            </p:cNvSpPr>
            <p:nvPr/>
          </p:nvSpPr>
          <p:spPr bwMode="auto">
            <a:xfrm>
              <a:off x="4585" y="1308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4 w 21"/>
                <a:gd name="T3" fmla="*/ 0 h 1"/>
                <a:gd name="T4" fmla="*/ 21 w 21"/>
                <a:gd name="T5" fmla="*/ 0 h 1"/>
                <a:gd name="T6" fmla="*/ 0 w 2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"/>
                <a:gd name="T14" fmla="*/ 21 w 2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">
                  <a:moveTo>
                    <a:pt x="0" y="0"/>
                  </a:moveTo>
                  <a:lnTo>
                    <a:pt x="4" y="0"/>
                  </a:ln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5" name="Freeform 634"/>
            <p:cNvSpPr>
              <a:spLocks/>
            </p:cNvSpPr>
            <p:nvPr/>
          </p:nvSpPr>
          <p:spPr bwMode="auto">
            <a:xfrm>
              <a:off x="4585" y="1308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4 w 21"/>
                <a:gd name="T3" fmla="*/ 0 h 1"/>
                <a:gd name="T4" fmla="*/ 21 w 21"/>
                <a:gd name="T5" fmla="*/ 0 h 1"/>
                <a:gd name="T6" fmla="*/ 0 w 2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"/>
                <a:gd name="T14" fmla="*/ 21 w 2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">
                  <a:moveTo>
                    <a:pt x="0" y="0"/>
                  </a:moveTo>
                  <a:lnTo>
                    <a:pt x="4" y="0"/>
                  </a:ln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6" name="Freeform 635"/>
            <p:cNvSpPr>
              <a:spLocks/>
            </p:cNvSpPr>
            <p:nvPr/>
          </p:nvSpPr>
          <p:spPr bwMode="auto">
            <a:xfrm>
              <a:off x="4585" y="1308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20 w 21"/>
                <a:gd name="T3" fmla="*/ 0 h 1"/>
                <a:gd name="T4" fmla="*/ 21 w 21"/>
                <a:gd name="T5" fmla="*/ 0 h 1"/>
                <a:gd name="T6" fmla="*/ 0 w 2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"/>
                <a:gd name="T14" fmla="*/ 21 w 2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">
                  <a:moveTo>
                    <a:pt x="0" y="0"/>
                  </a:moveTo>
                  <a:lnTo>
                    <a:pt x="20" y="0"/>
                  </a:ln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7" name="Freeform 636"/>
            <p:cNvSpPr>
              <a:spLocks/>
            </p:cNvSpPr>
            <p:nvPr/>
          </p:nvSpPr>
          <p:spPr bwMode="auto">
            <a:xfrm>
              <a:off x="4585" y="1308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20 w 21"/>
                <a:gd name="T3" fmla="*/ 0 h 1"/>
                <a:gd name="T4" fmla="*/ 21 w 21"/>
                <a:gd name="T5" fmla="*/ 0 h 1"/>
                <a:gd name="T6" fmla="*/ 0 w 2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"/>
                <a:gd name="T14" fmla="*/ 21 w 2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">
                  <a:moveTo>
                    <a:pt x="0" y="0"/>
                  </a:moveTo>
                  <a:lnTo>
                    <a:pt x="20" y="0"/>
                  </a:ln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8" name="Freeform 637"/>
            <p:cNvSpPr>
              <a:spLocks/>
            </p:cNvSpPr>
            <p:nvPr/>
          </p:nvSpPr>
          <p:spPr bwMode="auto">
            <a:xfrm>
              <a:off x="4542" y="1308"/>
              <a:ext cx="16" cy="1"/>
            </a:xfrm>
            <a:custGeom>
              <a:avLst/>
              <a:gdLst>
                <a:gd name="T0" fmla="*/ 1 w 16"/>
                <a:gd name="T1" fmla="*/ 0 h 1"/>
                <a:gd name="T2" fmla="*/ 0 w 16"/>
                <a:gd name="T3" fmla="*/ 1 h 1"/>
                <a:gd name="T4" fmla="*/ 16 w 16"/>
                <a:gd name="T5" fmla="*/ 1 h 1"/>
                <a:gd name="T6" fmla="*/ 1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1" y="0"/>
                  </a:moveTo>
                  <a:lnTo>
                    <a:pt x="0" y="1"/>
                  </a:lnTo>
                  <a:lnTo>
                    <a:pt x="16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99" name="Freeform 638"/>
            <p:cNvSpPr>
              <a:spLocks/>
            </p:cNvSpPr>
            <p:nvPr/>
          </p:nvSpPr>
          <p:spPr bwMode="auto">
            <a:xfrm>
              <a:off x="4542" y="1308"/>
              <a:ext cx="16" cy="1"/>
            </a:xfrm>
            <a:custGeom>
              <a:avLst/>
              <a:gdLst>
                <a:gd name="T0" fmla="*/ 1 w 16"/>
                <a:gd name="T1" fmla="*/ 0 h 1"/>
                <a:gd name="T2" fmla="*/ 0 w 16"/>
                <a:gd name="T3" fmla="*/ 1 h 1"/>
                <a:gd name="T4" fmla="*/ 16 w 16"/>
                <a:gd name="T5" fmla="*/ 1 h 1"/>
                <a:gd name="T6" fmla="*/ 1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1" y="0"/>
                  </a:moveTo>
                  <a:lnTo>
                    <a:pt x="0" y="1"/>
                  </a:lnTo>
                  <a:lnTo>
                    <a:pt x="16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0" name="Freeform 639"/>
            <p:cNvSpPr>
              <a:spLocks/>
            </p:cNvSpPr>
            <p:nvPr/>
          </p:nvSpPr>
          <p:spPr bwMode="auto">
            <a:xfrm>
              <a:off x="4543" y="1308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5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1" name="Freeform 640"/>
            <p:cNvSpPr>
              <a:spLocks/>
            </p:cNvSpPr>
            <p:nvPr/>
          </p:nvSpPr>
          <p:spPr bwMode="auto">
            <a:xfrm>
              <a:off x="4543" y="1308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5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2" name="Freeform 641"/>
            <p:cNvSpPr>
              <a:spLocks/>
            </p:cNvSpPr>
            <p:nvPr/>
          </p:nvSpPr>
          <p:spPr bwMode="auto">
            <a:xfrm>
              <a:off x="4589" y="1308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2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2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3" name="Freeform 642"/>
            <p:cNvSpPr>
              <a:spLocks/>
            </p:cNvSpPr>
            <p:nvPr/>
          </p:nvSpPr>
          <p:spPr bwMode="auto">
            <a:xfrm>
              <a:off x="4589" y="1308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2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2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4" name="Freeform 643"/>
            <p:cNvSpPr>
              <a:spLocks/>
            </p:cNvSpPr>
            <p:nvPr/>
          </p:nvSpPr>
          <p:spPr bwMode="auto">
            <a:xfrm>
              <a:off x="4589" y="1308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7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7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5" name="Freeform 644"/>
            <p:cNvSpPr>
              <a:spLocks/>
            </p:cNvSpPr>
            <p:nvPr/>
          </p:nvSpPr>
          <p:spPr bwMode="auto">
            <a:xfrm>
              <a:off x="4589" y="1308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7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7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6" name="Freeform 645"/>
            <p:cNvSpPr>
              <a:spLocks/>
            </p:cNvSpPr>
            <p:nvPr/>
          </p:nvSpPr>
          <p:spPr bwMode="auto">
            <a:xfrm>
              <a:off x="4541" y="1309"/>
              <a:ext cx="15" cy="1"/>
            </a:xfrm>
            <a:custGeom>
              <a:avLst/>
              <a:gdLst>
                <a:gd name="T0" fmla="*/ 1 w 15"/>
                <a:gd name="T1" fmla="*/ 0 h 1"/>
                <a:gd name="T2" fmla="*/ 0 w 15"/>
                <a:gd name="T3" fmla="*/ 0 h 1"/>
                <a:gd name="T4" fmla="*/ 15 w 15"/>
                <a:gd name="T5" fmla="*/ 0 h 1"/>
                <a:gd name="T6" fmla="*/ 1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1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7" name="Freeform 646"/>
            <p:cNvSpPr>
              <a:spLocks/>
            </p:cNvSpPr>
            <p:nvPr/>
          </p:nvSpPr>
          <p:spPr bwMode="auto">
            <a:xfrm>
              <a:off x="4541" y="1309"/>
              <a:ext cx="15" cy="1"/>
            </a:xfrm>
            <a:custGeom>
              <a:avLst/>
              <a:gdLst>
                <a:gd name="T0" fmla="*/ 1 w 15"/>
                <a:gd name="T1" fmla="*/ 0 h 1"/>
                <a:gd name="T2" fmla="*/ 0 w 15"/>
                <a:gd name="T3" fmla="*/ 0 h 1"/>
                <a:gd name="T4" fmla="*/ 15 w 15"/>
                <a:gd name="T5" fmla="*/ 0 h 1"/>
                <a:gd name="T6" fmla="*/ 1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1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8" name="Freeform 647"/>
            <p:cNvSpPr>
              <a:spLocks/>
            </p:cNvSpPr>
            <p:nvPr/>
          </p:nvSpPr>
          <p:spPr bwMode="auto">
            <a:xfrm>
              <a:off x="4542" y="1309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14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09" name="Freeform 648"/>
            <p:cNvSpPr>
              <a:spLocks/>
            </p:cNvSpPr>
            <p:nvPr/>
          </p:nvSpPr>
          <p:spPr bwMode="auto">
            <a:xfrm>
              <a:off x="4542" y="1309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14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0" name="Freeform 649"/>
            <p:cNvSpPr>
              <a:spLocks/>
            </p:cNvSpPr>
            <p:nvPr/>
          </p:nvSpPr>
          <p:spPr bwMode="auto">
            <a:xfrm>
              <a:off x="4591" y="130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1" name="Freeform 650"/>
            <p:cNvSpPr>
              <a:spLocks/>
            </p:cNvSpPr>
            <p:nvPr/>
          </p:nvSpPr>
          <p:spPr bwMode="auto">
            <a:xfrm>
              <a:off x="4591" y="130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2" name="Rectangle 651"/>
            <p:cNvSpPr>
              <a:spLocks noChangeArrowheads="1"/>
            </p:cNvSpPr>
            <p:nvPr/>
          </p:nvSpPr>
          <p:spPr bwMode="auto">
            <a:xfrm>
              <a:off x="4591" y="1309"/>
              <a:ext cx="1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3" name="Rectangle 652"/>
            <p:cNvSpPr>
              <a:spLocks noChangeArrowheads="1"/>
            </p:cNvSpPr>
            <p:nvPr/>
          </p:nvSpPr>
          <p:spPr bwMode="auto">
            <a:xfrm>
              <a:off x="4591" y="1309"/>
              <a:ext cx="1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4" name="Freeform 653"/>
            <p:cNvSpPr>
              <a:spLocks/>
            </p:cNvSpPr>
            <p:nvPr/>
          </p:nvSpPr>
          <p:spPr bwMode="auto">
            <a:xfrm>
              <a:off x="4539" y="1309"/>
              <a:ext cx="14" cy="1"/>
            </a:xfrm>
            <a:custGeom>
              <a:avLst/>
              <a:gdLst>
                <a:gd name="T0" fmla="*/ 2 w 14"/>
                <a:gd name="T1" fmla="*/ 0 h 1"/>
                <a:gd name="T2" fmla="*/ 0 w 14"/>
                <a:gd name="T3" fmla="*/ 1 h 1"/>
                <a:gd name="T4" fmla="*/ 14 w 14"/>
                <a:gd name="T5" fmla="*/ 1 h 1"/>
                <a:gd name="T6" fmla="*/ 2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2" y="0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5" name="Freeform 654"/>
            <p:cNvSpPr>
              <a:spLocks/>
            </p:cNvSpPr>
            <p:nvPr/>
          </p:nvSpPr>
          <p:spPr bwMode="auto">
            <a:xfrm>
              <a:off x="4539" y="1309"/>
              <a:ext cx="14" cy="1"/>
            </a:xfrm>
            <a:custGeom>
              <a:avLst/>
              <a:gdLst>
                <a:gd name="T0" fmla="*/ 2 w 14"/>
                <a:gd name="T1" fmla="*/ 0 h 1"/>
                <a:gd name="T2" fmla="*/ 0 w 14"/>
                <a:gd name="T3" fmla="*/ 1 h 1"/>
                <a:gd name="T4" fmla="*/ 14 w 14"/>
                <a:gd name="T5" fmla="*/ 1 h 1"/>
                <a:gd name="T6" fmla="*/ 2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2" y="0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6" name="Freeform 655"/>
            <p:cNvSpPr>
              <a:spLocks/>
            </p:cNvSpPr>
            <p:nvPr/>
          </p:nvSpPr>
          <p:spPr bwMode="auto">
            <a:xfrm>
              <a:off x="4541" y="1309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2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7" name="Freeform 656"/>
            <p:cNvSpPr>
              <a:spLocks/>
            </p:cNvSpPr>
            <p:nvPr/>
          </p:nvSpPr>
          <p:spPr bwMode="auto">
            <a:xfrm>
              <a:off x="4541" y="1309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2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8" name="Freeform 657"/>
            <p:cNvSpPr>
              <a:spLocks/>
            </p:cNvSpPr>
            <p:nvPr/>
          </p:nvSpPr>
          <p:spPr bwMode="auto">
            <a:xfrm>
              <a:off x="4592" y="130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4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4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9" name="Freeform 658"/>
            <p:cNvSpPr>
              <a:spLocks/>
            </p:cNvSpPr>
            <p:nvPr/>
          </p:nvSpPr>
          <p:spPr bwMode="auto">
            <a:xfrm>
              <a:off x="4592" y="130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4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4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0" name="Freeform 659"/>
            <p:cNvSpPr>
              <a:spLocks/>
            </p:cNvSpPr>
            <p:nvPr/>
          </p:nvSpPr>
          <p:spPr bwMode="auto">
            <a:xfrm>
              <a:off x="4592" y="130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6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6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1" name="Freeform 660"/>
            <p:cNvSpPr>
              <a:spLocks/>
            </p:cNvSpPr>
            <p:nvPr/>
          </p:nvSpPr>
          <p:spPr bwMode="auto">
            <a:xfrm>
              <a:off x="4592" y="130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6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6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2" name="Freeform 661"/>
            <p:cNvSpPr>
              <a:spLocks/>
            </p:cNvSpPr>
            <p:nvPr/>
          </p:nvSpPr>
          <p:spPr bwMode="auto">
            <a:xfrm>
              <a:off x="4538" y="1310"/>
              <a:ext cx="14" cy="1"/>
            </a:xfrm>
            <a:custGeom>
              <a:avLst/>
              <a:gdLst>
                <a:gd name="T0" fmla="*/ 1 w 14"/>
                <a:gd name="T1" fmla="*/ 0 h 1"/>
                <a:gd name="T2" fmla="*/ 0 w 14"/>
                <a:gd name="T3" fmla="*/ 1 h 1"/>
                <a:gd name="T4" fmla="*/ 14 w 14"/>
                <a:gd name="T5" fmla="*/ 1 h 1"/>
                <a:gd name="T6" fmla="*/ 1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1" y="0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3" name="Freeform 662"/>
            <p:cNvSpPr>
              <a:spLocks/>
            </p:cNvSpPr>
            <p:nvPr/>
          </p:nvSpPr>
          <p:spPr bwMode="auto">
            <a:xfrm>
              <a:off x="4538" y="1310"/>
              <a:ext cx="14" cy="1"/>
            </a:xfrm>
            <a:custGeom>
              <a:avLst/>
              <a:gdLst>
                <a:gd name="T0" fmla="*/ 1 w 14"/>
                <a:gd name="T1" fmla="*/ 0 h 1"/>
                <a:gd name="T2" fmla="*/ 0 w 14"/>
                <a:gd name="T3" fmla="*/ 1 h 1"/>
                <a:gd name="T4" fmla="*/ 14 w 14"/>
                <a:gd name="T5" fmla="*/ 1 h 1"/>
                <a:gd name="T6" fmla="*/ 1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1" y="0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4" name="Freeform 663"/>
            <p:cNvSpPr>
              <a:spLocks/>
            </p:cNvSpPr>
            <p:nvPr/>
          </p:nvSpPr>
          <p:spPr bwMode="auto">
            <a:xfrm>
              <a:off x="4539" y="1310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3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5" name="Freeform 664"/>
            <p:cNvSpPr>
              <a:spLocks/>
            </p:cNvSpPr>
            <p:nvPr/>
          </p:nvSpPr>
          <p:spPr bwMode="auto">
            <a:xfrm>
              <a:off x="4539" y="1310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3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6" name="Freeform 665"/>
            <p:cNvSpPr>
              <a:spLocks/>
            </p:cNvSpPr>
            <p:nvPr/>
          </p:nvSpPr>
          <p:spPr bwMode="auto">
            <a:xfrm>
              <a:off x="4596" y="131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7" name="Freeform 666"/>
            <p:cNvSpPr>
              <a:spLocks/>
            </p:cNvSpPr>
            <p:nvPr/>
          </p:nvSpPr>
          <p:spPr bwMode="auto">
            <a:xfrm>
              <a:off x="4596" y="131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8" name="Freeform 667"/>
            <p:cNvSpPr>
              <a:spLocks/>
            </p:cNvSpPr>
            <p:nvPr/>
          </p:nvSpPr>
          <p:spPr bwMode="auto">
            <a:xfrm>
              <a:off x="4596" y="131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4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4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29" name="Freeform 668"/>
            <p:cNvSpPr>
              <a:spLocks/>
            </p:cNvSpPr>
            <p:nvPr/>
          </p:nvSpPr>
          <p:spPr bwMode="auto">
            <a:xfrm>
              <a:off x="4596" y="131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4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4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0" name="Freeform 669"/>
            <p:cNvSpPr>
              <a:spLocks/>
            </p:cNvSpPr>
            <p:nvPr/>
          </p:nvSpPr>
          <p:spPr bwMode="auto">
            <a:xfrm>
              <a:off x="4537" y="1311"/>
              <a:ext cx="13" cy="1"/>
            </a:xfrm>
            <a:custGeom>
              <a:avLst/>
              <a:gdLst>
                <a:gd name="T0" fmla="*/ 1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1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1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1" name="Freeform 670"/>
            <p:cNvSpPr>
              <a:spLocks/>
            </p:cNvSpPr>
            <p:nvPr/>
          </p:nvSpPr>
          <p:spPr bwMode="auto">
            <a:xfrm>
              <a:off x="4537" y="1311"/>
              <a:ext cx="13" cy="1"/>
            </a:xfrm>
            <a:custGeom>
              <a:avLst/>
              <a:gdLst>
                <a:gd name="T0" fmla="*/ 1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1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1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2" name="Freeform 671"/>
            <p:cNvSpPr>
              <a:spLocks/>
            </p:cNvSpPr>
            <p:nvPr/>
          </p:nvSpPr>
          <p:spPr bwMode="auto">
            <a:xfrm>
              <a:off x="4538" y="1311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2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3" name="Freeform 672"/>
            <p:cNvSpPr>
              <a:spLocks/>
            </p:cNvSpPr>
            <p:nvPr/>
          </p:nvSpPr>
          <p:spPr bwMode="auto">
            <a:xfrm>
              <a:off x="4538" y="1311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2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4" name="Freeform 673"/>
            <p:cNvSpPr>
              <a:spLocks/>
            </p:cNvSpPr>
            <p:nvPr/>
          </p:nvSpPr>
          <p:spPr bwMode="auto">
            <a:xfrm>
              <a:off x="4597" y="131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5" name="Freeform 674"/>
            <p:cNvSpPr>
              <a:spLocks/>
            </p:cNvSpPr>
            <p:nvPr/>
          </p:nvSpPr>
          <p:spPr bwMode="auto">
            <a:xfrm>
              <a:off x="4597" y="131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6" name="Freeform 675"/>
            <p:cNvSpPr>
              <a:spLocks/>
            </p:cNvSpPr>
            <p:nvPr/>
          </p:nvSpPr>
          <p:spPr bwMode="auto">
            <a:xfrm>
              <a:off x="4597" y="131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4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4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7" name="Freeform 676"/>
            <p:cNvSpPr>
              <a:spLocks/>
            </p:cNvSpPr>
            <p:nvPr/>
          </p:nvSpPr>
          <p:spPr bwMode="auto">
            <a:xfrm>
              <a:off x="4597" y="131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4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4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8" name="Freeform 677"/>
            <p:cNvSpPr>
              <a:spLocks/>
            </p:cNvSpPr>
            <p:nvPr/>
          </p:nvSpPr>
          <p:spPr bwMode="auto">
            <a:xfrm>
              <a:off x="4535" y="1312"/>
              <a:ext cx="12" cy="1"/>
            </a:xfrm>
            <a:custGeom>
              <a:avLst/>
              <a:gdLst>
                <a:gd name="T0" fmla="*/ 2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2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2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39" name="Freeform 678"/>
            <p:cNvSpPr>
              <a:spLocks/>
            </p:cNvSpPr>
            <p:nvPr/>
          </p:nvSpPr>
          <p:spPr bwMode="auto">
            <a:xfrm>
              <a:off x="4535" y="1312"/>
              <a:ext cx="12" cy="1"/>
            </a:xfrm>
            <a:custGeom>
              <a:avLst/>
              <a:gdLst>
                <a:gd name="T0" fmla="*/ 2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2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2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0" name="Freeform 679"/>
            <p:cNvSpPr>
              <a:spLocks/>
            </p:cNvSpPr>
            <p:nvPr/>
          </p:nvSpPr>
          <p:spPr bwMode="auto">
            <a:xfrm>
              <a:off x="4537" y="1312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0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1" name="Freeform 680"/>
            <p:cNvSpPr>
              <a:spLocks/>
            </p:cNvSpPr>
            <p:nvPr/>
          </p:nvSpPr>
          <p:spPr bwMode="auto">
            <a:xfrm>
              <a:off x="4537" y="1312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0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2" name="Freeform 681"/>
            <p:cNvSpPr>
              <a:spLocks/>
            </p:cNvSpPr>
            <p:nvPr/>
          </p:nvSpPr>
          <p:spPr bwMode="auto">
            <a:xfrm>
              <a:off x="4599" y="1312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3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3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3" name="Freeform 682"/>
            <p:cNvSpPr>
              <a:spLocks/>
            </p:cNvSpPr>
            <p:nvPr/>
          </p:nvSpPr>
          <p:spPr bwMode="auto">
            <a:xfrm>
              <a:off x="4599" y="1312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3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3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4" name="Freeform 683"/>
            <p:cNvSpPr>
              <a:spLocks/>
            </p:cNvSpPr>
            <p:nvPr/>
          </p:nvSpPr>
          <p:spPr bwMode="auto">
            <a:xfrm>
              <a:off x="4599" y="1312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3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5" name="Freeform 684"/>
            <p:cNvSpPr>
              <a:spLocks/>
            </p:cNvSpPr>
            <p:nvPr/>
          </p:nvSpPr>
          <p:spPr bwMode="auto">
            <a:xfrm>
              <a:off x="4599" y="1312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3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6" name="Freeform 685"/>
            <p:cNvSpPr>
              <a:spLocks/>
            </p:cNvSpPr>
            <p:nvPr/>
          </p:nvSpPr>
          <p:spPr bwMode="auto">
            <a:xfrm>
              <a:off x="4534" y="1313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7" name="Freeform 686"/>
            <p:cNvSpPr>
              <a:spLocks/>
            </p:cNvSpPr>
            <p:nvPr/>
          </p:nvSpPr>
          <p:spPr bwMode="auto">
            <a:xfrm>
              <a:off x="4534" y="1313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8" name="Freeform 687"/>
            <p:cNvSpPr>
              <a:spLocks/>
            </p:cNvSpPr>
            <p:nvPr/>
          </p:nvSpPr>
          <p:spPr bwMode="auto">
            <a:xfrm>
              <a:off x="4535" y="1313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49" name="Freeform 688"/>
            <p:cNvSpPr>
              <a:spLocks/>
            </p:cNvSpPr>
            <p:nvPr/>
          </p:nvSpPr>
          <p:spPr bwMode="auto">
            <a:xfrm>
              <a:off x="4535" y="1313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0" name="Freeform 689"/>
            <p:cNvSpPr>
              <a:spLocks/>
            </p:cNvSpPr>
            <p:nvPr/>
          </p:nvSpPr>
          <p:spPr bwMode="auto">
            <a:xfrm>
              <a:off x="4602" y="1313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0 h 1"/>
                <a:gd name="T4" fmla="*/ 12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1" name="Freeform 690"/>
            <p:cNvSpPr>
              <a:spLocks/>
            </p:cNvSpPr>
            <p:nvPr/>
          </p:nvSpPr>
          <p:spPr bwMode="auto">
            <a:xfrm>
              <a:off x="4602" y="1313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0 h 1"/>
                <a:gd name="T4" fmla="*/ 12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2" name="Rectangle 691"/>
            <p:cNvSpPr>
              <a:spLocks noChangeArrowheads="1"/>
            </p:cNvSpPr>
            <p:nvPr/>
          </p:nvSpPr>
          <p:spPr bwMode="auto">
            <a:xfrm>
              <a:off x="4602" y="1313"/>
              <a:ext cx="12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3" name="Rectangle 692"/>
            <p:cNvSpPr>
              <a:spLocks noChangeArrowheads="1"/>
            </p:cNvSpPr>
            <p:nvPr/>
          </p:nvSpPr>
          <p:spPr bwMode="auto">
            <a:xfrm>
              <a:off x="4602" y="1313"/>
              <a:ext cx="12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4" name="Freeform 693"/>
            <p:cNvSpPr>
              <a:spLocks/>
            </p:cNvSpPr>
            <p:nvPr/>
          </p:nvSpPr>
          <p:spPr bwMode="auto">
            <a:xfrm>
              <a:off x="4532" y="1313"/>
              <a:ext cx="11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11 w 11"/>
                <a:gd name="T5" fmla="*/ 2 h 2"/>
                <a:gd name="T6" fmla="*/ 2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2" y="0"/>
                  </a:moveTo>
                  <a:lnTo>
                    <a:pt x="0" y="2"/>
                  </a:lnTo>
                  <a:lnTo>
                    <a:pt x="1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5" name="Freeform 694"/>
            <p:cNvSpPr>
              <a:spLocks/>
            </p:cNvSpPr>
            <p:nvPr/>
          </p:nvSpPr>
          <p:spPr bwMode="auto">
            <a:xfrm>
              <a:off x="4532" y="1313"/>
              <a:ext cx="11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11 w 11"/>
                <a:gd name="T5" fmla="*/ 2 h 2"/>
                <a:gd name="T6" fmla="*/ 2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2" y="0"/>
                  </a:moveTo>
                  <a:lnTo>
                    <a:pt x="0" y="2"/>
                  </a:lnTo>
                  <a:lnTo>
                    <a:pt x="11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6" name="Freeform 695"/>
            <p:cNvSpPr>
              <a:spLocks/>
            </p:cNvSpPr>
            <p:nvPr/>
          </p:nvSpPr>
          <p:spPr bwMode="auto">
            <a:xfrm>
              <a:off x="4534" y="1313"/>
              <a:ext cx="12" cy="2"/>
            </a:xfrm>
            <a:custGeom>
              <a:avLst/>
              <a:gdLst>
                <a:gd name="T0" fmla="*/ 0 w 12"/>
                <a:gd name="T1" fmla="*/ 0 h 2"/>
                <a:gd name="T2" fmla="*/ 12 w 12"/>
                <a:gd name="T3" fmla="*/ 0 h 2"/>
                <a:gd name="T4" fmla="*/ 9 w 12"/>
                <a:gd name="T5" fmla="*/ 2 h 2"/>
                <a:gd name="T6" fmla="*/ 0 w 1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2"/>
                <a:gd name="T14" fmla="*/ 12 w 1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2">
                  <a:moveTo>
                    <a:pt x="0" y="0"/>
                  </a:moveTo>
                  <a:lnTo>
                    <a:pt x="12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7" name="Freeform 696"/>
            <p:cNvSpPr>
              <a:spLocks/>
            </p:cNvSpPr>
            <p:nvPr/>
          </p:nvSpPr>
          <p:spPr bwMode="auto">
            <a:xfrm>
              <a:off x="4534" y="1313"/>
              <a:ext cx="12" cy="2"/>
            </a:xfrm>
            <a:custGeom>
              <a:avLst/>
              <a:gdLst>
                <a:gd name="T0" fmla="*/ 0 w 12"/>
                <a:gd name="T1" fmla="*/ 0 h 2"/>
                <a:gd name="T2" fmla="*/ 12 w 12"/>
                <a:gd name="T3" fmla="*/ 0 h 2"/>
                <a:gd name="T4" fmla="*/ 9 w 12"/>
                <a:gd name="T5" fmla="*/ 2 h 2"/>
                <a:gd name="T6" fmla="*/ 0 w 1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2"/>
                <a:gd name="T14" fmla="*/ 12 w 1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2">
                  <a:moveTo>
                    <a:pt x="0" y="0"/>
                  </a:moveTo>
                  <a:lnTo>
                    <a:pt x="12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8" name="Freeform 697"/>
            <p:cNvSpPr>
              <a:spLocks/>
            </p:cNvSpPr>
            <p:nvPr/>
          </p:nvSpPr>
          <p:spPr bwMode="auto">
            <a:xfrm>
              <a:off x="4603" y="1313"/>
              <a:ext cx="14" cy="2"/>
            </a:xfrm>
            <a:custGeom>
              <a:avLst/>
              <a:gdLst>
                <a:gd name="T0" fmla="*/ 0 w 14"/>
                <a:gd name="T1" fmla="*/ 0 h 2"/>
                <a:gd name="T2" fmla="*/ 3 w 14"/>
                <a:gd name="T3" fmla="*/ 2 h 2"/>
                <a:gd name="T4" fmla="*/ 14 w 14"/>
                <a:gd name="T5" fmla="*/ 2 h 2"/>
                <a:gd name="T6" fmla="*/ 0 w 1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"/>
                <a:gd name="T14" fmla="*/ 14 w 1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">
                  <a:moveTo>
                    <a:pt x="0" y="0"/>
                  </a:moveTo>
                  <a:lnTo>
                    <a:pt x="3" y="2"/>
                  </a:lnTo>
                  <a:lnTo>
                    <a:pt x="1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59" name="Freeform 698"/>
            <p:cNvSpPr>
              <a:spLocks/>
            </p:cNvSpPr>
            <p:nvPr/>
          </p:nvSpPr>
          <p:spPr bwMode="auto">
            <a:xfrm>
              <a:off x="4603" y="1313"/>
              <a:ext cx="14" cy="2"/>
            </a:xfrm>
            <a:custGeom>
              <a:avLst/>
              <a:gdLst>
                <a:gd name="T0" fmla="*/ 0 w 14"/>
                <a:gd name="T1" fmla="*/ 0 h 2"/>
                <a:gd name="T2" fmla="*/ 3 w 14"/>
                <a:gd name="T3" fmla="*/ 2 h 2"/>
                <a:gd name="T4" fmla="*/ 14 w 14"/>
                <a:gd name="T5" fmla="*/ 2 h 2"/>
                <a:gd name="T6" fmla="*/ 0 w 1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"/>
                <a:gd name="T14" fmla="*/ 14 w 1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">
                  <a:moveTo>
                    <a:pt x="0" y="0"/>
                  </a:moveTo>
                  <a:lnTo>
                    <a:pt x="3" y="2"/>
                  </a:lnTo>
                  <a:lnTo>
                    <a:pt x="1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0" name="Freeform 699"/>
            <p:cNvSpPr>
              <a:spLocks/>
            </p:cNvSpPr>
            <p:nvPr/>
          </p:nvSpPr>
          <p:spPr bwMode="auto">
            <a:xfrm>
              <a:off x="4603" y="1313"/>
              <a:ext cx="14" cy="2"/>
            </a:xfrm>
            <a:custGeom>
              <a:avLst/>
              <a:gdLst>
                <a:gd name="T0" fmla="*/ 0 w 14"/>
                <a:gd name="T1" fmla="*/ 0 h 2"/>
                <a:gd name="T2" fmla="*/ 11 w 14"/>
                <a:gd name="T3" fmla="*/ 0 h 2"/>
                <a:gd name="T4" fmla="*/ 14 w 14"/>
                <a:gd name="T5" fmla="*/ 2 h 2"/>
                <a:gd name="T6" fmla="*/ 0 w 1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"/>
                <a:gd name="T14" fmla="*/ 14 w 1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">
                  <a:moveTo>
                    <a:pt x="0" y="0"/>
                  </a:moveTo>
                  <a:lnTo>
                    <a:pt x="11" y="0"/>
                  </a:lnTo>
                  <a:lnTo>
                    <a:pt x="1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1" name="Freeform 700"/>
            <p:cNvSpPr>
              <a:spLocks/>
            </p:cNvSpPr>
            <p:nvPr/>
          </p:nvSpPr>
          <p:spPr bwMode="auto">
            <a:xfrm>
              <a:off x="4603" y="1313"/>
              <a:ext cx="14" cy="2"/>
            </a:xfrm>
            <a:custGeom>
              <a:avLst/>
              <a:gdLst>
                <a:gd name="T0" fmla="*/ 0 w 14"/>
                <a:gd name="T1" fmla="*/ 0 h 2"/>
                <a:gd name="T2" fmla="*/ 11 w 14"/>
                <a:gd name="T3" fmla="*/ 0 h 2"/>
                <a:gd name="T4" fmla="*/ 14 w 14"/>
                <a:gd name="T5" fmla="*/ 2 h 2"/>
                <a:gd name="T6" fmla="*/ 0 w 1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"/>
                <a:gd name="T14" fmla="*/ 14 w 1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">
                  <a:moveTo>
                    <a:pt x="0" y="0"/>
                  </a:moveTo>
                  <a:lnTo>
                    <a:pt x="11" y="0"/>
                  </a:lnTo>
                  <a:lnTo>
                    <a:pt x="1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2" name="Freeform 701"/>
            <p:cNvSpPr>
              <a:spLocks/>
            </p:cNvSpPr>
            <p:nvPr/>
          </p:nvSpPr>
          <p:spPr bwMode="auto">
            <a:xfrm>
              <a:off x="4532" y="1315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0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3" name="Freeform 702"/>
            <p:cNvSpPr>
              <a:spLocks/>
            </p:cNvSpPr>
            <p:nvPr/>
          </p:nvSpPr>
          <p:spPr bwMode="auto">
            <a:xfrm>
              <a:off x="4532" y="1315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0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4" name="Rectangle 703"/>
            <p:cNvSpPr>
              <a:spLocks noChangeArrowheads="1"/>
            </p:cNvSpPr>
            <p:nvPr/>
          </p:nvSpPr>
          <p:spPr bwMode="auto">
            <a:xfrm>
              <a:off x="4532" y="1315"/>
              <a:ext cx="11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5" name="Rectangle 704"/>
            <p:cNvSpPr>
              <a:spLocks noChangeArrowheads="1"/>
            </p:cNvSpPr>
            <p:nvPr/>
          </p:nvSpPr>
          <p:spPr bwMode="auto">
            <a:xfrm>
              <a:off x="4532" y="1315"/>
              <a:ext cx="1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6" name="Freeform 705"/>
            <p:cNvSpPr>
              <a:spLocks/>
            </p:cNvSpPr>
            <p:nvPr/>
          </p:nvSpPr>
          <p:spPr bwMode="auto">
            <a:xfrm>
              <a:off x="4606" y="1315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0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7" name="Freeform 706"/>
            <p:cNvSpPr>
              <a:spLocks/>
            </p:cNvSpPr>
            <p:nvPr/>
          </p:nvSpPr>
          <p:spPr bwMode="auto">
            <a:xfrm>
              <a:off x="4606" y="1315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0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8" name="Rectangle 707"/>
            <p:cNvSpPr>
              <a:spLocks noChangeArrowheads="1"/>
            </p:cNvSpPr>
            <p:nvPr/>
          </p:nvSpPr>
          <p:spPr bwMode="auto">
            <a:xfrm>
              <a:off x="4606" y="1315"/>
              <a:ext cx="11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69" name="Rectangle 708"/>
            <p:cNvSpPr>
              <a:spLocks noChangeArrowheads="1"/>
            </p:cNvSpPr>
            <p:nvPr/>
          </p:nvSpPr>
          <p:spPr bwMode="auto">
            <a:xfrm>
              <a:off x="4606" y="1315"/>
              <a:ext cx="1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0" name="Freeform 709"/>
            <p:cNvSpPr>
              <a:spLocks/>
            </p:cNvSpPr>
            <p:nvPr/>
          </p:nvSpPr>
          <p:spPr bwMode="auto">
            <a:xfrm>
              <a:off x="4530" y="1315"/>
              <a:ext cx="10" cy="2"/>
            </a:xfrm>
            <a:custGeom>
              <a:avLst/>
              <a:gdLst>
                <a:gd name="T0" fmla="*/ 2 w 10"/>
                <a:gd name="T1" fmla="*/ 0 h 2"/>
                <a:gd name="T2" fmla="*/ 0 w 10"/>
                <a:gd name="T3" fmla="*/ 2 h 2"/>
                <a:gd name="T4" fmla="*/ 10 w 10"/>
                <a:gd name="T5" fmla="*/ 2 h 2"/>
                <a:gd name="T6" fmla="*/ 2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2" y="0"/>
                  </a:moveTo>
                  <a:lnTo>
                    <a:pt x="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1" name="Freeform 710"/>
            <p:cNvSpPr>
              <a:spLocks/>
            </p:cNvSpPr>
            <p:nvPr/>
          </p:nvSpPr>
          <p:spPr bwMode="auto">
            <a:xfrm>
              <a:off x="4530" y="1315"/>
              <a:ext cx="10" cy="2"/>
            </a:xfrm>
            <a:custGeom>
              <a:avLst/>
              <a:gdLst>
                <a:gd name="T0" fmla="*/ 2 w 10"/>
                <a:gd name="T1" fmla="*/ 0 h 2"/>
                <a:gd name="T2" fmla="*/ 0 w 10"/>
                <a:gd name="T3" fmla="*/ 2 h 2"/>
                <a:gd name="T4" fmla="*/ 10 w 10"/>
                <a:gd name="T5" fmla="*/ 2 h 2"/>
                <a:gd name="T6" fmla="*/ 2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2" y="0"/>
                  </a:moveTo>
                  <a:lnTo>
                    <a:pt x="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2" name="Freeform 711"/>
            <p:cNvSpPr>
              <a:spLocks/>
            </p:cNvSpPr>
            <p:nvPr/>
          </p:nvSpPr>
          <p:spPr bwMode="auto">
            <a:xfrm>
              <a:off x="4532" y="1315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1 w 11"/>
                <a:gd name="T3" fmla="*/ 0 h 2"/>
                <a:gd name="T4" fmla="*/ 8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1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3" name="Freeform 712"/>
            <p:cNvSpPr>
              <a:spLocks/>
            </p:cNvSpPr>
            <p:nvPr/>
          </p:nvSpPr>
          <p:spPr bwMode="auto">
            <a:xfrm>
              <a:off x="4532" y="1315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1 w 11"/>
                <a:gd name="T3" fmla="*/ 0 h 2"/>
                <a:gd name="T4" fmla="*/ 8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1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4" name="Freeform 713"/>
            <p:cNvSpPr>
              <a:spLocks/>
            </p:cNvSpPr>
            <p:nvPr/>
          </p:nvSpPr>
          <p:spPr bwMode="auto">
            <a:xfrm>
              <a:off x="4606" y="1315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3 w 13"/>
                <a:gd name="T3" fmla="*/ 2 h 2"/>
                <a:gd name="T4" fmla="*/ 13 w 13"/>
                <a:gd name="T5" fmla="*/ 2 h 2"/>
                <a:gd name="T6" fmla="*/ 0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0" y="0"/>
                  </a:moveTo>
                  <a:lnTo>
                    <a:pt x="3" y="2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5" name="Freeform 714"/>
            <p:cNvSpPr>
              <a:spLocks/>
            </p:cNvSpPr>
            <p:nvPr/>
          </p:nvSpPr>
          <p:spPr bwMode="auto">
            <a:xfrm>
              <a:off x="4606" y="1315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3 w 13"/>
                <a:gd name="T3" fmla="*/ 2 h 2"/>
                <a:gd name="T4" fmla="*/ 13 w 13"/>
                <a:gd name="T5" fmla="*/ 2 h 2"/>
                <a:gd name="T6" fmla="*/ 0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0" y="0"/>
                  </a:moveTo>
                  <a:lnTo>
                    <a:pt x="3" y="2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6" name="Freeform 715"/>
            <p:cNvSpPr>
              <a:spLocks/>
            </p:cNvSpPr>
            <p:nvPr/>
          </p:nvSpPr>
          <p:spPr bwMode="auto">
            <a:xfrm>
              <a:off x="4606" y="1315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11 w 13"/>
                <a:gd name="T3" fmla="*/ 0 h 2"/>
                <a:gd name="T4" fmla="*/ 13 w 13"/>
                <a:gd name="T5" fmla="*/ 2 h 2"/>
                <a:gd name="T6" fmla="*/ 0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0" y="0"/>
                  </a:moveTo>
                  <a:lnTo>
                    <a:pt x="11" y="0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7" name="Freeform 716"/>
            <p:cNvSpPr>
              <a:spLocks/>
            </p:cNvSpPr>
            <p:nvPr/>
          </p:nvSpPr>
          <p:spPr bwMode="auto">
            <a:xfrm>
              <a:off x="4606" y="1315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11 w 13"/>
                <a:gd name="T3" fmla="*/ 0 h 2"/>
                <a:gd name="T4" fmla="*/ 13 w 13"/>
                <a:gd name="T5" fmla="*/ 2 h 2"/>
                <a:gd name="T6" fmla="*/ 0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0" y="0"/>
                  </a:moveTo>
                  <a:lnTo>
                    <a:pt x="11" y="0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8" name="Freeform 717"/>
            <p:cNvSpPr>
              <a:spLocks/>
            </p:cNvSpPr>
            <p:nvPr/>
          </p:nvSpPr>
          <p:spPr bwMode="auto">
            <a:xfrm>
              <a:off x="4529" y="1317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79" name="Freeform 718"/>
            <p:cNvSpPr>
              <a:spLocks/>
            </p:cNvSpPr>
            <p:nvPr/>
          </p:nvSpPr>
          <p:spPr bwMode="auto">
            <a:xfrm>
              <a:off x="4529" y="1317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0" name="Freeform 719"/>
            <p:cNvSpPr>
              <a:spLocks/>
            </p:cNvSpPr>
            <p:nvPr/>
          </p:nvSpPr>
          <p:spPr bwMode="auto">
            <a:xfrm>
              <a:off x="4530" y="131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9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1" name="Freeform 720"/>
            <p:cNvSpPr>
              <a:spLocks/>
            </p:cNvSpPr>
            <p:nvPr/>
          </p:nvSpPr>
          <p:spPr bwMode="auto">
            <a:xfrm>
              <a:off x="4530" y="131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9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2" name="Freeform 721"/>
            <p:cNvSpPr>
              <a:spLocks/>
            </p:cNvSpPr>
            <p:nvPr/>
          </p:nvSpPr>
          <p:spPr bwMode="auto">
            <a:xfrm>
              <a:off x="4609" y="131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3" name="Freeform 722"/>
            <p:cNvSpPr>
              <a:spLocks/>
            </p:cNvSpPr>
            <p:nvPr/>
          </p:nvSpPr>
          <p:spPr bwMode="auto">
            <a:xfrm>
              <a:off x="4609" y="131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4" name="Freeform 723"/>
            <p:cNvSpPr>
              <a:spLocks/>
            </p:cNvSpPr>
            <p:nvPr/>
          </p:nvSpPr>
          <p:spPr bwMode="auto">
            <a:xfrm>
              <a:off x="4609" y="131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0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5" name="Freeform 724"/>
            <p:cNvSpPr>
              <a:spLocks/>
            </p:cNvSpPr>
            <p:nvPr/>
          </p:nvSpPr>
          <p:spPr bwMode="auto">
            <a:xfrm>
              <a:off x="4609" y="131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0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6" name="Freeform 725"/>
            <p:cNvSpPr>
              <a:spLocks/>
            </p:cNvSpPr>
            <p:nvPr/>
          </p:nvSpPr>
          <p:spPr bwMode="auto">
            <a:xfrm>
              <a:off x="4527" y="1318"/>
              <a:ext cx="10" cy="1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2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2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7" name="Freeform 726"/>
            <p:cNvSpPr>
              <a:spLocks/>
            </p:cNvSpPr>
            <p:nvPr/>
          </p:nvSpPr>
          <p:spPr bwMode="auto">
            <a:xfrm>
              <a:off x="4527" y="1318"/>
              <a:ext cx="10" cy="1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2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2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8" name="Freeform 727"/>
            <p:cNvSpPr>
              <a:spLocks/>
            </p:cNvSpPr>
            <p:nvPr/>
          </p:nvSpPr>
          <p:spPr bwMode="auto">
            <a:xfrm>
              <a:off x="4529" y="1318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89" name="Freeform 728"/>
            <p:cNvSpPr>
              <a:spLocks/>
            </p:cNvSpPr>
            <p:nvPr/>
          </p:nvSpPr>
          <p:spPr bwMode="auto">
            <a:xfrm>
              <a:off x="4529" y="1318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0" name="Freeform 729"/>
            <p:cNvSpPr>
              <a:spLocks/>
            </p:cNvSpPr>
            <p:nvPr/>
          </p:nvSpPr>
          <p:spPr bwMode="auto">
            <a:xfrm>
              <a:off x="4610" y="1318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2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2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1" name="Freeform 730"/>
            <p:cNvSpPr>
              <a:spLocks/>
            </p:cNvSpPr>
            <p:nvPr/>
          </p:nvSpPr>
          <p:spPr bwMode="auto">
            <a:xfrm>
              <a:off x="4610" y="1318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2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2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2" name="Freeform 731"/>
            <p:cNvSpPr>
              <a:spLocks/>
            </p:cNvSpPr>
            <p:nvPr/>
          </p:nvSpPr>
          <p:spPr bwMode="auto">
            <a:xfrm>
              <a:off x="4610" y="1318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0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3" name="Freeform 732"/>
            <p:cNvSpPr>
              <a:spLocks/>
            </p:cNvSpPr>
            <p:nvPr/>
          </p:nvSpPr>
          <p:spPr bwMode="auto">
            <a:xfrm>
              <a:off x="4610" y="1318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0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4" name="Freeform 733"/>
            <p:cNvSpPr>
              <a:spLocks/>
            </p:cNvSpPr>
            <p:nvPr/>
          </p:nvSpPr>
          <p:spPr bwMode="auto">
            <a:xfrm>
              <a:off x="4526" y="1319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5" name="Freeform 734"/>
            <p:cNvSpPr>
              <a:spLocks/>
            </p:cNvSpPr>
            <p:nvPr/>
          </p:nvSpPr>
          <p:spPr bwMode="auto">
            <a:xfrm>
              <a:off x="4526" y="1319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6" name="Freeform 735"/>
            <p:cNvSpPr>
              <a:spLocks/>
            </p:cNvSpPr>
            <p:nvPr/>
          </p:nvSpPr>
          <p:spPr bwMode="auto">
            <a:xfrm>
              <a:off x="4527" y="131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7" name="Freeform 736"/>
            <p:cNvSpPr>
              <a:spLocks/>
            </p:cNvSpPr>
            <p:nvPr/>
          </p:nvSpPr>
          <p:spPr bwMode="auto">
            <a:xfrm>
              <a:off x="4527" y="131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8" name="Freeform 737"/>
            <p:cNvSpPr>
              <a:spLocks/>
            </p:cNvSpPr>
            <p:nvPr/>
          </p:nvSpPr>
          <p:spPr bwMode="auto">
            <a:xfrm>
              <a:off x="4612" y="1319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2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2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99" name="Freeform 738"/>
            <p:cNvSpPr>
              <a:spLocks/>
            </p:cNvSpPr>
            <p:nvPr/>
          </p:nvSpPr>
          <p:spPr bwMode="auto">
            <a:xfrm>
              <a:off x="4612" y="1319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2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2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0" name="Freeform 739"/>
            <p:cNvSpPr>
              <a:spLocks/>
            </p:cNvSpPr>
            <p:nvPr/>
          </p:nvSpPr>
          <p:spPr bwMode="auto">
            <a:xfrm>
              <a:off x="4612" y="1319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0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1" name="Freeform 740"/>
            <p:cNvSpPr>
              <a:spLocks/>
            </p:cNvSpPr>
            <p:nvPr/>
          </p:nvSpPr>
          <p:spPr bwMode="auto">
            <a:xfrm>
              <a:off x="4612" y="1319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0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2" name="Freeform 741"/>
            <p:cNvSpPr>
              <a:spLocks/>
            </p:cNvSpPr>
            <p:nvPr/>
          </p:nvSpPr>
          <p:spPr bwMode="auto">
            <a:xfrm>
              <a:off x="4525" y="1320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3" name="Freeform 742"/>
            <p:cNvSpPr>
              <a:spLocks/>
            </p:cNvSpPr>
            <p:nvPr/>
          </p:nvSpPr>
          <p:spPr bwMode="auto">
            <a:xfrm>
              <a:off x="4525" y="1320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4" name="Freeform 743"/>
            <p:cNvSpPr>
              <a:spLocks/>
            </p:cNvSpPr>
            <p:nvPr/>
          </p:nvSpPr>
          <p:spPr bwMode="auto">
            <a:xfrm>
              <a:off x="4526" y="1320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5" name="Freeform 744"/>
            <p:cNvSpPr>
              <a:spLocks/>
            </p:cNvSpPr>
            <p:nvPr/>
          </p:nvSpPr>
          <p:spPr bwMode="auto">
            <a:xfrm>
              <a:off x="4526" y="1320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6" name="Freeform 745"/>
            <p:cNvSpPr>
              <a:spLocks/>
            </p:cNvSpPr>
            <p:nvPr/>
          </p:nvSpPr>
          <p:spPr bwMode="auto">
            <a:xfrm>
              <a:off x="4614" y="1320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7" name="Freeform 746"/>
            <p:cNvSpPr>
              <a:spLocks/>
            </p:cNvSpPr>
            <p:nvPr/>
          </p:nvSpPr>
          <p:spPr bwMode="auto">
            <a:xfrm>
              <a:off x="4614" y="1320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8" name="Freeform 747"/>
            <p:cNvSpPr>
              <a:spLocks/>
            </p:cNvSpPr>
            <p:nvPr/>
          </p:nvSpPr>
          <p:spPr bwMode="auto">
            <a:xfrm>
              <a:off x="4614" y="1320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9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09" name="Freeform 748"/>
            <p:cNvSpPr>
              <a:spLocks/>
            </p:cNvSpPr>
            <p:nvPr/>
          </p:nvSpPr>
          <p:spPr bwMode="auto">
            <a:xfrm>
              <a:off x="4614" y="1320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9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0" name="Freeform 749"/>
            <p:cNvSpPr>
              <a:spLocks/>
            </p:cNvSpPr>
            <p:nvPr/>
          </p:nvSpPr>
          <p:spPr bwMode="auto">
            <a:xfrm>
              <a:off x="4523" y="1321"/>
              <a:ext cx="9" cy="2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2 h 2"/>
                <a:gd name="T4" fmla="*/ 9 w 9"/>
                <a:gd name="T5" fmla="*/ 2 h 2"/>
                <a:gd name="T6" fmla="*/ 2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2" y="0"/>
                  </a:moveTo>
                  <a:lnTo>
                    <a:pt x="0" y="2"/>
                  </a:lnTo>
                  <a:lnTo>
                    <a:pt x="9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1" name="Freeform 750"/>
            <p:cNvSpPr>
              <a:spLocks/>
            </p:cNvSpPr>
            <p:nvPr/>
          </p:nvSpPr>
          <p:spPr bwMode="auto">
            <a:xfrm>
              <a:off x="4523" y="1321"/>
              <a:ext cx="9" cy="2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2 h 2"/>
                <a:gd name="T4" fmla="*/ 9 w 9"/>
                <a:gd name="T5" fmla="*/ 2 h 2"/>
                <a:gd name="T6" fmla="*/ 2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2" y="0"/>
                  </a:moveTo>
                  <a:lnTo>
                    <a:pt x="0" y="2"/>
                  </a:lnTo>
                  <a:lnTo>
                    <a:pt x="9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2" name="Freeform 751"/>
            <p:cNvSpPr>
              <a:spLocks/>
            </p:cNvSpPr>
            <p:nvPr/>
          </p:nvSpPr>
          <p:spPr bwMode="auto">
            <a:xfrm>
              <a:off x="4525" y="1321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7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3" name="Freeform 752"/>
            <p:cNvSpPr>
              <a:spLocks/>
            </p:cNvSpPr>
            <p:nvPr/>
          </p:nvSpPr>
          <p:spPr bwMode="auto">
            <a:xfrm>
              <a:off x="4525" y="1321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7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4" name="Freeform 753"/>
            <p:cNvSpPr>
              <a:spLocks/>
            </p:cNvSpPr>
            <p:nvPr/>
          </p:nvSpPr>
          <p:spPr bwMode="auto">
            <a:xfrm>
              <a:off x="4615" y="1321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2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2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5" name="Freeform 754"/>
            <p:cNvSpPr>
              <a:spLocks/>
            </p:cNvSpPr>
            <p:nvPr/>
          </p:nvSpPr>
          <p:spPr bwMode="auto">
            <a:xfrm>
              <a:off x="4615" y="1321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2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2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6" name="Freeform 755"/>
            <p:cNvSpPr>
              <a:spLocks/>
            </p:cNvSpPr>
            <p:nvPr/>
          </p:nvSpPr>
          <p:spPr bwMode="auto">
            <a:xfrm>
              <a:off x="4615" y="1321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7" name="Freeform 756"/>
            <p:cNvSpPr>
              <a:spLocks/>
            </p:cNvSpPr>
            <p:nvPr/>
          </p:nvSpPr>
          <p:spPr bwMode="auto">
            <a:xfrm>
              <a:off x="4615" y="1321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8" name="Freeform 757"/>
            <p:cNvSpPr>
              <a:spLocks/>
            </p:cNvSpPr>
            <p:nvPr/>
          </p:nvSpPr>
          <p:spPr bwMode="auto">
            <a:xfrm>
              <a:off x="4523" y="1323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19" name="Freeform 758"/>
            <p:cNvSpPr>
              <a:spLocks/>
            </p:cNvSpPr>
            <p:nvPr/>
          </p:nvSpPr>
          <p:spPr bwMode="auto">
            <a:xfrm>
              <a:off x="4523" y="1323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0" name="Freeform 759"/>
            <p:cNvSpPr>
              <a:spLocks/>
            </p:cNvSpPr>
            <p:nvPr/>
          </p:nvSpPr>
          <p:spPr bwMode="auto">
            <a:xfrm>
              <a:off x="4523" y="1323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1" name="Freeform 760"/>
            <p:cNvSpPr>
              <a:spLocks/>
            </p:cNvSpPr>
            <p:nvPr/>
          </p:nvSpPr>
          <p:spPr bwMode="auto">
            <a:xfrm>
              <a:off x="4523" y="1323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2" name="Freeform 761"/>
            <p:cNvSpPr>
              <a:spLocks/>
            </p:cNvSpPr>
            <p:nvPr/>
          </p:nvSpPr>
          <p:spPr bwMode="auto">
            <a:xfrm>
              <a:off x="4617" y="1323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3" name="Freeform 762"/>
            <p:cNvSpPr>
              <a:spLocks/>
            </p:cNvSpPr>
            <p:nvPr/>
          </p:nvSpPr>
          <p:spPr bwMode="auto">
            <a:xfrm>
              <a:off x="4617" y="1323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4" name="Freeform 763"/>
            <p:cNvSpPr>
              <a:spLocks/>
            </p:cNvSpPr>
            <p:nvPr/>
          </p:nvSpPr>
          <p:spPr bwMode="auto">
            <a:xfrm>
              <a:off x="4617" y="1323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5" name="Freeform 764"/>
            <p:cNvSpPr>
              <a:spLocks/>
            </p:cNvSpPr>
            <p:nvPr/>
          </p:nvSpPr>
          <p:spPr bwMode="auto">
            <a:xfrm>
              <a:off x="4617" y="1323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6" name="Freeform 765"/>
            <p:cNvSpPr>
              <a:spLocks/>
            </p:cNvSpPr>
            <p:nvPr/>
          </p:nvSpPr>
          <p:spPr bwMode="auto">
            <a:xfrm>
              <a:off x="4520" y="1324"/>
              <a:ext cx="9" cy="2"/>
            </a:xfrm>
            <a:custGeom>
              <a:avLst/>
              <a:gdLst>
                <a:gd name="T0" fmla="*/ 3 w 9"/>
                <a:gd name="T1" fmla="*/ 0 h 2"/>
                <a:gd name="T2" fmla="*/ 0 w 9"/>
                <a:gd name="T3" fmla="*/ 2 h 2"/>
                <a:gd name="T4" fmla="*/ 9 w 9"/>
                <a:gd name="T5" fmla="*/ 2 h 2"/>
                <a:gd name="T6" fmla="*/ 3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3" y="0"/>
                  </a:moveTo>
                  <a:lnTo>
                    <a:pt x="0" y="2"/>
                  </a:lnTo>
                  <a:lnTo>
                    <a:pt x="9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7" name="Freeform 766"/>
            <p:cNvSpPr>
              <a:spLocks/>
            </p:cNvSpPr>
            <p:nvPr/>
          </p:nvSpPr>
          <p:spPr bwMode="auto">
            <a:xfrm>
              <a:off x="4520" y="1324"/>
              <a:ext cx="9" cy="2"/>
            </a:xfrm>
            <a:custGeom>
              <a:avLst/>
              <a:gdLst>
                <a:gd name="T0" fmla="*/ 3 w 9"/>
                <a:gd name="T1" fmla="*/ 0 h 2"/>
                <a:gd name="T2" fmla="*/ 0 w 9"/>
                <a:gd name="T3" fmla="*/ 2 h 2"/>
                <a:gd name="T4" fmla="*/ 9 w 9"/>
                <a:gd name="T5" fmla="*/ 2 h 2"/>
                <a:gd name="T6" fmla="*/ 3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3" y="0"/>
                  </a:moveTo>
                  <a:lnTo>
                    <a:pt x="0" y="2"/>
                  </a:lnTo>
                  <a:lnTo>
                    <a:pt x="9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8" name="Freeform 767"/>
            <p:cNvSpPr>
              <a:spLocks/>
            </p:cNvSpPr>
            <p:nvPr/>
          </p:nvSpPr>
          <p:spPr bwMode="auto">
            <a:xfrm>
              <a:off x="4523" y="1324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29" name="Freeform 768"/>
            <p:cNvSpPr>
              <a:spLocks/>
            </p:cNvSpPr>
            <p:nvPr/>
          </p:nvSpPr>
          <p:spPr bwMode="auto">
            <a:xfrm>
              <a:off x="4523" y="1324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0" name="Freeform 769"/>
            <p:cNvSpPr>
              <a:spLocks/>
            </p:cNvSpPr>
            <p:nvPr/>
          </p:nvSpPr>
          <p:spPr bwMode="auto">
            <a:xfrm>
              <a:off x="4618" y="1324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2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2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1" name="Freeform 770"/>
            <p:cNvSpPr>
              <a:spLocks/>
            </p:cNvSpPr>
            <p:nvPr/>
          </p:nvSpPr>
          <p:spPr bwMode="auto">
            <a:xfrm>
              <a:off x="4618" y="1324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2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2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2" name="Freeform 771"/>
            <p:cNvSpPr>
              <a:spLocks/>
            </p:cNvSpPr>
            <p:nvPr/>
          </p:nvSpPr>
          <p:spPr bwMode="auto">
            <a:xfrm>
              <a:off x="4618" y="1324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8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8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3" name="Freeform 772"/>
            <p:cNvSpPr>
              <a:spLocks/>
            </p:cNvSpPr>
            <p:nvPr/>
          </p:nvSpPr>
          <p:spPr bwMode="auto">
            <a:xfrm>
              <a:off x="4618" y="1324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8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8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4" name="Freeform 773"/>
            <p:cNvSpPr>
              <a:spLocks/>
            </p:cNvSpPr>
            <p:nvPr/>
          </p:nvSpPr>
          <p:spPr bwMode="auto">
            <a:xfrm>
              <a:off x="4520" y="1326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5" name="Freeform 774"/>
            <p:cNvSpPr>
              <a:spLocks/>
            </p:cNvSpPr>
            <p:nvPr/>
          </p:nvSpPr>
          <p:spPr bwMode="auto">
            <a:xfrm>
              <a:off x="4520" y="1326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6" name="Freeform 775"/>
            <p:cNvSpPr>
              <a:spLocks/>
            </p:cNvSpPr>
            <p:nvPr/>
          </p:nvSpPr>
          <p:spPr bwMode="auto">
            <a:xfrm>
              <a:off x="4520" y="1326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7" name="Freeform 776"/>
            <p:cNvSpPr>
              <a:spLocks/>
            </p:cNvSpPr>
            <p:nvPr/>
          </p:nvSpPr>
          <p:spPr bwMode="auto">
            <a:xfrm>
              <a:off x="4520" y="1326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8" name="Freeform 777"/>
            <p:cNvSpPr>
              <a:spLocks/>
            </p:cNvSpPr>
            <p:nvPr/>
          </p:nvSpPr>
          <p:spPr bwMode="auto">
            <a:xfrm>
              <a:off x="4620" y="1326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39" name="Freeform 778"/>
            <p:cNvSpPr>
              <a:spLocks/>
            </p:cNvSpPr>
            <p:nvPr/>
          </p:nvSpPr>
          <p:spPr bwMode="auto">
            <a:xfrm>
              <a:off x="4620" y="1326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0" name="Freeform 779"/>
            <p:cNvSpPr>
              <a:spLocks/>
            </p:cNvSpPr>
            <p:nvPr/>
          </p:nvSpPr>
          <p:spPr bwMode="auto">
            <a:xfrm>
              <a:off x="4620" y="1326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1" name="Freeform 780"/>
            <p:cNvSpPr>
              <a:spLocks/>
            </p:cNvSpPr>
            <p:nvPr/>
          </p:nvSpPr>
          <p:spPr bwMode="auto">
            <a:xfrm>
              <a:off x="4620" y="1326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2" name="Freeform 781"/>
            <p:cNvSpPr>
              <a:spLocks/>
            </p:cNvSpPr>
            <p:nvPr/>
          </p:nvSpPr>
          <p:spPr bwMode="auto">
            <a:xfrm>
              <a:off x="4518" y="1327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3" name="Freeform 782"/>
            <p:cNvSpPr>
              <a:spLocks/>
            </p:cNvSpPr>
            <p:nvPr/>
          </p:nvSpPr>
          <p:spPr bwMode="auto">
            <a:xfrm>
              <a:off x="4518" y="1327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4" name="Freeform 783"/>
            <p:cNvSpPr>
              <a:spLocks/>
            </p:cNvSpPr>
            <p:nvPr/>
          </p:nvSpPr>
          <p:spPr bwMode="auto">
            <a:xfrm>
              <a:off x="4520" y="1327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6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5" name="Freeform 784"/>
            <p:cNvSpPr>
              <a:spLocks/>
            </p:cNvSpPr>
            <p:nvPr/>
          </p:nvSpPr>
          <p:spPr bwMode="auto">
            <a:xfrm>
              <a:off x="4520" y="1327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6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6" name="Freeform 785"/>
            <p:cNvSpPr>
              <a:spLocks/>
            </p:cNvSpPr>
            <p:nvPr/>
          </p:nvSpPr>
          <p:spPr bwMode="auto">
            <a:xfrm>
              <a:off x="4621" y="1327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2 w 10"/>
                <a:gd name="T3" fmla="*/ 2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7" name="Freeform 786"/>
            <p:cNvSpPr>
              <a:spLocks/>
            </p:cNvSpPr>
            <p:nvPr/>
          </p:nvSpPr>
          <p:spPr bwMode="auto">
            <a:xfrm>
              <a:off x="4621" y="1327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2 w 10"/>
                <a:gd name="T3" fmla="*/ 2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8" name="Freeform 787"/>
            <p:cNvSpPr>
              <a:spLocks/>
            </p:cNvSpPr>
            <p:nvPr/>
          </p:nvSpPr>
          <p:spPr bwMode="auto">
            <a:xfrm>
              <a:off x="4621" y="1327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8 w 10"/>
                <a:gd name="T3" fmla="*/ 0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49" name="Freeform 788"/>
            <p:cNvSpPr>
              <a:spLocks/>
            </p:cNvSpPr>
            <p:nvPr/>
          </p:nvSpPr>
          <p:spPr bwMode="auto">
            <a:xfrm>
              <a:off x="4621" y="1327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8 w 10"/>
                <a:gd name="T3" fmla="*/ 0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0" name="Freeform 789"/>
            <p:cNvSpPr>
              <a:spLocks/>
            </p:cNvSpPr>
            <p:nvPr/>
          </p:nvSpPr>
          <p:spPr bwMode="auto">
            <a:xfrm>
              <a:off x="4518" y="13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1" name="Freeform 790"/>
            <p:cNvSpPr>
              <a:spLocks/>
            </p:cNvSpPr>
            <p:nvPr/>
          </p:nvSpPr>
          <p:spPr bwMode="auto">
            <a:xfrm>
              <a:off x="4518" y="13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2" name="Freeform 791"/>
            <p:cNvSpPr>
              <a:spLocks/>
            </p:cNvSpPr>
            <p:nvPr/>
          </p:nvSpPr>
          <p:spPr bwMode="auto">
            <a:xfrm>
              <a:off x="4518" y="13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3" name="Freeform 792"/>
            <p:cNvSpPr>
              <a:spLocks/>
            </p:cNvSpPr>
            <p:nvPr/>
          </p:nvSpPr>
          <p:spPr bwMode="auto">
            <a:xfrm>
              <a:off x="4518" y="13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4" name="Freeform 793"/>
            <p:cNvSpPr>
              <a:spLocks/>
            </p:cNvSpPr>
            <p:nvPr/>
          </p:nvSpPr>
          <p:spPr bwMode="auto">
            <a:xfrm>
              <a:off x="4623" y="13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5" name="Freeform 794"/>
            <p:cNvSpPr>
              <a:spLocks/>
            </p:cNvSpPr>
            <p:nvPr/>
          </p:nvSpPr>
          <p:spPr bwMode="auto">
            <a:xfrm>
              <a:off x="4623" y="13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6" name="Freeform 795"/>
            <p:cNvSpPr>
              <a:spLocks/>
            </p:cNvSpPr>
            <p:nvPr/>
          </p:nvSpPr>
          <p:spPr bwMode="auto">
            <a:xfrm>
              <a:off x="4623" y="13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7" name="Freeform 796"/>
            <p:cNvSpPr>
              <a:spLocks/>
            </p:cNvSpPr>
            <p:nvPr/>
          </p:nvSpPr>
          <p:spPr bwMode="auto">
            <a:xfrm>
              <a:off x="4623" y="13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8" name="Freeform 797"/>
            <p:cNvSpPr>
              <a:spLocks/>
            </p:cNvSpPr>
            <p:nvPr/>
          </p:nvSpPr>
          <p:spPr bwMode="auto">
            <a:xfrm>
              <a:off x="4516" y="1330"/>
              <a:ext cx="7" cy="2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2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2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59" name="Freeform 798"/>
            <p:cNvSpPr>
              <a:spLocks/>
            </p:cNvSpPr>
            <p:nvPr/>
          </p:nvSpPr>
          <p:spPr bwMode="auto">
            <a:xfrm>
              <a:off x="4516" y="1330"/>
              <a:ext cx="7" cy="2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2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2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0" name="Freeform 799"/>
            <p:cNvSpPr>
              <a:spLocks/>
            </p:cNvSpPr>
            <p:nvPr/>
          </p:nvSpPr>
          <p:spPr bwMode="auto">
            <a:xfrm>
              <a:off x="4518" y="1330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5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1" name="Freeform 800"/>
            <p:cNvSpPr>
              <a:spLocks/>
            </p:cNvSpPr>
            <p:nvPr/>
          </p:nvSpPr>
          <p:spPr bwMode="auto">
            <a:xfrm>
              <a:off x="4518" y="1330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5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2" name="Freeform 801"/>
            <p:cNvSpPr>
              <a:spLocks/>
            </p:cNvSpPr>
            <p:nvPr/>
          </p:nvSpPr>
          <p:spPr bwMode="auto">
            <a:xfrm>
              <a:off x="4623" y="1330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2 w 10"/>
                <a:gd name="T3" fmla="*/ 2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3" name="Freeform 802"/>
            <p:cNvSpPr>
              <a:spLocks/>
            </p:cNvSpPr>
            <p:nvPr/>
          </p:nvSpPr>
          <p:spPr bwMode="auto">
            <a:xfrm>
              <a:off x="4623" y="1330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2 w 10"/>
                <a:gd name="T3" fmla="*/ 2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4" name="Freeform 803"/>
            <p:cNvSpPr>
              <a:spLocks/>
            </p:cNvSpPr>
            <p:nvPr/>
          </p:nvSpPr>
          <p:spPr bwMode="auto">
            <a:xfrm>
              <a:off x="4623" y="1330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8 w 10"/>
                <a:gd name="T3" fmla="*/ 0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5" name="Freeform 804"/>
            <p:cNvSpPr>
              <a:spLocks/>
            </p:cNvSpPr>
            <p:nvPr/>
          </p:nvSpPr>
          <p:spPr bwMode="auto">
            <a:xfrm>
              <a:off x="4623" y="1330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8 w 10"/>
                <a:gd name="T3" fmla="*/ 0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6" name="Freeform 805"/>
            <p:cNvSpPr>
              <a:spLocks/>
            </p:cNvSpPr>
            <p:nvPr/>
          </p:nvSpPr>
          <p:spPr bwMode="auto">
            <a:xfrm>
              <a:off x="4516" y="133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7" name="Freeform 806"/>
            <p:cNvSpPr>
              <a:spLocks/>
            </p:cNvSpPr>
            <p:nvPr/>
          </p:nvSpPr>
          <p:spPr bwMode="auto">
            <a:xfrm>
              <a:off x="4516" y="133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8" name="Freeform 807"/>
            <p:cNvSpPr>
              <a:spLocks/>
            </p:cNvSpPr>
            <p:nvPr/>
          </p:nvSpPr>
          <p:spPr bwMode="auto">
            <a:xfrm>
              <a:off x="4516" y="133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69" name="Freeform 808"/>
            <p:cNvSpPr>
              <a:spLocks/>
            </p:cNvSpPr>
            <p:nvPr/>
          </p:nvSpPr>
          <p:spPr bwMode="auto">
            <a:xfrm>
              <a:off x="4516" y="133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0" name="Freeform 809"/>
            <p:cNvSpPr>
              <a:spLocks/>
            </p:cNvSpPr>
            <p:nvPr/>
          </p:nvSpPr>
          <p:spPr bwMode="auto">
            <a:xfrm>
              <a:off x="4625" y="1332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1" name="Freeform 810"/>
            <p:cNvSpPr>
              <a:spLocks/>
            </p:cNvSpPr>
            <p:nvPr/>
          </p:nvSpPr>
          <p:spPr bwMode="auto">
            <a:xfrm>
              <a:off x="4625" y="1332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2" name="Freeform 811"/>
            <p:cNvSpPr>
              <a:spLocks/>
            </p:cNvSpPr>
            <p:nvPr/>
          </p:nvSpPr>
          <p:spPr bwMode="auto">
            <a:xfrm>
              <a:off x="4625" y="1332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3" name="Freeform 812"/>
            <p:cNvSpPr>
              <a:spLocks/>
            </p:cNvSpPr>
            <p:nvPr/>
          </p:nvSpPr>
          <p:spPr bwMode="auto">
            <a:xfrm>
              <a:off x="4625" y="1332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4" name="Freeform 813"/>
            <p:cNvSpPr>
              <a:spLocks/>
            </p:cNvSpPr>
            <p:nvPr/>
          </p:nvSpPr>
          <p:spPr bwMode="auto">
            <a:xfrm>
              <a:off x="4514" y="1333"/>
              <a:ext cx="7" cy="2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2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2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5" name="Freeform 814"/>
            <p:cNvSpPr>
              <a:spLocks/>
            </p:cNvSpPr>
            <p:nvPr/>
          </p:nvSpPr>
          <p:spPr bwMode="auto">
            <a:xfrm>
              <a:off x="4514" y="1333"/>
              <a:ext cx="7" cy="2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2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2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6" name="Freeform 815"/>
            <p:cNvSpPr>
              <a:spLocks/>
            </p:cNvSpPr>
            <p:nvPr/>
          </p:nvSpPr>
          <p:spPr bwMode="auto">
            <a:xfrm>
              <a:off x="4516" y="1333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5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7" name="Freeform 816"/>
            <p:cNvSpPr>
              <a:spLocks/>
            </p:cNvSpPr>
            <p:nvPr/>
          </p:nvSpPr>
          <p:spPr bwMode="auto">
            <a:xfrm>
              <a:off x="4516" y="1333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5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8" name="Freeform 817"/>
            <p:cNvSpPr>
              <a:spLocks/>
            </p:cNvSpPr>
            <p:nvPr/>
          </p:nvSpPr>
          <p:spPr bwMode="auto">
            <a:xfrm>
              <a:off x="4626" y="1333"/>
              <a:ext cx="9" cy="2"/>
            </a:xfrm>
            <a:custGeom>
              <a:avLst/>
              <a:gdLst>
                <a:gd name="T0" fmla="*/ 0 w 9"/>
                <a:gd name="T1" fmla="*/ 0 h 2"/>
                <a:gd name="T2" fmla="*/ 2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2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79" name="Freeform 818"/>
            <p:cNvSpPr>
              <a:spLocks/>
            </p:cNvSpPr>
            <p:nvPr/>
          </p:nvSpPr>
          <p:spPr bwMode="auto">
            <a:xfrm>
              <a:off x="4626" y="1333"/>
              <a:ext cx="9" cy="2"/>
            </a:xfrm>
            <a:custGeom>
              <a:avLst/>
              <a:gdLst>
                <a:gd name="T0" fmla="*/ 0 w 9"/>
                <a:gd name="T1" fmla="*/ 0 h 2"/>
                <a:gd name="T2" fmla="*/ 2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2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930" name="Group 1020"/>
          <p:cNvGrpSpPr>
            <a:grpSpLocks/>
          </p:cNvGrpSpPr>
          <p:nvPr/>
        </p:nvGrpSpPr>
        <p:grpSpPr bwMode="auto">
          <a:xfrm>
            <a:off x="7816850" y="1846263"/>
            <a:ext cx="250825" cy="79375"/>
            <a:chOff x="4502" y="1333"/>
            <a:chExt cx="145" cy="50"/>
          </a:xfrm>
        </p:grpSpPr>
        <p:sp>
          <p:nvSpPr>
            <p:cNvPr id="30280" name="Freeform 820"/>
            <p:cNvSpPr>
              <a:spLocks/>
            </p:cNvSpPr>
            <p:nvPr/>
          </p:nvSpPr>
          <p:spPr bwMode="auto">
            <a:xfrm>
              <a:off x="4626" y="1333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81" name="Freeform 821"/>
            <p:cNvSpPr>
              <a:spLocks/>
            </p:cNvSpPr>
            <p:nvPr/>
          </p:nvSpPr>
          <p:spPr bwMode="auto">
            <a:xfrm>
              <a:off x="4626" y="1333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82" name="Freeform 822"/>
            <p:cNvSpPr>
              <a:spLocks/>
            </p:cNvSpPr>
            <p:nvPr/>
          </p:nvSpPr>
          <p:spPr bwMode="auto">
            <a:xfrm>
              <a:off x="4513" y="1335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83" name="Freeform 823"/>
            <p:cNvSpPr>
              <a:spLocks/>
            </p:cNvSpPr>
            <p:nvPr/>
          </p:nvSpPr>
          <p:spPr bwMode="auto">
            <a:xfrm>
              <a:off x="4513" y="1335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84" name="Freeform 824"/>
            <p:cNvSpPr>
              <a:spLocks/>
            </p:cNvSpPr>
            <p:nvPr/>
          </p:nvSpPr>
          <p:spPr bwMode="auto">
            <a:xfrm>
              <a:off x="4514" y="133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85" name="Freeform 825"/>
            <p:cNvSpPr>
              <a:spLocks/>
            </p:cNvSpPr>
            <p:nvPr/>
          </p:nvSpPr>
          <p:spPr bwMode="auto">
            <a:xfrm>
              <a:off x="4514" y="133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86" name="Freeform 826"/>
            <p:cNvSpPr>
              <a:spLocks/>
            </p:cNvSpPr>
            <p:nvPr/>
          </p:nvSpPr>
          <p:spPr bwMode="auto">
            <a:xfrm>
              <a:off x="4628" y="133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87" name="Freeform 827"/>
            <p:cNvSpPr>
              <a:spLocks/>
            </p:cNvSpPr>
            <p:nvPr/>
          </p:nvSpPr>
          <p:spPr bwMode="auto">
            <a:xfrm>
              <a:off x="4628" y="133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88" name="Freeform 828"/>
            <p:cNvSpPr>
              <a:spLocks/>
            </p:cNvSpPr>
            <p:nvPr/>
          </p:nvSpPr>
          <p:spPr bwMode="auto">
            <a:xfrm>
              <a:off x="4628" y="133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89" name="Freeform 829"/>
            <p:cNvSpPr>
              <a:spLocks/>
            </p:cNvSpPr>
            <p:nvPr/>
          </p:nvSpPr>
          <p:spPr bwMode="auto">
            <a:xfrm>
              <a:off x="4628" y="133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0" name="Freeform 830"/>
            <p:cNvSpPr>
              <a:spLocks/>
            </p:cNvSpPr>
            <p:nvPr/>
          </p:nvSpPr>
          <p:spPr bwMode="auto">
            <a:xfrm>
              <a:off x="4512" y="1336"/>
              <a:ext cx="7" cy="3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1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1" y="0"/>
                  </a:moveTo>
                  <a:lnTo>
                    <a:pt x="0" y="3"/>
                  </a:lnTo>
                  <a:lnTo>
                    <a:pt x="7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1" name="Freeform 831"/>
            <p:cNvSpPr>
              <a:spLocks/>
            </p:cNvSpPr>
            <p:nvPr/>
          </p:nvSpPr>
          <p:spPr bwMode="auto">
            <a:xfrm>
              <a:off x="4512" y="1336"/>
              <a:ext cx="7" cy="3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1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1" y="0"/>
                  </a:moveTo>
                  <a:lnTo>
                    <a:pt x="0" y="3"/>
                  </a:lnTo>
                  <a:lnTo>
                    <a:pt x="7" y="3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2" name="Freeform 832"/>
            <p:cNvSpPr>
              <a:spLocks/>
            </p:cNvSpPr>
            <p:nvPr/>
          </p:nvSpPr>
          <p:spPr bwMode="auto">
            <a:xfrm>
              <a:off x="4513" y="1336"/>
              <a:ext cx="8" cy="3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0 h 3"/>
                <a:gd name="T4" fmla="*/ 6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3" name="Freeform 833"/>
            <p:cNvSpPr>
              <a:spLocks/>
            </p:cNvSpPr>
            <p:nvPr/>
          </p:nvSpPr>
          <p:spPr bwMode="auto">
            <a:xfrm>
              <a:off x="4513" y="1336"/>
              <a:ext cx="8" cy="3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0 h 3"/>
                <a:gd name="T4" fmla="*/ 6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4" name="Freeform 834"/>
            <p:cNvSpPr>
              <a:spLocks/>
            </p:cNvSpPr>
            <p:nvPr/>
          </p:nvSpPr>
          <p:spPr bwMode="auto">
            <a:xfrm>
              <a:off x="4628" y="1336"/>
              <a:ext cx="9" cy="3"/>
            </a:xfrm>
            <a:custGeom>
              <a:avLst/>
              <a:gdLst>
                <a:gd name="T0" fmla="*/ 0 w 9"/>
                <a:gd name="T1" fmla="*/ 0 h 3"/>
                <a:gd name="T2" fmla="*/ 2 w 9"/>
                <a:gd name="T3" fmla="*/ 3 h 3"/>
                <a:gd name="T4" fmla="*/ 9 w 9"/>
                <a:gd name="T5" fmla="*/ 3 h 3"/>
                <a:gd name="T6" fmla="*/ 0 w 9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3"/>
                <a:gd name="T14" fmla="*/ 9 w 9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3">
                  <a:moveTo>
                    <a:pt x="0" y="0"/>
                  </a:moveTo>
                  <a:lnTo>
                    <a:pt x="2" y="3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5" name="Freeform 835"/>
            <p:cNvSpPr>
              <a:spLocks/>
            </p:cNvSpPr>
            <p:nvPr/>
          </p:nvSpPr>
          <p:spPr bwMode="auto">
            <a:xfrm>
              <a:off x="4628" y="1336"/>
              <a:ext cx="9" cy="3"/>
            </a:xfrm>
            <a:custGeom>
              <a:avLst/>
              <a:gdLst>
                <a:gd name="T0" fmla="*/ 0 w 9"/>
                <a:gd name="T1" fmla="*/ 0 h 3"/>
                <a:gd name="T2" fmla="*/ 2 w 9"/>
                <a:gd name="T3" fmla="*/ 3 h 3"/>
                <a:gd name="T4" fmla="*/ 9 w 9"/>
                <a:gd name="T5" fmla="*/ 3 h 3"/>
                <a:gd name="T6" fmla="*/ 0 w 9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3"/>
                <a:gd name="T14" fmla="*/ 9 w 9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3">
                  <a:moveTo>
                    <a:pt x="0" y="0"/>
                  </a:moveTo>
                  <a:lnTo>
                    <a:pt x="2" y="3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6" name="Freeform 836"/>
            <p:cNvSpPr>
              <a:spLocks/>
            </p:cNvSpPr>
            <p:nvPr/>
          </p:nvSpPr>
          <p:spPr bwMode="auto">
            <a:xfrm>
              <a:off x="4628" y="1336"/>
              <a:ext cx="9" cy="3"/>
            </a:xfrm>
            <a:custGeom>
              <a:avLst/>
              <a:gdLst>
                <a:gd name="T0" fmla="*/ 0 w 9"/>
                <a:gd name="T1" fmla="*/ 0 h 3"/>
                <a:gd name="T2" fmla="*/ 7 w 9"/>
                <a:gd name="T3" fmla="*/ 0 h 3"/>
                <a:gd name="T4" fmla="*/ 9 w 9"/>
                <a:gd name="T5" fmla="*/ 3 h 3"/>
                <a:gd name="T6" fmla="*/ 0 w 9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3"/>
                <a:gd name="T14" fmla="*/ 9 w 9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3">
                  <a:moveTo>
                    <a:pt x="0" y="0"/>
                  </a:moveTo>
                  <a:lnTo>
                    <a:pt x="7" y="0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7" name="Freeform 837"/>
            <p:cNvSpPr>
              <a:spLocks/>
            </p:cNvSpPr>
            <p:nvPr/>
          </p:nvSpPr>
          <p:spPr bwMode="auto">
            <a:xfrm>
              <a:off x="4628" y="1336"/>
              <a:ext cx="9" cy="3"/>
            </a:xfrm>
            <a:custGeom>
              <a:avLst/>
              <a:gdLst>
                <a:gd name="T0" fmla="*/ 0 w 9"/>
                <a:gd name="T1" fmla="*/ 0 h 3"/>
                <a:gd name="T2" fmla="*/ 7 w 9"/>
                <a:gd name="T3" fmla="*/ 0 h 3"/>
                <a:gd name="T4" fmla="*/ 9 w 9"/>
                <a:gd name="T5" fmla="*/ 3 h 3"/>
                <a:gd name="T6" fmla="*/ 0 w 9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3"/>
                <a:gd name="T14" fmla="*/ 9 w 9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3">
                  <a:moveTo>
                    <a:pt x="0" y="0"/>
                  </a:moveTo>
                  <a:lnTo>
                    <a:pt x="7" y="0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8" name="Freeform 838"/>
            <p:cNvSpPr>
              <a:spLocks/>
            </p:cNvSpPr>
            <p:nvPr/>
          </p:nvSpPr>
          <p:spPr bwMode="auto">
            <a:xfrm>
              <a:off x="4511" y="1339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99" name="Freeform 839"/>
            <p:cNvSpPr>
              <a:spLocks/>
            </p:cNvSpPr>
            <p:nvPr/>
          </p:nvSpPr>
          <p:spPr bwMode="auto">
            <a:xfrm>
              <a:off x="4511" y="1339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0" name="Freeform 840"/>
            <p:cNvSpPr>
              <a:spLocks/>
            </p:cNvSpPr>
            <p:nvPr/>
          </p:nvSpPr>
          <p:spPr bwMode="auto">
            <a:xfrm>
              <a:off x="4512" y="13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1" name="Freeform 841"/>
            <p:cNvSpPr>
              <a:spLocks/>
            </p:cNvSpPr>
            <p:nvPr/>
          </p:nvSpPr>
          <p:spPr bwMode="auto">
            <a:xfrm>
              <a:off x="4512" y="13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2" name="Freeform 842"/>
            <p:cNvSpPr>
              <a:spLocks/>
            </p:cNvSpPr>
            <p:nvPr/>
          </p:nvSpPr>
          <p:spPr bwMode="auto">
            <a:xfrm>
              <a:off x="4630" y="13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3" name="Freeform 843"/>
            <p:cNvSpPr>
              <a:spLocks/>
            </p:cNvSpPr>
            <p:nvPr/>
          </p:nvSpPr>
          <p:spPr bwMode="auto">
            <a:xfrm>
              <a:off x="4630" y="13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4" name="Freeform 844"/>
            <p:cNvSpPr>
              <a:spLocks/>
            </p:cNvSpPr>
            <p:nvPr/>
          </p:nvSpPr>
          <p:spPr bwMode="auto">
            <a:xfrm>
              <a:off x="4630" y="13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5" name="Freeform 845"/>
            <p:cNvSpPr>
              <a:spLocks/>
            </p:cNvSpPr>
            <p:nvPr/>
          </p:nvSpPr>
          <p:spPr bwMode="auto">
            <a:xfrm>
              <a:off x="4630" y="13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6" name="Freeform 846"/>
            <p:cNvSpPr>
              <a:spLocks/>
            </p:cNvSpPr>
            <p:nvPr/>
          </p:nvSpPr>
          <p:spPr bwMode="auto">
            <a:xfrm>
              <a:off x="4510" y="1340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7" name="Freeform 847"/>
            <p:cNvSpPr>
              <a:spLocks/>
            </p:cNvSpPr>
            <p:nvPr/>
          </p:nvSpPr>
          <p:spPr bwMode="auto">
            <a:xfrm>
              <a:off x="4510" y="1340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8" name="Freeform 848"/>
            <p:cNvSpPr>
              <a:spLocks/>
            </p:cNvSpPr>
            <p:nvPr/>
          </p:nvSpPr>
          <p:spPr bwMode="auto">
            <a:xfrm>
              <a:off x="4511" y="134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09" name="Freeform 849"/>
            <p:cNvSpPr>
              <a:spLocks/>
            </p:cNvSpPr>
            <p:nvPr/>
          </p:nvSpPr>
          <p:spPr bwMode="auto">
            <a:xfrm>
              <a:off x="4511" y="134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0" name="Freeform 850"/>
            <p:cNvSpPr>
              <a:spLocks/>
            </p:cNvSpPr>
            <p:nvPr/>
          </p:nvSpPr>
          <p:spPr bwMode="auto">
            <a:xfrm>
              <a:off x="4631" y="1340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1" name="Freeform 851"/>
            <p:cNvSpPr>
              <a:spLocks/>
            </p:cNvSpPr>
            <p:nvPr/>
          </p:nvSpPr>
          <p:spPr bwMode="auto">
            <a:xfrm>
              <a:off x="4631" y="1340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2" name="Freeform 852"/>
            <p:cNvSpPr>
              <a:spLocks/>
            </p:cNvSpPr>
            <p:nvPr/>
          </p:nvSpPr>
          <p:spPr bwMode="auto">
            <a:xfrm>
              <a:off x="4631" y="1340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3" name="Freeform 853"/>
            <p:cNvSpPr>
              <a:spLocks/>
            </p:cNvSpPr>
            <p:nvPr/>
          </p:nvSpPr>
          <p:spPr bwMode="auto">
            <a:xfrm>
              <a:off x="4631" y="1340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4" name="Freeform 854"/>
            <p:cNvSpPr>
              <a:spLocks/>
            </p:cNvSpPr>
            <p:nvPr/>
          </p:nvSpPr>
          <p:spPr bwMode="auto">
            <a:xfrm>
              <a:off x="4510" y="1342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5" name="Freeform 855"/>
            <p:cNvSpPr>
              <a:spLocks/>
            </p:cNvSpPr>
            <p:nvPr/>
          </p:nvSpPr>
          <p:spPr bwMode="auto">
            <a:xfrm>
              <a:off x="4510" y="1342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6" name="Freeform 856"/>
            <p:cNvSpPr>
              <a:spLocks/>
            </p:cNvSpPr>
            <p:nvPr/>
          </p:nvSpPr>
          <p:spPr bwMode="auto">
            <a:xfrm>
              <a:off x="4510" y="13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7" name="Freeform 857"/>
            <p:cNvSpPr>
              <a:spLocks/>
            </p:cNvSpPr>
            <p:nvPr/>
          </p:nvSpPr>
          <p:spPr bwMode="auto">
            <a:xfrm>
              <a:off x="4510" y="13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8" name="Freeform 858"/>
            <p:cNvSpPr>
              <a:spLocks/>
            </p:cNvSpPr>
            <p:nvPr/>
          </p:nvSpPr>
          <p:spPr bwMode="auto">
            <a:xfrm>
              <a:off x="4632" y="13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19" name="Freeform 859"/>
            <p:cNvSpPr>
              <a:spLocks/>
            </p:cNvSpPr>
            <p:nvPr/>
          </p:nvSpPr>
          <p:spPr bwMode="auto">
            <a:xfrm>
              <a:off x="4632" y="13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0" name="Freeform 860"/>
            <p:cNvSpPr>
              <a:spLocks/>
            </p:cNvSpPr>
            <p:nvPr/>
          </p:nvSpPr>
          <p:spPr bwMode="auto">
            <a:xfrm>
              <a:off x="4632" y="13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1" name="Freeform 861"/>
            <p:cNvSpPr>
              <a:spLocks/>
            </p:cNvSpPr>
            <p:nvPr/>
          </p:nvSpPr>
          <p:spPr bwMode="auto">
            <a:xfrm>
              <a:off x="4632" y="13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2" name="Freeform 862"/>
            <p:cNvSpPr>
              <a:spLocks/>
            </p:cNvSpPr>
            <p:nvPr/>
          </p:nvSpPr>
          <p:spPr bwMode="auto">
            <a:xfrm>
              <a:off x="4509" y="1343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3" name="Freeform 863"/>
            <p:cNvSpPr>
              <a:spLocks/>
            </p:cNvSpPr>
            <p:nvPr/>
          </p:nvSpPr>
          <p:spPr bwMode="auto">
            <a:xfrm>
              <a:off x="4509" y="1343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4" name="Freeform 864"/>
            <p:cNvSpPr>
              <a:spLocks/>
            </p:cNvSpPr>
            <p:nvPr/>
          </p:nvSpPr>
          <p:spPr bwMode="auto">
            <a:xfrm>
              <a:off x="4510" y="134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5" name="Freeform 865"/>
            <p:cNvSpPr>
              <a:spLocks/>
            </p:cNvSpPr>
            <p:nvPr/>
          </p:nvSpPr>
          <p:spPr bwMode="auto">
            <a:xfrm>
              <a:off x="4510" y="134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6" name="Freeform 866"/>
            <p:cNvSpPr>
              <a:spLocks/>
            </p:cNvSpPr>
            <p:nvPr/>
          </p:nvSpPr>
          <p:spPr bwMode="auto">
            <a:xfrm>
              <a:off x="4633" y="1343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7" name="Freeform 867"/>
            <p:cNvSpPr>
              <a:spLocks/>
            </p:cNvSpPr>
            <p:nvPr/>
          </p:nvSpPr>
          <p:spPr bwMode="auto">
            <a:xfrm>
              <a:off x="4633" y="1343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8" name="Freeform 868"/>
            <p:cNvSpPr>
              <a:spLocks/>
            </p:cNvSpPr>
            <p:nvPr/>
          </p:nvSpPr>
          <p:spPr bwMode="auto">
            <a:xfrm>
              <a:off x="4633" y="1343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29" name="Freeform 869"/>
            <p:cNvSpPr>
              <a:spLocks/>
            </p:cNvSpPr>
            <p:nvPr/>
          </p:nvSpPr>
          <p:spPr bwMode="auto">
            <a:xfrm>
              <a:off x="4633" y="1343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0" name="Freeform 870"/>
            <p:cNvSpPr>
              <a:spLocks/>
            </p:cNvSpPr>
            <p:nvPr/>
          </p:nvSpPr>
          <p:spPr bwMode="auto">
            <a:xfrm>
              <a:off x="4508" y="1345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1" name="Freeform 871"/>
            <p:cNvSpPr>
              <a:spLocks/>
            </p:cNvSpPr>
            <p:nvPr/>
          </p:nvSpPr>
          <p:spPr bwMode="auto">
            <a:xfrm>
              <a:off x="4508" y="1345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2" name="Freeform 872"/>
            <p:cNvSpPr>
              <a:spLocks/>
            </p:cNvSpPr>
            <p:nvPr/>
          </p:nvSpPr>
          <p:spPr bwMode="auto">
            <a:xfrm>
              <a:off x="4509" y="1345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3" name="Freeform 873"/>
            <p:cNvSpPr>
              <a:spLocks/>
            </p:cNvSpPr>
            <p:nvPr/>
          </p:nvSpPr>
          <p:spPr bwMode="auto">
            <a:xfrm>
              <a:off x="4509" y="1345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4" name="Freeform 874"/>
            <p:cNvSpPr>
              <a:spLocks/>
            </p:cNvSpPr>
            <p:nvPr/>
          </p:nvSpPr>
          <p:spPr bwMode="auto">
            <a:xfrm>
              <a:off x="4634" y="1345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5" name="Freeform 875"/>
            <p:cNvSpPr>
              <a:spLocks/>
            </p:cNvSpPr>
            <p:nvPr/>
          </p:nvSpPr>
          <p:spPr bwMode="auto">
            <a:xfrm>
              <a:off x="4634" y="1345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6" name="Freeform 876"/>
            <p:cNvSpPr>
              <a:spLocks/>
            </p:cNvSpPr>
            <p:nvPr/>
          </p:nvSpPr>
          <p:spPr bwMode="auto">
            <a:xfrm>
              <a:off x="4634" y="1345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7" name="Freeform 877"/>
            <p:cNvSpPr>
              <a:spLocks/>
            </p:cNvSpPr>
            <p:nvPr/>
          </p:nvSpPr>
          <p:spPr bwMode="auto">
            <a:xfrm>
              <a:off x="4634" y="1345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8" name="Freeform 878"/>
            <p:cNvSpPr>
              <a:spLocks/>
            </p:cNvSpPr>
            <p:nvPr/>
          </p:nvSpPr>
          <p:spPr bwMode="auto">
            <a:xfrm>
              <a:off x="4507" y="1347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39" name="Freeform 879"/>
            <p:cNvSpPr>
              <a:spLocks/>
            </p:cNvSpPr>
            <p:nvPr/>
          </p:nvSpPr>
          <p:spPr bwMode="auto">
            <a:xfrm>
              <a:off x="4507" y="1347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0" name="Freeform 880"/>
            <p:cNvSpPr>
              <a:spLocks/>
            </p:cNvSpPr>
            <p:nvPr/>
          </p:nvSpPr>
          <p:spPr bwMode="auto">
            <a:xfrm>
              <a:off x="4508" y="1347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1" name="Freeform 881"/>
            <p:cNvSpPr>
              <a:spLocks/>
            </p:cNvSpPr>
            <p:nvPr/>
          </p:nvSpPr>
          <p:spPr bwMode="auto">
            <a:xfrm>
              <a:off x="4508" y="1347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2" name="Freeform 882"/>
            <p:cNvSpPr>
              <a:spLocks/>
            </p:cNvSpPr>
            <p:nvPr/>
          </p:nvSpPr>
          <p:spPr bwMode="auto">
            <a:xfrm>
              <a:off x="4635" y="1347"/>
              <a:ext cx="7" cy="2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3" name="Freeform 883"/>
            <p:cNvSpPr>
              <a:spLocks/>
            </p:cNvSpPr>
            <p:nvPr/>
          </p:nvSpPr>
          <p:spPr bwMode="auto">
            <a:xfrm>
              <a:off x="4635" y="1347"/>
              <a:ext cx="7" cy="2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4" name="Freeform 884"/>
            <p:cNvSpPr>
              <a:spLocks/>
            </p:cNvSpPr>
            <p:nvPr/>
          </p:nvSpPr>
          <p:spPr bwMode="auto">
            <a:xfrm>
              <a:off x="4635" y="1347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5" name="Freeform 885"/>
            <p:cNvSpPr>
              <a:spLocks/>
            </p:cNvSpPr>
            <p:nvPr/>
          </p:nvSpPr>
          <p:spPr bwMode="auto">
            <a:xfrm>
              <a:off x="4635" y="1347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6" name="Freeform 886"/>
            <p:cNvSpPr>
              <a:spLocks/>
            </p:cNvSpPr>
            <p:nvPr/>
          </p:nvSpPr>
          <p:spPr bwMode="auto">
            <a:xfrm>
              <a:off x="4506" y="1349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7" name="Freeform 887"/>
            <p:cNvSpPr>
              <a:spLocks/>
            </p:cNvSpPr>
            <p:nvPr/>
          </p:nvSpPr>
          <p:spPr bwMode="auto">
            <a:xfrm>
              <a:off x="4506" y="1349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8" name="Freeform 888"/>
            <p:cNvSpPr>
              <a:spLocks/>
            </p:cNvSpPr>
            <p:nvPr/>
          </p:nvSpPr>
          <p:spPr bwMode="auto">
            <a:xfrm>
              <a:off x="4507" y="1349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49" name="Freeform 889"/>
            <p:cNvSpPr>
              <a:spLocks/>
            </p:cNvSpPr>
            <p:nvPr/>
          </p:nvSpPr>
          <p:spPr bwMode="auto">
            <a:xfrm>
              <a:off x="4507" y="1349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0" name="Freeform 890"/>
            <p:cNvSpPr>
              <a:spLocks/>
            </p:cNvSpPr>
            <p:nvPr/>
          </p:nvSpPr>
          <p:spPr bwMode="auto">
            <a:xfrm>
              <a:off x="4635" y="1349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1" name="Freeform 891"/>
            <p:cNvSpPr>
              <a:spLocks/>
            </p:cNvSpPr>
            <p:nvPr/>
          </p:nvSpPr>
          <p:spPr bwMode="auto">
            <a:xfrm>
              <a:off x="4635" y="1349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2" name="Freeform 892"/>
            <p:cNvSpPr>
              <a:spLocks/>
            </p:cNvSpPr>
            <p:nvPr/>
          </p:nvSpPr>
          <p:spPr bwMode="auto">
            <a:xfrm>
              <a:off x="4635" y="1349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3" name="Freeform 893"/>
            <p:cNvSpPr>
              <a:spLocks/>
            </p:cNvSpPr>
            <p:nvPr/>
          </p:nvSpPr>
          <p:spPr bwMode="auto">
            <a:xfrm>
              <a:off x="4635" y="1349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4" name="Freeform 894"/>
            <p:cNvSpPr>
              <a:spLocks/>
            </p:cNvSpPr>
            <p:nvPr/>
          </p:nvSpPr>
          <p:spPr bwMode="auto">
            <a:xfrm>
              <a:off x="4506" y="135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5" name="Freeform 895"/>
            <p:cNvSpPr>
              <a:spLocks/>
            </p:cNvSpPr>
            <p:nvPr/>
          </p:nvSpPr>
          <p:spPr bwMode="auto">
            <a:xfrm>
              <a:off x="4506" y="135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6" name="Freeform 896"/>
            <p:cNvSpPr>
              <a:spLocks/>
            </p:cNvSpPr>
            <p:nvPr/>
          </p:nvSpPr>
          <p:spPr bwMode="auto">
            <a:xfrm>
              <a:off x="4506" y="1351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7" name="Freeform 897"/>
            <p:cNvSpPr>
              <a:spLocks/>
            </p:cNvSpPr>
            <p:nvPr/>
          </p:nvSpPr>
          <p:spPr bwMode="auto">
            <a:xfrm>
              <a:off x="4506" y="1351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8" name="Freeform 898"/>
            <p:cNvSpPr>
              <a:spLocks/>
            </p:cNvSpPr>
            <p:nvPr/>
          </p:nvSpPr>
          <p:spPr bwMode="auto">
            <a:xfrm>
              <a:off x="4636" y="1351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59" name="Freeform 899"/>
            <p:cNvSpPr>
              <a:spLocks/>
            </p:cNvSpPr>
            <p:nvPr/>
          </p:nvSpPr>
          <p:spPr bwMode="auto">
            <a:xfrm>
              <a:off x="4636" y="1351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0" name="Freeform 900"/>
            <p:cNvSpPr>
              <a:spLocks/>
            </p:cNvSpPr>
            <p:nvPr/>
          </p:nvSpPr>
          <p:spPr bwMode="auto">
            <a:xfrm>
              <a:off x="4636" y="1351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1" name="Freeform 901"/>
            <p:cNvSpPr>
              <a:spLocks/>
            </p:cNvSpPr>
            <p:nvPr/>
          </p:nvSpPr>
          <p:spPr bwMode="auto">
            <a:xfrm>
              <a:off x="4636" y="1351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2" name="Freeform 902"/>
            <p:cNvSpPr>
              <a:spLocks/>
            </p:cNvSpPr>
            <p:nvPr/>
          </p:nvSpPr>
          <p:spPr bwMode="auto">
            <a:xfrm>
              <a:off x="4505" y="1352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3" name="Freeform 903"/>
            <p:cNvSpPr>
              <a:spLocks/>
            </p:cNvSpPr>
            <p:nvPr/>
          </p:nvSpPr>
          <p:spPr bwMode="auto">
            <a:xfrm>
              <a:off x="4505" y="1352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4" name="Freeform 904"/>
            <p:cNvSpPr>
              <a:spLocks/>
            </p:cNvSpPr>
            <p:nvPr/>
          </p:nvSpPr>
          <p:spPr bwMode="auto">
            <a:xfrm>
              <a:off x="4506" y="1352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5" name="Freeform 905"/>
            <p:cNvSpPr>
              <a:spLocks/>
            </p:cNvSpPr>
            <p:nvPr/>
          </p:nvSpPr>
          <p:spPr bwMode="auto">
            <a:xfrm>
              <a:off x="4506" y="1352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6" name="Freeform 906"/>
            <p:cNvSpPr>
              <a:spLocks/>
            </p:cNvSpPr>
            <p:nvPr/>
          </p:nvSpPr>
          <p:spPr bwMode="auto">
            <a:xfrm>
              <a:off x="4637" y="1352"/>
              <a:ext cx="7" cy="3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0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7" name="Freeform 907"/>
            <p:cNvSpPr>
              <a:spLocks/>
            </p:cNvSpPr>
            <p:nvPr/>
          </p:nvSpPr>
          <p:spPr bwMode="auto">
            <a:xfrm>
              <a:off x="4637" y="1352"/>
              <a:ext cx="7" cy="3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0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8" name="Freeform 908"/>
            <p:cNvSpPr>
              <a:spLocks/>
            </p:cNvSpPr>
            <p:nvPr/>
          </p:nvSpPr>
          <p:spPr bwMode="auto">
            <a:xfrm>
              <a:off x="4637" y="1352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69" name="Freeform 909"/>
            <p:cNvSpPr>
              <a:spLocks/>
            </p:cNvSpPr>
            <p:nvPr/>
          </p:nvSpPr>
          <p:spPr bwMode="auto">
            <a:xfrm>
              <a:off x="4637" y="1352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0" name="Freeform 910"/>
            <p:cNvSpPr>
              <a:spLocks/>
            </p:cNvSpPr>
            <p:nvPr/>
          </p:nvSpPr>
          <p:spPr bwMode="auto">
            <a:xfrm>
              <a:off x="4505" y="135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1" name="Freeform 911"/>
            <p:cNvSpPr>
              <a:spLocks/>
            </p:cNvSpPr>
            <p:nvPr/>
          </p:nvSpPr>
          <p:spPr bwMode="auto">
            <a:xfrm>
              <a:off x="4505" y="135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2" name="Freeform 912"/>
            <p:cNvSpPr>
              <a:spLocks/>
            </p:cNvSpPr>
            <p:nvPr/>
          </p:nvSpPr>
          <p:spPr bwMode="auto">
            <a:xfrm>
              <a:off x="4505" y="135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3" name="Freeform 913"/>
            <p:cNvSpPr>
              <a:spLocks/>
            </p:cNvSpPr>
            <p:nvPr/>
          </p:nvSpPr>
          <p:spPr bwMode="auto">
            <a:xfrm>
              <a:off x="4505" y="135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4" name="Freeform 914"/>
            <p:cNvSpPr>
              <a:spLocks/>
            </p:cNvSpPr>
            <p:nvPr/>
          </p:nvSpPr>
          <p:spPr bwMode="auto">
            <a:xfrm>
              <a:off x="4637" y="1355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5" name="Freeform 915"/>
            <p:cNvSpPr>
              <a:spLocks/>
            </p:cNvSpPr>
            <p:nvPr/>
          </p:nvSpPr>
          <p:spPr bwMode="auto">
            <a:xfrm>
              <a:off x="4637" y="1355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6" name="Freeform 916"/>
            <p:cNvSpPr>
              <a:spLocks/>
            </p:cNvSpPr>
            <p:nvPr/>
          </p:nvSpPr>
          <p:spPr bwMode="auto">
            <a:xfrm>
              <a:off x="4637" y="135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7" name="Freeform 917"/>
            <p:cNvSpPr>
              <a:spLocks/>
            </p:cNvSpPr>
            <p:nvPr/>
          </p:nvSpPr>
          <p:spPr bwMode="auto">
            <a:xfrm>
              <a:off x="4637" y="135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8" name="Freeform 918"/>
            <p:cNvSpPr>
              <a:spLocks/>
            </p:cNvSpPr>
            <p:nvPr/>
          </p:nvSpPr>
          <p:spPr bwMode="auto">
            <a:xfrm>
              <a:off x="4504" y="1356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79" name="Freeform 919"/>
            <p:cNvSpPr>
              <a:spLocks/>
            </p:cNvSpPr>
            <p:nvPr/>
          </p:nvSpPr>
          <p:spPr bwMode="auto">
            <a:xfrm>
              <a:off x="4504" y="1356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0" name="Freeform 920"/>
            <p:cNvSpPr>
              <a:spLocks/>
            </p:cNvSpPr>
            <p:nvPr/>
          </p:nvSpPr>
          <p:spPr bwMode="auto">
            <a:xfrm>
              <a:off x="4505" y="1356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1" name="Freeform 921"/>
            <p:cNvSpPr>
              <a:spLocks/>
            </p:cNvSpPr>
            <p:nvPr/>
          </p:nvSpPr>
          <p:spPr bwMode="auto">
            <a:xfrm>
              <a:off x="4505" y="1356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2" name="Freeform 922"/>
            <p:cNvSpPr>
              <a:spLocks/>
            </p:cNvSpPr>
            <p:nvPr/>
          </p:nvSpPr>
          <p:spPr bwMode="auto">
            <a:xfrm>
              <a:off x="4638" y="1356"/>
              <a:ext cx="7" cy="3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1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3" name="Freeform 923"/>
            <p:cNvSpPr>
              <a:spLocks/>
            </p:cNvSpPr>
            <p:nvPr/>
          </p:nvSpPr>
          <p:spPr bwMode="auto">
            <a:xfrm>
              <a:off x="4638" y="1356"/>
              <a:ext cx="7" cy="3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1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4" name="Freeform 924"/>
            <p:cNvSpPr>
              <a:spLocks/>
            </p:cNvSpPr>
            <p:nvPr/>
          </p:nvSpPr>
          <p:spPr bwMode="auto">
            <a:xfrm>
              <a:off x="4638" y="1356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5" name="Freeform 925"/>
            <p:cNvSpPr>
              <a:spLocks/>
            </p:cNvSpPr>
            <p:nvPr/>
          </p:nvSpPr>
          <p:spPr bwMode="auto">
            <a:xfrm>
              <a:off x="4638" y="1356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6" name="Freeform 926"/>
            <p:cNvSpPr>
              <a:spLocks/>
            </p:cNvSpPr>
            <p:nvPr/>
          </p:nvSpPr>
          <p:spPr bwMode="auto">
            <a:xfrm>
              <a:off x="4504" y="135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7" name="Freeform 927"/>
            <p:cNvSpPr>
              <a:spLocks/>
            </p:cNvSpPr>
            <p:nvPr/>
          </p:nvSpPr>
          <p:spPr bwMode="auto">
            <a:xfrm>
              <a:off x="4504" y="135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8" name="Freeform 928"/>
            <p:cNvSpPr>
              <a:spLocks/>
            </p:cNvSpPr>
            <p:nvPr/>
          </p:nvSpPr>
          <p:spPr bwMode="auto">
            <a:xfrm>
              <a:off x="4504" y="135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89" name="Freeform 929"/>
            <p:cNvSpPr>
              <a:spLocks/>
            </p:cNvSpPr>
            <p:nvPr/>
          </p:nvSpPr>
          <p:spPr bwMode="auto">
            <a:xfrm>
              <a:off x="4504" y="135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0" name="Freeform 930"/>
            <p:cNvSpPr>
              <a:spLocks/>
            </p:cNvSpPr>
            <p:nvPr/>
          </p:nvSpPr>
          <p:spPr bwMode="auto">
            <a:xfrm>
              <a:off x="4639" y="135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1" name="Freeform 931"/>
            <p:cNvSpPr>
              <a:spLocks/>
            </p:cNvSpPr>
            <p:nvPr/>
          </p:nvSpPr>
          <p:spPr bwMode="auto">
            <a:xfrm>
              <a:off x="4639" y="135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2" name="Freeform 932"/>
            <p:cNvSpPr>
              <a:spLocks/>
            </p:cNvSpPr>
            <p:nvPr/>
          </p:nvSpPr>
          <p:spPr bwMode="auto">
            <a:xfrm>
              <a:off x="4639" y="135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3" name="Freeform 933"/>
            <p:cNvSpPr>
              <a:spLocks/>
            </p:cNvSpPr>
            <p:nvPr/>
          </p:nvSpPr>
          <p:spPr bwMode="auto">
            <a:xfrm>
              <a:off x="4639" y="135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4" name="Freeform 934"/>
            <p:cNvSpPr>
              <a:spLocks/>
            </p:cNvSpPr>
            <p:nvPr/>
          </p:nvSpPr>
          <p:spPr bwMode="auto">
            <a:xfrm>
              <a:off x="4503" y="1360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5" name="Freeform 935"/>
            <p:cNvSpPr>
              <a:spLocks/>
            </p:cNvSpPr>
            <p:nvPr/>
          </p:nvSpPr>
          <p:spPr bwMode="auto">
            <a:xfrm>
              <a:off x="4503" y="1360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6" name="Freeform 936"/>
            <p:cNvSpPr>
              <a:spLocks/>
            </p:cNvSpPr>
            <p:nvPr/>
          </p:nvSpPr>
          <p:spPr bwMode="auto">
            <a:xfrm>
              <a:off x="4504" y="1360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7" name="Freeform 937"/>
            <p:cNvSpPr>
              <a:spLocks/>
            </p:cNvSpPr>
            <p:nvPr/>
          </p:nvSpPr>
          <p:spPr bwMode="auto">
            <a:xfrm>
              <a:off x="4504" y="1360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8" name="Freeform 938"/>
            <p:cNvSpPr>
              <a:spLocks/>
            </p:cNvSpPr>
            <p:nvPr/>
          </p:nvSpPr>
          <p:spPr bwMode="auto">
            <a:xfrm>
              <a:off x="4639" y="1360"/>
              <a:ext cx="7" cy="3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1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399" name="Freeform 939"/>
            <p:cNvSpPr>
              <a:spLocks/>
            </p:cNvSpPr>
            <p:nvPr/>
          </p:nvSpPr>
          <p:spPr bwMode="auto">
            <a:xfrm>
              <a:off x="4639" y="1360"/>
              <a:ext cx="7" cy="3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1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0" name="Freeform 940"/>
            <p:cNvSpPr>
              <a:spLocks/>
            </p:cNvSpPr>
            <p:nvPr/>
          </p:nvSpPr>
          <p:spPr bwMode="auto">
            <a:xfrm>
              <a:off x="4639" y="1360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1" name="Freeform 941"/>
            <p:cNvSpPr>
              <a:spLocks/>
            </p:cNvSpPr>
            <p:nvPr/>
          </p:nvSpPr>
          <p:spPr bwMode="auto">
            <a:xfrm>
              <a:off x="4639" y="1360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2" name="Freeform 942"/>
            <p:cNvSpPr>
              <a:spLocks/>
            </p:cNvSpPr>
            <p:nvPr/>
          </p:nvSpPr>
          <p:spPr bwMode="auto">
            <a:xfrm>
              <a:off x="4503" y="136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3" name="Freeform 943"/>
            <p:cNvSpPr>
              <a:spLocks/>
            </p:cNvSpPr>
            <p:nvPr/>
          </p:nvSpPr>
          <p:spPr bwMode="auto">
            <a:xfrm>
              <a:off x="4503" y="136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4" name="Freeform 944"/>
            <p:cNvSpPr>
              <a:spLocks/>
            </p:cNvSpPr>
            <p:nvPr/>
          </p:nvSpPr>
          <p:spPr bwMode="auto">
            <a:xfrm>
              <a:off x="4503" y="1363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5" name="Freeform 945"/>
            <p:cNvSpPr>
              <a:spLocks/>
            </p:cNvSpPr>
            <p:nvPr/>
          </p:nvSpPr>
          <p:spPr bwMode="auto">
            <a:xfrm>
              <a:off x="4503" y="1363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6" name="Freeform 946"/>
            <p:cNvSpPr>
              <a:spLocks/>
            </p:cNvSpPr>
            <p:nvPr/>
          </p:nvSpPr>
          <p:spPr bwMode="auto">
            <a:xfrm>
              <a:off x="4640" y="136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7" name="Freeform 947"/>
            <p:cNvSpPr>
              <a:spLocks/>
            </p:cNvSpPr>
            <p:nvPr/>
          </p:nvSpPr>
          <p:spPr bwMode="auto">
            <a:xfrm>
              <a:off x="4640" y="136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8" name="Freeform 948"/>
            <p:cNvSpPr>
              <a:spLocks/>
            </p:cNvSpPr>
            <p:nvPr/>
          </p:nvSpPr>
          <p:spPr bwMode="auto">
            <a:xfrm>
              <a:off x="4640" y="1363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09" name="Freeform 949"/>
            <p:cNvSpPr>
              <a:spLocks/>
            </p:cNvSpPr>
            <p:nvPr/>
          </p:nvSpPr>
          <p:spPr bwMode="auto">
            <a:xfrm>
              <a:off x="4640" y="1363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0" name="Freeform 950"/>
            <p:cNvSpPr>
              <a:spLocks/>
            </p:cNvSpPr>
            <p:nvPr/>
          </p:nvSpPr>
          <p:spPr bwMode="auto">
            <a:xfrm>
              <a:off x="4503" y="1364"/>
              <a:ext cx="5" cy="3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3 h 3"/>
                <a:gd name="T4" fmla="*/ 5 w 5"/>
                <a:gd name="T5" fmla="*/ 3 h 3"/>
                <a:gd name="T6" fmla="*/ 0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3"/>
                <a:gd name="T14" fmla="*/ 5 w 5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3">
                  <a:moveTo>
                    <a:pt x="0" y="0"/>
                  </a:moveTo>
                  <a:lnTo>
                    <a:pt x="0" y="3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1" name="Freeform 951"/>
            <p:cNvSpPr>
              <a:spLocks/>
            </p:cNvSpPr>
            <p:nvPr/>
          </p:nvSpPr>
          <p:spPr bwMode="auto">
            <a:xfrm>
              <a:off x="4503" y="1364"/>
              <a:ext cx="5" cy="3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3 h 3"/>
                <a:gd name="T4" fmla="*/ 5 w 5"/>
                <a:gd name="T5" fmla="*/ 3 h 3"/>
                <a:gd name="T6" fmla="*/ 0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3"/>
                <a:gd name="T14" fmla="*/ 5 w 5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3">
                  <a:moveTo>
                    <a:pt x="0" y="0"/>
                  </a:moveTo>
                  <a:lnTo>
                    <a:pt x="0" y="3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2" name="Freeform 952"/>
            <p:cNvSpPr>
              <a:spLocks/>
            </p:cNvSpPr>
            <p:nvPr/>
          </p:nvSpPr>
          <p:spPr bwMode="auto">
            <a:xfrm>
              <a:off x="4503" y="1364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3" name="Freeform 953"/>
            <p:cNvSpPr>
              <a:spLocks/>
            </p:cNvSpPr>
            <p:nvPr/>
          </p:nvSpPr>
          <p:spPr bwMode="auto">
            <a:xfrm>
              <a:off x="4503" y="1364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4" name="Freeform 954"/>
            <p:cNvSpPr>
              <a:spLocks/>
            </p:cNvSpPr>
            <p:nvPr/>
          </p:nvSpPr>
          <p:spPr bwMode="auto">
            <a:xfrm>
              <a:off x="4640" y="1364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5" name="Freeform 955"/>
            <p:cNvSpPr>
              <a:spLocks/>
            </p:cNvSpPr>
            <p:nvPr/>
          </p:nvSpPr>
          <p:spPr bwMode="auto">
            <a:xfrm>
              <a:off x="4640" y="1364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6" name="Freeform 956"/>
            <p:cNvSpPr>
              <a:spLocks/>
            </p:cNvSpPr>
            <p:nvPr/>
          </p:nvSpPr>
          <p:spPr bwMode="auto">
            <a:xfrm>
              <a:off x="4640" y="1364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7" name="Freeform 957"/>
            <p:cNvSpPr>
              <a:spLocks/>
            </p:cNvSpPr>
            <p:nvPr/>
          </p:nvSpPr>
          <p:spPr bwMode="auto">
            <a:xfrm>
              <a:off x="4640" y="1364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8" name="Freeform 958"/>
            <p:cNvSpPr>
              <a:spLocks/>
            </p:cNvSpPr>
            <p:nvPr/>
          </p:nvSpPr>
          <p:spPr bwMode="auto">
            <a:xfrm>
              <a:off x="4503" y="1367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19" name="Freeform 959"/>
            <p:cNvSpPr>
              <a:spLocks/>
            </p:cNvSpPr>
            <p:nvPr/>
          </p:nvSpPr>
          <p:spPr bwMode="auto">
            <a:xfrm>
              <a:off x="4503" y="1367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0" name="Rectangle 960"/>
            <p:cNvSpPr>
              <a:spLocks noChangeArrowheads="1"/>
            </p:cNvSpPr>
            <p:nvPr/>
          </p:nvSpPr>
          <p:spPr bwMode="auto">
            <a:xfrm>
              <a:off x="4503" y="1367"/>
              <a:ext cx="5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1" name="Rectangle 961"/>
            <p:cNvSpPr>
              <a:spLocks noChangeArrowheads="1"/>
            </p:cNvSpPr>
            <p:nvPr/>
          </p:nvSpPr>
          <p:spPr bwMode="auto">
            <a:xfrm>
              <a:off x="4503" y="1367"/>
              <a:ext cx="5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2" name="Freeform 962"/>
            <p:cNvSpPr>
              <a:spLocks/>
            </p:cNvSpPr>
            <p:nvPr/>
          </p:nvSpPr>
          <p:spPr bwMode="auto">
            <a:xfrm>
              <a:off x="4640" y="136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3" name="Freeform 963"/>
            <p:cNvSpPr>
              <a:spLocks/>
            </p:cNvSpPr>
            <p:nvPr/>
          </p:nvSpPr>
          <p:spPr bwMode="auto">
            <a:xfrm>
              <a:off x="4640" y="136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4" name="Rectangle 964"/>
            <p:cNvSpPr>
              <a:spLocks noChangeArrowheads="1"/>
            </p:cNvSpPr>
            <p:nvPr/>
          </p:nvSpPr>
          <p:spPr bwMode="auto">
            <a:xfrm>
              <a:off x="4640" y="1367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5" name="Rectangle 965"/>
            <p:cNvSpPr>
              <a:spLocks noChangeArrowheads="1"/>
            </p:cNvSpPr>
            <p:nvPr/>
          </p:nvSpPr>
          <p:spPr bwMode="auto">
            <a:xfrm>
              <a:off x="4640" y="1367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6" name="Freeform 966"/>
            <p:cNvSpPr>
              <a:spLocks/>
            </p:cNvSpPr>
            <p:nvPr/>
          </p:nvSpPr>
          <p:spPr bwMode="auto">
            <a:xfrm>
              <a:off x="4502" y="1367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1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7" name="Freeform 967"/>
            <p:cNvSpPr>
              <a:spLocks/>
            </p:cNvSpPr>
            <p:nvPr/>
          </p:nvSpPr>
          <p:spPr bwMode="auto">
            <a:xfrm>
              <a:off x="4502" y="1367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1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8" name="Freeform 968"/>
            <p:cNvSpPr>
              <a:spLocks/>
            </p:cNvSpPr>
            <p:nvPr/>
          </p:nvSpPr>
          <p:spPr bwMode="auto">
            <a:xfrm>
              <a:off x="4503" y="1367"/>
              <a:ext cx="5" cy="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5 w 5"/>
                <a:gd name="T5" fmla="*/ 4 h 4"/>
                <a:gd name="T6" fmla="*/ 0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0" y="0"/>
                  </a:moveTo>
                  <a:lnTo>
                    <a:pt x="5" y="0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29" name="Freeform 969"/>
            <p:cNvSpPr>
              <a:spLocks/>
            </p:cNvSpPr>
            <p:nvPr/>
          </p:nvSpPr>
          <p:spPr bwMode="auto">
            <a:xfrm>
              <a:off x="4503" y="1367"/>
              <a:ext cx="5" cy="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5 w 5"/>
                <a:gd name="T5" fmla="*/ 4 h 4"/>
                <a:gd name="T6" fmla="*/ 0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0" y="0"/>
                  </a:moveTo>
                  <a:lnTo>
                    <a:pt x="5" y="0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0" name="Freeform 970"/>
            <p:cNvSpPr>
              <a:spLocks/>
            </p:cNvSpPr>
            <p:nvPr/>
          </p:nvSpPr>
          <p:spPr bwMode="auto">
            <a:xfrm>
              <a:off x="4640" y="1367"/>
              <a:ext cx="7" cy="4"/>
            </a:xfrm>
            <a:custGeom>
              <a:avLst/>
              <a:gdLst>
                <a:gd name="T0" fmla="*/ 0 w 7"/>
                <a:gd name="T1" fmla="*/ 0 h 4"/>
                <a:gd name="T2" fmla="*/ 1 w 7"/>
                <a:gd name="T3" fmla="*/ 4 h 4"/>
                <a:gd name="T4" fmla="*/ 7 w 7"/>
                <a:gd name="T5" fmla="*/ 4 h 4"/>
                <a:gd name="T6" fmla="*/ 0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4"/>
                <a:gd name="T14" fmla="*/ 7 w 7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4">
                  <a:moveTo>
                    <a:pt x="0" y="0"/>
                  </a:moveTo>
                  <a:lnTo>
                    <a:pt x="1" y="4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1" name="Freeform 971"/>
            <p:cNvSpPr>
              <a:spLocks/>
            </p:cNvSpPr>
            <p:nvPr/>
          </p:nvSpPr>
          <p:spPr bwMode="auto">
            <a:xfrm>
              <a:off x="4640" y="1367"/>
              <a:ext cx="7" cy="4"/>
            </a:xfrm>
            <a:custGeom>
              <a:avLst/>
              <a:gdLst>
                <a:gd name="T0" fmla="*/ 0 w 7"/>
                <a:gd name="T1" fmla="*/ 0 h 4"/>
                <a:gd name="T2" fmla="*/ 1 w 7"/>
                <a:gd name="T3" fmla="*/ 4 h 4"/>
                <a:gd name="T4" fmla="*/ 7 w 7"/>
                <a:gd name="T5" fmla="*/ 4 h 4"/>
                <a:gd name="T6" fmla="*/ 0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4"/>
                <a:gd name="T14" fmla="*/ 7 w 7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4">
                  <a:moveTo>
                    <a:pt x="0" y="0"/>
                  </a:moveTo>
                  <a:lnTo>
                    <a:pt x="1" y="4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2" name="Freeform 972"/>
            <p:cNvSpPr>
              <a:spLocks/>
            </p:cNvSpPr>
            <p:nvPr/>
          </p:nvSpPr>
          <p:spPr bwMode="auto">
            <a:xfrm>
              <a:off x="4640" y="1367"/>
              <a:ext cx="7" cy="4"/>
            </a:xfrm>
            <a:custGeom>
              <a:avLst/>
              <a:gdLst>
                <a:gd name="T0" fmla="*/ 0 w 7"/>
                <a:gd name="T1" fmla="*/ 0 h 4"/>
                <a:gd name="T2" fmla="*/ 6 w 7"/>
                <a:gd name="T3" fmla="*/ 0 h 4"/>
                <a:gd name="T4" fmla="*/ 7 w 7"/>
                <a:gd name="T5" fmla="*/ 4 h 4"/>
                <a:gd name="T6" fmla="*/ 0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4"/>
                <a:gd name="T14" fmla="*/ 7 w 7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4">
                  <a:moveTo>
                    <a:pt x="0" y="0"/>
                  </a:moveTo>
                  <a:lnTo>
                    <a:pt x="6" y="0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3" name="Freeform 973"/>
            <p:cNvSpPr>
              <a:spLocks/>
            </p:cNvSpPr>
            <p:nvPr/>
          </p:nvSpPr>
          <p:spPr bwMode="auto">
            <a:xfrm>
              <a:off x="4640" y="1367"/>
              <a:ext cx="7" cy="4"/>
            </a:xfrm>
            <a:custGeom>
              <a:avLst/>
              <a:gdLst>
                <a:gd name="T0" fmla="*/ 0 w 7"/>
                <a:gd name="T1" fmla="*/ 0 h 4"/>
                <a:gd name="T2" fmla="*/ 6 w 7"/>
                <a:gd name="T3" fmla="*/ 0 h 4"/>
                <a:gd name="T4" fmla="*/ 7 w 7"/>
                <a:gd name="T5" fmla="*/ 4 h 4"/>
                <a:gd name="T6" fmla="*/ 0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4"/>
                <a:gd name="T14" fmla="*/ 7 w 7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4">
                  <a:moveTo>
                    <a:pt x="0" y="0"/>
                  </a:moveTo>
                  <a:lnTo>
                    <a:pt x="6" y="0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4" name="Freeform 974"/>
            <p:cNvSpPr>
              <a:spLocks/>
            </p:cNvSpPr>
            <p:nvPr/>
          </p:nvSpPr>
          <p:spPr bwMode="auto">
            <a:xfrm>
              <a:off x="4502" y="137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5" name="Freeform 975"/>
            <p:cNvSpPr>
              <a:spLocks/>
            </p:cNvSpPr>
            <p:nvPr/>
          </p:nvSpPr>
          <p:spPr bwMode="auto">
            <a:xfrm>
              <a:off x="4502" y="137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6" name="Rectangle 976"/>
            <p:cNvSpPr>
              <a:spLocks noChangeArrowheads="1"/>
            </p:cNvSpPr>
            <p:nvPr/>
          </p:nvSpPr>
          <p:spPr bwMode="auto">
            <a:xfrm>
              <a:off x="4502" y="1371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7" name="Rectangle 977"/>
            <p:cNvSpPr>
              <a:spLocks noChangeArrowheads="1"/>
            </p:cNvSpPr>
            <p:nvPr/>
          </p:nvSpPr>
          <p:spPr bwMode="auto">
            <a:xfrm>
              <a:off x="4502" y="1371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8" name="Freeform 978"/>
            <p:cNvSpPr>
              <a:spLocks/>
            </p:cNvSpPr>
            <p:nvPr/>
          </p:nvSpPr>
          <p:spPr bwMode="auto">
            <a:xfrm>
              <a:off x="4641" y="137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39" name="Freeform 979"/>
            <p:cNvSpPr>
              <a:spLocks/>
            </p:cNvSpPr>
            <p:nvPr/>
          </p:nvSpPr>
          <p:spPr bwMode="auto">
            <a:xfrm>
              <a:off x="4641" y="137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0" name="Rectangle 980"/>
            <p:cNvSpPr>
              <a:spLocks noChangeArrowheads="1"/>
            </p:cNvSpPr>
            <p:nvPr/>
          </p:nvSpPr>
          <p:spPr bwMode="auto">
            <a:xfrm>
              <a:off x="4641" y="1371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1" name="Rectangle 981"/>
            <p:cNvSpPr>
              <a:spLocks noChangeArrowheads="1"/>
            </p:cNvSpPr>
            <p:nvPr/>
          </p:nvSpPr>
          <p:spPr bwMode="auto">
            <a:xfrm>
              <a:off x="4641" y="1371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2" name="Freeform 982"/>
            <p:cNvSpPr>
              <a:spLocks/>
            </p:cNvSpPr>
            <p:nvPr/>
          </p:nvSpPr>
          <p:spPr bwMode="auto">
            <a:xfrm>
              <a:off x="4502" y="1371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3" name="Freeform 983"/>
            <p:cNvSpPr>
              <a:spLocks/>
            </p:cNvSpPr>
            <p:nvPr/>
          </p:nvSpPr>
          <p:spPr bwMode="auto">
            <a:xfrm>
              <a:off x="4502" y="1371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4" name="Freeform 984"/>
            <p:cNvSpPr>
              <a:spLocks/>
            </p:cNvSpPr>
            <p:nvPr/>
          </p:nvSpPr>
          <p:spPr bwMode="auto">
            <a:xfrm>
              <a:off x="4502" y="1371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5" name="Freeform 985"/>
            <p:cNvSpPr>
              <a:spLocks/>
            </p:cNvSpPr>
            <p:nvPr/>
          </p:nvSpPr>
          <p:spPr bwMode="auto">
            <a:xfrm>
              <a:off x="4502" y="1371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6" name="Freeform 986"/>
            <p:cNvSpPr>
              <a:spLocks/>
            </p:cNvSpPr>
            <p:nvPr/>
          </p:nvSpPr>
          <p:spPr bwMode="auto">
            <a:xfrm>
              <a:off x="4641" y="1371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7" name="Freeform 987"/>
            <p:cNvSpPr>
              <a:spLocks/>
            </p:cNvSpPr>
            <p:nvPr/>
          </p:nvSpPr>
          <p:spPr bwMode="auto">
            <a:xfrm>
              <a:off x="4641" y="1371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8" name="Freeform 988"/>
            <p:cNvSpPr>
              <a:spLocks/>
            </p:cNvSpPr>
            <p:nvPr/>
          </p:nvSpPr>
          <p:spPr bwMode="auto">
            <a:xfrm>
              <a:off x="4641" y="1371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49" name="Freeform 989"/>
            <p:cNvSpPr>
              <a:spLocks/>
            </p:cNvSpPr>
            <p:nvPr/>
          </p:nvSpPr>
          <p:spPr bwMode="auto">
            <a:xfrm>
              <a:off x="4641" y="1371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0" name="Freeform 990"/>
            <p:cNvSpPr>
              <a:spLocks/>
            </p:cNvSpPr>
            <p:nvPr/>
          </p:nvSpPr>
          <p:spPr bwMode="auto">
            <a:xfrm>
              <a:off x="4502" y="137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1" name="Freeform 991"/>
            <p:cNvSpPr>
              <a:spLocks/>
            </p:cNvSpPr>
            <p:nvPr/>
          </p:nvSpPr>
          <p:spPr bwMode="auto">
            <a:xfrm>
              <a:off x="4502" y="137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2" name="Rectangle 992"/>
            <p:cNvSpPr>
              <a:spLocks noChangeArrowheads="1"/>
            </p:cNvSpPr>
            <p:nvPr/>
          </p:nvSpPr>
          <p:spPr bwMode="auto">
            <a:xfrm>
              <a:off x="4502" y="1375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3" name="Rectangle 993"/>
            <p:cNvSpPr>
              <a:spLocks noChangeArrowheads="1"/>
            </p:cNvSpPr>
            <p:nvPr/>
          </p:nvSpPr>
          <p:spPr bwMode="auto">
            <a:xfrm>
              <a:off x="4502" y="1375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4" name="Freeform 994"/>
            <p:cNvSpPr>
              <a:spLocks/>
            </p:cNvSpPr>
            <p:nvPr/>
          </p:nvSpPr>
          <p:spPr bwMode="auto">
            <a:xfrm>
              <a:off x="4641" y="137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5" name="Freeform 995"/>
            <p:cNvSpPr>
              <a:spLocks/>
            </p:cNvSpPr>
            <p:nvPr/>
          </p:nvSpPr>
          <p:spPr bwMode="auto">
            <a:xfrm>
              <a:off x="4641" y="137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6" name="Rectangle 996"/>
            <p:cNvSpPr>
              <a:spLocks noChangeArrowheads="1"/>
            </p:cNvSpPr>
            <p:nvPr/>
          </p:nvSpPr>
          <p:spPr bwMode="auto">
            <a:xfrm>
              <a:off x="4641" y="1375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7" name="Rectangle 997"/>
            <p:cNvSpPr>
              <a:spLocks noChangeArrowheads="1"/>
            </p:cNvSpPr>
            <p:nvPr/>
          </p:nvSpPr>
          <p:spPr bwMode="auto">
            <a:xfrm>
              <a:off x="4641" y="1375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8" name="Freeform 998"/>
            <p:cNvSpPr>
              <a:spLocks/>
            </p:cNvSpPr>
            <p:nvPr/>
          </p:nvSpPr>
          <p:spPr bwMode="auto">
            <a:xfrm>
              <a:off x="4502" y="1375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59" name="Freeform 999"/>
            <p:cNvSpPr>
              <a:spLocks/>
            </p:cNvSpPr>
            <p:nvPr/>
          </p:nvSpPr>
          <p:spPr bwMode="auto">
            <a:xfrm>
              <a:off x="4502" y="1375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0" name="Freeform 1000"/>
            <p:cNvSpPr>
              <a:spLocks/>
            </p:cNvSpPr>
            <p:nvPr/>
          </p:nvSpPr>
          <p:spPr bwMode="auto">
            <a:xfrm>
              <a:off x="4502" y="1375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1" name="Freeform 1001"/>
            <p:cNvSpPr>
              <a:spLocks/>
            </p:cNvSpPr>
            <p:nvPr/>
          </p:nvSpPr>
          <p:spPr bwMode="auto">
            <a:xfrm>
              <a:off x="4502" y="1375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2" name="Freeform 1002"/>
            <p:cNvSpPr>
              <a:spLocks/>
            </p:cNvSpPr>
            <p:nvPr/>
          </p:nvSpPr>
          <p:spPr bwMode="auto">
            <a:xfrm>
              <a:off x="4641" y="1375"/>
              <a:ext cx="6" cy="4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1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3" name="Freeform 1003"/>
            <p:cNvSpPr>
              <a:spLocks/>
            </p:cNvSpPr>
            <p:nvPr/>
          </p:nvSpPr>
          <p:spPr bwMode="auto">
            <a:xfrm>
              <a:off x="4641" y="1375"/>
              <a:ext cx="6" cy="4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1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4" name="Freeform 1004"/>
            <p:cNvSpPr>
              <a:spLocks/>
            </p:cNvSpPr>
            <p:nvPr/>
          </p:nvSpPr>
          <p:spPr bwMode="auto">
            <a:xfrm>
              <a:off x="4641" y="1375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5" name="Freeform 1005"/>
            <p:cNvSpPr>
              <a:spLocks/>
            </p:cNvSpPr>
            <p:nvPr/>
          </p:nvSpPr>
          <p:spPr bwMode="auto">
            <a:xfrm>
              <a:off x="4641" y="1375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6" name="Rectangle 1006"/>
            <p:cNvSpPr>
              <a:spLocks noChangeArrowheads="1"/>
            </p:cNvSpPr>
            <p:nvPr/>
          </p:nvSpPr>
          <p:spPr bwMode="auto">
            <a:xfrm>
              <a:off x="4502" y="1379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7" name="Rectangle 1007"/>
            <p:cNvSpPr>
              <a:spLocks noChangeArrowheads="1"/>
            </p:cNvSpPr>
            <p:nvPr/>
          </p:nvSpPr>
          <p:spPr bwMode="auto">
            <a:xfrm>
              <a:off x="4502" y="1379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8" name="Rectangle 1008"/>
            <p:cNvSpPr>
              <a:spLocks noChangeArrowheads="1"/>
            </p:cNvSpPr>
            <p:nvPr/>
          </p:nvSpPr>
          <p:spPr bwMode="auto">
            <a:xfrm>
              <a:off x="4502" y="1379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69" name="Rectangle 1009"/>
            <p:cNvSpPr>
              <a:spLocks noChangeArrowheads="1"/>
            </p:cNvSpPr>
            <p:nvPr/>
          </p:nvSpPr>
          <p:spPr bwMode="auto">
            <a:xfrm>
              <a:off x="4502" y="1379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0" name="Rectangle 1010"/>
            <p:cNvSpPr>
              <a:spLocks noChangeArrowheads="1"/>
            </p:cNvSpPr>
            <p:nvPr/>
          </p:nvSpPr>
          <p:spPr bwMode="auto">
            <a:xfrm>
              <a:off x="4642" y="1379"/>
              <a:ext cx="5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1" name="Rectangle 1011"/>
            <p:cNvSpPr>
              <a:spLocks noChangeArrowheads="1"/>
            </p:cNvSpPr>
            <p:nvPr/>
          </p:nvSpPr>
          <p:spPr bwMode="auto">
            <a:xfrm>
              <a:off x="4642" y="1379"/>
              <a:ext cx="5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2" name="Rectangle 1012"/>
            <p:cNvSpPr>
              <a:spLocks noChangeArrowheads="1"/>
            </p:cNvSpPr>
            <p:nvPr/>
          </p:nvSpPr>
          <p:spPr bwMode="auto">
            <a:xfrm>
              <a:off x="4642" y="1379"/>
              <a:ext cx="5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3" name="Rectangle 1013"/>
            <p:cNvSpPr>
              <a:spLocks noChangeArrowheads="1"/>
            </p:cNvSpPr>
            <p:nvPr/>
          </p:nvSpPr>
          <p:spPr bwMode="auto">
            <a:xfrm>
              <a:off x="4642" y="1379"/>
              <a:ext cx="5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4" name="Freeform 1014"/>
            <p:cNvSpPr>
              <a:spLocks/>
            </p:cNvSpPr>
            <p:nvPr/>
          </p:nvSpPr>
          <p:spPr bwMode="auto">
            <a:xfrm>
              <a:off x="4502" y="1379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5" name="Freeform 1015"/>
            <p:cNvSpPr>
              <a:spLocks/>
            </p:cNvSpPr>
            <p:nvPr/>
          </p:nvSpPr>
          <p:spPr bwMode="auto">
            <a:xfrm>
              <a:off x="4502" y="1379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6" name="Freeform 1016"/>
            <p:cNvSpPr>
              <a:spLocks/>
            </p:cNvSpPr>
            <p:nvPr/>
          </p:nvSpPr>
          <p:spPr bwMode="auto">
            <a:xfrm>
              <a:off x="4502" y="1379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7" name="Freeform 1017"/>
            <p:cNvSpPr>
              <a:spLocks/>
            </p:cNvSpPr>
            <p:nvPr/>
          </p:nvSpPr>
          <p:spPr bwMode="auto">
            <a:xfrm>
              <a:off x="4502" y="1379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8" name="Freeform 1018"/>
            <p:cNvSpPr>
              <a:spLocks/>
            </p:cNvSpPr>
            <p:nvPr/>
          </p:nvSpPr>
          <p:spPr bwMode="auto">
            <a:xfrm>
              <a:off x="4641" y="137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1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79" name="Freeform 1019"/>
            <p:cNvSpPr>
              <a:spLocks/>
            </p:cNvSpPr>
            <p:nvPr/>
          </p:nvSpPr>
          <p:spPr bwMode="auto">
            <a:xfrm>
              <a:off x="4641" y="137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1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931" name="Group 1221"/>
          <p:cNvGrpSpPr>
            <a:grpSpLocks/>
          </p:cNvGrpSpPr>
          <p:nvPr/>
        </p:nvGrpSpPr>
        <p:grpSpPr bwMode="auto">
          <a:xfrm>
            <a:off x="7816850" y="1919288"/>
            <a:ext cx="250825" cy="79375"/>
            <a:chOff x="4502" y="1379"/>
            <a:chExt cx="145" cy="50"/>
          </a:xfrm>
        </p:grpSpPr>
        <p:sp>
          <p:nvSpPr>
            <p:cNvPr id="30080" name="Freeform 1021"/>
            <p:cNvSpPr>
              <a:spLocks/>
            </p:cNvSpPr>
            <p:nvPr/>
          </p:nvSpPr>
          <p:spPr bwMode="auto">
            <a:xfrm>
              <a:off x="4642" y="1379"/>
              <a:ext cx="5" cy="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5 w 5"/>
                <a:gd name="T5" fmla="*/ 4 h 4"/>
                <a:gd name="T6" fmla="*/ 0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0" y="0"/>
                  </a:moveTo>
                  <a:lnTo>
                    <a:pt x="5" y="0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81" name="Freeform 1022"/>
            <p:cNvSpPr>
              <a:spLocks/>
            </p:cNvSpPr>
            <p:nvPr/>
          </p:nvSpPr>
          <p:spPr bwMode="auto">
            <a:xfrm>
              <a:off x="4642" y="1379"/>
              <a:ext cx="5" cy="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5 w 5"/>
                <a:gd name="T5" fmla="*/ 4 h 4"/>
                <a:gd name="T6" fmla="*/ 0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0" y="0"/>
                  </a:moveTo>
                  <a:lnTo>
                    <a:pt x="5" y="0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82" name="Freeform 1023"/>
            <p:cNvSpPr>
              <a:spLocks/>
            </p:cNvSpPr>
            <p:nvPr/>
          </p:nvSpPr>
          <p:spPr bwMode="auto">
            <a:xfrm>
              <a:off x="4502" y="138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83" name="Freeform 1024"/>
            <p:cNvSpPr>
              <a:spLocks/>
            </p:cNvSpPr>
            <p:nvPr/>
          </p:nvSpPr>
          <p:spPr bwMode="auto">
            <a:xfrm>
              <a:off x="4502" y="138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84" name="Rectangle 1025"/>
            <p:cNvSpPr>
              <a:spLocks noChangeArrowheads="1"/>
            </p:cNvSpPr>
            <p:nvPr/>
          </p:nvSpPr>
          <p:spPr bwMode="auto">
            <a:xfrm>
              <a:off x="4502" y="1383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85" name="Rectangle 1026"/>
            <p:cNvSpPr>
              <a:spLocks noChangeArrowheads="1"/>
            </p:cNvSpPr>
            <p:nvPr/>
          </p:nvSpPr>
          <p:spPr bwMode="auto">
            <a:xfrm>
              <a:off x="4502" y="1383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86" name="Freeform 1027"/>
            <p:cNvSpPr>
              <a:spLocks/>
            </p:cNvSpPr>
            <p:nvPr/>
          </p:nvSpPr>
          <p:spPr bwMode="auto">
            <a:xfrm>
              <a:off x="4641" y="138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87" name="Freeform 1028"/>
            <p:cNvSpPr>
              <a:spLocks/>
            </p:cNvSpPr>
            <p:nvPr/>
          </p:nvSpPr>
          <p:spPr bwMode="auto">
            <a:xfrm>
              <a:off x="4641" y="138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88" name="Rectangle 1029"/>
            <p:cNvSpPr>
              <a:spLocks noChangeArrowheads="1"/>
            </p:cNvSpPr>
            <p:nvPr/>
          </p:nvSpPr>
          <p:spPr bwMode="auto">
            <a:xfrm>
              <a:off x="4641" y="1383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89" name="Rectangle 1030"/>
            <p:cNvSpPr>
              <a:spLocks noChangeArrowheads="1"/>
            </p:cNvSpPr>
            <p:nvPr/>
          </p:nvSpPr>
          <p:spPr bwMode="auto">
            <a:xfrm>
              <a:off x="4641" y="1383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0" name="Freeform 1031"/>
            <p:cNvSpPr>
              <a:spLocks/>
            </p:cNvSpPr>
            <p:nvPr/>
          </p:nvSpPr>
          <p:spPr bwMode="auto">
            <a:xfrm>
              <a:off x="4502" y="1383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1" name="Freeform 1032"/>
            <p:cNvSpPr>
              <a:spLocks/>
            </p:cNvSpPr>
            <p:nvPr/>
          </p:nvSpPr>
          <p:spPr bwMode="auto">
            <a:xfrm>
              <a:off x="4502" y="1383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2" name="Freeform 1033"/>
            <p:cNvSpPr>
              <a:spLocks/>
            </p:cNvSpPr>
            <p:nvPr/>
          </p:nvSpPr>
          <p:spPr bwMode="auto">
            <a:xfrm>
              <a:off x="4502" y="1383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3" name="Freeform 1034"/>
            <p:cNvSpPr>
              <a:spLocks/>
            </p:cNvSpPr>
            <p:nvPr/>
          </p:nvSpPr>
          <p:spPr bwMode="auto">
            <a:xfrm>
              <a:off x="4502" y="1383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4" name="Freeform 1035"/>
            <p:cNvSpPr>
              <a:spLocks/>
            </p:cNvSpPr>
            <p:nvPr/>
          </p:nvSpPr>
          <p:spPr bwMode="auto">
            <a:xfrm>
              <a:off x="4641" y="1383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5" name="Freeform 1036"/>
            <p:cNvSpPr>
              <a:spLocks/>
            </p:cNvSpPr>
            <p:nvPr/>
          </p:nvSpPr>
          <p:spPr bwMode="auto">
            <a:xfrm>
              <a:off x="4641" y="1383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6" name="Freeform 1037"/>
            <p:cNvSpPr>
              <a:spLocks/>
            </p:cNvSpPr>
            <p:nvPr/>
          </p:nvSpPr>
          <p:spPr bwMode="auto">
            <a:xfrm>
              <a:off x="4641" y="1383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7" name="Freeform 1038"/>
            <p:cNvSpPr>
              <a:spLocks/>
            </p:cNvSpPr>
            <p:nvPr/>
          </p:nvSpPr>
          <p:spPr bwMode="auto">
            <a:xfrm>
              <a:off x="4641" y="1383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8" name="Freeform 1039"/>
            <p:cNvSpPr>
              <a:spLocks/>
            </p:cNvSpPr>
            <p:nvPr/>
          </p:nvSpPr>
          <p:spPr bwMode="auto">
            <a:xfrm>
              <a:off x="4502" y="138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99" name="Freeform 1040"/>
            <p:cNvSpPr>
              <a:spLocks/>
            </p:cNvSpPr>
            <p:nvPr/>
          </p:nvSpPr>
          <p:spPr bwMode="auto">
            <a:xfrm>
              <a:off x="4502" y="138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0" name="Rectangle 1041"/>
            <p:cNvSpPr>
              <a:spLocks noChangeArrowheads="1"/>
            </p:cNvSpPr>
            <p:nvPr/>
          </p:nvSpPr>
          <p:spPr bwMode="auto">
            <a:xfrm>
              <a:off x="4502" y="1387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1" name="Rectangle 1042"/>
            <p:cNvSpPr>
              <a:spLocks noChangeArrowheads="1"/>
            </p:cNvSpPr>
            <p:nvPr/>
          </p:nvSpPr>
          <p:spPr bwMode="auto">
            <a:xfrm>
              <a:off x="4502" y="1387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2" name="Freeform 1043"/>
            <p:cNvSpPr>
              <a:spLocks/>
            </p:cNvSpPr>
            <p:nvPr/>
          </p:nvSpPr>
          <p:spPr bwMode="auto">
            <a:xfrm>
              <a:off x="4641" y="138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3" name="Freeform 1044"/>
            <p:cNvSpPr>
              <a:spLocks/>
            </p:cNvSpPr>
            <p:nvPr/>
          </p:nvSpPr>
          <p:spPr bwMode="auto">
            <a:xfrm>
              <a:off x="4641" y="138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4" name="Rectangle 1045"/>
            <p:cNvSpPr>
              <a:spLocks noChangeArrowheads="1"/>
            </p:cNvSpPr>
            <p:nvPr/>
          </p:nvSpPr>
          <p:spPr bwMode="auto">
            <a:xfrm>
              <a:off x="4641" y="1387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5" name="Rectangle 1046"/>
            <p:cNvSpPr>
              <a:spLocks noChangeArrowheads="1"/>
            </p:cNvSpPr>
            <p:nvPr/>
          </p:nvSpPr>
          <p:spPr bwMode="auto">
            <a:xfrm>
              <a:off x="4641" y="1387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6" name="Freeform 1047"/>
            <p:cNvSpPr>
              <a:spLocks/>
            </p:cNvSpPr>
            <p:nvPr/>
          </p:nvSpPr>
          <p:spPr bwMode="auto">
            <a:xfrm>
              <a:off x="4502" y="1387"/>
              <a:ext cx="6" cy="4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1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7" name="Freeform 1048"/>
            <p:cNvSpPr>
              <a:spLocks/>
            </p:cNvSpPr>
            <p:nvPr/>
          </p:nvSpPr>
          <p:spPr bwMode="auto">
            <a:xfrm>
              <a:off x="4502" y="1387"/>
              <a:ext cx="6" cy="4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1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8" name="Freeform 1049"/>
            <p:cNvSpPr>
              <a:spLocks/>
            </p:cNvSpPr>
            <p:nvPr/>
          </p:nvSpPr>
          <p:spPr bwMode="auto">
            <a:xfrm>
              <a:off x="4502" y="1387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9" name="Freeform 1050"/>
            <p:cNvSpPr>
              <a:spLocks/>
            </p:cNvSpPr>
            <p:nvPr/>
          </p:nvSpPr>
          <p:spPr bwMode="auto">
            <a:xfrm>
              <a:off x="4502" y="1387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0" name="Freeform 1051"/>
            <p:cNvSpPr>
              <a:spLocks/>
            </p:cNvSpPr>
            <p:nvPr/>
          </p:nvSpPr>
          <p:spPr bwMode="auto">
            <a:xfrm>
              <a:off x="4640" y="1387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1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1" name="Freeform 1052"/>
            <p:cNvSpPr>
              <a:spLocks/>
            </p:cNvSpPr>
            <p:nvPr/>
          </p:nvSpPr>
          <p:spPr bwMode="auto">
            <a:xfrm>
              <a:off x="4640" y="1387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1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2" name="Freeform 1053"/>
            <p:cNvSpPr>
              <a:spLocks/>
            </p:cNvSpPr>
            <p:nvPr/>
          </p:nvSpPr>
          <p:spPr bwMode="auto">
            <a:xfrm>
              <a:off x="4641" y="1387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5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3" name="Freeform 1054"/>
            <p:cNvSpPr>
              <a:spLocks/>
            </p:cNvSpPr>
            <p:nvPr/>
          </p:nvSpPr>
          <p:spPr bwMode="auto">
            <a:xfrm>
              <a:off x="4641" y="1387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5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4" name="Freeform 1055"/>
            <p:cNvSpPr>
              <a:spLocks/>
            </p:cNvSpPr>
            <p:nvPr/>
          </p:nvSpPr>
          <p:spPr bwMode="auto">
            <a:xfrm>
              <a:off x="4503" y="1391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5" name="Freeform 1056"/>
            <p:cNvSpPr>
              <a:spLocks/>
            </p:cNvSpPr>
            <p:nvPr/>
          </p:nvSpPr>
          <p:spPr bwMode="auto">
            <a:xfrm>
              <a:off x="4503" y="1391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6" name="Rectangle 1057"/>
            <p:cNvSpPr>
              <a:spLocks noChangeArrowheads="1"/>
            </p:cNvSpPr>
            <p:nvPr/>
          </p:nvSpPr>
          <p:spPr bwMode="auto">
            <a:xfrm>
              <a:off x="4503" y="1391"/>
              <a:ext cx="5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7" name="Rectangle 1058"/>
            <p:cNvSpPr>
              <a:spLocks noChangeArrowheads="1"/>
            </p:cNvSpPr>
            <p:nvPr/>
          </p:nvSpPr>
          <p:spPr bwMode="auto">
            <a:xfrm>
              <a:off x="4503" y="1391"/>
              <a:ext cx="5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8" name="Freeform 1059"/>
            <p:cNvSpPr>
              <a:spLocks/>
            </p:cNvSpPr>
            <p:nvPr/>
          </p:nvSpPr>
          <p:spPr bwMode="auto">
            <a:xfrm>
              <a:off x="4640" y="139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19" name="Freeform 1060"/>
            <p:cNvSpPr>
              <a:spLocks/>
            </p:cNvSpPr>
            <p:nvPr/>
          </p:nvSpPr>
          <p:spPr bwMode="auto">
            <a:xfrm>
              <a:off x="4640" y="139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0" name="Rectangle 1061"/>
            <p:cNvSpPr>
              <a:spLocks noChangeArrowheads="1"/>
            </p:cNvSpPr>
            <p:nvPr/>
          </p:nvSpPr>
          <p:spPr bwMode="auto">
            <a:xfrm>
              <a:off x="4640" y="1391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1" name="Rectangle 1062"/>
            <p:cNvSpPr>
              <a:spLocks noChangeArrowheads="1"/>
            </p:cNvSpPr>
            <p:nvPr/>
          </p:nvSpPr>
          <p:spPr bwMode="auto">
            <a:xfrm>
              <a:off x="4640" y="1391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2" name="Freeform 1063"/>
            <p:cNvSpPr>
              <a:spLocks/>
            </p:cNvSpPr>
            <p:nvPr/>
          </p:nvSpPr>
          <p:spPr bwMode="auto">
            <a:xfrm>
              <a:off x="4503" y="1391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3" name="Freeform 1064"/>
            <p:cNvSpPr>
              <a:spLocks/>
            </p:cNvSpPr>
            <p:nvPr/>
          </p:nvSpPr>
          <p:spPr bwMode="auto">
            <a:xfrm>
              <a:off x="4503" y="1391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4" name="Freeform 1065"/>
            <p:cNvSpPr>
              <a:spLocks/>
            </p:cNvSpPr>
            <p:nvPr/>
          </p:nvSpPr>
          <p:spPr bwMode="auto">
            <a:xfrm>
              <a:off x="4503" y="1391"/>
              <a:ext cx="6" cy="4"/>
            </a:xfrm>
            <a:custGeom>
              <a:avLst/>
              <a:gdLst>
                <a:gd name="T0" fmla="*/ 0 w 6"/>
                <a:gd name="T1" fmla="*/ 0 h 4"/>
                <a:gd name="T2" fmla="*/ 5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5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5" name="Freeform 1066"/>
            <p:cNvSpPr>
              <a:spLocks/>
            </p:cNvSpPr>
            <p:nvPr/>
          </p:nvSpPr>
          <p:spPr bwMode="auto">
            <a:xfrm>
              <a:off x="4503" y="1391"/>
              <a:ext cx="6" cy="4"/>
            </a:xfrm>
            <a:custGeom>
              <a:avLst/>
              <a:gdLst>
                <a:gd name="T0" fmla="*/ 0 w 6"/>
                <a:gd name="T1" fmla="*/ 0 h 4"/>
                <a:gd name="T2" fmla="*/ 5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5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6" name="Freeform 1067"/>
            <p:cNvSpPr>
              <a:spLocks/>
            </p:cNvSpPr>
            <p:nvPr/>
          </p:nvSpPr>
          <p:spPr bwMode="auto">
            <a:xfrm>
              <a:off x="4640" y="1391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7" name="Freeform 1068"/>
            <p:cNvSpPr>
              <a:spLocks/>
            </p:cNvSpPr>
            <p:nvPr/>
          </p:nvSpPr>
          <p:spPr bwMode="auto">
            <a:xfrm>
              <a:off x="4640" y="1391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8" name="Freeform 1069"/>
            <p:cNvSpPr>
              <a:spLocks/>
            </p:cNvSpPr>
            <p:nvPr/>
          </p:nvSpPr>
          <p:spPr bwMode="auto">
            <a:xfrm>
              <a:off x="4640" y="1391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29" name="Freeform 1070"/>
            <p:cNvSpPr>
              <a:spLocks/>
            </p:cNvSpPr>
            <p:nvPr/>
          </p:nvSpPr>
          <p:spPr bwMode="auto">
            <a:xfrm>
              <a:off x="4640" y="1391"/>
              <a:ext cx="6" cy="4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6 w 6"/>
                <a:gd name="T5" fmla="*/ 4 h 4"/>
                <a:gd name="T6" fmla="*/ 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0" y="0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0" name="Freeform 1071"/>
            <p:cNvSpPr>
              <a:spLocks/>
            </p:cNvSpPr>
            <p:nvPr/>
          </p:nvSpPr>
          <p:spPr bwMode="auto">
            <a:xfrm>
              <a:off x="4503" y="139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1" name="Freeform 1072"/>
            <p:cNvSpPr>
              <a:spLocks/>
            </p:cNvSpPr>
            <p:nvPr/>
          </p:nvSpPr>
          <p:spPr bwMode="auto">
            <a:xfrm>
              <a:off x="4503" y="139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2" name="Rectangle 1073"/>
            <p:cNvSpPr>
              <a:spLocks noChangeArrowheads="1"/>
            </p:cNvSpPr>
            <p:nvPr/>
          </p:nvSpPr>
          <p:spPr bwMode="auto">
            <a:xfrm>
              <a:off x="4503" y="1395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3" name="Rectangle 1074"/>
            <p:cNvSpPr>
              <a:spLocks noChangeArrowheads="1"/>
            </p:cNvSpPr>
            <p:nvPr/>
          </p:nvSpPr>
          <p:spPr bwMode="auto">
            <a:xfrm>
              <a:off x="4503" y="1395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4" name="Freeform 1075"/>
            <p:cNvSpPr>
              <a:spLocks/>
            </p:cNvSpPr>
            <p:nvPr/>
          </p:nvSpPr>
          <p:spPr bwMode="auto">
            <a:xfrm>
              <a:off x="4640" y="139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5" name="Freeform 1076"/>
            <p:cNvSpPr>
              <a:spLocks/>
            </p:cNvSpPr>
            <p:nvPr/>
          </p:nvSpPr>
          <p:spPr bwMode="auto">
            <a:xfrm>
              <a:off x="4640" y="139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6" name="Rectangle 1077"/>
            <p:cNvSpPr>
              <a:spLocks noChangeArrowheads="1"/>
            </p:cNvSpPr>
            <p:nvPr/>
          </p:nvSpPr>
          <p:spPr bwMode="auto">
            <a:xfrm>
              <a:off x="4640" y="1395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7" name="Rectangle 1078"/>
            <p:cNvSpPr>
              <a:spLocks noChangeArrowheads="1"/>
            </p:cNvSpPr>
            <p:nvPr/>
          </p:nvSpPr>
          <p:spPr bwMode="auto">
            <a:xfrm>
              <a:off x="4640" y="1395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8" name="Freeform 1079"/>
            <p:cNvSpPr>
              <a:spLocks/>
            </p:cNvSpPr>
            <p:nvPr/>
          </p:nvSpPr>
          <p:spPr bwMode="auto">
            <a:xfrm>
              <a:off x="4503" y="1395"/>
              <a:ext cx="7" cy="3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1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39" name="Freeform 1080"/>
            <p:cNvSpPr>
              <a:spLocks/>
            </p:cNvSpPr>
            <p:nvPr/>
          </p:nvSpPr>
          <p:spPr bwMode="auto">
            <a:xfrm>
              <a:off x="4503" y="1395"/>
              <a:ext cx="7" cy="3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1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0" name="Freeform 1081"/>
            <p:cNvSpPr>
              <a:spLocks/>
            </p:cNvSpPr>
            <p:nvPr/>
          </p:nvSpPr>
          <p:spPr bwMode="auto">
            <a:xfrm>
              <a:off x="4503" y="1395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1" name="Freeform 1082"/>
            <p:cNvSpPr>
              <a:spLocks/>
            </p:cNvSpPr>
            <p:nvPr/>
          </p:nvSpPr>
          <p:spPr bwMode="auto">
            <a:xfrm>
              <a:off x="4503" y="1395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2" name="Freeform 1083"/>
            <p:cNvSpPr>
              <a:spLocks/>
            </p:cNvSpPr>
            <p:nvPr/>
          </p:nvSpPr>
          <p:spPr bwMode="auto">
            <a:xfrm>
              <a:off x="4639" y="1395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3" name="Freeform 1084"/>
            <p:cNvSpPr>
              <a:spLocks/>
            </p:cNvSpPr>
            <p:nvPr/>
          </p:nvSpPr>
          <p:spPr bwMode="auto">
            <a:xfrm>
              <a:off x="4639" y="1395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4" name="Freeform 1085"/>
            <p:cNvSpPr>
              <a:spLocks/>
            </p:cNvSpPr>
            <p:nvPr/>
          </p:nvSpPr>
          <p:spPr bwMode="auto">
            <a:xfrm>
              <a:off x="4640" y="1395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5" name="Freeform 1086"/>
            <p:cNvSpPr>
              <a:spLocks/>
            </p:cNvSpPr>
            <p:nvPr/>
          </p:nvSpPr>
          <p:spPr bwMode="auto">
            <a:xfrm>
              <a:off x="4640" y="1395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6" name="Freeform 1087"/>
            <p:cNvSpPr>
              <a:spLocks/>
            </p:cNvSpPr>
            <p:nvPr/>
          </p:nvSpPr>
          <p:spPr bwMode="auto">
            <a:xfrm>
              <a:off x="4504" y="13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7" name="Freeform 1088"/>
            <p:cNvSpPr>
              <a:spLocks/>
            </p:cNvSpPr>
            <p:nvPr/>
          </p:nvSpPr>
          <p:spPr bwMode="auto">
            <a:xfrm>
              <a:off x="4504" y="13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8" name="Freeform 1089"/>
            <p:cNvSpPr>
              <a:spLocks/>
            </p:cNvSpPr>
            <p:nvPr/>
          </p:nvSpPr>
          <p:spPr bwMode="auto">
            <a:xfrm>
              <a:off x="4504" y="13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49" name="Freeform 1090"/>
            <p:cNvSpPr>
              <a:spLocks/>
            </p:cNvSpPr>
            <p:nvPr/>
          </p:nvSpPr>
          <p:spPr bwMode="auto">
            <a:xfrm>
              <a:off x="4504" y="13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0" name="Freeform 1091"/>
            <p:cNvSpPr>
              <a:spLocks/>
            </p:cNvSpPr>
            <p:nvPr/>
          </p:nvSpPr>
          <p:spPr bwMode="auto">
            <a:xfrm>
              <a:off x="4639" y="13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1" name="Freeform 1092"/>
            <p:cNvSpPr>
              <a:spLocks/>
            </p:cNvSpPr>
            <p:nvPr/>
          </p:nvSpPr>
          <p:spPr bwMode="auto">
            <a:xfrm>
              <a:off x="4639" y="13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2" name="Freeform 1093"/>
            <p:cNvSpPr>
              <a:spLocks/>
            </p:cNvSpPr>
            <p:nvPr/>
          </p:nvSpPr>
          <p:spPr bwMode="auto">
            <a:xfrm>
              <a:off x="4639" y="13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3" name="Freeform 1094"/>
            <p:cNvSpPr>
              <a:spLocks/>
            </p:cNvSpPr>
            <p:nvPr/>
          </p:nvSpPr>
          <p:spPr bwMode="auto">
            <a:xfrm>
              <a:off x="4639" y="13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4" name="Freeform 1095"/>
            <p:cNvSpPr>
              <a:spLocks/>
            </p:cNvSpPr>
            <p:nvPr/>
          </p:nvSpPr>
          <p:spPr bwMode="auto">
            <a:xfrm>
              <a:off x="4504" y="1400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5" name="Freeform 1096"/>
            <p:cNvSpPr>
              <a:spLocks/>
            </p:cNvSpPr>
            <p:nvPr/>
          </p:nvSpPr>
          <p:spPr bwMode="auto">
            <a:xfrm>
              <a:off x="4504" y="1400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6" name="Freeform 1097"/>
            <p:cNvSpPr>
              <a:spLocks/>
            </p:cNvSpPr>
            <p:nvPr/>
          </p:nvSpPr>
          <p:spPr bwMode="auto">
            <a:xfrm>
              <a:off x="4504" y="1400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7" name="Freeform 1098"/>
            <p:cNvSpPr>
              <a:spLocks/>
            </p:cNvSpPr>
            <p:nvPr/>
          </p:nvSpPr>
          <p:spPr bwMode="auto">
            <a:xfrm>
              <a:off x="4504" y="1400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8" name="Freeform 1099"/>
            <p:cNvSpPr>
              <a:spLocks/>
            </p:cNvSpPr>
            <p:nvPr/>
          </p:nvSpPr>
          <p:spPr bwMode="auto">
            <a:xfrm>
              <a:off x="4638" y="1400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59" name="Freeform 1100"/>
            <p:cNvSpPr>
              <a:spLocks/>
            </p:cNvSpPr>
            <p:nvPr/>
          </p:nvSpPr>
          <p:spPr bwMode="auto">
            <a:xfrm>
              <a:off x="4638" y="1400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0" name="Freeform 1101"/>
            <p:cNvSpPr>
              <a:spLocks/>
            </p:cNvSpPr>
            <p:nvPr/>
          </p:nvSpPr>
          <p:spPr bwMode="auto">
            <a:xfrm>
              <a:off x="4639" y="1400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1" name="Freeform 1102"/>
            <p:cNvSpPr>
              <a:spLocks/>
            </p:cNvSpPr>
            <p:nvPr/>
          </p:nvSpPr>
          <p:spPr bwMode="auto">
            <a:xfrm>
              <a:off x="4639" y="1400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2" name="Freeform 1103"/>
            <p:cNvSpPr>
              <a:spLocks/>
            </p:cNvSpPr>
            <p:nvPr/>
          </p:nvSpPr>
          <p:spPr bwMode="auto">
            <a:xfrm>
              <a:off x="4505" y="1402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3" name="Freeform 1104"/>
            <p:cNvSpPr>
              <a:spLocks/>
            </p:cNvSpPr>
            <p:nvPr/>
          </p:nvSpPr>
          <p:spPr bwMode="auto">
            <a:xfrm>
              <a:off x="4505" y="1402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4" name="Freeform 1105"/>
            <p:cNvSpPr>
              <a:spLocks/>
            </p:cNvSpPr>
            <p:nvPr/>
          </p:nvSpPr>
          <p:spPr bwMode="auto">
            <a:xfrm>
              <a:off x="4505" y="1402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5" name="Freeform 1106"/>
            <p:cNvSpPr>
              <a:spLocks/>
            </p:cNvSpPr>
            <p:nvPr/>
          </p:nvSpPr>
          <p:spPr bwMode="auto">
            <a:xfrm>
              <a:off x="4505" y="1402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6" name="Freeform 1107"/>
            <p:cNvSpPr>
              <a:spLocks/>
            </p:cNvSpPr>
            <p:nvPr/>
          </p:nvSpPr>
          <p:spPr bwMode="auto">
            <a:xfrm>
              <a:off x="4637" y="1402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7" name="Freeform 1108"/>
            <p:cNvSpPr>
              <a:spLocks/>
            </p:cNvSpPr>
            <p:nvPr/>
          </p:nvSpPr>
          <p:spPr bwMode="auto">
            <a:xfrm>
              <a:off x="4637" y="1402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8" name="Freeform 1109"/>
            <p:cNvSpPr>
              <a:spLocks/>
            </p:cNvSpPr>
            <p:nvPr/>
          </p:nvSpPr>
          <p:spPr bwMode="auto">
            <a:xfrm>
              <a:off x="4638" y="1402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69" name="Freeform 1110"/>
            <p:cNvSpPr>
              <a:spLocks/>
            </p:cNvSpPr>
            <p:nvPr/>
          </p:nvSpPr>
          <p:spPr bwMode="auto">
            <a:xfrm>
              <a:off x="4638" y="1402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0" name="Freeform 1111"/>
            <p:cNvSpPr>
              <a:spLocks/>
            </p:cNvSpPr>
            <p:nvPr/>
          </p:nvSpPr>
          <p:spPr bwMode="auto">
            <a:xfrm>
              <a:off x="4505" y="1403"/>
              <a:ext cx="7" cy="3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1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1" name="Freeform 1112"/>
            <p:cNvSpPr>
              <a:spLocks/>
            </p:cNvSpPr>
            <p:nvPr/>
          </p:nvSpPr>
          <p:spPr bwMode="auto">
            <a:xfrm>
              <a:off x="4505" y="1403"/>
              <a:ext cx="7" cy="3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3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1" y="3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2" name="Freeform 1113"/>
            <p:cNvSpPr>
              <a:spLocks/>
            </p:cNvSpPr>
            <p:nvPr/>
          </p:nvSpPr>
          <p:spPr bwMode="auto">
            <a:xfrm>
              <a:off x="4505" y="1403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3" name="Freeform 1114"/>
            <p:cNvSpPr>
              <a:spLocks/>
            </p:cNvSpPr>
            <p:nvPr/>
          </p:nvSpPr>
          <p:spPr bwMode="auto">
            <a:xfrm>
              <a:off x="4505" y="1403"/>
              <a:ext cx="7" cy="3"/>
            </a:xfrm>
            <a:custGeom>
              <a:avLst/>
              <a:gdLst>
                <a:gd name="T0" fmla="*/ 0 w 7"/>
                <a:gd name="T1" fmla="*/ 0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4" name="Freeform 1115"/>
            <p:cNvSpPr>
              <a:spLocks/>
            </p:cNvSpPr>
            <p:nvPr/>
          </p:nvSpPr>
          <p:spPr bwMode="auto">
            <a:xfrm>
              <a:off x="4637" y="1403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5" name="Freeform 1116"/>
            <p:cNvSpPr>
              <a:spLocks/>
            </p:cNvSpPr>
            <p:nvPr/>
          </p:nvSpPr>
          <p:spPr bwMode="auto">
            <a:xfrm>
              <a:off x="4637" y="1403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6" name="Freeform 1117"/>
            <p:cNvSpPr>
              <a:spLocks/>
            </p:cNvSpPr>
            <p:nvPr/>
          </p:nvSpPr>
          <p:spPr bwMode="auto">
            <a:xfrm>
              <a:off x="4637" y="1403"/>
              <a:ext cx="7" cy="3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0 h 3"/>
                <a:gd name="T4" fmla="*/ 6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7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7" name="Freeform 1118"/>
            <p:cNvSpPr>
              <a:spLocks/>
            </p:cNvSpPr>
            <p:nvPr/>
          </p:nvSpPr>
          <p:spPr bwMode="auto">
            <a:xfrm>
              <a:off x="4637" y="1403"/>
              <a:ext cx="7" cy="3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0 h 3"/>
                <a:gd name="T4" fmla="*/ 6 w 7"/>
                <a:gd name="T5" fmla="*/ 3 h 3"/>
                <a:gd name="T6" fmla="*/ 0 w 7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0" y="0"/>
                  </a:moveTo>
                  <a:lnTo>
                    <a:pt x="7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8" name="Freeform 1119"/>
            <p:cNvSpPr>
              <a:spLocks/>
            </p:cNvSpPr>
            <p:nvPr/>
          </p:nvSpPr>
          <p:spPr bwMode="auto">
            <a:xfrm>
              <a:off x="4506" y="14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79" name="Freeform 1120"/>
            <p:cNvSpPr>
              <a:spLocks/>
            </p:cNvSpPr>
            <p:nvPr/>
          </p:nvSpPr>
          <p:spPr bwMode="auto">
            <a:xfrm>
              <a:off x="4506" y="14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0" name="Freeform 1121"/>
            <p:cNvSpPr>
              <a:spLocks/>
            </p:cNvSpPr>
            <p:nvPr/>
          </p:nvSpPr>
          <p:spPr bwMode="auto">
            <a:xfrm>
              <a:off x="4506" y="14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1" name="Freeform 1122"/>
            <p:cNvSpPr>
              <a:spLocks/>
            </p:cNvSpPr>
            <p:nvPr/>
          </p:nvSpPr>
          <p:spPr bwMode="auto">
            <a:xfrm>
              <a:off x="4506" y="14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2" name="Freeform 1123"/>
            <p:cNvSpPr>
              <a:spLocks/>
            </p:cNvSpPr>
            <p:nvPr/>
          </p:nvSpPr>
          <p:spPr bwMode="auto">
            <a:xfrm>
              <a:off x="4636" y="1406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1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3" name="Freeform 1124"/>
            <p:cNvSpPr>
              <a:spLocks/>
            </p:cNvSpPr>
            <p:nvPr/>
          </p:nvSpPr>
          <p:spPr bwMode="auto">
            <a:xfrm>
              <a:off x="4636" y="1406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1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4" name="Freeform 1125"/>
            <p:cNvSpPr>
              <a:spLocks/>
            </p:cNvSpPr>
            <p:nvPr/>
          </p:nvSpPr>
          <p:spPr bwMode="auto">
            <a:xfrm>
              <a:off x="4637" y="140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5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5" name="Freeform 1126"/>
            <p:cNvSpPr>
              <a:spLocks/>
            </p:cNvSpPr>
            <p:nvPr/>
          </p:nvSpPr>
          <p:spPr bwMode="auto">
            <a:xfrm>
              <a:off x="4637" y="140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5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6" name="Freeform 1127"/>
            <p:cNvSpPr>
              <a:spLocks/>
            </p:cNvSpPr>
            <p:nvPr/>
          </p:nvSpPr>
          <p:spPr bwMode="auto">
            <a:xfrm>
              <a:off x="4506" y="14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7" name="Freeform 1128"/>
            <p:cNvSpPr>
              <a:spLocks/>
            </p:cNvSpPr>
            <p:nvPr/>
          </p:nvSpPr>
          <p:spPr bwMode="auto">
            <a:xfrm>
              <a:off x="4506" y="14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8" name="Freeform 1129"/>
            <p:cNvSpPr>
              <a:spLocks/>
            </p:cNvSpPr>
            <p:nvPr/>
          </p:nvSpPr>
          <p:spPr bwMode="auto">
            <a:xfrm>
              <a:off x="4506" y="14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89" name="Freeform 1130"/>
            <p:cNvSpPr>
              <a:spLocks/>
            </p:cNvSpPr>
            <p:nvPr/>
          </p:nvSpPr>
          <p:spPr bwMode="auto">
            <a:xfrm>
              <a:off x="4506" y="14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0" name="Freeform 1131"/>
            <p:cNvSpPr>
              <a:spLocks/>
            </p:cNvSpPr>
            <p:nvPr/>
          </p:nvSpPr>
          <p:spPr bwMode="auto">
            <a:xfrm>
              <a:off x="4635" y="1407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1" name="Freeform 1132"/>
            <p:cNvSpPr>
              <a:spLocks/>
            </p:cNvSpPr>
            <p:nvPr/>
          </p:nvSpPr>
          <p:spPr bwMode="auto">
            <a:xfrm>
              <a:off x="4635" y="1407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2" name="Freeform 1133"/>
            <p:cNvSpPr>
              <a:spLocks/>
            </p:cNvSpPr>
            <p:nvPr/>
          </p:nvSpPr>
          <p:spPr bwMode="auto">
            <a:xfrm>
              <a:off x="4636" y="1407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3" name="Freeform 1134"/>
            <p:cNvSpPr>
              <a:spLocks/>
            </p:cNvSpPr>
            <p:nvPr/>
          </p:nvSpPr>
          <p:spPr bwMode="auto">
            <a:xfrm>
              <a:off x="4636" y="1407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4" name="Freeform 1135"/>
            <p:cNvSpPr>
              <a:spLocks/>
            </p:cNvSpPr>
            <p:nvPr/>
          </p:nvSpPr>
          <p:spPr bwMode="auto">
            <a:xfrm>
              <a:off x="4507" y="1409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5" name="Freeform 1136"/>
            <p:cNvSpPr>
              <a:spLocks/>
            </p:cNvSpPr>
            <p:nvPr/>
          </p:nvSpPr>
          <p:spPr bwMode="auto">
            <a:xfrm>
              <a:off x="4507" y="1409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6" name="Freeform 1137"/>
            <p:cNvSpPr>
              <a:spLocks/>
            </p:cNvSpPr>
            <p:nvPr/>
          </p:nvSpPr>
          <p:spPr bwMode="auto">
            <a:xfrm>
              <a:off x="4507" y="1409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7" name="Freeform 1138"/>
            <p:cNvSpPr>
              <a:spLocks/>
            </p:cNvSpPr>
            <p:nvPr/>
          </p:nvSpPr>
          <p:spPr bwMode="auto">
            <a:xfrm>
              <a:off x="4507" y="1409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8" name="Freeform 1139"/>
            <p:cNvSpPr>
              <a:spLocks/>
            </p:cNvSpPr>
            <p:nvPr/>
          </p:nvSpPr>
          <p:spPr bwMode="auto">
            <a:xfrm>
              <a:off x="4635" y="1409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99" name="Freeform 1140"/>
            <p:cNvSpPr>
              <a:spLocks/>
            </p:cNvSpPr>
            <p:nvPr/>
          </p:nvSpPr>
          <p:spPr bwMode="auto">
            <a:xfrm>
              <a:off x="4635" y="1409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0" name="Freeform 1141"/>
            <p:cNvSpPr>
              <a:spLocks/>
            </p:cNvSpPr>
            <p:nvPr/>
          </p:nvSpPr>
          <p:spPr bwMode="auto">
            <a:xfrm>
              <a:off x="4635" y="1409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1" name="Freeform 1142"/>
            <p:cNvSpPr>
              <a:spLocks/>
            </p:cNvSpPr>
            <p:nvPr/>
          </p:nvSpPr>
          <p:spPr bwMode="auto">
            <a:xfrm>
              <a:off x="4635" y="1409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2" name="Freeform 1143"/>
            <p:cNvSpPr>
              <a:spLocks/>
            </p:cNvSpPr>
            <p:nvPr/>
          </p:nvSpPr>
          <p:spPr bwMode="auto">
            <a:xfrm>
              <a:off x="4508" y="1411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3" name="Freeform 1144"/>
            <p:cNvSpPr>
              <a:spLocks/>
            </p:cNvSpPr>
            <p:nvPr/>
          </p:nvSpPr>
          <p:spPr bwMode="auto">
            <a:xfrm>
              <a:off x="4508" y="1411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4" name="Freeform 1145"/>
            <p:cNvSpPr>
              <a:spLocks/>
            </p:cNvSpPr>
            <p:nvPr/>
          </p:nvSpPr>
          <p:spPr bwMode="auto">
            <a:xfrm>
              <a:off x="4508" y="1411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5" name="Freeform 1146"/>
            <p:cNvSpPr>
              <a:spLocks/>
            </p:cNvSpPr>
            <p:nvPr/>
          </p:nvSpPr>
          <p:spPr bwMode="auto">
            <a:xfrm>
              <a:off x="4508" y="1411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6" name="Freeform 1147"/>
            <p:cNvSpPr>
              <a:spLocks/>
            </p:cNvSpPr>
            <p:nvPr/>
          </p:nvSpPr>
          <p:spPr bwMode="auto">
            <a:xfrm>
              <a:off x="4634" y="1411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7" name="Freeform 1148"/>
            <p:cNvSpPr>
              <a:spLocks/>
            </p:cNvSpPr>
            <p:nvPr/>
          </p:nvSpPr>
          <p:spPr bwMode="auto">
            <a:xfrm>
              <a:off x="4634" y="1411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8" name="Freeform 1149"/>
            <p:cNvSpPr>
              <a:spLocks/>
            </p:cNvSpPr>
            <p:nvPr/>
          </p:nvSpPr>
          <p:spPr bwMode="auto">
            <a:xfrm>
              <a:off x="4635" y="1411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09" name="Freeform 1150"/>
            <p:cNvSpPr>
              <a:spLocks/>
            </p:cNvSpPr>
            <p:nvPr/>
          </p:nvSpPr>
          <p:spPr bwMode="auto">
            <a:xfrm>
              <a:off x="4635" y="1411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0" name="Freeform 1151"/>
            <p:cNvSpPr>
              <a:spLocks/>
            </p:cNvSpPr>
            <p:nvPr/>
          </p:nvSpPr>
          <p:spPr bwMode="auto">
            <a:xfrm>
              <a:off x="4509" y="1413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1" name="Freeform 1152"/>
            <p:cNvSpPr>
              <a:spLocks/>
            </p:cNvSpPr>
            <p:nvPr/>
          </p:nvSpPr>
          <p:spPr bwMode="auto">
            <a:xfrm>
              <a:off x="4509" y="1413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2" name="Freeform 1153"/>
            <p:cNvSpPr>
              <a:spLocks/>
            </p:cNvSpPr>
            <p:nvPr/>
          </p:nvSpPr>
          <p:spPr bwMode="auto">
            <a:xfrm>
              <a:off x="4509" y="1413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3" name="Freeform 1154"/>
            <p:cNvSpPr>
              <a:spLocks/>
            </p:cNvSpPr>
            <p:nvPr/>
          </p:nvSpPr>
          <p:spPr bwMode="auto">
            <a:xfrm>
              <a:off x="4509" y="1413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4" name="Freeform 1155"/>
            <p:cNvSpPr>
              <a:spLocks/>
            </p:cNvSpPr>
            <p:nvPr/>
          </p:nvSpPr>
          <p:spPr bwMode="auto">
            <a:xfrm>
              <a:off x="4633" y="1413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5" name="Freeform 1156"/>
            <p:cNvSpPr>
              <a:spLocks/>
            </p:cNvSpPr>
            <p:nvPr/>
          </p:nvSpPr>
          <p:spPr bwMode="auto">
            <a:xfrm>
              <a:off x="4633" y="1413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6" name="Freeform 1157"/>
            <p:cNvSpPr>
              <a:spLocks/>
            </p:cNvSpPr>
            <p:nvPr/>
          </p:nvSpPr>
          <p:spPr bwMode="auto">
            <a:xfrm>
              <a:off x="4634" y="141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7" name="Freeform 1158"/>
            <p:cNvSpPr>
              <a:spLocks/>
            </p:cNvSpPr>
            <p:nvPr/>
          </p:nvSpPr>
          <p:spPr bwMode="auto">
            <a:xfrm>
              <a:off x="4634" y="141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8" name="Freeform 1159"/>
            <p:cNvSpPr>
              <a:spLocks/>
            </p:cNvSpPr>
            <p:nvPr/>
          </p:nvSpPr>
          <p:spPr bwMode="auto">
            <a:xfrm>
              <a:off x="4510" y="141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19" name="Freeform 1160"/>
            <p:cNvSpPr>
              <a:spLocks/>
            </p:cNvSpPr>
            <p:nvPr/>
          </p:nvSpPr>
          <p:spPr bwMode="auto">
            <a:xfrm>
              <a:off x="4510" y="141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0" name="Freeform 1161"/>
            <p:cNvSpPr>
              <a:spLocks/>
            </p:cNvSpPr>
            <p:nvPr/>
          </p:nvSpPr>
          <p:spPr bwMode="auto">
            <a:xfrm>
              <a:off x="4510" y="1415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1" name="Freeform 1162"/>
            <p:cNvSpPr>
              <a:spLocks/>
            </p:cNvSpPr>
            <p:nvPr/>
          </p:nvSpPr>
          <p:spPr bwMode="auto">
            <a:xfrm>
              <a:off x="4510" y="1415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2" name="Freeform 1163"/>
            <p:cNvSpPr>
              <a:spLocks/>
            </p:cNvSpPr>
            <p:nvPr/>
          </p:nvSpPr>
          <p:spPr bwMode="auto">
            <a:xfrm>
              <a:off x="4632" y="1415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1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3" name="Freeform 1164"/>
            <p:cNvSpPr>
              <a:spLocks/>
            </p:cNvSpPr>
            <p:nvPr/>
          </p:nvSpPr>
          <p:spPr bwMode="auto">
            <a:xfrm>
              <a:off x="4632" y="1415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1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4" name="Freeform 1165"/>
            <p:cNvSpPr>
              <a:spLocks/>
            </p:cNvSpPr>
            <p:nvPr/>
          </p:nvSpPr>
          <p:spPr bwMode="auto">
            <a:xfrm>
              <a:off x="4633" y="141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5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5" name="Freeform 1166"/>
            <p:cNvSpPr>
              <a:spLocks/>
            </p:cNvSpPr>
            <p:nvPr/>
          </p:nvSpPr>
          <p:spPr bwMode="auto">
            <a:xfrm>
              <a:off x="4633" y="141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5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6" name="Freeform 1167"/>
            <p:cNvSpPr>
              <a:spLocks/>
            </p:cNvSpPr>
            <p:nvPr/>
          </p:nvSpPr>
          <p:spPr bwMode="auto">
            <a:xfrm>
              <a:off x="4510" y="1416"/>
              <a:ext cx="8" cy="3"/>
            </a:xfrm>
            <a:custGeom>
              <a:avLst/>
              <a:gdLst>
                <a:gd name="T0" fmla="*/ 0 w 8"/>
                <a:gd name="T1" fmla="*/ 0 h 3"/>
                <a:gd name="T2" fmla="*/ 1 w 8"/>
                <a:gd name="T3" fmla="*/ 3 h 3"/>
                <a:gd name="T4" fmla="*/ 8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1" y="3"/>
                  </a:lnTo>
                  <a:lnTo>
                    <a:pt x="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7" name="Freeform 1168"/>
            <p:cNvSpPr>
              <a:spLocks/>
            </p:cNvSpPr>
            <p:nvPr/>
          </p:nvSpPr>
          <p:spPr bwMode="auto">
            <a:xfrm>
              <a:off x="4510" y="1416"/>
              <a:ext cx="8" cy="3"/>
            </a:xfrm>
            <a:custGeom>
              <a:avLst/>
              <a:gdLst>
                <a:gd name="T0" fmla="*/ 0 w 8"/>
                <a:gd name="T1" fmla="*/ 0 h 3"/>
                <a:gd name="T2" fmla="*/ 1 w 8"/>
                <a:gd name="T3" fmla="*/ 3 h 3"/>
                <a:gd name="T4" fmla="*/ 8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1" y="3"/>
                  </a:lnTo>
                  <a:lnTo>
                    <a:pt x="8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8" name="Freeform 1169"/>
            <p:cNvSpPr>
              <a:spLocks/>
            </p:cNvSpPr>
            <p:nvPr/>
          </p:nvSpPr>
          <p:spPr bwMode="auto">
            <a:xfrm>
              <a:off x="4510" y="1416"/>
              <a:ext cx="8" cy="3"/>
            </a:xfrm>
            <a:custGeom>
              <a:avLst/>
              <a:gdLst>
                <a:gd name="T0" fmla="*/ 0 w 8"/>
                <a:gd name="T1" fmla="*/ 0 h 3"/>
                <a:gd name="T2" fmla="*/ 7 w 8"/>
                <a:gd name="T3" fmla="*/ 0 h 3"/>
                <a:gd name="T4" fmla="*/ 8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7" y="0"/>
                  </a:lnTo>
                  <a:lnTo>
                    <a:pt x="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29" name="Freeform 1170"/>
            <p:cNvSpPr>
              <a:spLocks/>
            </p:cNvSpPr>
            <p:nvPr/>
          </p:nvSpPr>
          <p:spPr bwMode="auto">
            <a:xfrm>
              <a:off x="4510" y="1416"/>
              <a:ext cx="8" cy="3"/>
            </a:xfrm>
            <a:custGeom>
              <a:avLst/>
              <a:gdLst>
                <a:gd name="T0" fmla="*/ 0 w 8"/>
                <a:gd name="T1" fmla="*/ 0 h 3"/>
                <a:gd name="T2" fmla="*/ 7 w 8"/>
                <a:gd name="T3" fmla="*/ 0 h 3"/>
                <a:gd name="T4" fmla="*/ 8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7" y="0"/>
                  </a:lnTo>
                  <a:lnTo>
                    <a:pt x="8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0" name="Freeform 1171"/>
            <p:cNvSpPr>
              <a:spLocks/>
            </p:cNvSpPr>
            <p:nvPr/>
          </p:nvSpPr>
          <p:spPr bwMode="auto">
            <a:xfrm>
              <a:off x="4631" y="1416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1" name="Freeform 1172"/>
            <p:cNvSpPr>
              <a:spLocks/>
            </p:cNvSpPr>
            <p:nvPr/>
          </p:nvSpPr>
          <p:spPr bwMode="auto">
            <a:xfrm>
              <a:off x="4631" y="1416"/>
              <a:ext cx="6" cy="3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1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2" name="Freeform 1173"/>
            <p:cNvSpPr>
              <a:spLocks/>
            </p:cNvSpPr>
            <p:nvPr/>
          </p:nvSpPr>
          <p:spPr bwMode="auto">
            <a:xfrm>
              <a:off x="4632" y="1416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3" name="Freeform 1174"/>
            <p:cNvSpPr>
              <a:spLocks/>
            </p:cNvSpPr>
            <p:nvPr/>
          </p:nvSpPr>
          <p:spPr bwMode="auto">
            <a:xfrm>
              <a:off x="4632" y="1416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5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4" name="Freeform 1175"/>
            <p:cNvSpPr>
              <a:spLocks/>
            </p:cNvSpPr>
            <p:nvPr/>
          </p:nvSpPr>
          <p:spPr bwMode="auto">
            <a:xfrm>
              <a:off x="4511" y="1419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5" name="Freeform 1176"/>
            <p:cNvSpPr>
              <a:spLocks/>
            </p:cNvSpPr>
            <p:nvPr/>
          </p:nvSpPr>
          <p:spPr bwMode="auto">
            <a:xfrm>
              <a:off x="4511" y="1419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6" name="Freeform 1177"/>
            <p:cNvSpPr>
              <a:spLocks/>
            </p:cNvSpPr>
            <p:nvPr/>
          </p:nvSpPr>
          <p:spPr bwMode="auto">
            <a:xfrm>
              <a:off x="4511" y="1419"/>
              <a:ext cx="8" cy="1"/>
            </a:xfrm>
            <a:custGeom>
              <a:avLst/>
              <a:gdLst>
                <a:gd name="T0" fmla="*/ 0 w 8"/>
                <a:gd name="T1" fmla="*/ 0 h 1"/>
                <a:gd name="T2" fmla="*/ 7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7" name="Freeform 1178"/>
            <p:cNvSpPr>
              <a:spLocks/>
            </p:cNvSpPr>
            <p:nvPr/>
          </p:nvSpPr>
          <p:spPr bwMode="auto">
            <a:xfrm>
              <a:off x="4511" y="1419"/>
              <a:ext cx="8" cy="1"/>
            </a:xfrm>
            <a:custGeom>
              <a:avLst/>
              <a:gdLst>
                <a:gd name="T0" fmla="*/ 0 w 8"/>
                <a:gd name="T1" fmla="*/ 0 h 1"/>
                <a:gd name="T2" fmla="*/ 7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8" name="Freeform 1179"/>
            <p:cNvSpPr>
              <a:spLocks/>
            </p:cNvSpPr>
            <p:nvPr/>
          </p:nvSpPr>
          <p:spPr bwMode="auto">
            <a:xfrm>
              <a:off x="4630" y="1419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39" name="Freeform 1180"/>
            <p:cNvSpPr>
              <a:spLocks/>
            </p:cNvSpPr>
            <p:nvPr/>
          </p:nvSpPr>
          <p:spPr bwMode="auto">
            <a:xfrm>
              <a:off x="4630" y="1419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0" name="Freeform 1181"/>
            <p:cNvSpPr>
              <a:spLocks/>
            </p:cNvSpPr>
            <p:nvPr/>
          </p:nvSpPr>
          <p:spPr bwMode="auto">
            <a:xfrm>
              <a:off x="4631" y="141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1" name="Freeform 1182"/>
            <p:cNvSpPr>
              <a:spLocks/>
            </p:cNvSpPr>
            <p:nvPr/>
          </p:nvSpPr>
          <p:spPr bwMode="auto">
            <a:xfrm>
              <a:off x="4631" y="141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2" name="Freeform 1183"/>
            <p:cNvSpPr>
              <a:spLocks/>
            </p:cNvSpPr>
            <p:nvPr/>
          </p:nvSpPr>
          <p:spPr bwMode="auto">
            <a:xfrm>
              <a:off x="4512" y="1420"/>
              <a:ext cx="9" cy="2"/>
            </a:xfrm>
            <a:custGeom>
              <a:avLst/>
              <a:gdLst>
                <a:gd name="T0" fmla="*/ 0 w 9"/>
                <a:gd name="T1" fmla="*/ 0 h 2"/>
                <a:gd name="T2" fmla="*/ 1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3" name="Freeform 1184"/>
            <p:cNvSpPr>
              <a:spLocks/>
            </p:cNvSpPr>
            <p:nvPr/>
          </p:nvSpPr>
          <p:spPr bwMode="auto">
            <a:xfrm>
              <a:off x="4512" y="1420"/>
              <a:ext cx="9" cy="2"/>
            </a:xfrm>
            <a:custGeom>
              <a:avLst/>
              <a:gdLst>
                <a:gd name="T0" fmla="*/ 0 w 9"/>
                <a:gd name="T1" fmla="*/ 0 h 2"/>
                <a:gd name="T2" fmla="*/ 1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4" name="Freeform 1185"/>
            <p:cNvSpPr>
              <a:spLocks/>
            </p:cNvSpPr>
            <p:nvPr/>
          </p:nvSpPr>
          <p:spPr bwMode="auto">
            <a:xfrm>
              <a:off x="4512" y="1420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5" name="Freeform 1186"/>
            <p:cNvSpPr>
              <a:spLocks/>
            </p:cNvSpPr>
            <p:nvPr/>
          </p:nvSpPr>
          <p:spPr bwMode="auto">
            <a:xfrm>
              <a:off x="4512" y="1420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6" name="Freeform 1187"/>
            <p:cNvSpPr>
              <a:spLocks/>
            </p:cNvSpPr>
            <p:nvPr/>
          </p:nvSpPr>
          <p:spPr bwMode="auto">
            <a:xfrm>
              <a:off x="4628" y="1420"/>
              <a:ext cx="7" cy="2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2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2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7" name="Freeform 1188"/>
            <p:cNvSpPr>
              <a:spLocks/>
            </p:cNvSpPr>
            <p:nvPr/>
          </p:nvSpPr>
          <p:spPr bwMode="auto">
            <a:xfrm>
              <a:off x="4628" y="1420"/>
              <a:ext cx="7" cy="2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2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2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8" name="Freeform 1189"/>
            <p:cNvSpPr>
              <a:spLocks/>
            </p:cNvSpPr>
            <p:nvPr/>
          </p:nvSpPr>
          <p:spPr bwMode="auto">
            <a:xfrm>
              <a:off x="4630" y="142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5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49" name="Freeform 1190"/>
            <p:cNvSpPr>
              <a:spLocks/>
            </p:cNvSpPr>
            <p:nvPr/>
          </p:nvSpPr>
          <p:spPr bwMode="auto">
            <a:xfrm>
              <a:off x="4630" y="142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5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0" name="Freeform 1191"/>
            <p:cNvSpPr>
              <a:spLocks/>
            </p:cNvSpPr>
            <p:nvPr/>
          </p:nvSpPr>
          <p:spPr bwMode="auto">
            <a:xfrm>
              <a:off x="4513" y="1422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1" name="Freeform 1192"/>
            <p:cNvSpPr>
              <a:spLocks/>
            </p:cNvSpPr>
            <p:nvPr/>
          </p:nvSpPr>
          <p:spPr bwMode="auto">
            <a:xfrm>
              <a:off x="4513" y="1422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2" name="Freeform 1193"/>
            <p:cNvSpPr>
              <a:spLocks/>
            </p:cNvSpPr>
            <p:nvPr/>
          </p:nvSpPr>
          <p:spPr bwMode="auto">
            <a:xfrm>
              <a:off x="4513" y="1422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3" name="Freeform 1194"/>
            <p:cNvSpPr>
              <a:spLocks/>
            </p:cNvSpPr>
            <p:nvPr/>
          </p:nvSpPr>
          <p:spPr bwMode="auto">
            <a:xfrm>
              <a:off x="4513" y="1422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4" name="Freeform 1195"/>
            <p:cNvSpPr>
              <a:spLocks/>
            </p:cNvSpPr>
            <p:nvPr/>
          </p:nvSpPr>
          <p:spPr bwMode="auto">
            <a:xfrm>
              <a:off x="4628" y="142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5" name="Freeform 1196"/>
            <p:cNvSpPr>
              <a:spLocks/>
            </p:cNvSpPr>
            <p:nvPr/>
          </p:nvSpPr>
          <p:spPr bwMode="auto">
            <a:xfrm>
              <a:off x="4628" y="142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6" name="Freeform 1197"/>
            <p:cNvSpPr>
              <a:spLocks/>
            </p:cNvSpPr>
            <p:nvPr/>
          </p:nvSpPr>
          <p:spPr bwMode="auto">
            <a:xfrm>
              <a:off x="4628" y="142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7" name="Freeform 1198"/>
            <p:cNvSpPr>
              <a:spLocks/>
            </p:cNvSpPr>
            <p:nvPr/>
          </p:nvSpPr>
          <p:spPr bwMode="auto">
            <a:xfrm>
              <a:off x="4628" y="142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8" name="Freeform 1199"/>
            <p:cNvSpPr>
              <a:spLocks/>
            </p:cNvSpPr>
            <p:nvPr/>
          </p:nvSpPr>
          <p:spPr bwMode="auto">
            <a:xfrm>
              <a:off x="4514" y="1423"/>
              <a:ext cx="9" cy="2"/>
            </a:xfrm>
            <a:custGeom>
              <a:avLst/>
              <a:gdLst>
                <a:gd name="T0" fmla="*/ 0 w 9"/>
                <a:gd name="T1" fmla="*/ 0 h 2"/>
                <a:gd name="T2" fmla="*/ 2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2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59" name="Freeform 1200"/>
            <p:cNvSpPr>
              <a:spLocks/>
            </p:cNvSpPr>
            <p:nvPr/>
          </p:nvSpPr>
          <p:spPr bwMode="auto">
            <a:xfrm>
              <a:off x="4514" y="1423"/>
              <a:ext cx="9" cy="2"/>
            </a:xfrm>
            <a:custGeom>
              <a:avLst/>
              <a:gdLst>
                <a:gd name="T0" fmla="*/ 0 w 9"/>
                <a:gd name="T1" fmla="*/ 0 h 2"/>
                <a:gd name="T2" fmla="*/ 2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2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0" name="Freeform 1201"/>
            <p:cNvSpPr>
              <a:spLocks/>
            </p:cNvSpPr>
            <p:nvPr/>
          </p:nvSpPr>
          <p:spPr bwMode="auto">
            <a:xfrm>
              <a:off x="4514" y="1423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1" name="Freeform 1202"/>
            <p:cNvSpPr>
              <a:spLocks/>
            </p:cNvSpPr>
            <p:nvPr/>
          </p:nvSpPr>
          <p:spPr bwMode="auto">
            <a:xfrm>
              <a:off x="4514" y="1423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2" name="Freeform 1203"/>
            <p:cNvSpPr>
              <a:spLocks/>
            </p:cNvSpPr>
            <p:nvPr/>
          </p:nvSpPr>
          <p:spPr bwMode="auto">
            <a:xfrm>
              <a:off x="4626" y="1423"/>
              <a:ext cx="7" cy="2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2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2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3" name="Freeform 1204"/>
            <p:cNvSpPr>
              <a:spLocks/>
            </p:cNvSpPr>
            <p:nvPr/>
          </p:nvSpPr>
          <p:spPr bwMode="auto">
            <a:xfrm>
              <a:off x="4626" y="1423"/>
              <a:ext cx="7" cy="2"/>
            </a:xfrm>
            <a:custGeom>
              <a:avLst/>
              <a:gdLst>
                <a:gd name="T0" fmla="*/ 2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2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2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4" name="Freeform 1205"/>
            <p:cNvSpPr>
              <a:spLocks/>
            </p:cNvSpPr>
            <p:nvPr/>
          </p:nvSpPr>
          <p:spPr bwMode="auto">
            <a:xfrm>
              <a:off x="4628" y="1423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5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5" name="Freeform 1206"/>
            <p:cNvSpPr>
              <a:spLocks/>
            </p:cNvSpPr>
            <p:nvPr/>
          </p:nvSpPr>
          <p:spPr bwMode="auto">
            <a:xfrm>
              <a:off x="4628" y="1423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5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6" name="Freeform 1207"/>
            <p:cNvSpPr>
              <a:spLocks/>
            </p:cNvSpPr>
            <p:nvPr/>
          </p:nvSpPr>
          <p:spPr bwMode="auto">
            <a:xfrm>
              <a:off x="4516" y="14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7" name="Freeform 1208"/>
            <p:cNvSpPr>
              <a:spLocks/>
            </p:cNvSpPr>
            <p:nvPr/>
          </p:nvSpPr>
          <p:spPr bwMode="auto">
            <a:xfrm>
              <a:off x="4516" y="14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8" name="Freeform 1209"/>
            <p:cNvSpPr>
              <a:spLocks/>
            </p:cNvSpPr>
            <p:nvPr/>
          </p:nvSpPr>
          <p:spPr bwMode="auto">
            <a:xfrm>
              <a:off x="4516" y="14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69" name="Freeform 1210"/>
            <p:cNvSpPr>
              <a:spLocks/>
            </p:cNvSpPr>
            <p:nvPr/>
          </p:nvSpPr>
          <p:spPr bwMode="auto">
            <a:xfrm>
              <a:off x="4516" y="14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0" name="Freeform 1211"/>
            <p:cNvSpPr>
              <a:spLocks/>
            </p:cNvSpPr>
            <p:nvPr/>
          </p:nvSpPr>
          <p:spPr bwMode="auto">
            <a:xfrm>
              <a:off x="4625" y="1425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1" name="Freeform 1212"/>
            <p:cNvSpPr>
              <a:spLocks/>
            </p:cNvSpPr>
            <p:nvPr/>
          </p:nvSpPr>
          <p:spPr bwMode="auto">
            <a:xfrm>
              <a:off x="4625" y="1425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2" name="Freeform 1213"/>
            <p:cNvSpPr>
              <a:spLocks/>
            </p:cNvSpPr>
            <p:nvPr/>
          </p:nvSpPr>
          <p:spPr bwMode="auto">
            <a:xfrm>
              <a:off x="4626" y="14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3" name="Freeform 1214"/>
            <p:cNvSpPr>
              <a:spLocks/>
            </p:cNvSpPr>
            <p:nvPr/>
          </p:nvSpPr>
          <p:spPr bwMode="auto">
            <a:xfrm>
              <a:off x="4626" y="14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4" name="Freeform 1215"/>
            <p:cNvSpPr>
              <a:spLocks/>
            </p:cNvSpPr>
            <p:nvPr/>
          </p:nvSpPr>
          <p:spPr bwMode="auto">
            <a:xfrm>
              <a:off x="4516" y="1426"/>
              <a:ext cx="10" cy="3"/>
            </a:xfrm>
            <a:custGeom>
              <a:avLst/>
              <a:gdLst>
                <a:gd name="T0" fmla="*/ 0 w 10"/>
                <a:gd name="T1" fmla="*/ 0 h 3"/>
                <a:gd name="T2" fmla="*/ 2 w 10"/>
                <a:gd name="T3" fmla="*/ 3 h 3"/>
                <a:gd name="T4" fmla="*/ 10 w 10"/>
                <a:gd name="T5" fmla="*/ 3 h 3"/>
                <a:gd name="T6" fmla="*/ 0 w 10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3"/>
                <a:gd name="T14" fmla="*/ 10 w 10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3">
                  <a:moveTo>
                    <a:pt x="0" y="0"/>
                  </a:moveTo>
                  <a:lnTo>
                    <a:pt x="2" y="3"/>
                  </a:lnTo>
                  <a:lnTo>
                    <a:pt x="1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5" name="Freeform 1216"/>
            <p:cNvSpPr>
              <a:spLocks/>
            </p:cNvSpPr>
            <p:nvPr/>
          </p:nvSpPr>
          <p:spPr bwMode="auto">
            <a:xfrm>
              <a:off x="4516" y="1426"/>
              <a:ext cx="10" cy="3"/>
            </a:xfrm>
            <a:custGeom>
              <a:avLst/>
              <a:gdLst>
                <a:gd name="T0" fmla="*/ 0 w 10"/>
                <a:gd name="T1" fmla="*/ 0 h 3"/>
                <a:gd name="T2" fmla="*/ 2 w 10"/>
                <a:gd name="T3" fmla="*/ 3 h 3"/>
                <a:gd name="T4" fmla="*/ 10 w 10"/>
                <a:gd name="T5" fmla="*/ 3 h 3"/>
                <a:gd name="T6" fmla="*/ 0 w 10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3"/>
                <a:gd name="T14" fmla="*/ 10 w 10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3">
                  <a:moveTo>
                    <a:pt x="0" y="0"/>
                  </a:moveTo>
                  <a:lnTo>
                    <a:pt x="2" y="3"/>
                  </a:lnTo>
                  <a:lnTo>
                    <a:pt x="1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6" name="Freeform 1217"/>
            <p:cNvSpPr>
              <a:spLocks/>
            </p:cNvSpPr>
            <p:nvPr/>
          </p:nvSpPr>
          <p:spPr bwMode="auto">
            <a:xfrm>
              <a:off x="4516" y="1426"/>
              <a:ext cx="10" cy="3"/>
            </a:xfrm>
            <a:custGeom>
              <a:avLst/>
              <a:gdLst>
                <a:gd name="T0" fmla="*/ 0 w 10"/>
                <a:gd name="T1" fmla="*/ 0 h 3"/>
                <a:gd name="T2" fmla="*/ 7 w 10"/>
                <a:gd name="T3" fmla="*/ 0 h 3"/>
                <a:gd name="T4" fmla="*/ 10 w 10"/>
                <a:gd name="T5" fmla="*/ 3 h 3"/>
                <a:gd name="T6" fmla="*/ 0 w 10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3"/>
                <a:gd name="T14" fmla="*/ 10 w 10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3">
                  <a:moveTo>
                    <a:pt x="0" y="0"/>
                  </a:moveTo>
                  <a:lnTo>
                    <a:pt x="7" y="0"/>
                  </a:lnTo>
                  <a:lnTo>
                    <a:pt x="1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7" name="Freeform 1218"/>
            <p:cNvSpPr>
              <a:spLocks/>
            </p:cNvSpPr>
            <p:nvPr/>
          </p:nvSpPr>
          <p:spPr bwMode="auto">
            <a:xfrm>
              <a:off x="4516" y="1426"/>
              <a:ext cx="10" cy="3"/>
            </a:xfrm>
            <a:custGeom>
              <a:avLst/>
              <a:gdLst>
                <a:gd name="T0" fmla="*/ 0 w 10"/>
                <a:gd name="T1" fmla="*/ 0 h 3"/>
                <a:gd name="T2" fmla="*/ 7 w 10"/>
                <a:gd name="T3" fmla="*/ 0 h 3"/>
                <a:gd name="T4" fmla="*/ 10 w 10"/>
                <a:gd name="T5" fmla="*/ 3 h 3"/>
                <a:gd name="T6" fmla="*/ 0 w 10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3"/>
                <a:gd name="T14" fmla="*/ 10 w 10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3">
                  <a:moveTo>
                    <a:pt x="0" y="0"/>
                  </a:moveTo>
                  <a:lnTo>
                    <a:pt x="7" y="0"/>
                  </a:lnTo>
                  <a:lnTo>
                    <a:pt x="1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8" name="Freeform 1219"/>
            <p:cNvSpPr>
              <a:spLocks/>
            </p:cNvSpPr>
            <p:nvPr/>
          </p:nvSpPr>
          <p:spPr bwMode="auto">
            <a:xfrm>
              <a:off x="4623" y="1426"/>
              <a:ext cx="8" cy="3"/>
            </a:xfrm>
            <a:custGeom>
              <a:avLst/>
              <a:gdLst>
                <a:gd name="T0" fmla="*/ 2 w 8"/>
                <a:gd name="T1" fmla="*/ 0 h 3"/>
                <a:gd name="T2" fmla="*/ 0 w 8"/>
                <a:gd name="T3" fmla="*/ 3 h 3"/>
                <a:gd name="T4" fmla="*/ 8 w 8"/>
                <a:gd name="T5" fmla="*/ 3 h 3"/>
                <a:gd name="T6" fmla="*/ 2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2" y="0"/>
                  </a:moveTo>
                  <a:lnTo>
                    <a:pt x="0" y="3"/>
                  </a:lnTo>
                  <a:lnTo>
                    <a:pt x="8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79" name="Freeform 1220"/>
            <p:cNvSpPr>
              <a:spLocks/>
            </p:cNvSpPr>
            <p:nvPr/>
          </p:nvSpPr>
          <p:spPr bwMode="auto">
            <a:xfrm>
              <a:off x="4623" y="1426"/>
              <a:ext cx="8" cy="3"/>
            </a:xfrm>
            <a:custGeom>
              <a:avLst/>
              <a:gdLst>
                <a:gd name="T0" fmla="*/ 2 w 8"/>
                <a:gd name="T1" fmla="*/ 0 h 3"/>
                <a:gd name="T2" fmla="*/ 0 w 8"/>
                <a:gd name="T3" fmla="*/ 3 h 3"/>
                <a:gd name="T4" fmla="*/ 8 w 8"/>
                <a:gd name="T5" fmla="*/ 3 h 3"/>
                <a:gd name="T6" fmla="*/ 2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2" y="0"/>
                  </a:moveTo>
                  <a:lnTo>
                    <a:pt x="0" y="3"/>
                  </a:lnTo>
                  <a:lnTo>
                    <a:pt x="8" y="3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932" name="Group 1422"/>
          <p:cNvGrpSpPr>
            <a:grpSpLocks/>
          </p:cNvGrpSpPr>
          <p:nvPr/>
        </p:nvGrpSpPr>
        <p:grpSpPr bwMode="auto">
          <a:xfrm>
            <a:off x="7845425" y="1993900"/>
            <a:ext cx="198438" cy="42863"/>
            <a:chOff x="4518" y="1426"/>
            <a:chExt cx="115" cy="27"/>
          </a:xfrm>
        </p:grpSpPr>
        <p:sp>
          <p:nvSpPr>
            <p:cNvPr id="29880" name="Freeform 1222"/>
            <p:cNvSpPr>
              <a:spLocks/>
            </p:cNvSpPr>
            <p:nvPr/>
          </p:nvSpPr>
          <p:spPr bwMode="auto">
            <a:xfrm>
              <a:off x="4625" y="1426"/>
              <a:ext cx="8" cy="3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0 h 3"/>
                <a:gd name="T4" fmla="*/ 6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223"/>
            <p:cNvSpPr>
              <a:spLocks/>
            </p:cNvSpPr>
            <p:nvPr/>
          </p:nvSpPr>
          <p:spPr bwMode="auto">
            <a:xfrm>
              <a:off x="4625" y="1426"/>
              <a:ext cx="8" cy="3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0 h 3"/>
                <a:gd name="T4" fmla="*/ 6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224"/>
            <p:cNvSpPr>
              <a:spLocks/>
            </p:cNvSpPr>
            <p:nvPr/>
          </p:nvSpPr>
          <p:spPr bwMode="auto">
            <a:xfrm>
              <a:off x="4518" y="14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225"/>
            <p:cNvSpPr>
              <a:spLocks/>
            </p:cNvSpPr>
            <p:nvPr/>
          </p:nvSpPr>
          <p:spPr bwMode="auto">
            <a:xfrm>
              <a:off x="4518" y="14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Rectangle 1226"/>
            <p:cNvSpPr>
              <a:spLocks noChangeArrowheads="1"/>
            </p:cNvSpPr>
            <p:nvPr/>
          </p:nvSpPr>
          <p:spPr bwMode="auto">
            <a:xfrm>
              <a:off x="4518" y="1429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Rectangle 1227"/>
            <p:cNvSpPr>
              <a:spLocks noChangeArrowheads="1"/>
            </p:cNvSpPr>
            <p:nvPr/>
          </p:nvSpPr>
          <p:spPr bwMode="auto">
            <a:xfrm>
              <a:off x="4518" y="1429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228"/>
            <p:cNvSpPr>
              <a:spLocks/>
            </p:cNvSpPr>
            <p:nvPr/>
          </p:nvSpPr>
          <p:spPr bwMode="auto">
            <a:xfrm>
              <a:off x="4623" y="14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229"/>
            <p:cNvSpPr>
              <a:spLocks/>
            </p:cNvSpPr>
            <p:nvPr/>
          </p:nvSpPr>
          <p:spPr bwMode="auto">
            <a:xfrm>
              <a:off x="4623" y="142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Rectangle 1230"/>
            <p:cNvSpPr>
              <a:spLocks noChangeArrowheads="1"/>
            </p:cNvSpPr>
            <p:nvPr/>
          </p:nvSpPr>
          <p:spPr bwMode="auto">
            <a:xfrm>
              <a:off x="4623" y="1429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Rectangle 1231"/>
            <p:cNvSpPr>
              <a:spLocks noChangeArrowheads="1"/>
            </p:cNvSpPr>
            <p:nvPr/>
          </p:nvSpPr>
          <p:spPr bwMode="auto">
            <a:xfrm>
              <a:off x="4623" y="1429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232"/>
            <p:cNvSpPr>
              <a:spLocks/>
            </p:cNvSpPr>
            <p:nvPr/>
          </p:nvSpPr>
          <p:spPr bwMode="auto">
            <a:xfrm>
              <a:off x="4518" y="1429"/>
              <a:ext cx="11" cy="3"/>
            </a:xfrm>
            <a:custGeom>
              <a:avLst/>
              <a:gdLst>
                <a:gd name="T0" fmla="*/ 0 w 11"/>
                <a:gd name="T1" fmla="*/ 0 h 3"/>
                <a:gd name="T2" fmla="*/ 2 w 11"/>
                <a:gd name="T3" fmla="*/ 3 h 3"/>
                <a:gd name="T4" fmla="*/ 11 w 11"/>
                <a:gd name="T5" fmla="*/ 3 h 3"/>
                <a:gd name="T6" fmla="*/ 0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3"/>
                <a:gd name="T14" fmla="*/ 11 w 1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3">
                  <a:moveTo>
                    <a:pt x="0" y="0"/>
                  </a:moveTo>
                  <a:lnTo>
                    <a:pt x="2" y="3"/>
                  </a:lnTo>
                  <a:lnTo>
                    <a:pt x="1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233"/>
            <p:cNvSpPr>
              <a:spLocks/>
            </p:cNvSpPr>
            <p:nvPr/>
          </p:nvSpPr>
          <p:spPr bwMode="auto">
            <a:xfrm>
              <a:off x="4518" y="1429"/>
              <a:ext cx="11" cy="3"/>
            </a:xfrm>
            <a:custGeom>
              <a:avLst/>
              <a:gdLst>
                <a:gd name="T0" fmla="*/ 0 w 11"/>
                <a:gd name="T1" fmla="*/ 0 h 3"/>
                <a:gd name="T2" fmla="*/ 2 w 11"/>
                <a:gd name="T3" fmla="*/ 3 h 3"/>
                <a:gd name="T4" fmla="*/ 11 w 11"/>
                <a:gd name="T5" fmla="*/ 3 h 3"/>
                <a:gd name="T6" fmla="*/ 0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3"/>
                <a:gd name="T14" fmla="*/ 11 w 1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3">
                  <a:moveTo>
                    <a:pt x="0" y="0"/>
                  </a:moveTo>
                  <a:lnTo>
                    <a:pt x="2" y="3"/>
                  </a:lnTo>
                  <a:lnTo>
                    <a:pt x="11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234"/>
            <p:cNvSpPr>
              <a:spLocks/>
            </p:cNvSpPr>
            <p:nvPr/>
          </p:nvSpPr>
          <p:spPr bwMode="auto">
            <a:xfrm>
              <a:off x="4518" y="1429"/>
              <a:ext cx="11" cy="3"/>
            </a:xfrm>
            <a:custGeom>
              <a:avLst/>
              <a:gdLst>
                <a:gd name="T0" fmla="*/ 0 w 11"/>
                <a:gd name="T1" fmla="*/ 0 h 3"/>
                <a:gd name="T2" fmla="*/ 8 w 11"/>
                <a:gd name="T3" fmla="*/ 0 h 3"/>
                <a:gd name="T4" fmla="*/ 11 w 11"/>
                <a:gd name="T5" fmla="*/ 3 h 3"/>
                <a:gd name="T6" fmla="*/ 0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3"/>
                <a:gd name="T14" fmla="*/ 11 w 1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3">
                  <a:moveTo>
                    <a:pt x="0" y="0"/>
                  </a:moveTo>
                  <a:lnTo>
                    <a:pt x="8" y="0"/>
                  </a:lnTo>
                  <a:lnTo>
                    <a:pt x="1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3" name="Freeform 1235"/>
            <p:cNvSpPr>
              <a:spLocks/>
            </p:cNvSpPr>
            <p:nvPr/>
          </p:nvSpPr>
          <p:spPr bwMode="auto">
            <a:xfrm>
              <a:off x="4518" y="1429"/>
              <a:ext cx="11" cy="3"/>
            </a:xfrm>
            <a:custGeom>
              <a:avLst/>
              <a:gdLst>
                <a:gd name="T0" fmla="*/ 0 w 11"/>
                <a:gd name="T1" fmla="*/ 0 h 3"/>
                <a:gd name="T2" fmla="*/ 8 w 11"/>
                <a:gd name="T3" fmla="*/ 0 h 3"/>
                <a:gd name="T4" fmla="*/ 11 w 11"/>
                <a:gd name="T5" fmla="*/ 3 h 3"/>
                <a:gd name="T6" fmla="*/ 0 w 1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3"/>
                <a:gd name="T14" fmla="*/ 11 w 1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3">
                  <a:moveTo>
                    <a:pt x="0" y="0"/>
                  </a:moveTo>
                  <a:lnTo>
                    <a:pt x="8" y="0"/>
                  </a:lnTo>
                  <a:lnTo>
                    <a:pt x="11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4" name="Freeform 1236"/>
            <p:cNvSpPr>
              <a:spLocks/>
            </p:cNvSpPr>
            <p:nvPr/>
          </p:nvSpPr>
          <p:spPr bwMode="auto">
            <a:xfrm>
              <a:off x="4621" y="1429"/>
              <a:ext cx="8" cy="3"/>
            </a:xfrm>
            <a:custGeom>
              <a:avLst/>
              <a:gdLst>
                <a:gd name="T0" fmla="*/ 2 w 8"/>
                <a:gd name="T1" fmla="*/ 0 h 3"/>
                <a:gd name="T2" fmla="*/ 0 w 8"/>
                <a:gd name="T3" fmla="*/ 3 h 3"/>
                <a:gd name="T4" fmla="*/ 8 w 8"/>
                <a:gd name="T5" fmla="*/ 3 h 3"/>
                <a:gd name="T6" fmla="*/ 2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2" y="0"/>
                  </a:moveTo>
                  <a:lnTo>
                    <a:pt x="0" y="3"/>
                  </a:lnTo>
                  <a:lnTo>
                    <a:pt x="8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5" name="Freeform 1237"/>
            <p:cNvSpPr>
              <a:spLocks/>
            </p:cNvSpPr>
            <p:nvPr/>
          </p:nvSpPr>
          <p:spPr bwMode="auto">
            <a:xfrm>
              <a:off x="4621" y="1429"/>
              <a:ext cx="8" cy="3"/>
            </a:xfrm>
            <a:custGeom>
              <a:avLst/>
              <a:gdLst>
                <a:gd name="T0" fmla="*/ 2 w 8"/>
                <a:gd name="T1" fmla="*/ 0 h 3"/>
                <a:gd name="T2" fmla="*/ 0 w 8"/>
                <a:gd name="T3" fmla="*/ 3 h 3"/>
                <a:gd name="T4" fmla="*/ 8 w 8"/>
                <a:gd name="T5" fmla="*/ 3 h 3"/>
                <a:gd name="T6" fmla="*/ 2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2" y="0"/>
                  </a:moveTo>
                  <a:lnTo>
                    <a:pt x="0" y="3"/>
                  </a:lnTo>
                  <a:lnTo>
                    <a:pt x="8" y="3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6" name="Freeform 1238"/>
            <p:cNvSpPr>
              <a:spLocks/>
            </p:cNvSpPr>
            <p:nvPr/>
          </p:nvSpPr>
          <p:spPr bwMode="auto">
            <a:xfrm>
              <a:off x="4623" y="1429"/>
              <a:ext cx="8" cy="3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0 h 3"/>
                <a:gd name="T4" fmla="*/ 6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7" name="Freeform 1239"/>
            <p:cNvSpPr>
              <a:spLocks/>
            </p:cNvSpPr>
            <p:nvPr/>
          </p:nvSpPr>
          <p:spPr bwMode="auto">
            <a:xfrm>
              <a:off x="4623" y="1429"/>
              <a:ext cx="8" cy="3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0 h 3"/>
                <a:gd name="T4" fmla="*/ 6 w 8"/>
                <a:gd name="T5" fmla="*/ 3 h 3"/>
                <a:gd name="T6" fmla="*/ 0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0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8" name="Freeform 1240"/>
            <p:cNvSpPr>
              <a:spLocks/>
            </p:cNvSpPr>
            <p:nvPr/>
          </p:nvSpPr>
          <p:spPr bwMode="auto">
            <a:xfrm>
              <a:off x="4520" y="1432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99" name="Freeform 1241"/>
            <p:cNvSpPr>
              <a:spLocks/>
            </p:cNvSpPr>
            <p:nvPr/>
          </p:nvSpPr>
          <p:spPr bwMode="auto">
            <a:xfrm>
              <a:off x="4520" y="1432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0" name="Rectangle 1242"/>
            <p:cNvSpPr>
              <a:spLocks noChangeArrowheads="1"/>
            </p:cNvSpPr>
            <p:nvPr/>
          </p:nvSpPr>
          <p:spPr bwMode="auto">
            <a:xfrm>
              <a:off x="4520" y="1432"/>
              <a:ext cx="9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1" name="Rectangle 1243"/>
            <p:cNvSpPr>
              <a:spLocks noChangeArrowheads="1"/>
            </p:cNvSpPr>
            <p:nvPr/>
          </p:nvSpPr>
          <p:spPr bwMode="auto">
            <a:xfrm>
              <a:off x="4520" y="1432"/>
              <a:ext cx="9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2" name="Freeform 1244"/>
            <p:cNvSpPr>
              <a:spLocks/>
            </p:cNvSpPr>
            <p:nvPr/>
          </p:nvSpPr>
          <p:spPr bwMode="auto">
            <a:xfrm>
              <a:off x="4620" y="1432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3" name="Freeform 1245"/>
            <p:cNvSpPr>
              <a:spLocks/>
            </p:cNvSpPr>
            <p:nvPr/>
          </p:nvSpPr>
          <p:spPr bwMode="auto">
            <a:xfrm>
              <a:off x="4620" y="1432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4" name="Rectangle 1246"/>
            <p:cNvSpPr>
              <a:spLocks noChangeArrowheads="1"/>
            </p:cNvSpPr>
            <p:nvPr/>
          </p:nvSpPr>
          <p:spPr bwMode="auto">
            <a:xfrm>
              <a:off x="4621" y="1432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5" name="Rectangle 1247"/>
            <p:cNvSpPr>
              <a:spLocks noChangeArrowheads="1"/>
            </p:cNvSpPr>
            <p:nvPr/>
          </p:nvSpPr>
          <p:spPr bwMode="auto">
            <a:xfrm>
              <a:off x="4621" y="1432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6" name="Freeform 1248"/>
            <p:cNvSpPr>
              <a:spLocks/>
            </p:cNvSpPr>
            <p:nvPr/>
          </p:nvSpPr>
          <p:spPr bwMode="auto">
            <a:xfrm>
              <a:off x="4520" y="1432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3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3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7" name="Freeform 1249"/>
            <p:cNvSpPr>
              <a:spLocks/>
            </p:cNvSpPr>
            <p:nvPr/>
          </p:nvSpPr>
          <p:spPr bwMode="auto">
            <a:xfrm>
              <a:off x="4520" y="1432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3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3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8" name="Freeform 1250"/>
            <p:cNvSpPr>
              <a:spLocks/>
            </p:cNvSpPr>
            <p:nvPr/>
          </p:nvSpPr>
          <p:spPr bwMode="auto">
            <a:xfrm>
              <a:off x="4520" y="1432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9" name="Freeform 1251"/>
            <p:cNvSpPr>
              <a:spLocks/>
            </p:cNvSpPr>
            <p:nvPr/>
          </p:nvSpPr>
          <p:spPr bwMode="auto">
            <a:xfrm>
              <a:off x="4520" y="1432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0" name="Freeform 1252"/>
            <p:cNvSpPr>
              <a:spLocks/>
            </p:cNvSpPr>
            <p:nvPr/>
          </p:nvSpPr>
          <p:spPr bwMode="auto">
            <a:xfrm>
              <a:off x="4618" y="1432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1" name="Freeform 1253"/>
            <p:cNvSpPr>
              <a:spLocks/>
            </p:cNvSpPr>
            <p:nvPr/>
          </p:nvSpPr>
          <p:spPr bwMode="auto">
            <a:xfrm>
              <a:off x="4618" y="1432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2" name="Freeform 1254"/>
            <p:cNvSpPr>
              <a:spLocks/>
            </p:cNvSpPr>
            <p:nvPr/>
          </p:nvSpPr>
          <p:spPr bwMode="auto">
            <a:xfrm>
              <a:off x="4620" y="1432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6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3" name="Freeform 1255"/>
            <p:cNvSpPr>
              <a:spLocks/>
            </p:cNvSpPr>
            <p:nvPr/>
          </p:nvSpPr>
          <p:spPr bwMode="auto">
            <a:xfrm>
              <a:off x="4620" y="1432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6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4" name="Freeform 1256"/>
            <p:cNvSpPr>
              <a:spLocks/>
            </p:cNvSpPr>
            <p:nvPr/>
          </p:nvSpPr>
          <p:spPr bwMode="auto">
            <a:xfrm>
              <a:off x="4523" y="1434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5" name="Freeform 1257"/>
            <p:cNvSpPr>
              <a:spLocks/>
            </p:cNvSpPr>
            <p:nvPr/>
          </p:nvSpPr>
          <p:spPr bwMode="auto">
            <a:xfrm>
              <a:off x="4523" y="1434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6" name="Freeform 1258"/>
            <p:cNvSpPr>
              <a:spLocks/>
            </p:cNvSpPr>
            <p:nvPr/>
          </p:nvSpPr>
          <p:spPr bwMode="auto">
            <a:xfrm>
              <a:off x="4523" y="1434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7" name="Freeform 1259"/>
            <p:cNvSpPr>
              <a:spLocks/>
            </p:cNvSpPr>
            <p:nvPr/>
          </p:nvSpPr>
          <p:spPr bwMode="auto">
            <a:xfrm>
              <a:off x="4523" y="1434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8" name="Freeform 1260"/>
            <p:cNvSpPr>
              <a:spLocks/>
            </p:cNvSpPr>
            <p:nvPr/>
          </p:nvSpPr>
          <p:spPr bwMode="auto">
            <a:xfrm>
              <a:off x="4617" y="1434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19" name="Freeform 1261"/>
            <p:cNvSpPr>
              <a:spLocks/>
            </p:cNvSpPr>
            <p:nvPr/>
          </p:nvSpPr>
          <p:spPr bwMode="auto">
            <a:xfrm>
              <a:off x="4617" y="1434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0" name="Freeform 1262"/>
            <p:cNvSpPr>
              <a:spLocks/>
            </p:cNvSpPr>
            <p:nvPr/>
          </p:nvSpPr>
          <p:spPr bwMode="auto">
            <a:xfrm>
              <a:off x="4618" y="1434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1" name="Freeform 1263"/>
            <p:cNvSpPr>
              <a:spLocks/>
            </p:cNvSpPr>
            <p:nvPr/>
          </p:nvSpPr>
          <p:spPr bwMode="auto">
            <a:xfrm>
              <a:off x="4618" y="1434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2" name="Freeform 1264"/>
            <p:cNvSpPr>
              <a:spLocks/>
            </p:cNvSpPr>
            <p:nvPr/>
          </p:nvSpPr>
          <p:spPr bwMode="auto">
            <a:xfrm>
              <a:off x="4523" y="1435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2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2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3" name="Freeform 1265"/>
            <p:cNvSpPr>
              <a:spLocks/>
            </p:cNvSpPr>
            <p:nvPr/>
          </p:nvSpPr>
          <p:spPr bwMode="auto">
            <a:xfrm>
              <a:off x="4523" y="1435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2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2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4" name="Freeform 1266"/>
            <p:cNvSpPr>
              <a:spLocks/>
            </p:cNvSpPr>
            <p:nvPr/>
          </p:nvSpPr>
          <p:spPr bwMode="auto">
            <a:xfrm>
              <a:off x="4523" y="1435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5" name="Freeform 1267"/>
            <p:cNvSpPr>
              <a:spLocks/>
            </p:cNvSpPr>
            <p:nvPr/>
          </p:nvSpPr>
          <p:spPr bwMode="auto">
            <a:xfrm>
              <a:off x="4523" y="1435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6" name="Freeform 1268"/>
            <p:cNvSpPr>
              <a:spLocks/>
            </p:cNvSpPr>
            <p:nvPr/>
          </p:nvSpPr>
          <p:spPr bwMode="auto">
            <a:xfrm>
              <a:off x="4615" y="1435"/>
              <a:ext cx="9" cy="2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2 h 2"/>
                <a:gd name="T4" fmla="*/ 9 w 9"/>
                <a:gd name="T5" fmla="*/ 2 h 2"/>
                <a:gd name="T6" fmla="*/ 2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2" y="0"/>
                  </a:moveTo>
                  <a:lnTo>
                    <a:pt x="0" y="2"/>
                  </a:lnTo>
                  <a:lnTo>
                    <a:pt x="9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7" name="Freeform 1269"/>
            <p:cNvSpPr>
              <a:spLocks/>
            </p:cNvSpPr>
            <p:nvPr/>
          </p:nvSpPr>
          <p:spPr bwMode="auto">
            <a:xfrm>
              <a:off x="4615" y="1435"/>
              <a:ext cx="9" cy="2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2 h 2"/>
                <a:gd name="T4" fmla="*/ 9 w 9"/>
                <a:gd name="T5" fmla="*/ 2 h 2"/>
                <a:gd name="T6" fmla="*/ 2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2" y="0"/>
                  </a:moveTo>
                  <a:lnTo>
                    <a:pt x="0" y="2"/>
                  </a:lnTo>
                  <a:lnTo>
                    <a:pt x="9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8" name="Freeform 1270"/>
            <p:cNvSpPr>
              <a:spLocks/>
            </p:cNvSpPr>
            <p:nvPr/>
          </p:nvSpPr>
          <p:spPr bwMode="auto">
            <a:xfrm>
              <a:off x="4617" y="1435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7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29" name="Freeform 1271"/>
            <p:cNvSpPr>
              <a:spLocks/>
            </p:cNvSpPr>
            <p:nvPr/>
          </p:nvSpPr>
          <p:spPr bwMode="auto">
            <a:xfrm>
              <a:off x="4617" y="1435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7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0" name="Freeform 1272"/>
            <p:cNvSpPr>
              <a:spLocks/>
            </p:cNvSpPr>
            <p:nvPr/>
          </p:nvSpPr>
          <p:spPr bwMode="auto">
            <a:xfrm>
              <a:off x="4525" y="143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1" name="Freeform 1273"/>
            <p:cNvSpPr>
              <a:spLocks/>
            </p:cNvSpPr>
            <p:nvPr/>
          </p:nvSpPr>
          <p:spPr bwMode="auto">
            <a:xfrm>
              <a:off x="4525" y="143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2" name="Freeform 1274"/>
            <p:cNvSpPr>
              <a:spLocks/>
            </p:cNvSpPr>
            <p:nvPr/>
          </p:nvSpPr>
          <p:spPr bwMode="auto">
            <a:xfrm>
              <a:off x="4525" y="143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9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3" name="Freeform 1275"/>
            <p:cNvSpPr>
              <a:spLocks/>
            </p:cNvSpPr>
            <p:nvPr/>
          </p:nvSpPr>
          <p:spPr bwMode="auto">
            <a:xfrm>
              <a:off x="4525" y="143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9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4" name="Freeform 1276"/>
            <p:cNvSpPr>
              <a:spLocks/>
            </p:cNvSpPr>
            <p:nvPr/>
          </p:nvSpPr>
          <p:spPr bwMode="auto">
            <a:xfrm>
              <a:off x="4614" y="1437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5" name="Freeform 1277"/>
            <p:cNvSpPr>
              <a:spLocks/>
            </p:cNvSpPr>
            <p:nvPr/>
          </p:nvSpPr>
          <p:spPr bwMode="auto">
            <a:xfrm>
              <a:off x="4614" y="1437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6" name="Freeform 1278"/>
            <p:cNvSpPr>
              <a:spLocks/>
            </p:cNvSpPr>
            <p:nvPr/>
          </p:nvSpPr>
          <p:spPr bwMode="auto">
            <a:xfrm>
              <a:off x="4615" y="1437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7" name="Freeform 1279"/>
            <p:cNvSpPr>
              <a:spLocks/>
            </p:cNvSpPr>
            <p:nvPr/>
          </p:nvSpPr>
          <p:spPr bwMode="auto">
            <a:xfrm>
              <a:off x="4615" y="1437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8" name="Freeform 1280"/>
            <p:cNvSpPr>
              <a:spLocks/>
            </p:cNvSpPr>
            <p:nvPr/>
          </p:nvSpPr>
          <p:spPr bwMode="auto">
            <a:xfrm>
              <a:off x="4526" y="1438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39" name="Freeform 1281"/>
            <p:cNvSpPr>
              <a:spLocks/>
            </p:cNvSpPr>
            <p:nvPr/>
          </p:nvSpPr>
          <p:spPr bwMode="auto">
            <a:xfrm>
              <a:off x="4526" y="1438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0" name="Freeform 1282"/>
            <p:cNvSpPr>
              <a:spLocks/>
            </p:cNvSpPr>
            <p:nvPr/>
          </p:nvSpPr>
          <p:spPr bwMode="auto">
            <a:xfrm>
              <a:off x="4526" y="1438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9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1" name="Freeform 1283"/>
            <p:cNvSpPr>
              <a:spLocks/>
            </p:cNvSpPr>
            <p:nvPr/>
          </p:nvSpPr>
          <p:spPr bwMode="auto">
            <a:xfrm>
              <a:off x="4526" y="1438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9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2" name="Freeform 1284"/>
            <p:cNvSpPr>
              <a:spLocks/>
            </p:cNvSpPr>
            <p:nvPr/>
          </p:nvSpPr>
          <p:spPr bwMode="auto">
            <a:xfrm>
              <a:off x="4612" y="1438"/>
              <a:ext cx="10" cy="1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2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2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3" name="Freeform 1285"/>
            <p:cNvSpPr>
              <a:spLocks/>
            </p:cNvSpPr>
            <p:nvPr/>
          </p:nvSpPr>
          <p:spPr bwMode="auto">
            <a:xfrm>
              <a:off x="4612" y="1438"/>
              <a:ext cx="10" cy="1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2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2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4" name="Freeform 1286"/>
            <p:cNvSpPr>
              <a:spLocks/>
            </p:cNvSpPr>
            <p:nvPr/>
          </p:nvSpPr>
          <p:spPr bwMode="auto">
            <a:xfrm>
              <a:off x="4614" y="1438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5" name="Freeform 1287"/>
            <p:cNvSpPr>
              <a:spLocks/>
            </p:cNvSpPr>
            <p:nvPr/>
          </p:nvSpPr>
          <p:spPr bwMode="auto">
            <a:xfrm>
              <a:off x="4614" y="1438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6" name="Freeform 1288"/>
            <p:cNvSpPr>
              <a:spLocks/>
            </p:cNvSpPr>
            <p:nvPr/>
          </p:nvSpPr>
          <p:spPr bwMode="auto">
            <a:xfrm>
              <a:off x="4527" y="1439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2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2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7" name="Freeform 1289"/>
            <p:cNvSpPr>
              <a:spLocks/>
            </p:cNvSpPr>
            <p:nvPr/>
          </p:nvSpPr>
          <p:spPr bwMode="auto">
            <a:xfrm>
              <a:off x="4527" y="1439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2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2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8" name="Freeform 1290"/>
            <p:cNvSpPr>
              <a:spLocks/>
            </p:cNvSpPr>
            <p:nvPr/>
          </p:nvSpPr>
          <p:spPr bwMode="auto">
            <a:xfrm>
              <a:off x="4527" y="1439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0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49" name="Freeform 1291"/>
            <p:cNvSpPr>
              <a:spLocks/>
            </p:cNvSpPr>
            <p:nvPr/>
          </p:nvSpPr>
          <p:spPr bwMode="auto">
            <a:xfrm>
              <a:off x="4527" y="1439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0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0" name="Freeform 1292"/>
            <p:cNvSpPr>
              <a:spLocks/>
            </p:cNvSpPr>
            <p:nvPr/>
          </p:nvSpPr>
          <p:spPr bwMode="auto">
            <a:xfrm>
              <a:off x="4610" y="1439"/>
              <a:ext cx="10" cy="1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2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2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1" name="Freeform 1293"/>
            <p:cNvSpPr>
              <a:spLocks/>
            </p:cNvSpPr>
            <p:nvPr/>
          </p:nvSpPr>
          <p:spPr bwMode="auto">
            <a:xfrm>
              <a:off x="4610" y="1439"/>
              <a:ext cx="10" cy="1"/>
            </a:xfrm>
            <a:custGeom>
              <a:avLst/>
              <a:gdLst>
                <a:gd name="T0" fmla="*/ 2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2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2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1294"/>
            <p:cNvSpPr>
              <a:spLocks/>
            </p:cNvSpPr>
            <p:nvPr/>
          </p:nvSpPr>
          <p:spPr bwMode="auto">
            <a:xfrm>
              <a:off x="4612" y="143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1295"/>
            <p:cNvSpPr>
              <a:spLocks/>
            </p:cNvSpPr>
            <p:nvPr/>
          </p:nvSpPr>
          <p:spPr bwMode="auto">
            <a:xfrm>
              <a:off x="4612" y="143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1296"/>
            <p:cNvSpPr>
              <a:spLocks/>
            </p:cNvSpPr>
            <p:nvPr/>
          </p:nvSpPr>
          <p:spPr bwMode="auto">
            <a:xfrm>
              <a:off x="4529" y="1440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1297"/>
            <p:cNvSpPr>
              <a:spLocks/>
            </p:cNvSpPr>
            <p:nvPr/>
          </p:nvSpPr>
          <p:spPr bwMode="auto">
            <a:xfrm>
              <a:off x="4529" y="1440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1298"/>
            <p:cNvSpPr>
              <a:spLocks/>
            </p:cNvSpPr>
            <p:nvPr/>
          </p:nvSpPr>
          <p:spPr bwMode="auto">
            <a:xfrm>
              <a:off x="4529" y="1440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0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1299"/>
            <p:cNvSpPr>
              <a:spLocks/>
            </p:cNvSpPr>
            <p:nvPr/>
          </p:nvSpPr>
          <p:spPr bwMode="auto">
            <a:xfrm>
              <a:off x="4529" y="1440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0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1300"/>
            <p:cNvSpPr>
              <a:spLocks/>
            </p:cNvSpPr>
            <p:nvPr/>
          </p:nvSpPr>
          <p:spPr bwMode="auto">
            <a:xfrm>
              <a:off x="4609" y="1440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1301"/>
            <p:cNvSpPr>
              <a:spLocks/>
            </p:cNvSpPr>
            <p:nvPr/>
          </p:nvSpPr>
          <p:spPr bwMode="auto">
            <a:xfrm>
              <a:off x="4609" y="1440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1302"/>
            <p:cNvSpPr>
              <a:spLocks/>
            </p:cNvSpPr>
            <p:nvPr/>
          </p:nvSpPr>
          <p:spPr bwMode="auto">
            <a:xfrm>
              <a:off x="4610" y="1440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9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1303"/>
            <p:cNvSpPr>
              <a:spLocks/>
            </p:cNvSpPr>
            <p:nvPr/>
          </p:nvSpPr>
          <p:spPr bwMode="auto">
            <a:xfrm>
              <a:off x="4610" y="1440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9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1304"/>
            <p:cNvSpPr>
              <a:spLocks/>
            </p:cNvSpPr>
            <p:nvPr/>
          </p:nvSpPr>
          <p:spPr bwMode="auto">
            <a:xfrm>
              <a:off x="4530" y="1441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2 w 13"/>
                <a:gd name="T3" fmla="*/ 2 h 2"/>
                <a:gd name="T4" fmla="*/ 13 w 13"/>
                <a:gd name="T5" fmla="*/ 2 h 2"/>
                <a:gd name="T6" fmla="*/ 0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0" y="0"/>
                  </a:moveTo>
                  <a:lnTo>
                    <a:pt x="2" y="2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1305"/>
            <p:cNvSpPr>
              <a:spLocks/>
            </p:cNvSpPr>
            <p:nvPr/>
          </p:nvSpPr>
          <p:spPr bwMode="auto">
            <a:xfrm>
              <a:off x="4530" y="1441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2 w 13"/>
                <a:gd name="T3" fmla="*/ 2 h 2"/>
                <a:gd name="T4" fmla="*/ 13 w 13"/>
                <a:gd name="T5" fmla="*/ 2 h 2"/>
                <a:gd name="T6" fmla="*/ 0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0" y="0"/>
                  </a:moveTo>
                  <a:lnTo>
                    <a:pt x="2" y="2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1306"/>
            <p:cNvSpPr>
              <a:spLocks/>
            </p:cNvSpPr>
            <p:nvPr/>
          </p:nvSpPr>
          <p:spPr bwMode="auto">
            <a:xfrm>
              <a:off x="4530" y="1441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10 w 13"/>
                <a:gd name="T3" fmla="*/ 0 h 2"/>
                <a:gd name="T4" fmla="*/ 13 w 13"/>
                <a:gd name="T5" fmla="*/ 2 h 2"/>
                <a:gd name="T6" fmla="*/ 0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0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1307"/>
            <p:cNvSpPr>
              <a:spLocks/>
            </p:cNvSpPr>
            <p:nvPr/>
          </p:nvSpPr>
          <p:spPr bwMode="auto">
            <a:xfrm>
              <a:off x="4530" y="1441"/>
              <a:ext cx="13" cy="2"/>
            </a:xfrm>
            <a:custGeom>
              <a:avLst/>
              <a:gdLst>
                <a:gd name="T0" fmla="*/ 0 w 13"/>
                <a:gd name="T1" fmla="*/ 0 h 2"/>
                <a:gd name="T2" fmla="*/ 10 w 13"/>
                <a:gd name="T3" fmla="*/ 0 h 2"/>
                <a:gd name="T4" fmla="*/ 13 w 13"/>
                <a:gd name="T5" fmla="*/ 2 h 2"/>
                <a:gd name="T6" fmla="*/ 0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0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1308"/>
            <p:cNvSpPr>
              <a:spLocks/>
            </p:cNvSpPr>
            <p:nvPr/>
          </p:nvSpPr>
          <p:spPr bwMode="auto">
            <a:xfrm>
              <a:off x="4606" y="1441"/>
              <a:ext cx="11" cy="2"/>
            </a:xfrm>
            <a:custGeom>
              <a:avLst/>
              <a:gdLst>
                <a:gd name="T0" fmla="*/ 3 w 11"/>
                <a:gd name="T1" fmla="*/ 0 h 2"/>
                <a:gd name="T2" fmla="*/ 0 w 11"/>
                <a:gd name="T3" fmla="*/ 2 h 2"/>
                <a:gd name="T4" fmla="*/ 11 w 11"/>
                <a:gd name="T5" fmla="*/ 2 h 2"/>
                <a:gd name="T6" fmla="*/ 3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3" y="0"/>
                  </a:moveTo>
                  <a:lnTo>
                    <a:pt x="0" y="2"/>
                  </a:lnTo>
                  <a:lnTo>
                    <a:pt x="1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1309"/>
            <p:cNvSpPr>
              <a:spLocks/>
            </p:cNvSpPr>
            <p:nvPr/>
          </p:nvSpPr>
          <p:spPr bwMode="auto">
            <a:xfrm>
              <a:off x="4606" y="1441"/>
              <a:ext cx="11" cy="2"/>
            </a:xfrm>
            <a:custGeom>
              <a:avLst/>
              <a:gdLst>
                <a:gd name="T0" fmla="*/ 3 w 11"/>
                <a:gd name="T1" fmla="*/ 0 h 2"/>
                <a:gd name="T2" fmla="*/ 0 w 11"/>
                <a:gd name="T3" fmla="*/ 2 h 2"/>
                <a:gd name="T4" fmla="*/ 11 w 11"/>
                <a:gd name="T5" fmla="*/ 2 h 2"/>
                <a:gd name="T6" fmla="*/ 3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3" y="0"/>
                  </a:moveTo>
                  <a:lnTo>
                    <a:pt x="0" y="2"/>
                  </a:lnTo>
                  <a:lnTo>
                    <a:pt x="11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1310"/>
            <p:cNvSpPr>
              <a:spLocks/>
            </p:cNvSpPr>
            <p:nvPr/>
          </p:nvSpPr>
          <p:spPr bwMode="auto">
            <a:xfrm>
              <a:off x="4609" y="1441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1311"/>
            <p:cNvSpPr>
              <a:spLocks/>
            </p:cNvSpPr>
            <p:nvPr/>
          </p:nvSpPr>
          <p:spPr bwMode="auto">
            <a:xfrm>
              <a:off x="4609" y="1441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1312"/>
            <p:cNvSpPr>
              <a:spLocks/>
            </p:cNvSpPr>
            <p:nvPr/>
          </p:nvSpPr>
          <p:spPr bwMode="auto">
            <a:xfrm>
              <a:off x="4532" y="1443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0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1313"/>
            <p:cNvSpPr>
              <a:spLocks/>
            </p:cNvSpPr>
            <p:nvPr/>
          </p:nvSpPr>
          <p:spPr bwMode="auto">
            <a:xfrm>
              <a:off x="4532" y="1443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0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Rectangle 1314"/>
            <p:cNvSpPr>
              <a:spLocks noChangeArrowheads="1"/>
            </p:cNvSpPr>
            <p:nvPr/>
          </p:nvSpPr>
          <p:spPr bwMode="auto">
            <a:xfrm>
              <a:off x="4532" y="1443"/>
              <a:ext cx="11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3" name="Rectangle 1315"/>
            <p:cNvSpPr>
              <a:spLocks noChangeArrowheads="1"/>
            </p:cNvSpPr>
            <p:nvPr/>
          </p:nvSpPr>
          <p:spPr bwMode="auto">
            <a:xfrm>
              <a:off x="4532" y="1443"/>
              <a:ext cx="1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1316"/>
            <p:cNvSpPr>
              <a:spLocks/>
            </p:cNvSpPr>
            <p:nvPr/>
          </p:nvSpPr>
          <p:spPr bwMode="auto">
            <a:xfrm>
              <a:off x="4606" y="1443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0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1317"/>
            <p:cNvSpPr>
              <a:spLocks/>
            </p:cNvSpPr>
            <p:nvPr/>
          </p:nvSpPr>
          <p:spPr bwMode="auto">
            <a:xfrm>
              <a:off x="4606" y="1443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0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Rectangle 1318"/>
            <p:cNvSpPr>
              <a:spLocks noChangeArrowheads="1"/>
            </p:cNvSpPr>
            <p:nvPr/>
          </p:nvSpPr>
          <p:spPr bwMode="auto">
            <a:xfrm>
              <a:off x="4606" y="1443"/>
              <a:ext cx="11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Rectangle 1319"/>
            <p:cNvSpPr>
              <a:spLocks noChangeArrowheads="1"/>
            </p:cNvSpPr>
            <p:nvPr/>
          </p:nvSpPr>
          <p:spPr bwMode="auto">
            <a:xfrm>
              <a:off x="4606" y="1443"/>
              <a:ext cx="1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Freeform 1320"/>
            <p:cNvSpPr>
              <a:spLocks/>
            </p:cNvSpPr>
            <p:nvPr/>
          </p:nvSpPr>
          <p:spPr bwMode="auto">
            <a:xfrm>
              <a:off x="4532" y="1443"/>
              <a:ext cx="14" cy="2"/>
            </a:xfrm>
            <a:custGeom>
              <a:avLst/>
              <a:gdLst>
                <a:gd name="T0" fmla="*/ 0 w 14"/>
                <a:gd name="T1" fmla="*/ 0 h 2"/>
                <a:gd name="T2" fmla="*/ 2 w 14"/>
                <a:gd name="T3" fmla="*/ 2 h 2"/>
                <a:gd name="T4" fmla="*/ 14 w 14"/>
                <a:gd name="T5" fmla="*/ 2 h 2"/>
                <a:gd name="T6" fmla="*/ 0 w 1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"/>
                <a:gd name="T14" fmla="*/ 14 w 1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">
                  <a:moveTo>
                    <a:pt x="0" y="0"/>
                  </a:moveTo>
                  <a:lnTo>
                    <a:pt x="2" y="2"/>
                  </a:lnTo>
                  <a:lnTo>
                    <a:pt x="1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79" name="Freeform 1321"/>
            <p:cNvSpPr>
              <a:spLocks/>
            </p:cNvSpPr>
            <p:nvPr/>
          </p:nvSpPr>
          <p:spPr bwMode="auto">
            <a:xfrm>
              <a:off x="4532" y="1443"/>
              <a:ext cx="14" cy="2"/>
            </a:xfrm>
            <a:custGeom>
              <a:avLst/>
              <a:gdLst>
                <a:gd name="T0" fmla="*/ 0 w 14"/>
                <a:gd name="T1" fmla="*/ 0 h 2"/>
                <a:gd name="T2" fmla="*/ 2 w 14"/>
                <a:gd name="T3" fmla="*/ 2 h 2"/>
                <a:gd name="T4" fmla="*/ 14 w 14"/>
                <a:gd name="T5" fmla="*/ 2 h 2"/>
                <a:gd name="T6" fmla="*/ 0 w 1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"/>
                <a:gd name="T14" fmla="*/ 14 w 1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">
                  <a:moveTo>
                    <a:pt x="0" y="0"/>
                  </a:moveTo>
                  <a:lnTo>
                    <a:pt x="2" y="2"/>
                  </a:lnTo>
                  <a:lnTo>
                    <a:pt x="1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0" name="Freeform 1322"/>
            <p:cNvSpPr>
              <a:spLocks/>
            </p:cNvSpPr>
            <p:nvPr/>
          </p:nvSpPr>
          <p:spPr bwMode="auto">
            <a:xfrm>
              <a:off x="4532" y="1443"/>
              <a:ext cx="14" cy="2"/>
            </a:xfrm>
            <a:custGeom>
              <a:avLst/>
              <a:gdLst>
                <a:gd name="T0" fmla="*/ 0 w 14"/>
                <a:gd name="T1" fmla="*/ 0 h 2"/>
                <a:gd name="T2" fmla="*/ 11 w 14"/>
                <a:gd name="T3" fmla="*/ 0 h 2"/>
                <a:gd name="T4" fmla="*/ 14 w 14"/>
                <a:gd name="T5" fmla="*/ 2 h 2"/>
                <a:gd name="T6" fmla="*/ 0 w 1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"/>
                <a:gd name="T14" fmla="*/ 14 w 1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">
                  <a:moveTo>
                    <a:pt x="0" y="0"/>
                  </a:moveTo>
                  <a:lnTo>
                    <a:pt x="11" y="0"/>
                  </a:lnTo>
                  <a:lnTo>
                    <a:pt x="1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1" name="Freeform 1323"/>
            <p:cNvSpPr>
              <a:spLocks/>
            </p:cNvSpPr>
            <p:nvPr/>
          </p:nvSpPr>
          <p:spPr bwMode="auto">
            <a:xfrm>
              <a:off x="4532" y="1443"/>
              <a:ext cx="14" cy="2"/>
            </a:xfrm>
            <a:custGeom>
              <a:avLst/>
              <a:gdLst>
                <a:gd name="T0" fmla="*/ 0 w 14"/>
                <a:gd name="T1" fmla="*/ 0 h 2"/>
                <a:gd name="T2" fmla="*/ 11 w 14"/>
                <a:gd name="T3" fmla="*/ 0 h 2"/>
                <a:gd name="T4" fmla="*/ 14 w 14"/>
                <a:gd name="T5" fmla="*/ 2 h 2"/>
                <a:gd name="T6" fmla="*/ 0 w 1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"/>
                <a:gd name="T14" fmla="*/ 14 w 1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">
                  <a:moveTo>
                    <a:pt x="0" y="0"/>
                  </a:moveTo>
                  <a:lnTo>
                    <a:pt x="11" y="0"/>
                  </a:lnTo>
                  <a:lnTo>
                    <a:pt x="1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1324"/>
            <p:cNvSpPr>
              <a:spLocks/>
            </p:cNvSpPr>
            <p:nvPr/>
          </p:nvSpPr>
          <p:spPr bwMode="auto">
            <a:xfrm>
              <a:off x="4603" y="1443"/>
              <a:ext cx="11" cy="2"/>
            </a:xfrm>
            <a:custGeom>
              <a:avLst/>
              <a:gdLst>
                <a:gd name="T0" fmla="*/ 3 w 11"/>
                <a:gd name="T1" fmla="*/ 0 h 2"/>
                <a:gd name="T2" fmla="*/ 0 w 11"/>
                <a:gd name="T3" fmla="*/ 2 h 2"/>
                <a:gd name="T4" fmla="*/ 11 w 11"/>
                <a:gd name="T5" fmla="*/ 2 h 2"/>
                <a:gd name="T6" fmla="*/ 3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3" y="0"/>
                  </a:moveTo>
                  <a:lnTo>
                    <a:pt x="0" y="2"/>
                  </a:lnTo>
                  <a:lnTo>
                    <a:pt x="1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1325"/>
            <p:cNvSpPr>
              <a:spLocks/>
            </p:cNvSpPr>
            <p:nvPr/>
          </p:nvSpPr>
          <p:spPr bwMode="auto">
            <a:xfrm>
              <a:off x="4603" y="1443"/>
              <a:ext cx="11" cy="2"/>
            </a:xfrm>
            <a:custGeom>
              <a:avLst/>
              <a:gdLst>
                <a:gd name="T0" fmla="*/ 3 w 11"/>
                <a:gd name="T1" fmla="*/ 0 h 2"/>
                <a:gd name="T2" fmla="*/ 0 w 11"/>
                <a:gd name="T3" fmla="*/ 2 h 2"/>
                <a:gd name="T4" fmla="*/ 11 w 11"/>
                <a:gd name="T5" fmla="*/ 2 h 2"/>
                <a:gd name="T6" fmla="*/ 3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3" y="0"/>
                  </a:moveTo>
                  <a:lnTo>
                    <a:pt x="0" y="2"/>
                  </a:lnTo>
                  <a:lnTo>
                    <a:pt x="11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1326"/>
            <p:cNvSpPr>
              <a:spLocks/>
            </p:cNvSpPr>
            <p:nvPr/>
          </p:nvSpPr>
          <p:spPr bwMode="auto">
            <a:xfrm>
              <a:off x="4606" y="1443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1 w 11"/>
                <a:gd name="T3" fmla="*/ 0 h 2"/>
                <a:gd name="T4" fmla="*/ 8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1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1327"/>
            <p:cNvSpPr>
              <a:spLocks/>
            </p:cNvSpPr>
            <p:nvPr/>
          </p:nvSpPr>
          <p:spPr bwMode="auto">
            <a:xfrm>
              <a:off x="4606" y="1443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1 w 11"/>
                <a:gd name="T3" fmla="*/ 0 h 2"/>
                <a:gd name="T4" fmla="*/ 8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1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1328"/>
            <p:cNvSpPr>
              <a:spLocks/>
            </p:cNvSpPr>
            <p:nvPr/>
          </p:nvSpPr>
          <p:spPr bwMode="auto">
            <a:xfrm>
              <a:off x="4534" y="144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1329"/>
            <p:cNvSpPr>
              <a:spLocks/>
            </p:cNvSpPr>
            <p:nvPr/>
          </p:nvSpPr>
          <p:spPr bwMode="auto">
            <a:xfrm>
              <a:off x="4534" y="144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1330"/>
            <p:cNvSpPr>
              <a:spLocks/>
            </p:cNvSpPr>
            <p:nvPr/>
          </p:nvSpPr>
          <p:spPr bwMode="auto">
            <a:xfrm>
              <a:off x="4534" y="144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2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1331"/>
            <p:cNvSpPr>
              <a:spLocks/>
            </p:cNvSpPr>
            <p:nvPr/>
          </p:nvSpPr>
          <p:spPr bwMode="auto">
            <a:xfrm>
              <a:off x="4534" y="144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2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1332"/>
            <p:cNvSpPr>
              <a:spLocks/>
            </p:cNvSpPr>
            <p:nvPr/>
          </p:nvSpPr>
          <p:spPr bwMode="auto">
            <a:xfrm>
              <a:off x="4602" y="1445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1333"/>
            <p:cNvSpPr>
              <a:spLocks/>
            </p:cNvSpPr>
            <p:nvPr/>
          </p:nvSpPr>
          <p:spPr bwMode="auto">
            <a:xfrm>
              <a:off x="4602" y="1445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Rectangle 1334"/>
            <p:cNvSpPr>
              <a:spLocks noChangeArrowheads="1"/>
            </p:cNvSpPr>
            <p:nvPr/>
          </p:nvSpPr>
          <p:spPr bwMode="auto">
            <a:xfrm>
              <a:off x="4603" y="1445"/>
              <a:ext cx="11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Rectangle 1335"/>
            <p:cNvSpPr>
              <a:spLocks noChangeArrowheads="1"/>
            </p:cNvSpPr>
            <p:nvPr/>
          </p:nvSpPr>
          <p:spPr bwMode="auto">
            <a:xfrm>
              <a:off x="4603" y="1445"/>
              <a:ext cx="1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1336"/>
            <p:cNvSpPr>
              <a:spLocks/>
            </p:cNvSpPr>
            <p:nvPr/>
          </p:nvSpPr>
          <p:spPr bwMode="auto">
            <a:xfrm>
              <a:off x="4535" y="14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1337"/>
            <p:cNvSpPr>
              <a:spLocks/>
            </p:cNvSpPr>
            <p:nvPr/>
          </p:nvSpPr>
          <p:spPr bwMode="auto">
            <a:xfrm>
              <a:off x="4535" y="14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1338"/>
            <p:cNvSpPr>
              <a:spLocks/>
            </p:cNvSpPr>
            <p:nvPr/>
          </p:nvSpPr>
          <p:spPr bwMode="auto">
            <a:xfrm>
              <a:off x="4535" y="14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2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1339"/>
            <p:cNvSpPr>
              <a:spLocks/>
            </p:cNvSpPr>
            <p:nvPr/>
          </p:nvSpPr>
          <p:spPr bwMode="auto">
            <a:xfrm>
              <a:off x="4535" y="14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2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1340"/>
            <p:cNvSpPr>
              <a:spLocks/>
            </p:cNvSpPr>
            <p:nvPr/>
          </p:nvSpPr>
          <p:spPr bwMode="auto">
            <a:xfrm>
              <a:off x="4599" y="1445"/>
              <a:ext cx="13" cy="1"/>
            </a:xfrm>
            <a:custGeom>
              <a:avLst/>
              <a:gdLst>
                <a:gd name="T0" fmla="*/ 3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3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3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99" name="Freeform 1341"/>
            <p:cNvSpPr>
              <a:spLocks/>
            </p:cNvSpPr>
            <p:nvPr/>
          </p:nvSpPr>
          <p:spPr bwMode="auto">
            <a:xfrm>
              <a:off x="4599" y="1445"/>
              <a:ext cx="13" cy="1"/>
            </a:xfrm>
            <a:custGeom>
              <a:avLst/>
              <a:gdLst>
                <a:gd name="T0" fmla="*/ 3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3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3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0" name="Freeform 1342"/>
            <p:cNvSpPr>
              <a:spLocks/>
            </p:cNvSpPr>
            <p:nvPr/>
          </p:nvSpPr>
          <p:spPr bwMode="auto">
            <a:xfrm>
              <a:off x="4602" y="1445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0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1" name="Freeform 1343"/>
            <p:cNvSpPr>
              <a:spLocks/>
            </p:cNvSpPr>
            <p:nvPr/>
          </p:nvSpPr>
          <p:spPr bwMode="auto">
            <a:xfrm>
              <a:off x="4602" y="1445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0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2" name="Freeform 1344"/>
            <p:cNvSpPr>
              <a:spLocks/>
            </p:cNvSpPr>
            <p:nvPr/>
          </p:nvSpPr>
          <p:spPr bwMode="auto">
            <a:xfrm>
              <a:off x="4537" y="144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3" name="Freeform 1345"/>
            <p:cNvSpPr>
              <a:spLocks/>
            </p:cNvSpPr>
            <p:nvPr/>
          </p:nvSpPr>
          <p:spPr bwMode="auto">
            <a:xfrm>
              <a:off x="4537" y="144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4" name="Freeform 1346"/>
            <p:cNvSpPr>
              <a:spLocks/>
            </p:cNvSpPr>
            <p:nvPr/>
          </p:nvSpPr>
          <p:spPr bwMode="auto">
            <a:xfrm>
              <a:off x="4537" y="144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3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5" name="Freeform 1347"/>
            <p:cNvSpPr>
              <a:spLocks/>
            </p:cNvSpPr>
            <p:nvPr/>
          </p:nvSpPr>
          <p:spPr bwMode="auto">
            <a:xfrm>
              <a:off x="4537" y="144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3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6" name="Freeform 1348"/>
            <p:cNvSpPr>
              <a:spLocks/>
            </p:cNvSpPr>
            <p:nvPr/>
          </p:nvSpPr>
          <p:spPr bwMode="auto">
            <a:xfrm>
              <a:off x="4597" y="1446"/>
              <a:ext cx="14" cy="1"/>
            </a:xfrm>
            <a:custGeom>
              <a:avLst/>
              <a:gdLst>
                <a:gd name="T0" fmla="*/ 2 w 14"/>
                <a:gd name="T1" fmla="*/ 0 h 1"/>
                <a:gd name="T2" fmla="*/ 0 w 14"/>
                <a:gd name="T3" fmla="*/ 1 h 1"/>
                <a:gd name="T4" fmla="*/ 14 w 14"/>
                <a:gd name="T5" fmla="*/ 1 h 1"/>
                <a:gd name="T6" fmla="*/ 2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2" y="0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7" name="Freeform 1349"/>
            <p:cNvSpPr>
              <a:spLocks/>
            </p:cNvSpPr>
            <p:nvPr/>
          </p:nvSpPr>
          <p:spPr bwMode="auto">
            <a:xfrm>
              <a:off x="4597" y="1446"/>
              <a:ext cx="14" cy="1"/>
            </a:xfrm>
            <a:custGeom>
              <a:avLst/>
              <a:gdLst>
                <a:gd name="T0" fmla="*/ 2 w 14"/>
                <a:gd name="T1" fmla="*/ 0 h 1"/>
                <a:gd name="T2" fmla="*/ 0 w 14"/>
                <a:gd name="T3" fmla="*/ 1 h 1"/>
                <a:gd name="T4" fmla="*/ 14 w 14"/>
                <a:gd name="T5" fmla="*/ 1 h 1"/>
                <a:gd name="T6" fmla="*/ 2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2" y="0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8" name="Freeform 1350"/>
            <p:cNvSpPr>
              <a:spLocks/>
            </p:cNvSpPr>
            <p:nvPr/>
          </p:nvSpPr>
          <p:spPr bwMode="auto">
            <a:xfrm>
              <a:off x="4599" y="144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2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09" name="Freeform 1351"/>
            <p:cNvSpPr>
              <a:spLocks/>
            </p:cNvSpPr>
            <p:nvPr/>
          </p:nvSpPr>
          <p:spPr bwMode="auto">
            <a:xfrm>
              <a:off x="4599" y="144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2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0" name="Freeform 1352"/>
            <p:cNvSpPr>
              <a:spLocks/>
            </p:cNvSpPr>
            <p:nvPr/>
          </p:nvSpPr>
          <p:spPr bwMode="auto">
            <a:xfrm>
              <a:off x="4538" y="1447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1" name="Freeform 1353"/>
            <p:cNvSpPr>
              <a:spLocks/>
            </p:cNvSpPr>
            <p:nvPr/>
          </p:nvSpPr>
          <p:spPr bwMode="auto">
            <a:xfrm>
              <a:off x="4538" y="1447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2" name="Freeform 1354"/>
            <p:cNvSpPr>
              <a:spLocks/>
            </p:cNvSpPr>
            <p:nvPr/>
          </p:nvSpPr>
          <p:spPr bwMode="auto">
            <a:xfrm>
              <a:off x="4538" y="1447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4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4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3" name="Freeform 1355"/>
            <p:cNvSpPr>
              <a:spLocks/>
            </p:cNvSpPr>
            <p:nvPr/>
          </p:nvSpPr>
          <p:spPr bwMode="auto">
            <a:xfrm>
              <a:off x="4538" y="1447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4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4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4" name="Freeform 1356"/>
            <p:cNvSpPr>
              <a:spLocks/>
            </p:cNvSpPr>
            <p:nvPr/>
          </p:nvSpPr>
          <p:spPr bwMode="auto">
            <a:xfrm>
              <a:off x="4596" y="1447"/>
              <a:ext cx="14" cy="1"/>
            </a:xfrm>
            <a:custGeom>
              <a:avLst/>
              <a:gdLst>
                <a:gd name="T0" fmla="*/ 1 w 14"/>
                <a:gd name="T1" fmla="*/ 0 h 1"/>
                <a:gd name="T2" fmla="*/ 0 w 14"/>
                <a:gd name="T3" fmla="*/ 1 h 1"/>
                <a:gd name="T4" fmla="*/ 14 w 14"/>
                <a:gd name="T5" fmla="*/ 1 h 1"/>
                <a:gd name="T6" fmla="*/ 1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1" y="0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5" name="Freeform 1357"/>
            <p:cNvSpPr>
              <a:spLocks/>
            </p:cNvSpPr>
            <p:nvPr/>
          </p:nvSpPr>
          <p:spPr bwMode="auto">
            <a:xfrm>
              <a:off x="4596" y="1447"/>
              <a:ext cx="14" cy="1"/>
            </a:xfrm>
            <a:custGeom>
              <a:avLst/>
              <a:gdLst>
                <a:gd name="T0" fmla="*/ 1 w 14"/>
                <a:gd name="T1" fmla="*/ 0 h 1"/>
                <a:gd name="T2" fmla="*/ 0 w 14"/>
                <a:gd name="T3" fmla="*/ 1 h 1"/>
                <a:gd name="T4" fmla="*/ 14 w 14"/>
                <a:gd name="T5" fmla="*/ 1 h 1"/>
                <a:gd name="T6" fmla="*/ 1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1" y="0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6" name="Freeform 1358"/>
            <p:cNvSpPr>
              <a:spLocks/>
            </p:cNvSpPr>
            <p:nvPr/>
          </p:nvSpPr>
          <p:spPr bwMode="auto">
            <a:xfrm>
              <a:off x="4597" y="1447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3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7" name="Freeform 1359"/>
            <p:cNvSpPr>
              <a:spLocks/>
            </p:cNvSpPr>
            <p:nvPr/>
          </p:nvSpPr>
          <p:spPr bwMode="auto">
            <a:xfrm>
              <a:off x="4597" y="1447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3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8" name="Freeform 1360"/>
            <p:cNvSpPr>
              <a:spLocks/>
            </p:cNvSpPr>
            <p:nvPr/>
          </p:nvSpPr>
          <p:spPr bwMode="auto">
            <a:xfrm>
              <a:off x="4539" y="1448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2 w 17"/>
                <a:gd name="T3" fmla="*/ 1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2" y="1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19" name="Freeform 1361"/>
            <p:cNvSpPr>
              <a:spLocks/>
            </p:cNvSpPr>
            <p:nvPr/>
          </p:nvSpPr>
          <p:spPr bwMode="auto">
            <a:xfrm>
              <a:off x="4539" y="1448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2 w 17"/>
                <a:gd name="T3" fmla="*/ 1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2" y="1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0" name="Freeform 1362"/>
            <p:cNvSpPr>
              <a:spLocks/>
            </p:cNvSpPr>
            <p:nvPr/>
          </p:nvSpPr>
          <p:spPr bwMode="auto">
            <a:xfrm>
              <a:off x="4539" y="1448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4 w 17"/>
                <a:gd name="T3" fmla="*/ 0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4" y="0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1" name="Freeform 1363"/>
            <p:cNvSpPr>
              <a:spLocks/>
            </p:cNvSpPr>
            <p:nvPr/>
          </p:nvSpPr>
          <p:spPr bwMode="auto">
            <a:xfrm>
              <a:off x="4539" y="1448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4 w 17"/>
                <a:gd name="T3" fmla="*/ 0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4" y="0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2" name="Freeform 1364"/>
            <p:cNvSpPr>
              <a:spLocks/>
            </p:cNvSpPr>
            <p:nvPr/>
          </p:nvSpPr>
          <p:spPr bwMode="auto">
            <a:xfrm>
              <a:off x="4592" y="1448"/>
              <a:ext cx="16" cy="1"/>
            </a:xfrm>
            <a:custGeom>
              <a:avLst/>
              <a:gdLst>
                <a:gd name="T0" fmla="*/ 4 w 16"/>
                <a:gd name="T1" fmla="*/ 0 h 1"/>
                <a:gd name="T2" fmla="*/ 0 w 16"/>
                <a:gd name="T3" fmla="*/ 1 h 1"/>
                <a:gd name="T4" fmla="*/ 16 w 16"/>
                <a:gd name="T5" fmla="*/ 1 h 1"/>
                <a:gd name="T6" fmla="*/ 4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4" y="0"/>
                  </a:moveTo>
                  <a:lnTo>
                    <a:pt x="0" y="1"/>
                  </a:lnTo>
                  <a:lnTo>
                    <a:pt x="16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3" name="Freeform 1365"/>
            <p:cNvSpPr>
              <a:spLocks/>
            </p:cNvSpPr>
            <p:nvPr/>
          </p:nvSpPr>
          <p:spPr bwMode="auto">
            <a:xfrm>
              <a:off x="4592" y="1448"/>
              <a:ext cx="16" cy="1"/>
            </a:xfrm>
            <a:custGeom>
              <a:avLst/>
              <a:gdLst>
                <a:gd name="T0" fmla="*/ 4 w 16"/>
                <a:gd name="T1" fmla="*/ 0 h 1"/>
                <a:gd name="T2" fmla="*/ 0 w 16"/>
                <a:gd name="T3" fmla="*/ 1 h 1"/>
                <a:gd name="T4" fmla="*/ 16 w 16"/>
                <a:gd name="T5" fmla="*/ 1 h 1"/>
                <a:gd name="T6" fmla="*/ 4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4" y="0"/>
                  </a:moveTo>
                  <a:lnTo>
                    <a:pt x="0" y="1"/>
                  </a:lnTo>
                  <a:lnTo>
                    <a:pt x="16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4" name="Freeform 1366"/>
            <p:cNvSpPr>
              <a:spLocks/>
            </p:cNvSpPr>
            <p:nvPr/>
          </p:nvSpPr>
          <p:spPr bwMode="auto">
            <a:xfrm>
              <a:off x="4596" y="1448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2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5" name="Freeform 1367"/>
            <p:cNvSpPr>
              <a:spLocks/>
            </p:cNvSpPr>
            <p:nvPr/>
          </p:nvSpPr>
          <p:spPr bwMode="auto">
            <a:xfrm>
              <a:off x="4596" y="1448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2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6" name="Freeform 1368"/>
            <p:cNvSpPr>
              <a:spLocks/>
            </p:cNvSpPr>
            <p:nvPr/>
          </p:nvSpPr>
          <p:spPr bwMode="auto">
            <a:xfrm>
              <a:off x="4541" y="144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7" name="Freeform 1369"/>
            <p:cNvSpPr>
              <a:spLocks/>
            </p:cNvSpPr>
            <p:nvPr/>
          </p:nvSpPr>
          <p:spPr bwMode="auto">
            <a:xfrm>
              <a:off x="4541" y="144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8" name="Freeform 1370"/>
            <p:cNvSpPr>
              <a:spLocks/>
            </p:cNvSpPr>
            <p:nvPr/>
          </p:nvSpPr>
          <p:spPr bwMode="auto">
            <a:xfrm>
              <a:off x="4541" y="144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5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29" name="Freeform 1371"/>
            <p:cNvSpPr>
              <a:spLocks/>
            </p:cNvSpPr>
            <p:nvPr/>
          </p:nvSpPr>
          <p:spPr bwMode="auto">
            <a:xfrm>
              <a:off x="4541" y="144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5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0" name="Freeform 1372"/>
            <p:cNvSpPr>
              <a:spLocks/>
            </p:cNvSpPr>
            <p:nvPr/>
          </p:nvSpPr>
          <p:spPr bwMode="auto">
            <a:xfrm>
              <a:off x="4591" y="1449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1" name="Freeform 1373"/>
            <p:cNvSpPr>
              <a:spLocks/>
            </p:cNvSpPr>
            <p:nvPr/>
          </p:nvSpPr>
          <p:spPr bwMode="auto">
            <a:xfrm>
              <a:off x="4591" y="1449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2" name="Rectangle 1374"/>
            <p:cNvSpPr>
              <a:spLocks noChangeArrowheads="1"/>
            </p:cNvSpPr>
            <p:nvPr/>
          </p:nvSpPr>
          <p:spPr bwMode="auto">
            <a:xfrm>
              <a:off x="4592" y="1449"/>
              <a:ext cx="1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3" name="Rectangle 1375"/>
            <p:cNvSpPr>
              <a:spLocks noChangeArrowheads="1"/>
            </p:cNvSpPr>
            <p:nvPr/>
          </p:nvSpPr>
          <p:spPr bwMode="auto">
            <a:xfrm>
              <a:off x="4592" y="1449"/>
              <a:ext cx="1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4" name="Freeform 1376"/>
            <p:cNvSpPr>
              <a:spLocks/>
            </p:cNvSpPr>
            <p:nvPr/>
          </p:nvSpPr>
          <p:spPr bwMode="auto">
            <a:xfrm>
              <a:off x="4542" y="144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5" name="Freeform 1377"/>
            <p:cNvSpPr>
              <a:spLocks/>
            </p:cNvSpPr>
            <p:nvPr/>
          </p:nvSpPr>
          <p:spPr bwMode="auto">
            <a:xfrm>
              <a:off x="4542" y="144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6" name="Freeform 1378"/>
            <p:cNvSpPr>
              <a:spLocks/>
            </p:cNvSpPr>
            <p:nvPr/>
          </p:nvSpPr>
          <p:spPr bwMode="auto">
            <a:xfrm>
              <a:off x="4542" y="144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6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6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7" name="Freeform 1379"/>
            <p:cNvSpPr>
              <a:spLocks/>
            </p:cNvSpPr>
            <p:nvPr/>
          </p:nvSpPr>
          <p:spPr bwMode="auto">
            <a:xfrm>
              <a:off x="4542" y="144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6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6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8" name="Freeform 1380"/>
            <p:cNvSpPr>
              <a:spLocks/>
            </p:cNvSpPr>
            <p:nvPr/>
          </p:nvSpPr>
          <p:spPr bwMode="auto">
            <a:xfrm>
              <a:off x="4589" y="1449"/>
              <a:ext cx="17" cy="1"/>
            </a:xfrm>
            <a:custGeom>
              <a:avLst/>
              <a:gdLst>
                <a:gd name="T0" fmla="*/ 2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2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2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39" name="Freeform 1381"/>
            <p:cNvSpPr>
              <a:spLocks/>
            </p:cNvSpPr>
            <p:nvPr/>
          </p:nvSpPr>
          <p:spPr bwMode="auto">
            <a:xfrm>
              <a:off x="4589" y="1449"/>
              <a:ext cx="17" cy="1"/>
            </a:xfrm>
            <a:custGeom>
              <a:avLst/>
              <a:gdLst>
                <a:gd name="T0" fmla="*/ 2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2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2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0" name="Freeform 1382"/>
            <p:cNvSpPr>
              <a:spLocks/>
            </p:cNvSpPr>
            <p:nvPr/>
          </p:nvSpPr>
          <p:spPr bwMode="auto">
            <a:xfrm>
              <a:off x="4591" y="144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5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1" name="Freeform 1383"/>
            <p:cNvSpPr>
              <a:spLocks/>
            </p:cNvSpPr>
            <p:nvPr/>
          </p:nvSpPr>
          <p:spPr bwMode="auto">
            <a:xfrm>
              <a:off x="4591" y="144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5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2" name="Freeform 1384"/>
            <p:cNvSpPr>
              <a:spLocks/>
            </p:cNvSpPr>
            <p:nvPr/>
          </p:nvSpPr>
          <p:spPr bwMode="auto">
            <a:xfrm>
              <a:off x="4543" y="1450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1 w 21"/>
                <a:gd name="T3" fmla="*/ 1 h 1"/>
                <a:gd name="T4" fmla="*/ 21 w 21"/>
                <a:gd name="T5" fmla="*/ 1 h 1"/>
                <a:gd name="T6" fmla="*/ 0 w 2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"/>
                <a:gd name="T14" fmla="*/ 21 w 2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">
                  <a:moveTo>
                    <a:pt x="0" y="0"/>
                  </a:moveTo>
                  <a:lnTo>
                    <a:pt x="1" y="1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3" name="Freeform 1385"/>
            <p:cNvSpPr>
              <a:spLocks/>
            </p:cNvSpPr>
            <p:nvPr/>
          </p:nvSpPr>
          <p:spPr bwMode="auto">
            <a:xfrm>
              <a:off x="4543" y="1450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1 w 21"/>
                <a:gd name="T3" fmla="*/ 1 h 1"/>
                <a:gd name="T4" fmla="*/ 21 w 21"/>
                <a:gd name="T5" fmla="*/ 1 h 1"/>
                <a:gd name="T6" fmla="*/ 0 w 2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"/>
                <a:gd name="T14" fmla="*/ 21 w 2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">
                  <a:moveTo>
                    <a:pt x="0" y="0"/>
                  </a:moveTo>
                  <a:lnTo>
                    <a:pt x="1" y="1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4" name="Freeform 1386"/>
            <p:cNvSpPr>
              <a:spLocks/>
            </p:cNvSpPr>
            <p:nvPr/>
          </p:nvSpPr>
          <p:spPr bwMode="auto">
            <a:xfrm>
              <a:off x="4543" y="1450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17 w 21"/>
                <a:gd name="T3" fmla="*/ 0 h 1"/>
                <a:gd name="T4" fmla="*/ 21 w 21"/>
                <a:gd name="T5" fmla="*/ 1 h 1"/>
                <a:gd name="T6" fmla="*/ 0 w 2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"/>
                <a:gd name="T14" fmla="*/ 21 w 2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">
                  <a:moveTo>
                    <a:pt x="0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5" name="Freeform 1387"/>
            <p:cNvSpPr>
              <a:spLocks/>
            </p:cNvSpPr>
            <p:nvPr/>
          </p:nvSpPr>
          <p:spPr bwMode="auto">
            <a:xfrm>
              <a:off x="4543" y="1450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17 w 21"/>
                <a:gd name="T3" fmla="*/ 0 h 1"/>
                <a:gd name="T4" fmla="*/ 21 w 21"/>
                <a:gd name="T5" fmla="*/ 1 h 1"/>
                <a:gd name="T6" fmla="*/ 0 w 2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"/>
                <a:gd name="T14" fmla="*/ 21 w 2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">
                  <a:moveTo>
                    <a:pt x="0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6" name="Freeform 1388"/>
            <p:cNvSpPr>
              <a:spLocks/>
            </p:cNvSpPr>
            <p:nvPr/>
          </p:nvSpPr>
          <p:spPr bwMode="auto">
            <a:xfrm>
              <a:off x="4585" y="1450"/>
              <a:ext cx="20" cy="1"/>
            </a:xfrm>
            <a:custGeom>
              <a:avLst/>
              <a:gdLst>
                <a:gd name="T0" fmla="*/ 4 w 20"/>
                <a:gd name="T1" fmla="*/ 0 h 1"/>
                <a:gd name="T2" fmla="*/ 0 w 20"/>
                <a:gd name="T3" fmla="*/ 1 h 1"/>
                <a:gd name="T4" fmla="*/ 20 w 20"/>
                <a:gd name="T5" fmla="*/ 1 h 1"/>
                <a:gd name="T6" fmla="*/ 4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4" y="0"/>
                  </a:moveTo>
                  <a:lnTo>
                    <a:pt x="0" y="1"/>
                  </a:lnTo>
                  <a:lnTo>
                    <a:pt x="2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7" name="Freeform 1389"/>
            <p:cNvSpPr>
              <a:spLocks/>
            </p:cNvSpPr>
            <p:nvPr/>
          </p:nvSpPr>
          <p:spPr bwMode="auto">
            <a:xfrm>
              <a:off x="4585" y="1450"/>
              <a:ext cx="20" cy="1"/>
            </a:xfrm>
            <a:custGeom>
              <a:avLst/>
              <a:gdLst>
                <a:gd name="T0" fmla="*/ 4 w 20"/>
                <a:gd name="T1" fmla="*/ 0 h 1"/>
                <a:gd name="T2" fmla="*/ 0 w 20"/>
                <a:gd name="T3" fmla="*/ 1 h 1"/>
                <a:gd name="T4" fmla="*/ 20 w 20"/>
                <a:gd name="T5" fmla="*/ 1 h 1"/>
                <a:gd name="T6" fmla="*/ 4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4" y="0"/>
                  </a:moveTo>
                  <a:lnTo>
                    <a:pt x="0" y="1"/>
                  </a:lnTo>
                  <a:lnTo>
                    <a:pt x="20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8" name="Freeform 1390"/>
            <p:cNvSpPr>
              <a:spLocks/>
            </p:cNvSpPr>
            <p:nvPr/>
          </p:nvSpPr>
          <p:spPr bwMode="auto">
            <a:xfrm>
              <a:off x="4589" y="145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6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49" name="Freeform 1391"/>
            <p:cNvSpPr>
              <a:spLocks/>
            </p:cNvSpPr>
            <p:nvPr/>
          </p:nvSpPr>
          <p:spPr bwMode="auto">
            <a:xfrm>
              <a:off x="4589" y="145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6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0" name="Freeform 1392"/>
            <p:cNvSpPr>
              <a:spLocks/>
            </p:cNvSpPr>
            <p:nvPr/>
          </p:nvSpPr>
          <p:spPr bwMode="auto">
            <a:xfrm>
              <a:off x="4544" y="1451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1 w 23"/>
                <a:gd name="T3" fmla="*/ 0 h 1"/>
                <a:gd name="T4" fmla="*/ 23 w 23"/>
                <a:gd name="T5" fmla="*/ 0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1" y="0"/>
                  </a:lnTo>
                  <a:lnTo>
                    <a:pt x="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1" name="Freeform 1393"/>
            <p:cNvSpPr>
              <a:spLocks/>
            </p:cNvSpPr>
            <p:nvPr/>
          </p:nvSpPr>
          <p:spPr bwMode="auto">
            <a:xfrm>
              <a:off x="4544" y="1451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1 w 23"/>
                <a:gd name="T3" fmla="*/ 0 h 1"/>
                <a:gd name="T4" fmla="*/ 23 w 23"/>
                <a:gd name="T5" fmla="*/ 0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1" y="0"/>
                  </a:lnTo>
                  <a:lnTo>
                    <a:pt x="2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2" name="Freeform 1394"/>
            <p:cNvSpPr>
              <a:spLocks/>
            </p:cNvSpPr>
            <p:nvPr/>
          </p:nvSpPr>
          <p:spPr bwMode="auto">
            <a:xfrm>
              <a:off x="4544" y="1451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20 w 23"/>
                <a:gd name="T3" fmla="*/ 0 h 1"/>
                <a:gd name="T4" fmla="*/ 23 w 23"/>
                <a:gd name="T5" fmla="*/ 0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20" y="0"/>
                  </a:lnTo>
                  <a:lnTo>
                    <a:pt x="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3" name="Freeform 1395"/>
            <p:cNvSpPr>
              <a:spLocks/>
            </p:cNvSpPr>
            <p:nvPr/>
          </p:nvSpPr>
          <p:spPr bwMode="auto">
            <a:xfrm>
              <a:off x="4544" y="1451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20 w 23"/>
                <a:gd name="T3" fmla="*/ 0 h 1"/>
                <a:gd name="T4" fmla="*/ 23 w 23"/>
                <a:gd name="T5" fmla="*/ 0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20" y="0"/>
                  </a:lnTo>
                  <a:lnTo>
                    <a:pt x="2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4" name="Freeform 1396"/>
            <p:cNvSpPr>
              <a:spLocks/>
            </p:cNvSpPr>
            <p:nvPr/>
          </p:nvSpPr>
          <p:spPr bwMode="auto">
            <a:xfrm>
              <a:off x="4582" y="1451"/>
              <a:ext cx="22" cy="1"/>
            </a:xfrm>
            <a:custGeom>
              <a:avLst/>
              <a:gdLst>
                <a:gd name="T0" fmla="*/ 3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3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3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5" name="Freeform 1397"/>
            <p:cNvSpPr>
              <a:spLocks/>
            </p:cNvSpPr>
            <p:nvPr/>
          </p:nvSpPr>
          <p:spPr bwMode="auto">
            <a:xfrm>
              <a:off x="4582" y="1451"/>
              <a:ext cx="22" cy="1"/>
            </a:xfrm>
            <a:custGeom>
              <a:avLst/>
              <a:gdLst>
                <a:gd name="T0" fmla="*/ 3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3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3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6" name="Freeform 1398"/>
            <p:cNvSpPr>
              <a:spLocks/>
            </p:cNvSpPr>
            <p:nvPr/>
          </p:nvSpPr>
          <p:spPr bwMode="auto">
            <a:xfrm>
              <a:off x="4585" y="1451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20 w 20"/>
                <a:gd name="T3" fmla="*/ 0 h 1"/>
                <a:gd name="T4" fmla="*/ 19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20" y="0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7" name="Freeform 1399"/>
            <p:cNvSpPr>
              <a:spLocks/>
            </p:cNvSpPr>
            <p:nvPr/>
          </p:nvSpPr>
          <p:spPr bwMode="auto">
            <a:xfrm>
              <a:off x="4585" y="1451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20 w 20"/>
                <a:gd name="T3" fmla="*/ 0 h 1"/>
                <a:gd name="T4" fmla="*/ 19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20" y="0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8" name="Freeform 1400"/>
            <p:cNvSpPr>
              <a:spLocks/>
            </p:cNvSpPr>
            <p:nvPr/>
          </p:nvSpPr>
          <p:spPr bwMode="auto">
            <a:xfrm>
              <a:off x="4545" y="1451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59" name="Freeform 1401"/>
            <p:cNvSpPr>
              <a:spLocks/>
            </p:cNvSpPr>
            <p:nvPr/>
          </p:nvSpPr>
          <p:spPr bwMode="auto">
            <a:xfrm>
              <a:off x="4545" y="1451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0" name="Rectangle 1402"/>
            <p:cNvSpPr>
              <a:spLocks noChangeArrowheads="1"/>
            </p:cNvSpPr>
            <p:nvPr/>
          </p:nvSpPr>
          <p:spPr bwMode="auto">
            <a:xfrm>
              <a:off x="4545" y="1451"/>
              <a:ext cx="22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1" name="Rectangle 1403"/>
            <p:cNvSpPr>
              <a:spLocks noChangeArrowheads="1"/>
            </p:cNvSpPr>
            <p:nvPr/>
          </p:nvSpPr>
          <p:spPr bwMode="auto">
            <a:xfrm>
              <a:off x="4545" y="1451"/>
              <a:ext cx="22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2" name="Freeform 1404"/>
            <p:cNvSpPr>
              <a:spLocks/>
            </p:cNvSpPr>
            <p:nvPr/>
          </p:nvSpPr>
          <p:spPr bwMode="auto">
            <a:xfrm>
              <a:off x="4582" y="1451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3" name="Freeform 1405"/>
            <p:cNvSpPr>
              <a:spLocks/>
            </p:cNvSpPr>
            <p:nvPr/>
          </p:nvSpPr>
          <p:spPr bwMode="auto">
            <a:xfrm>
              <a:off x="4582" y="1451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4" name="Rectangle 1406"/>
            <p:cNvSpPr>
              <a:spLocks noChangeArrowheads="1"/>
            </p:cNvSpPr>
            <p:nvPr/>
          </p:nvSpPr>
          <p:spPr bwMode="auto">
            <a:xfrm>
              <a:off x="4582" y="1451"/>
              <a:ext cx="22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5" name="Rectangle 1407"/>
            <p:cNvSpPr>
              <a:spLocks noChangeArrowheads="1"/>
            </p:cNvSpPr>
            <p:nvPr/>
          </p:nvSpPr>
          <p:spPr bwMode="auto">
            <a:xfrm>
              <a:off x="4582" y="1451"/>
              <a:ext cx="22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6" name="Freeform 1408"/>
            <p:cNvSpPr>
              <a:spLocks/>
            </p:cNvSpPr>
            <p:nvPr/>
          </p:nvSpPr>
          <p:spPr bwMode="auto">
            <a:xfrm>
              <a:off x="4545" y="1451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1 w 26"/>
                <a:gd name="T3" fmla="*/ 1 h 1"/>
                <a:gd name="T4" fmla="*/ 26 w 26"/>
                <a:gd name="T5" fmla="*/ 1 h 1"/>
                <a:gd name="T6" fmla="*/ 0 w 2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"/>
                <a:gd name="T14" fmla="*/ 26 w 2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">
                  <a:moveTo>
                    <a:pt x="0" y="0"/>
                  </a:moveTo>
                  <a:lnTo>
                    <a:pt x="1" y="1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7" name="Freeform 1409"/>
            <p:cNvSpPr>
              <a:spLocks/>
            </p:cNvSpPr>
            <p:nvPr/>
          </p:nvSpPr>
          <p:spPr bwMode="auto">
            <a:xfrm>
              <a:off x="4545" y="1451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1 w 26"/>
                <a:gd name="T3" fmla="*/ 1 h 1"/>
                <a:gd name="T4" fmla="*/ 26 w 26"/>
                <a:gd name="T5" fmla="*/ 1 h 1"/>
                <a:gd name="T6" fmla="*/ 0 w 2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"/>
                <a:gd name="T14" fmla="*/ 26 w 2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">
                  <a:moveTo>
                    <a:pt x="0" y="0"/>
                  </a:moveTo>
                  <a:lnTo>
                    <a:pt x="1" y="1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8" name="Freeform 1410"/>
            <p:cNvSpPr>
              <a:spLocks/>
            </p:cNvSpPr>
            <p:nvPr/>
          </p:nvSpPr>
          <p:spPr bwMode="auto">
            <a:xfrm>
              <a:off x="4545" y="1451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22 w 26"/>
                <a:gd name="T3" fmla="*/ 0 h 1"/>
                <a:gd name="T4" fmla="*/ 26 w 26"/>
                <a:gd name="T5" fmla="*/ 1 h 1"/>
                <a:gd name="T6" fmla="*/ 0 w 2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"/>
                <a:gd name="T14" fmla="*/ 26 w 2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">
                  <a:moveTo>
                    <a:pt x="0" y="0"/>
                  </a:moveTo>
                  <a:lnTo>
                    <a:pt x="22" y="0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69" name="Freeform 1411"/>
            <p:cNvSpPr>
              <a:spLocks/>
            </p:cNvSpPr>
            <p:nvPr/>
          </p:nvSpPr>
          <p:spPr bwMode="auto">
            <a:xfrm>
              <a:off x="4545" y="1451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22 w 26"/>
                <a:gd name="T3" fmla="*/ 0 h 1"/>
                <a:gd name="T4" fmla="*/ 26 w 26"/>
                <a:gd name="T5" fmla="*/ 1 h 1"/>
                <a:gd name="T6" fmla="*/ 0 w 2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"/>
                <a:gd name="T14" fmla="*/ 26 w 2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">
                  <a:moveTo>
                    <a:pt x="0" y="0"/>
                  </a:moveTo>
                  <a:lnTo>
                    <a:pt x="22" y="0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0" name="Freeform 1412"/>
            <p:cNvSpPr>
              <a:spLocks/>
            </p:cNvSpPr>
            <p:nvPr/>
          </p:nvSpPr>
          <p:spPr bwMode="auto">
            <a:xfrm>
              <a:off x="4578" y="1451"/>
              <a:ext cx="25" cy="1"/>
            </a:xfrm>
            <a:custGeom>
              <a:avLst/>
              <a:gdLst>
                <a:gd name="T0" fmla="*/ 4 w 25"/>
                <a:gd name="T1" fmla="*/ 0 h 1"/>
                <a:gd name="T2" fmla="*/ 0 w 25"/>
                <a:gd name="T3" fmla="*/ 1 h 1"/>
                <a:gd name="T4" fmla="*/ 25 w 25"/>
                <a:gd name="T5" fmla="*/ 1 h 1"/>
                <a:gd name="T6" fmla="*/ 4 w 2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1"/>
                <a:gd name="T14" fmla="*/ 25 w 2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1">
                  <a:moveTo>
                    <a:pt x="4" y="0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1" name="Freeform 1413"/>
            <p:cNvSpPr>
              <a:spLocks/>
            </p:cNvSpPr>
            <p:nvPr/>
          </p:nvSpPr>
          <p:spPr bwMode="auto">
            <a:xfrm>
              <a:off x="4578" y="1451"/>
              <a:ext cx="25" cy="1"/>
            </a:xfrm>
            <a:custGeom>
              <a:avLst/>
              <a:gdLst>
                <a:gd name="T0" fmla="*/ 4 w 25"/>
                <a:gd name="T1" fmla="*/ 0 h 1"/>
                <a:gd name="T2" fmla="*/ 0 w 25"/>
                <a:gd name="T3" fmla="*/ 1 h 1"/>
                <a:gd name="T4" fmla="*/ 25 w 25"/>
                <a:gd name="T5" fmla="*/ 1 h 1"/>
                <a:gd name="T6" fmla="*/ 4 w 2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1"/>
                <a:gd name="T14" fmla="*/ 25 w 2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1">
                  <a:moveTo>
                    <a:pt x="4" y="0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2" name="Freeform 1414"/>
            <p:cNvSpPr>
              <a:spLocks/>
            </p:cNvSpPr>
            <p:nvPr/>
          </p:nvSpPr>
          <p:spPr bwMode="auto">
            <a:xfrm>
              <a:off x="4582" y="1451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21 w 22"/>
                <a:gd name="T5" fmla="*/ 1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3" name="Freeform 1415"/>
            <p:cNvSpPr>
              <a:spLocks/>
            </p:cNvSpPr>
            <p:nvPr/>
          </p:nvSpPr>
          <p:spPr bwMode="auto">
            <a:xfrm>
              <a:off x="4582" y="1451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21 w 22"/>
                <a:gd name="T5" fmla="*/ 1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4" name="Freeform 1416"/>
            <p:cNvSpPr>
              <a:spLocks/>
            </p:cNvSpPr>
            <p:nvPr/>
          </p:nvSpPr>
          <p:spPr bwMode="auto">
            <a:xfrm>
              <a:off x="4546" y="1452"/>
              <a:ext cx="28" cy="1"/>
            </a:xfrm>
            <a:custGeom>
              <a:avLst/>
              <a:gdLst>
                <a:gd name="T0" fmla="*/ 0 w 28"/>
                <a:gd name="T1" fmla="*/ 0 h 1"/>
                <a:gd name="T2" fmla="*/ 0 w 28"/>
                <a:gd name="T3" fmla="*/ 0 h 1"/>
                <a:gd name="T4" fmla="*/ 28 w 28"/>
                <a:gd name="T5" fmla="*/ 0 h 1"/>
                <a:gd name="T6" fmla="*/ 0 w 2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"/>
                <a:gd name="T14" fmla="*/ 28 w 2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">
                  <a:moveTo>
                    <a:pt x="0" y="0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5" name="Freeform 1417"/>
            <p:cNvSpPr>
              <a:spLocks/>
            </p:cNvSpPr>
            <p:nvPr/>
          </p:nvSpPr>
          <p:spPr bwMode="auto">
            <a:xfrm>
              <a:off x="4546" y="1452"/>
              <a:ext cx="28" cy="1"/>
            </a:xfrm>
            <a:custGeom>
              <a:avLst/>
              <a:gdLst>
                <a:gd name="T0" fmla="*/ 0 w 28"/>
                <a:gd name="T1" fmla="*/ 0 h 1"/>
                <a:gd name="T2" fmla="*/ 0 w 28"/>
                <a:gd name="T3" fmla="*/ 0 h 1"/>
                <a:gd name="T4" fmla="*/ 28 w 28"/>
                <a:gd name="T5" fmla="*/ 0 h 1"/>
                <a:gd name="T6" fmla="*/ 0 w 2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"/>
                <a:gd name="T14" fmla="*/ 28 w 2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">
                  <a:moveTo>
                    <a:pt x="0" y="0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6" name="Freeform 1418"/>
            <p:cNvSpPr>
              <a:spLocks/>
            </p:cNvSpPr>
            <p:nvPr/>
          </p:nvSpPr>
          <p:spPr bwMode="auto">
            <a:xfrm>
              <a:off x="4546" y="1452"/>
              <a:ext cx="28" cy="1"/>
            </a:xfrm>
            <a:custGeom>
              <a:avLst/>
              <a:gdLst>
                <a:gd name="T0" fmla="*/ 0 w 28"/>
                <a:gd name="T1" fmla="*/ 0 h 1"/>
                <a:gd name="T2" fmla="*/ 25 w 28"/>
                <a:gd name="T3" fmla="*/ 0 h 1"/>
                <a:gd name="T4" fmla="*/ 28 w 28"/>
                <a:gd name="T5" fmla="*/ 0 h 1"/>
                <a:gd name="T6" fmla="*/ 0 w 2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"/>
                <a:gd name="T14" fmla="*/ 28 w 2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">
                  <a:moveTo>
                    <a:pt x="0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7" name="Freeform 1419"/>
            <p:cNvSpPr>
              <a:spLocks/>
            </p:cNvSpPr>
            <p:nvPr/>
          </p:nvSpPr>
          <p:spPr bwMode="auto">
            <a:xfrm>
              <a:off x="4546" y="1452"/>
              <a:ext cx="28" cy="1"/>
            </a:xfrm>
            <a:custGeom>
              <a:avLst/>
              <a:gdLst>
                <a:gd name="T0" fmla="*/ 0 w 28"/>
                <a:gd name="T1" fmla="*/ 0 h 1"/>
                <a:gd name="T2" fmla="*/ 25 w 28"/>
                <a:gd name="T3" fmla="*/ 0 h 1"/>
                <a:gd name="T4" fmla="*/ 28 w 28"/>
                <a:gd name="T5" fmla="*/ 0 h 1"/>
                <a:gd name="T6" fmla="*/ 0 w 2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"/>
                <a:gd name="T14" fmla="*/ 28 w 2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">
                  <a:moveTo>
                    <a:pt x="0" y="0"/>
                  </a:moveTo>
                  <a:lnTo>
                    <a:pt x="25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8" name="Freeform 1420"/>
            <p:cNvSpPr>
              <a:spLocks/>
            </p:cNvSpPr>
            <p:nvPr/>
          </p:nvSpPr>
          <p:spPr bwMode="auto">
            <a:xfrm>
              <a:off x="4574" y="1452"/>
              <a:ext cx="29" cy="1"/>
            </a:xfrm>
            <a:custGeom>
              <a:avLst/>
              <a:gdLst>
                <a:gd name="T0" fmla="*/ 4 w 29"/>
                <a:gd name="T1" fmla="*/ 0 h 1"/>
                <a:gd name="T2" fmla="*/ 0 w 29"/>
                <a:gd name="T3" fmla="*/ 0 h 1"/>
                <a:gd name="T4" fmla="*/ 29 w 29"/>
                <a:gd name="T5" fmla="*/ 0 h 1"/>
                <a:gd name="T6" fmla="*/ 4 w 2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1"/>
                <a:gd name="T14" fmla="*/ 29 w 2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1">
                  <a:moveTo>
                    <a:pt x="4" y="0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79" name="Freeform 1421"/>
            <p:cNvSpPr>
              <a:spLocks/>
            </p:cNvSpPr>
            <p:nvPr/>
          </p:nvSpPr>
          <p:spPr bwMode="auto">
            <a:xfrm>
              <a:off x="4574" y="1452"/>
              <a:ext cx="29" cy="1"/>
            </a:xfrm>
            <a:custGeom>
              <a:avLst/>
              <a:gdLst>
                <a:gd name="T0" fmla="*/ 4 w 29"/>
                <a:gd name="T1" fmla="*/ 0 h 1"/>
                <a:gd name="T2" fmla="*/ 0 w 29"/>
                <a:gd name="T3" fmla="*/ 0 h 1"/>
                <a:gd name="T4" fmla="*/ 29 w 29"/>
                <a:gd name="T5" fmla="*/ 0 h 1"/>
                <a:gd name="T6" fmla="*/ 4 w 2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1"/>
                <a:gd name="T14" fmla="*/ 29 w 2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1">
                  <a:moveTo>
                    <a:pt x="4" y="0"/>
                  </a:moveTo>
                  <a:lnTo>
                    <a:pt x="0" y="0"/>
                  </a:lnTo>
                  <a:lnTo>
                    <a:pt x="29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933" name="Group 1623"/>
          <p:cNvGrpSpPr>
            <a:grpSpLocks/>
          </p:cNvGrpSpPr>
          <p:nvPr/>
        </p:nvGrpSpPr>
        <p:grpSpPr bwMode="auto">
          <a:xfrm>
            <a:off x="6053138" y="2049463"/>
            <a:ext cx="2073275" cy="2389187"/>
            <a:chOff x="3297" y="1452"/>
            <a:chExt cx="1306" cy="1505"/>
          </a:xfrm>
        </p:grpSpPr>
        <p:sp>
          <p:nvSpPr>
            <p:cNvPr id="29680" name="Rectangle 1423"/>
            <p:cNvSpPr>
              <a:spLocks noChangeArrowheads="1"/>
            </p:cNvSpPr>
            <p:nvPr/>
          </p:nvSpPr>
          <p:spPr bwMode="auto">
            <a:xfrm>
              <a:off x="4578" y="1452"/>
              <a:ext cx="25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81" name="Rectangle 1424"/>
            <p:cNvSpPr>
              <a:spLocks noChangeArrowheads="1"/>
            </p:cNvSpPr>
            <p:nvPr/>
          </p:nvSpPr>
          <p:spPr bwMode="auto">
            <a:xfrm>
              <a:off x="4578" y="1452"/>
              <a:ext cx="25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82" name="Freeform 1425"/>
            <p:cNvSpPr>
              <a:spLocks/>
            </p:cNvSpPr>
            <p:nvPr/>
          </p:nvSpPr>
          <p:spPr bwMode="auto">
            <a:xfrm>
              <a:off x="4546" y="1452"/>
              <a:ext cx="28" cy="1"/>
            </a:xfrm>
            <a:custGeom>
              <a:avLst/>
              <a:gdLst>
                <a:gd name="T0" fmla="*/ 0 w 28"/>
                <a:gd name="T1" fmla="*/ 0 h 1"/>
                <a:gd name="T2" fmla="*/ 2 w 28"/>
                <a:gd name="T3" fmla="*/ 1 h 1"/>
                <a:gd name="T4" fmla="*/ 28 w 28"/>
                <a:gd name="T5" fmla="*/ 1 h 1"/>
                <a:gd name="T6" fmla="*/ 0 w 2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"/>
                <a:gd name="T14" fmla="*/ 28 w 2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">
                  <a:moveTo>
                    <a:pt x="0" y="0"/>
                  </a:moveTo>
                  <a:lnTo>
                    <a:pt x="2" y="1"/>
                  </a:lnTo>
                  <a:lnTo>
                    <a:pt x="2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83" name="Freeform 1426"/>
            <p:cNvSpPr>
              <a:spLocks/>
            </p:cNvSpPr>
            <p:nvPr/>
          </p:nvSpPr>
          <p:spPr bwMode="auto">
            <a:xfrm>
              <a:off x="4546" y="1452"/>
              <a:ext cx="28" cy="1"/>
            </a:xfrm>
            <a:custGeom>
              <a:avLst/>
              <a:gdLst>
                <a:gd name="T0" fmla="*/ 0 w 28"/>
                <a:gd name="T1" fmla="*/ 0 h 1"/>
                <a:gd name="T2" fmla="*/ 2 w 28"/>
                <a:gd name="T3" fmla="*/ 1 h 1"/>
                <a:gd name="T4" fmla="*/ 28 w 28"/>
                <a:gd name="T5" fmla="*/ 1 h 1"/>
                <a:gd name="T6" fmla="*/ 0 w 2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"/>
                <a:gd name="T14" fmla="*/ 28 w 2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">
                  <a:moveTo>
                    <a:pt x="0" y="0"/>
                  </a:moveTo>
                  <a:lnTo>
                    <a:pt x="2" y="1"/>
                  </a:lnTo>
                  <a:lnTo>
                    <a:pt x="2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84" name="Freeform 1427"/>
            <p:cNvSpPr>
              <a:spLocks/>
            </p:cNvSpPr>
            <p:nvPr/>
          </p:nvSpPr>
          <p:spPr bwMode="auto">
            <a:xfrm>
              <a:off x="4546" y="1452"/>
              <a:ext cx="28" cy="1"/>
            </a:xfrm>
            <a:custGeom>
              <a:avLst/>
              <a:gdLst>
                <a:gd name="T0" fmla="*/ 0 w 28"/>
                <a:gd name="T1" fmla="*/ 0 h 1"/>
                <a:gd name="T2" fmla="*/ 28 w 28"/>
                <a:gd name="T3" fmla="*/ 0 h 1"/>
                <a:gd name="T4" fmla="*/ 28 w 28"/>
                <a:gd name="T5" fmla="*/ 1 h 1"/>
                <a:gd name="T6" fmla="*/ 0 w 2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"/>
                <a:gd name="T14" fmla="*/ 28 w 2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">
                  <a:moveTo>
                    <a:pt x="0" y="0"/>
                  </a:moveTo>
                  <a:lnTo>
                    <a:pt x="28" y="0"/>
                  </a:lnTo>
                  <a:lnTo>
                    <a:pt x="2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85" name="Freeform 1428"/>
            <p:cNvSpPr>
              <a:spLocks/>
            </p:cNvSpPr>
            <p:nvPr/>
          </p:nvSpPr>
          <p:spPr bwMode="auto">
            <a:xfrm>
              <a:off x="4546" y="1452"/>
              <a:ext cx="28" cy="1"/>
            </a:xfrm>
            <a:custGeom>
              <a:avLst/>
              <a:gdLst>
                <a:gd name="T0" fmla="*/ 0 w 28"/>
                <a:gd name="T1" fmla="*/ 0 h 1"/>
                <a:gd name="T2" fmla="*/ 28 w 28"/>
                <a:gd name="T3" fmla="*/ 0 h 1"/>
                <a:gd name="T4" fmla="*/ 28 w 28"/>
                <a:gd name="T5" fmla="*/ 1 h 1"/>
                <a:gd name="T6" fmla="*/ 0 w 2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"/>
                <a:gd name="T14" fmla="*/ 28 w 2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">
                  <a:moveTo>
                    <a:pt x="0" y="0"/>
                  </a:moveTo>
                  <a:lnTo>
                    <a:pt x="28" y="0"/>
                  </a:lnTo>
                  <a:lnTo>
                    <a:pt x="2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86" name="Freeform 1429"/>
            <p:cNvSpPr>
              <a:spLocks/>
            </p:cNvSpPr>
            <p:nvPr/>
          </p:nvSpPr>
          <p:spPr bwMode="auto">
            <a:xfrm>
              <a:off x="4574" y="1452"/>
              <a:ext cx="27" cy="1"/>
            </a:xfrm>
            <a:custGeom>
              <a:avLst/>
              <a:gdLst>
                <a:gd name="T0" fmla="*/ 0 w 27"/>
                <a:gd name="T1" fmla="*/ 0 h 1"/>
                <a:gd name="T2" fmla="*/ 0 w 27"/>
                <a:gd name="T3" fmla="*/ 1 h 1"/>
                <a:gd name="T4" fmla="*/ 27 w 27"/>
                <a:gd name="T5" fmla="*/ 1 h 1"/>
                <a:gd name="T6" fmla="*/ 0 w 2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"/>
                <a:gd name="T14" fmla="*/ 27 w 2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">
                  <a:moveTo>
                    <a:pt x="0" y="0"/>
                  </a:moveTo>
                  <a:lnTo>
                    <a:pt x="0" y="1"/>
                  </a:lnTo>
                  <a:lnTo>
                    <a:pt x="2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87" name="Freeform 1430"/>
            <p:cNvSpPr>
              <a:spLocks/>
            </p:cNvSpPr>
            <p:nvPr/>
          </p:nvSpPr>
          <p:spPr bwMode="auto">
            <a:xfrm>
              <a:off x="4574" y="1452"/>
              <a:ext cx="27" cy="1"/>
            </a:xfrm>
            <a:custGeom>
              <a:avLst/>
              <a:gdLst>
                <a:gd name="T0" fmla="*/ 0 w 27"/>
                <a:gd name="T1" fmla="*/ 0 h 1"/>
                <a:gd name="T2" fmla="*/ 0 w 27"/>
                <a:gd name="T3" fmla="*/ 1 h 1"/>
                <a:gd name="T4" fmla="*/ 27 w 27"/>
                <a:gd name="T5" fmla="*/ 1 h 1"/>
                <a:gd name="T6" fmla="*/ 0 w 2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"/>
                <a:gd name="T14" fmla="*/ 27 w 2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">
                  <a:moveTo>
                    <a:pt x="0" y="0"/>
                  </a:moveTo>
                  <a:lnTo>
                    <a:pt x="0" y="1"/>
                  </a:lnTo>
                  <a:lnTo>
                    <a:pt x="2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88" name="Freeform 1431"/>
            <p:cNvSpPr>
              <a:spLocks/>
            </p:cNvSpPr>
            <p:nvPr/>
          </p:nvSpPr>
          <p:spPr bwMode="auto">
            <a:xfrm>
              <a:off x="4574" y="1452"/>
              <a:ext cx="29" cy="1"/>
            </a:xfrm>
            <a:custGeom>
              <a:avLst/>
              <a:gdLst>
                <a:gd name="T0" fmla="*/ 0 w 29"/>
                <a:gd name="T1" fmla="*/ 0 h 1"/>
                <a:gd name="T2" fmla="*/ 29 w 29"/>
                <a:gd name="T3" fmla="*/ 0 h 1"/>
                <a:gd name="T4" fmla="*/ 27 w 29"/>
                <a:gd name="T5" fmla="*/ 1 h 1"/>
                <a:gd name="T6" fmla="*/ 0 w 2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1"/>
                <a:gd name="T14" fmla="*/ 29 w 2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1">
                  <a:moveTo>
                    <a:pt x="0" y="0"/>
                  </a:moveTo>
                  <a:lnTo>
                    <a:pt x="29" y="0"/>
                  </a:lnTo>
                  <a:lnTo>
                    <a:pt x="2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89" name="Freeform 1432"/>
            <p:cNvSpPr>
              <a:spLocks/>
            </p:cNvSpPr>
            <p:nvPr/>
          </p:nvSpPr>
          <p:spPr bwMode="auto">
            <a:xfrm>
              <a:off x="4574" y="1452"/>
              <a:ext cx="29" cy="1"/>
            </a:xfrm>
            <a:custGeom>
              <a:avLst/>
              <a:gdLst>
                <a:gd name="T0" fmla="*/ 0 w 29"/>
                <a:gd name="T1" fmla="*/ 0 h 1"/>
                <a:gd name="T2" fmla="*/ 29 w 29"/>
                <a:gd name="T3" fmla="*/ 0 h 1"/>
                <a:gd name="T4" fmla="*/ 27 w 29"/>
                <a:gd name="T5" fmla="*/ 1 h 1"/>
                <a:gd name="T6" fmla="*/ 0 w 2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1"/>
                <a:gd name="T14" fmla="*/ 29 w 2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1">
                  <a:moveTo>
                    <a:pt x="0" y="0"/>
                  </a:moveTo>
                  <a:lnTo>
                    <a:pt x="29" y="0"/>
                  </a:lnTo>
                  <a:lnTo>
                    <a:pt x="2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0" name="Freeform 1433"/>
            <p:cNvSpPr>
              <a:spLocks/>
            </p:cNvSpPr>
            <p:nvPr/>
          </p:nvSpPr>
          <p:spPr bwMode="auto">
            <a:xfrm>
              <a:off x="4548" y="1453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4 w 26"/>
                <a:gd name="T3" fmla="*/ 1 h 1"/>
                <a:gd name="T4" fmla="*/ 26 w 26"/>
                <a:gd name="T5" fmla="*/ 1 h 1"/>
                <a:gd name="T6" fmla="*/ 0 w 2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"/>
                <a:gd name="T14" fmla="*/ 26 w 2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">
                  <a:moveTo>
                    <a:pt x="0" y="0"/>
                  </a:moveTo>
                  <a:lnTo>
                    <a:pt x="4" y="1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1" name="Freeform 1434"/>
            <p:cNvSpPr>
              <a:spLocks/>
            </p:cNvSpPr>
            <p:nvPr/>
          </p:nvSpPr>
          <p:spPr bwMode="auto">
            <a:xfrm>
              <a:off x="4548" y="1453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4 w 26"/>
                <a:gd name="T3" fmla="*/ 1 h 1"/>
                <a:gd name="T4" fmla="*/ 26 w 26"/>
                <a:gd name="T5" fmla="*/ 1 h 1"/>
                <a:gd name="T6" fmla="*/ 0 w 2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"/>
                <a:gd name="T14" fmla="*/ 26 w 2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">
                  <a:moveTo>
                    <a:pt x="0" y="0"/>
                  </a:moveTo>
                  <a:lnTo>
                    <a:pt x="4" y="1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2" name="Freeform 1435"/>
            <p:cNvSpPr>
              <a:spLocks/>
            </p:cNvSpPr>
            <p:nvPr/>
          </p:nvSpPr>
          <p:spPr bwMode="auto">
            <a:xfrm>
              <a:off x="4548" y="1453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26 w 26"/>
                <a:gd name="T3" fmla="*/ 0 h 1"/>
                <a:gd name="T4" fmla="*/ 26 w 26"/>
                <a:gd name="T5" fmla="*/ 1 h 1"/>
                <a:gd name="T6" fmla="*/ 0 w 2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"/>
                <a:gd name="T14" fmla="*/ 26 w 2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">
                  <a:moveTo>
                    <a:pt x="0" y="0"/>
                  </a:moveTo>
                  <a:lnTo>
                    <a:pt x="26" y="0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3" name="Freeform 1436"/>
            <p:cNvSpPr>
              <a:spLocks/>
            </p:cNvSpPr>
            <p:nvPr/>
          </p:nvSpPr>
          <p:spPr bwMode="auto">
            <a:xfrm>
              <a:off x="4548" y="1453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26 w 26"/>
                <a:gd name="T3" fmla="*/ 0 h 1"/>
                <a:gd name="T4" fmla="*/ 26 w 26"/>
                <a:gd name="T5" fmla="*/ 1 h 1"/>
                <a:gd name="T6" fmla="*/ 0 w 2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"/>
                <a:gd name="T14" fmla="*/ 26 w 2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">
                  <a:moveTo>
                    <a:pt x="0" y="0"/>
                  </a:moveTo>
                  <a:lnTo>
                    <a:pt x="26" y="0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4" name="Freeform 1437"/>
            <p:cNvSpPr>
              <a:spLocks/>
            </p:cNvSpPr>
            <p:nvPr/>
          </p:nvSpPr>
          <p:spPr bwMode="auto">
            <a:xfrm>
              <a:off x="4574" y="1453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0 w 23"/>
                <a:gd name="T3" fmla="*/ 1 h 1"/>
                <a:gd name="T4" fmla="*/ 23 w 23"/>
                <a:gd name="T5" fmla="*/ 1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0" y="1"/>
                  </a:lnTo>
                  <a:lnTo>
                    <a:pt x="2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5" name="Freeform 1438"/>
            <p:cNvSpPr>
              <a:spLocks/>
            </p:cNvSpPr>
            <p:nvPr/>
          </p:nvSpPr>
          <p:spPr bwMode="auto">
            <a:xfrm>
              <a:off x="4574" y="1453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0 w 23"/>
                <a:gd name="T3" fmla="*/ 1 h 1"/>
                <a:gd name="T4" fmla="*/ 23 w 23"/>
                <a:gd name="T5" fmla="*/ 1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0" y="1"/>
                  </a:lnTo>
                  <a:lnTo>
                    <a:pt x="2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6" name="Freeform 1439"/>
            <p:cNvSpPr>
              <a:spLocks/>
            </p:cNvSpPr>
            <p:nvPr/>
          </p:nvSpPr>
          <p:spPr bwMode="auto">
            <a:xfrm>
              <a:off x="4574" y="1453"/>
              <a:ext cx="27" cy="1"/>
            </a:xfrm>
            <a:custGeom>
              <a:avLst/>
              <a:gdLst>
                <a:gd name="T0" fmla="*/ 0 w 27"/>
                <a:gd name="T1" fmla="*/ 0 h 1"/>
                <a:gd name="T2" fmla="*/ 27 w 27"/>
                <a:gd name="T3" fmla="*/ 0 h 1"/>
                <a:gd name="T4" fmla="*/ 23 w 27"/>
                <a:gd name="T5" fmla="*/ 1 h 1"/>
                <a:gd name="T6" fmla="*/ 0 w 2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"/>
                <a:gd name="T14" fmla="*/ 27 w 2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">
                  <a:moveTo>
                    <a:pt x="0" y="0"/>
                  </a:moveTo>
                  <a:lnTo>
                    <a:pt x="27" y="0"/>
                  </a:lnTo>
                  <a:lnTo>
                    <a:pt x="2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7" name="Freeform 1440"/>
            <p:cNvSpPr>
              <a:spLocks/>
            </p:cNvSpPr>
            <p:nvPr/>
          </p:nvSpPr>
          <p:spPr bwMode="auto">
            <a:xfrm>
              <a:off x="4574" y="1453"/>
              <a:ext cx="27" cy="1"/>
            </a:xfrm>
            <a:custGeom>
              <a:avLst/>
              <a:gdLst>
                <a:gd name="T0" fmla="*/ 0 w 27"/>
                <a:gd name="T1" fmla="*/ 0 h 1"/>
                <a:gd name="T2" fmla="*/ 27 w 27"/>
                <a:gd name="T3" fmla="*/ 0 h 1"/>
                <a:gd name="T4" fmla="*/ 23 w 27"/>
                <a:gd name="T5" fmla="*/ 1 h 1"/>
                <a:gd name="T6" fmla="*/ 0 w 2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"/>
                <a:gd name="T14" fmla="*/ 27 w 2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">
                  <a:moveTo>
                    <a:pt x="0" y="0"/>
                  </a:moveTo>
                  <a:lnTo>
                    <a:pt x="27" y="0"/>
                  </a:lnTo>
                  <a:lnTo>
                    <a:pt x="2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8" name="Freeform 1441"/>
            <p:cNvSpPr>
              <a:spLocks/>
            </p:cNvSpPr>
            <p:nvPr/>
          </p:nvSpPr>
          <p:spPr bwMode="auto">
            <a:xfrm>
              <a:off x="4552" y="1454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4 w 22"/>
                <a:gd name="T3" fmla="*/ 1 h 1"/>
                <a:gd name="T4" fmla="*/ 22 w 22"/>
                <a:gd name="T5" fmla="*/ 1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4" y="1"/>
                  </a:lnTo>
                  <a:lnTo>
                    <a:pt x="2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99" name="Freeform 1442"/>
            <p:cNvSpPr>
              <a:spLocks/>
            </p:cNvSpPr>
            <p:nvPr/>
          </p:nvSpPr>
          <p:spPr bwMode="auto">
            <a:xfrm>
              <a:off x="4552" y="1454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4 w 22"/>
                <a:gd name="T3" fmla="*/ 1 h 1"/>
                <a:gd name="T4" fmla="*/ 22 w 22"/>
                <a:gd name="T5" fmla="*/ 1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4" y="1"/>
                  </a:lnTo>
                  <a:lnTo>
                    <a:pt x="2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0" name="Freeform 1443"/>
            <p:cNvSpPr>
              <a:spLocks/>
            </p:cNvSpPr>
            <p:nvPr/>
          </p:nvSpPr>
          <p:spPr bwMode="auto">
            <a:xfrm>
              <a:off x="4552" y="1454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22 w 22"/>
                <a:gd name="T5" fmla="*/ 1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2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1" name="Freeform 1444"/>
            <p:cNvSpPr>
              <a:spLocks/>
            </p:cNvSpPr>
            <p:nvPr/>
          </p:nvSpPr>
          <p:spPr bwMode="auto">
            <a:xfrm>
              <a:off x="4552" y="1454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22 w 22"/>
                <a:gd name="T5" fmla="*/ 1 h 1"/>
                <a:gd name="T6" fmla="*/ 0 w 2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"/>
                <a:gd name="T14" fmla="*/ 22 w 2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2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1445"/>
            <p:cNvSpPr>
              <a:spLocks/>
            </p:cNvSpPr>
            <p:nvPr/>
          </p:nvSpPr>
          <p:spPr bwMode="auto">
            <a:xfrm>
              <a:off x="4574" y="1454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1446"/>
            <p:cNvSpPr>
              <a:spLocks/>
            </p:cNvSpPr>
            <p:nvPr/>
          </p:nvSpPr>
          <p:spPr bwMode="auto">
            <a:xfrm>
              <a:off x="4574" y="1454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1447"/>
            <p:cNvSpPr>
              <a:spLocks/>
            </p:cNvSpPr>
            <p:nvPr/>
          </p:nvSpPr>
          <p:spPr bwMode="auto">
            <a:xfrm>
              <a:off x="4574" y="1454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23 w 23"/>
                <a:gd name="T3" fmla="*/ 0 h 1"/>
                <a:gd name="T4" fmla="*/ 19 w 23"/>
                <a:gd name="T5" fmla="*/ 1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23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1448"/>
            <p:cNvSpPr>
              <a:spLocks/>
            </p:cNvSpPr>
            <p:nvPr/>
          </p:nvSpPr>
          <p:spPr bwMode="auto">
            <a:xfrm>
              <a:off x="4574" y="1454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23 w 23"/>
                <a:gd name="T3" fmla="*/ 0 h 1"/>
                <a:gd name="T4" fmla="*/ 19 w 23"/>
                <a:gd name="T5" fmla="*/ 1 h 1"/>
                <a:gd name="T6" fmla="*/ 0 w 2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"/>
                <a:gd name="T14" fmla="*/ 23 w 2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">
                  <a:moveTo>
                    <a:pt x="0" y="0"/>
                  </a:moveTo>
                  <a:lnTo>
                    <a:pt x="23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1449"/>
            <p:cNvSpPr>
              <a:spLocks/>
            </p:cNvSpPr>
            <p:nvPr/>
          </p:nvSpPr>
          <p:spPr bwMode="auto">
            <a:xfrm>
              <a:off x="4556" y="1455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3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3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1450"/>
            <p:cNvSpPr>
              <a:spLocks/>
            </p:cNvSpPr>
            <p:nvPr/>
          </p:nvSpPr>
          <p:spPr bwMode="auto">
            <a:xfrm>
              <a:off x="4556" y="1455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3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3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1451"/>
            <p:cNvSpPr>
              <a:spLocks/>
            </p:cNvSpPr>
            <p:nvPr/>
          </p:nvSpPr>
          <p:spPr bwMode="auto">
            <a:xfrm>
              <a:off x="4556" y="1455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1452"/>
            <p:cNvSpPr>
              <a:spLocks/>
            </p:cNvSpPr>
            <p:nvPr/>
          </p:nvSpPr>
          <p:spPr bwMode="auto">
            <a:xfrm>
              <a:off x="4556" y="1455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1453"/>
            <p:cNvSpPr>
              <a:spLocks/>
            </p:cNvSpPr>
            <p:nvPr/>
          </p:nvSpPr>
          <p:spPr bwMode="auto">
            <a:xfrm>
              <a:off x="4574" y="1455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1 h 1"/>
                <a:gd name="T4" fmla="*/ 16 w 16"/>
                <a:gd name="T5" fmla="*/ 1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1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1454"/>
            <p:cNvSpPr>
              <a:spLocks/>
            </p:cNvSpPr>
            <p:nvPr/>
          </p:nvSpPr>
          <p:spPr bwMode="auto">
            <a:xfrm>
              <a:off x="4574" y="1455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1 h 1"/>
                <a:gd name="T4" fmla="*/ 16 w 16"/>
                <a:gd name="T5" fmla="*/ 1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1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1455"/>
            <p:cNvSpPr>
              <a:spLocks/>
            </p:cNvSpPr>
            <p:nvPr/>
          </p:nvSpPr>
          <p:spPr bwMode="auto">
            <a:xfrm>
              <a:off x="4574" y="1455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6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1456"/>
            <p:cNvSpPr>
              <a:spLocks/>
            </p:cNvSpPr>
            <p:nvPr/>
          </p:nvSpPr>
          <p:spPr bwMode="auto">
            <a:xfrm>
              <a:off x="4574" y="1455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6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1457"/>
            <p:cNvSpPr>
              <a:spLocks/>
            </p:cNvSpPr>
            <p:nvPr/>
          </p:nvSpPr>
          <p:spPr bwMode="auto">
            <a:xfrm>
              <a:off x="4559" y="145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4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4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1458"/>
            <p:cNvSpPr>
              <a:spLocks/>
            </p:cNvSpPr>
            <p:nvPr/>
          </p:nvSpPr>
          <p:spPr bwMode="auto">
            <a:xfrm>
              <a:off x="4559" y="145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4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4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1459"/>
            <p:cNvSpPr>
              <a:spLocks/>
            </p:cNvSpPr>
            <p:nvPr/>
          </p:nvSpPr>
          <p:spPr bwMode="auto">
            <a:xfrm>
              <a:off x="4559" y="145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1460"/>
            <p:cNvSpPr>
              <a:spLocks/>
            </p:cNvSpPr>
            <p:nvPr/>
          </p:nvSpPr>
          <p:spPr bwMode="auto">
            <a:xfrm>
              <a:off x="4559" y="145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1461"/>
            <p:cNvSpPr>
              <a:spLocks/>
            </p:cNvSpPr>
            <p:nvPr/>
          </p:nvSpPr>
          <p:spPr bwMode="auto">
            <a:xfrm>
              <a:off x="4574" y="145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1462"/>
            <p:cNvSpPr>
              <a:spLocks/>
            </p:cNvSpPr>
            <p:nvPr/>
          </p:nvSpPr>
          <p:spPr bwMode="auto">
            <a:xfrm>
              <a:off x="4574" y="145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1463"/>
            <p:cNvSpPr>
              <a:spLocks/>
            </p:cNvSpPr>
            <p:nvPr/>
          </p:nvSpPr>
          <p:spPr bwMode="auto">
            <a:xfrm>
              <a:off x="4574" y="1456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12 w 16"/>
                <a:gd name="T5" fmla="*/ 1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1464"/>
            <p:cNvSpPr>
              <a:spLocks/>
            </p:cNvSpPr>
            <p:nvPr/>
          </p:nvSpPr>
          <p:spPr bwMode="auto">
            <a:xfrm>
              <a:off x="4574" y="1456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12 w 16"/>
                <a:gd name="T5" fmla="*/ 1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1465"/>
            <p:cNvSpPr>
              <a:spLocks/>
            </p:cNvSpPr>
            <p:nvPr/>
          </p:nvSpPr>
          <p:spPr bwMode="auto">
            <a:xfrm>
              <a:off x="4563" y="145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4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4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1466"/>
            <p:cNvSpPr>
              <a:spLocks/>
            </p:cNvSpPr>
            <p:nvPr/>
          </p:nvSpPr>
          <p:spPr bwMode="auto">
            <a:xfrm>
              <a:off x="4563" y="145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4 w 11"/>
                <a:gd name="T3" fmla="*/ 0 h 1"/>
                <a:gd name="T4" fmla="*/ 11 w 11"/>
                <a:gd name="T5" fmla="*/ 0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4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Rectangle 1467"/>
            <p:cNvSpPr>
              <a:spLocks noChangeArrowheads="1"/>
            </p:cNvSpPr>
            <p:nvPr/>
          </p:nvSpPr>
          <p:spPr bwMode="auto">
            <a:xfrm>
              <a:off x="4563" y="1457"/>
              <a:ext cx="11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Rectangle 1468"/>
            <p:cNvSpPr>
              <a:spLocks noChangeArrowheads="1"/>
            </p:cNvSpPr>
            <p:nvPr/>
          </p:nvSpPr>
          <p:spPr bwMode="auto">
            <a:xfrm>
              <a:off x="4563" y="1457"/>
              <a:ext cx="1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1469"/>
            <p:cNvSpPr>
              <a:spLocks/>
            </p:cNvSpPr>
            <p:nvPr/>
          </p:nvSpPr>
          <p:spPr bwMode="auto">
            <a:xfrm>
              <a:off x="4574" y="1457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1470"/>
            <p:cNvSpPr>
              <a:spLocks/>
            </p:cNvSpPr>
            <p:nvPr/>
          </p:nvSpPr>
          <p:spPr bwMode="auto">
            <a:xfrm>
              <a:off x="4574" y="1457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1471"/>
            <p:cNvSpPr>
              <a:spLocks/>
            </p:cNvSpPr>
            <p:nvPr/>
          </p:nvSpPr>
          <p:spPr bwMode="auto">
            <a:xfrm>
              <a:off x="4574" y="1457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8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1472"/>
            <p:cNvSpPr>
              <a:spLocks/>
            </p:cNvSpPr>
            <p:nvPr/>
          </p:nvSpPr>
          <p:spPr bwMode="auto">
            <a:xfrm>
              <a:off x="4574" y="1457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8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1473"/>
            <p:cNvSpPr>
              <a:spLocks/>
            </p:cNvSpPr>
            <p:nvPr/>
          </p:nvSpPr>
          <p:spPr bwMode="auto">
            <a:xfrm>
              <a:off x="4567" y="1457"/>
              <a:ext cx="7" cy="1"/>
            </a:xfrm>
            <a:custGeom>
              <a:avLst/>
              <a:gdLst>
                <a:gd name="T0" fmla="*/ 0 w 7"/>
                <a:gd name="T1" fmla="*/ 0 h 1"/>
                <a:gd name="T2" fmla="*/ 4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4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1474"/>
            <p:cNvSpPr>
              <a:spLocks/>
            </p:cNvSpPr>
            <p:nvPr/>
          </p:nvSpPr>
          <p:spPr bwMode="auto">
            <a:xfrm>
              <a:off x="4567" y="1457"/>
              <a:ext cx="7" cy="1"/>
            </a:xfrm>
            <a:custGeom>
              <a:avLst/>
              <a:gdLst>
                <a:gd name="T0" fmla="*/ 0 w 7"/>
                <a:gd name="T1" fmla="*/ 0 h 1"/>
                <a:gd name="T2" fmla="*/ 4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4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1475"/>
            <p:cNvSpPr>
              <a:spLocks/>
            </p:cNvSpPr>
            <p:nvPr/>
          </p:nvSpPr>
          <p:spPr bwMode="auto">
            <a:xfrm>
              <a:off x="4567" y="1457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1476"/>
            <p:cNvSpPr>
              <a:spLocks/>
            </p:cNvSpPr>
            <p:nvPr/>
          </p:nvSpPr>
          <p:spPr bwMode="auto">
            <a:xfrm>
              <a:off x="4567" y="1457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1477"/>
            <p:cNvSpPr>
              <a:spLocks/>
            </p:cNvSpPr>
            <p:nvPr/>
          </p:nvSpPr>
          <p:spPr bwMode="auto">
            <a:xfrm>
              <a:off x="4574" y="1457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0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"/>
                <a:gd name="T14" fmla="*/ 4 w 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">
                  <a:moveTo>
                    <a:pt x="0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1478"/>
            <p:cNvSpPr>
              <a:spLocks/>
            </p:cNvSpPr>
            <p:nvPr/>
          </p:nvSpPr>
          <p:spPr bwMode="auto">
            <a:xfrm>
              <a:off x="4574" y="1457"/>
              <a:ext cx="4" cy="1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0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"/>
                <a:gd name="T14" fmla="*/ 4 w 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">
                  <a:moveTo>
                    <a:pt x="0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1479"/>
            <p:cNvSpPr>
              <a:spLocks/>
            </p:cNvSpPr>
            <p:nvPr/>
          </p:nvSpPr>
          <p:spPr bwMode="auto">
            <a:xfrm>
              <a:off x="4574" y="1457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4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1480"/>
            <p:cNvSpPr>
              <a:spLocks/>
            </p:cNvSpPr>
            <p:nvPr/>
          </p:nvSpPr>
          <p:spPr bwMode="auto">
            <a:xfrm>
              <a:off x="4574" y="1457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4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Rectangle 1481"/>
            <p:cNvSpPr>
              <a:spLocks noChangeArrowheads="1"/>
            </p:cNvSpPr>
            <p:nvPr/>
          </p:nvSpPr>
          <p:spPr bwMode="auto">
            <a:xfrm>
              <a:off x="4571" y="1458"/>
              <a:ext cx="3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Rectangle 1482"/>
            <p:cNvSpPr>
              <a:spLocks noChangeArrowheads="1"/>
            </p:cNvSpPr>
            <p:nvPr/>
          </p:nvSpPr>
          <p:spPr bwMode="auto">
            <a:xfrm>
              <a:off x="4571" y="1458"/>
              <a:ext cx="3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1483"/>
            <p:cNvSpPr>
              <a:spLocks/>
            </p:cNvSpPr>
            <p:nvPr/>
          </p:nvSpPr>
          <p:spPr bwMode="auto">
            <a:xfrm>
              <a:off x="4574" y="1458"/>
              <a:ext cx="4" cy="1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  <a:gd name="T6" fmla="*/ 0 60000 65536"/>
                <a:gd name="T7" fmla="*/ 0 60000 65536"/>
                <a:gd name="T8" fmla="*/ 0 60000 65536"/>
                <a:gd name="T9" fmla="*/ 0 w 4"/>
                <a:gd name="T10" fmla="*/ 0 h 1"/>
                <a:gd name="T11" fmla="*/ 4 w 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1484"/>
            <p:cNvSpPr>
              <a:spLocks/>
            </p:cNvSpPr>
            <p:nvPr/>
          </p:nvSpPr>
          <p:spPr bwMode="auto">
            <a:xfrm>
              <a:off x="4574" y="1458"/>
              <a:ext cx="4" cy="1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"/>
                <a:gd name="T14" fmla="*/ 4 w 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1485"/>
            <p:cNvSpPr>
              <a:spLocks/>
            </p:cNvSpPr>
            <p:nvPr/>
          </p:nvSpPr>
          <p:spPr bwMode="auto">
            <a:xfrm>
              <a:off x="3297" y="2579"/>
              <a:ext cx="58" cy="63"/>
            </a:xfrm>
            <a:custGeom>
              <a:avLst/>
              <a:gdLst>
                <a:gd name="T0" fmla="*/ 58 w 58"/>
                <a:gd name="T1" fmla="*/ 29 h 63"/>
                <a:gd name="T2" fmla="*/ 57 w 58"/>
                <a:gd name="T3" fmla="*/ 24 h 63"/>
                <a:gd name="T4" fmla="*/ 55 w 58"/>
                <a:gd name="T5" fmla="*/ 19 h 63"/>
                <a:gd name="T6" fmla="*/ 53 w 58"/>
                <a:gd name="T7" fmla="*/ 15 h 63"/>
                <a:gd name="T8" fmla="*/ 50 w 58"/>
                <a:gd name="T9" fmla="*/ 11 h 63"/>
                <a:gd name="T10" fmla="*/ 47 w 58"/>
                <a:gd name="T11" fmla="*/ 7 h 63"/>
                <a:gd name="T12" fmla="*/ 43 w 58"/>
                <a:gd name="T13" fmla="*/ 4 h 63"/>
                <a:gd name="T14" fmla="*/ 38 w 58"/>
                <a:gd name="T15" fmla="*/ 2 h 63"/>
                <a:gd name="T16" fmla="*/ 34 w 58"/>
                <a:gd name="T17" fmla="*/ 1 h 63"/>
                <a:gd name="T18" fmla="*/ 29 w 58"/>
                <a:gd name="T19" fmla="*/ 0 h 63"/>
                <a:gd name="T20" fmla="*/ 24 w 58"/>
                <a:gd name="T21" fmla="*/ 1 h 63"/>
                <a:gd name="T22" fmla="*/ 19 w 58"/>
                <a:gd name="T23" fmla="*/ 2 h 63"/>
                <a:gd name="T24" fmla="*/ 15 w 58"/>
                <a:gd name="T25" fmla="*/ 4 h 63"/>
                <a:gd name="T26" fmla="*/ 11 w 58"/>
                <a:gd name="T27" fmla="*/ 7 h 63"/>
                <a:gd name="T28" fmla="*/ 7 w 58"/>
                <a:gd name="T29" fmla="*/ 11 h 63"/>
                <a:gd name="T30" fmla="*/ 4 w 58"/>
                <a:gd name="T31" fmla="*/ 15 h 63"/>
                <a:gd name="T32" fmla="*/ 2 w 58"/>
                <a:gd name="T33" fmla="*/ 19 h 63"/>
                <a:gd name="T34" fmla="*/ 1 w 58"/>
                <a:gd name="T35" fmla="*/ 24 h 63"/>
                <a:gd name="T36" fmla="*/ 0 w 58"/>
                <a:gd name="T37" fmla="*/ 29 h 63"/>
                <a:gd name="T38" fmla="*/ 0 w 58"/>
                <a:gd name="T39" fmla="*/ 35 h 63"/>
                <a:gd name="T40" fmla="*/ 1 w 58"/>
                <a:gd name="T41" fmla="*/ 40 h 63"/>
                <a:gd name="T42" fmla="*/ 2 w 58"/>
                <a:gd name="T43" fmla="*/ 45 h 63"/>
                <a:gd name="T44" fmla="*/ 4 w 58"/>
                <a:gd name="T45" fmla="*/ 49 h 63"/>
                <a:gd name="T46" fmla="*/ 7 w 58"/>
                <a:gd name="T47" fmla="*/ 53 h 63"/>
                <a:gd name="T48" fmla="*/ 11 w 58"/>
                <a:gd name="T49" fmla="*/ 57 h 63"/>
                <a:gd name="T50" fmla="*/ 15 w 58"/>
                <a:gd name="T51" fmla="*/ 60 h 63"/>
                <a:gd name="T52" fmla="*/ 19 w 58"/>
                <a:gd name="T53" fmla="*/ 62 h 63"/>
                <a:gd name="T54" fmla="*/ 24 w 58"/>
                <a:gd name="T55" fmla="*/ 63 h 63"/>
                <a:gd name="T56" fmla="*/ 29 w 58"/>
                <a:gd name="T57" fmla="*/ 63 h 63"/>
                <a:gd name="T58" fmla="*/ 34 w 58"/>
                <a:gd name="T59" fmla="*/ 63 h 63"/>
                <a:gd name="T60" fmla="*/ 38 w 58"/>
                <a:gd name="T61" fmla="*/ 62 h 63"/>
                <a:gd name="T62" fmla="*/ 43 w 58"/>
                <a:gd name="T63" fmla="*/ 60 h 63"/>
                <a:gd name="T64" fmla="*/ 47 w 58"/>
                <a:gd name="T65" fmla="*/ 57 h 63"/>
                <a:gd name="T66" fmla="*/ 50 w 58"/>
                <a:gd name="T67" fmla="*/ 53 h 63"/>
                <a:gd name="T68" fmla="*/ 53 w 58"/>
                <a:gd name="T69" fmla="*/ 49 h 63"/>
                <a:gd name="T70" fmla="*/ 55 w 58"/>
                <a:gd name="T71" fmla="*/ 45 h 63"/>
                <a:gd name="T72" fmla="*/ 57 w 58"/>
                <a:gd name="T73" fmla="*/ 40 h 63"/>
                <a:gd name="T74" fmla="*/ 58 w 58"/>
                <a:gd name="T75" fmla="*/ 35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8"/>
                <a:gd name="T115" fmla="*/ 0 h 63"/>
                <a:gd name="T116" fmla="*/ 58 w 58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8" h="63">
                  <a:moveTo>
                    <a:pt x="58" y="32"/>
                  </a:moveTo>
                  <a:lnTo>
                    <a:pt x="58" y="29"/>
                  </a:lnTo>
                  <a:lnTo>
                    <a:pt x="58" y="27"/>
                  </a:lnTo>
                  <a:lnTo>
                    <a:pt x="57" y="24"/>
                  </a:lnTo>
                  <a:lnTo>
                    <a:pt x="56" y="22"/>
                  </a:lnTo>
                  <a:lnTo>
                    <a:pt x="55" y="19"/>
                  </a:lnTo>
                  <a:lnTo>
                    <a:pt x="54" y="17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0" y="11"/>
                  </a:lnTo>
                  <a:lnTo>
                    <a:pt x="48" y="9"/>
                  </a:lnTo>
                  <a:lnTo>
                    <a:pt x="47" y="7"/>
                  </a:lnTo>
                  <a:lnTo>
                    <a:pt x="45" y="6"/>
                  </a:lnTo>
                  <a:lnTo>
                    <a:pt x="43" y="4"/>
                  </a:lnTo>
                  <a:lnTo>
                    <a:pt x="40" y="3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3"/>
                  </a:lnTo>
                  <a:lnTo>
                    <a:pt x="9" y="55"/>
                  </a:lnTo>
                  <a:lnTo>
                    <a:pt x="11" y="57"/>
                  </a:lnTo>
                  <a:lnTo>
                    <a:pt x="13" y="58"/>
                  </a:lnTo>
                  <a:lnTo>
                    <a:pt x="15" y="60"/>
                  </a:lnTo>
                  <a:lnTo>
                    <a:pt x="17" y="61"/>
                  </a:lnTo>
                  <a:lnTo>
                    <a:pt x="19" y="62"/>
                  </a:lnTo>
                  <a:lnTo>
                    <a:pt x="22" y="62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40" y="61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7" y="57"/>
                  </a:lnTo>
                  <a:lnTo>
                    <a:pt x="48" y="55"/>
                  </a:lnTo>
                  <a:lnTo>
                    <a:pt x="50" y="53"/>
                  </a:lnTo>
                  <a:lnTo>
                    <a:pt x="52" y="51"/>
                  </a:lnTo>
                  <a:lnTo>
                    <a:pt x="53" y="49"/>
                  </a:lnTo>
                  <a:lnTo>
                    <a:pt x="54" y="47"/>
                  </a:lnTo>
                  <a:lnTo>
                    <a:pt x="55" y="45"/>
                  </a:lnTo>
                  <a:lnTo>
                    <a:pt x="56" y="42"/>
                  </a:lnTo>
                  <a:lnTo>
                    <a:pt x="57" y="40"/>
                  </a:lnTo>
                  <a:lnTo>
                    <a:pt x="58" y="37"/>
                  </a:lnTo>
                  <a:lnTo>
                    <a:pt x="58" y="35"/>
                  </a:lnTo>
                  <a:lnTo>
                    <a:pt x="58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1486"/>
            <p:cNvSpPr>
              <a:spLocks/>
            </p:cNvSpPr>
            <p:nvPr/>
          </p:nvSpPr>
          <p:spPr bwMode="auto">
            <a:xfrm>
              <a:off x="3297" y="2894"/>
              <a:ext cx="58" cy="63"/>
            </a:xfrm>
            <a:custGeom>
              <a:avLst/>
              <a:gdLst>
                <a:gd name="T0" fmla="*/ 58 w 58"/>
                <a:gd name="T1" fmla="*/ 29 h 63"/>
                <a:gd name="T2" fmla="*/ 57 w 58"/>
                <a:gd name="T3" fmla="*/ 24 h 63"/>
                <a:gd name="T4" fmla="*/ 55 w 58"/>
                <a:gd name="T5" fmla="*/ 19 h 63"/>
                <a:gd name="T6" fmla="*/ 53 w 58"/>
                <a:gd name="T7" fmla="*/ 15 h 63"/>
                <a:gd name="T8" fmla="*/ 50 w 58"/>
                <a:gd name="T9" fmla="*/ 11 h 63"/>
                <a:gd name="T10" fmla="*/ 47 w 58"/>
                <a:gd name="T11" fmla="*/ 7 h 63"/>
                <a:gd name="T12" fmla="*/ 43 w 58"/>
                <a:gd name="T13" fmla="*/ 4 h 63"/>
                <a:gd name="T14" fmla="*/ 38 w 58"/>
                <a:gd name="T15" fmla="*/ 2 h 63"/>
                <a:gd name="T16" fmla="*/ 34 w 58"/>
                <a:gd name="T17" fmla="*/ 1 h 63"/>
                <a:gd name="T18" fmla="*/ 29 w 58"/>
                <a:gd name="T19" fmla="*/ 0 h 63"/>
                <a:gd name="T20" fmla="*/ 24 w 58"/>
                <a:gd name="T21" fmla="*/ 1 h 63"/>
                <a:gd name="T22" fmla="*/ 19 w 58"/>
                <a:gd name="T23" fmla="*/ 2 h 63"/>
                <a:gd name="T24" fmla="*/ 15 w 58"/>
                <a:gd name="T25" fmla="*/ 4 h 63"/>
                <a:gd name="T26" fmla="*/ 11 w 58"/>
                <a:gd name="T27" fmla="*/ 7 h 63"/>
                <a:gd name="T28" fmla="*/ 7 w 58"/>
                <a:gd name="T29" fmla="*/ 11 h 63"/>
                <a:gd name="T30" fmla="*/ 4 w 58"/>
                <a:gd name="T31" fmla="*/ 15 h 63"/>
                <a:gd name="T32" fmla="*/ 2 w 58"/>
                <a:gd name="T33" fmla="*/ 19 h 63"/>
                <a:gd name="T34" fmla="*/ 1 w 58"/>
                <a:gd name="T35" fmla="*/ 24 h 63"/>
                <a:gd name="T36" fmla="*/ 0 w 58"/>
                <a:gd name="T37" fmla="*/ 29 h 63"/>
                <a:gd name="T38" fmla="*/ 0 w 58"/>
                <a:gd name="T39" fmla="*/ 34 h 63"/>
                <a:gd name="T40" fmla="*/ 1 w 58"/>
                <a:gd name="T41" fmla="*/ 40 h 63"/>
                <a:gd name="T42" fmla="*/ 2 w 58"/>
                <a:gd name="T43" fmla="*/ 45 h 63"/>
                <a:gd name="T44" fmla="*/ 4 w 58"/>
                <a:gd name="T45" fmla="*/ 49 h 63"/>
                <a:gd name="T46" fmla="*/ 7 w 58"/>
                <a:gd name="T47" fmla="*/ 53 h 63"/>
                <a:gd name="T48" fmla="*/ 11 w 58"/>
                <a:gd name="T49" fmla="*/ 57 h 63"/>
                <a:gd name="T50" fmla="*/ 15 w 58"/>
                <a:gd name="T51" fmla="*/ 60 h 63"/>
                <a:gd name="T52" fmla="*/ 19 w 58"/>
                <a:gd name="T53" fmla="*/ 62 h 63"/>
                <a:gd name="T54" fmla="*/ 24 w 58"/>
                <a:gd name="T55" fmla="*/ 63 h 63"/>
                <a:gd name="T56" fmla="*/ 29 w 58"/>
                <a:gd name="T57" fmla="*/ 63 h 63"/>
                <a:gd name="T58" fmla="*/ 34 w 58"/>
                <a:gd name="T59" fmla="*/ 63 h 63"/>
                <a:gd name="T60" fmla="*/ 38 w 58"/>
                <a:gd name="T61" fmla="*/ 62 h 63"/>
                <a:gd name="T62" fmla="*/ 43 w 58"/>
                <a:gd name="T63" fmla="*/ 60 h 63"/>
                <a:gd name="T64" fmla="*/ 47 w 58"/>
                <a:gd name="T65" fmla="*/ 57 h 63"/>
                <a:gd name="T66" fmla="*/ 50 w 58"/>
                <a:gd name="T67" fmla="*/ 53 h 63"/>
                <a:gd name="T68" fmla="*/ 53 w 58"/>
                <a:gd name="T69" fmla="*/ 49 h 63"/>
                <a:gd name="T70" fmla="*/ 55 w 58"/>
                <a:gd name="T71" fmla="*/ 45 h 63"/>
                <a:gd name="T72" fmla="*/ 57 w 58"/>
                <a:gd name="T73" fmla="*/ 40 h 63"/>
                <a:gd name="T74" fmla="*/ 58 w 58"/>
                <a:gd name="T75" fmla="*/ 34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8"/>
                <a:gd name="T115" fmla="*/ 0 h 63"/>
                <a:gd name="T116" fmla="*/ 58 w 58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8" h="63">
                  <a:moveTo>
                    <a:pt x="58" y="32"/>
                  </a:moveTo>
                  <a:lnTo>
                    <a:pt x="58" y="29"/>
                  </a:lnTo>
                  <a:lnTo>
                    <a:pt x="58" y="27"/>
                  </a:lnTo>
                  <a:lnTo>
                    <a:pt x="57" y="24"/>
                  </a:lnTo>
                  <a:lnTo>
                    <a:pt x="56" y="22"/>
                  </a:lnTo>
                  <a:lnTo>
                    <a:pt x="55" y="19"/>
                  </a:lnTo>
                  <a:lnTo>
                    <a:pt x="54" y="17"/>
                  </a:lnTo>
                  <a:lnTo>
                    <a:pt x="53" y="15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8" y="9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0" y="3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3"/>
                  </a:lnTo>
                  <a:lnTo>
                    <a:pt x="9" y="55"/>
                  </a:lnTo>
                  <a:lnTo>
                    <a:pt x="11" y="57"/>
                  </a:lnTo>
                  <a:lnTo>
                    <a:pt x="13" y="58"/>
                  </a:lnTo>
                  <a:lnTo>
                    <a:pt x="15" y="60"/>
                  </a:lnTo>
                  <a:lnTo>
                    <a:pt x="17" y="61"/>
                  </a:lnTo>
                  <a:lnTo>
                    <a:pt x="19" y="62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6" y="63"/>
                  </a:lnTo>
                  <a:lnTo>
                    <a:pt x="38" y="62"/>
                  </a:lnTo>
                  <a:lnTo>
                    <a:pt x="40" y="61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7" y="57"/>
                  </a:lnTo>
                  <a:lnTo>
                    <a:pt x="48" y="55"/>
                  </a:lnTo>
                  <a:lnTo>
                    <a:pt x="50" y="53"/>
                  </a:lnTo>
                  <a:lnTo>
                    <a:pt x="52" y="51"/>
                  </a:lnTo>
                  <a:lnTo>
                    <a:pt x="53" y="49"/>
                  </a:lnTo>
                  <a:lnTo>
                    <a:pt x="54" y="47"/>
                  </a:lnTo>
                  <a:lnTo>
                    <a:pt x="55" y="45"/>
                  </a:lnTo>
                  <a:lnTo>
                    <a:pt x="56" y="42"/>
                  </a:lnTo>
                  <a:lnTo>
                    <a:pt x="57" y="40"/>
                  </a:lnTo>
                  <a:lnTo>
                    <a:pt x="58" y="37"/>
                  </a:lnTo>
                  <a:lnTo>
                    <a:pt x="58" y="34"/>
                  </a:lnTo>
                  <a:lnTo>
                    <a:pt x="58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1487"/>
            <p:cNvSpPr>
              <a:spLocks/>
            </p:cNvSpPr>
            <p:nvPr/>
          </p:nvSpPr>
          <p:spPr bwMode="auto">
            <a:xfrm>
              <a:off x="3323" y="2573"/>
              <a:ext cx="3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0 60000 65536"/>
                <a:gd name="T7" fmla="*/ 0 60000 65536"/>
                <a:gd name="T8" fmla="*/ 0 60000 65536"/>
                <a:gd name="T9" fmla="*/ 0 w 3"/>
                <a:gd name="T10" fmla="*/ 0 h 1"/>
                <a:gd name="T11" fmla="*/ 3 w 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1488"/>
            <p:cNvSpPr>
              <a:spLocks/>
            </p:cNvSpPr>
            <p:nvPr/>
          </p:nvSpPr>
          <p:spPr bwMode="auto">
            <a:xfrm>
              <a:off x="3323" y="2573"/>
              <a:ext cx="3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3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"/>
                <a:gd name="T14" fmla="*/ 3 w 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1489"/>
            <p:cNvSpPr>
              <a:spLocks/>
            </p:cNvSpPr>
            <p:nvPr/>
          </p:nvSpPr>
          <p:spPr bwMode="auto">
            <a:xfrm>
              <a:off x="3326" y="25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1490"/>
            <p:cNvSpPr>
              <a:spLocks/>
            </p:cNvSpPr>
            <p:nvPr/>
          </p:nvSpPr>
          <p:spPr bwMode="auto">
            <a:xfrm>
              <a:off x="3326" y="25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1491"/>
            <p:cNvSpPr>
              <a:spLocks/>
            </p:cNvSpPr>
            <p:nvPr/>
          </p:nvSpPr>
          <p:spPr bwMode="auto">
            <a:xfrm>
              <a:off x="3321" y="2573"/>
              <a:ext cx="5" cy="1"/>
            </a:xfrm>
            <a:custGeom>
              <a:avLst/>
              <a:gdLst>
                <a:gd name="T0" fmla="*/ 2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2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2" y="0"/>
                  </a:moveTo>
                  <a:lnTo>
                    <a:pt x="0" y="1"/>
                  </a:lnTo>
                  <a:lnTo>
                    <a:pt x="5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1492"/>
            <p:cNvSpPr>
              <a:spLocks/>
            </p:cNvSpPr>
            <p:nvPr/>
          </p:nvSpPr>
          <p:spPr bwMode="auto">
            <a:xfrm>
              <a:off x="3321" y="2573"/>
              <a:ext cx="5" cy="1"/>
            </a:xfrm>
            <a:custGeom>
              <a:avLst/>
              <a:gdLst>
                <a:gd name="T0" fmla="*/ 2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2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2" y="0"/>
                  </a:moveTo>
                  <a:lnTo>
                    <a:pt x="0" y="1"/>
                  </a:lnTo>
                  <a:lnTo>
                    <a:pt x="5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1493"/>
            <p:cNvSpPr>
              <a:spLocks/>
            </p:cNvSpPr>
            <p:nvPr/>
          </p:nvSpPr>
          <p:spPr bwMode="auto">
            <a:xfrm>
              <a:off x="3323" y="2573"/>
              <a:ext cx="3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3 w 3"/>
                <a:gd name="T5" fmla="*/ 1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"/>
                <a:gd name="T14" fmla="*/ 3 w 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">
                  <a:moveTo>
                    <a:pt x="0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1494"/>
            <p:cNvSpPr>
              <a:spLocks/>
            </p:cNvSpPr>
            <p:nvPr/>
          </p:nvSpPr>
          <p:spPr bwMode="auto">
            <a:xfrm>
              <a:off x="3323" y="2573"/>
              <a:ext cx="3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3 w 3"/>
                <a:gd name="T5" fmla="*/ 1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"/>
                <a:gd name="T14" fmla="*/ 3 w 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">
                  <a:moveTo>
                    <a:pt x="0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1495"/>
            <p:cNvSpPr>
              <a:spLocks/>
            </p:cNvSpPr>
            <p:nvPr/>
          </p:nvSpPr>
          <p:spPr bwMode="auto">
            <a:xfrm>
              <a:off x="3326" y="2573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1496"/>
            <p:cNvSpPr>
              <a:spLocks/>
            </p:cNvSpPr>
            <p:nvPr/>
          </p:nvSpPr>
          <p:spPr bwMode="auto">
            <a:xfrm>
              <a:off x="3326" y="2573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1497"/>
            <p:cNvSpPr>
              <a:spLocks/>
            </p:cNvSpPr>
            <p:nvPr/>
          </p:nvSpPr>
          <p:spPr bwMode="auto">
            <a:xfrm>
              <a:off x="3326" y="2573"/>
              <a:ext cx="5" cy="1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2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1498"/>
            <p:cNvSpPr>
              <a:spLocks/>
            </p:cNvSpPr>
            <p:nvPr/>
          </p:nvSpPr>
          <p:spPr bwMode="auto">
            <a:xfrm>
              <a:off x="3326" y="2573"/>
              <a:ext cx="5" cy="1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2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1499"/>
            <p:cNvSpPr>
              <a:spLocks/>
            </p:cNvSpPr>
            <p:nvPr/>
          </p:nvSpPr>
          <p:spPr bwMode="auto">
            <a:xfrm>
              <a:off x="3318" y="2574"/>
              <a:ext cx="8" cy="1"/>
            </a:xfrm>
            <a:custGeom>
              <a:avLst/>
              <a:gdLst>
                <a:gd name="T0" fmla="*/ 3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3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3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1500"/>
            <p:cNvSpPr>
              <a:spLocks/>
            </p:cNvSpPr>
            <p:nvPr/>
          </p:nvSpPr>
          <p:spPr bwMode="auto">
            <a:xfrm>
              <a:off x="3318" y="2574"/>
              <a:ext cx="8" cy="1"/>
            </a:xfrm>
            <a:custGeom>
              <a:avLst/>
              <a:gdLst>
                <a:gd name="T0" fmla="*/ 3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3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3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Rectangle 1501"/>
            <p:cNvSpPr>
              <a:spLocks noChangeArrowheads="1"/>
            </p:cNvSpPr>
            <p:nvPr/>
          </p:nvSpPr>
          <p:spPr bwMode="auto">
            <a:xfrm>
              <a:off x="3321" y="2574"/>
              <a:ext cx="5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Rectangle 1502"/>
            <p:cNvSpPr>
              <a:spLocks noChangeArrowheads="1"/>
            </p:cNvSpPr>
            <p:nvPr/>
          </p:nvSpPr>
          <p:spPr bwMode="auto">
            <a:xfrm>
              <a:off x="3321" y="2574"/>
              <a:ext cx="5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1503"/>
            <p:cNvSpPr>
              <a:spLocks/>
            </p:cNvSpPr>
            <p:nvPr/>
          </p:nvSpPr>
          <p:spPr bwMode="auto">
            <a:xfrm>
              <a:off x="3326" y="2574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1504"/>
            <p:cNvSpPr>
              <a:spLocks/>
            </p:cNvSpPr>
            <p:nvPr/>
          </p:nvSpPr>
          <p:spPr bwMode="auto">
            <a:xfrm>
              <a:off x="3326" y="2574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1505"/>
            <p:cNvSpPr>
              <a:spLocks/>
            </p:cNvSpPr>
            <p:nvPr/>
          </p:nvSpPr>
          <p:spPr bwMode="auto">
            <a:xfrm>
              <a:off x="3326" y="2574"/>
              <a:ext cx="8" cy="1"/>
            </a:xfrm>
            <a:custGeom>
              <a:avLst/>
              <a:gdLst>
                <a:gd name="T0" fmla="*/ 0 w 8"/>
                <a:gd name="T1" fmla="*/ 0 h 1"/>
                <a:gd name="T2" fmla="*/ 5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1506"/>
            <p:cNvSpPr>
              <a:spLocks/>
            </p:cNvSpPr>
            <p:nvPr/>
          </p:nvSpPr>
          <p:spPr bwMode="auto">
            <a:xfrm>
              <a:off x="3326" y="2574"/>
              <a:ext cx="8" cy="1"/>
            </a:xfrm>
            <a:custGeom>
              <a:avLst/>
              <a:gdLst>
                <a:gd name="T0" fmla="*/ 0 w 8"/>
                <a:gd name="T1" fmla="*/ 0 h 1"/>
                <a:gd name="T2" fmla="*/ 5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1507"/>
            <p:cNvSpPr>
              <a:spLocks/>
            </p:cNvSpPr>
            <p:nvPr/>
          </p:nvSpPr>
          <p:spPr bwMode="auto">
            <a:xfrm>
              <a:off x="3315" y="2574"/>
              <a:ext cx="11" cy="1"/>
            </a:xfrm>
            <a:custGeom>
              <a:avLst/>
              <a:gdLst>
                <a:gd name="T0" fmla="*/ 3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3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3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1508"/>
            <p:cNvSpPr>
              <a:spLocks/>
            </p:cNvSpPr>
            <p:nvPr/>
          </p:nvSpPr>
          <p:spPr bwMode="auto">
            <a:xfrm>
              <a:off x="3315" y="2574"/>
              <a:ext cx="11" cy="1"/>
            </a:xfrm>
            <a:custGeom>
              <a:avLst/>
              <a:gdLst>
                <a:gd name="T0" fmla="*/ 3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3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3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1509"/>
            <p:cNvSpPr>
              <a:spLocks/>
            </p:cNvSpPr>
            <p:nvPr/>
          </p:nvSpPr>
          <p:spPr bwMode="auto">
            <a:xfrm>
              <a:off x="3318" y="2574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1510"/>
            <p:cNvSpPr>
              <a:spLocks/>
            </p:cNvSpPr>
            <p:nvPr/>
          </p:nvSpPr>
          <p:spPr bwMode="auto">
            <a:xfrm>
              <a:off x="3318" y="2574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1511"/>
            <p:cNvSpPr>
              <a:spLocks/>
            </p:cNvSpPr>
            <p:nvPr/>
          </p:nvSpPr>
          <p:spPr bwMode="auto">
            <a:xfrm>
              <a:off x="3326" y="257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1512"/>
            <p:cNvSpPr>
              <a:spLocks/>
            </p:cNvSpPr>
            <p:nvPr/>
          </p:nvSpPr>
          <p:spPr bwMode="auto">
            <a:xfrm>
              <a:off x="3326" y="257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1513"/>
            <p:cNvSpPr>
              <a:spLocks/>
            </p:cNvSpPr>
            <p:nvPr/>
          </p:nvSpPr>
          <p:spPr bwMode="auto">
            <a:xfrm>
              <a:off x="3326" y="257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8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1514"/>
            <p:cNvSpPr>
              <a:spLocks/>
            </p:cNvSpPr>
            <p:nvPr/>
          </p:nvSpPr>
          <p:spPr bwMode="auto">
            <a:xfrm>
              <a:off x="3326" y="257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8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1515"/>
            <p:cNvSpPr>
              <a:spLocks/>
            </p:cNvSpPr>
            <p:nvPr/>
          </p:nvSpPr>
          <p:spPr bwMode="auto">
            <a:xfrm>
              <a:off x="3313" y="2575"/>
              <a:ext cx="13" cy="1"/>
            </a:xfrm>
            <a:custGeom>
              <a:avLst/>
              <a:gdLst>
                <a:gd name="T0" fmla="*/ 2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2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2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1516"/>
            <p:cNvSpPr>
              <a:spLocks/>
            </p:cNvSpPr>
            <p:nvPr/>
          </p:nvSpPr>
          <p:spPr bwMode="auto">
            <a:xfrm>
              <a:off x="3313" y="2575"/>
              <a:ext cx="13" cy="1"/>
            </a:xfrm>
            <a:custGeom>
              <a:avLst/>
              <a:gdLst>
                <a:gd name="T0" fmla="*/ 2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2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2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1517"/>
            <p:cNvSpPr>
              <a:spLocks/>
            </p:cNvSpPr>
            <p:nvPr/>
          </p:nvSpPr>
          <p:spPr bwMode="auto">
            <a:xfrm>
              <a:off x="3315" y="2575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1518"/>
            <p:cNvSpPr>
              <a:spLocks/>
            </p:cNvSpPr>
            <p:nvPr/>
          </p:nvSpPr>
          <p:spPr bwMode="auto">
            <a:xfrm>
              <a:off x="3315" y="2575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1519"/>
            <p:cNvSpPr>
              <a:spLocks/>
            </p:cNvSpPr>
            <p:nvPr/>
          </p:nvSpPr>
          <p:spPr bwMode="auto">
            <a:xfrm>
              <a:off x="3326" y="257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1520"/>
            <p:cNvSpPr>
              <a:spLocks/>
            </p:cNvSpPr>
            <p:nvPr/>
          </p:nvSpPr>
          <p:spPr bwMode="auto">
            <a:xfrm>
              <a:off x="3326" y="257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1521"/>
            <p:cNvSpPr>
              <a:spLocks/>
            </p:cNvSpPr>
            <p:nvPr/>
          </p:nvSpPr>
          <p:spPr bwMode="auto">
            <a:xfrm>
              <a:off x="3326" y="257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0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0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1522"/>
            <p:cNvSpPr>
              <a:spLocks/>
            </p:cNvSpPr>
            <p:nvPr/>
          </p:nvSpPr>
          <p:spPr bwMode="auto">
            <a:xfrm>
              <a:off x="3326" y="257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0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0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1523"/>
            <p:cNvSpPr>
              <a:spLocks/>
            </p:cNvSpPr>
            <p:nvPr/>
          </p:nvSpPr>
          <p:spPr bwMode="auto">
            <a:xfrm>
              <a:off x="3311" y="2576"/>
              <a:ext cx="15" cy="1"/>
            </a:xfrm>
            <a:custGeom>
              <a:avLst/>
              <a:gdLst>
                <a:gd name="T0" fmla="*/ 2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2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2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1524"/>
            <p:cNvSpPr>
              <a:spLocks/>
            </p:cNvSpPr>
            <p:nvPr/>
          </p:nvSpPr>
          <p:spPr bwMode="auto">
            <a:xfrm>
              <a:off x="3311" y="2576"/>
              <a:ext cx="15" cy="1"/>
            </a:xfrm>
            <a:custGeom>
              <a:avLst/>
              <a:gdLst>
                <a:gd name="T0" fmla="*/ 2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2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2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1525"/>
            <p:cNvSpPr>
              <a:spLocks/>
            </p:cNvSpPr>
            <p:nvPr/>
          </p:nvSpPr>
          <p:spPr bwMode="auto">
            <a:xfrm>
              <a:off x="3313" y="257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1526"/>
            <p:cNvSpPr>
              <a:spLocks/>
            </p:cNvSpPr>
            <p:nvPr/>
          </p:nvSpPr>
          <p:spPr bwMode="auto">
            <a:xfrm>
              <a:off x="3313" y="257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1527"/>
            <p:cNvSpPr>
              <a:spLocks/>
            </p:cNvSpPr>
            <p:nvPr/>
          </p:nvSpPr>
          <p:spPr bwMode="auto">
            <a:xfrm>
              <a:off x="3326" y="257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1528"/>
            <p:cNvSpPr>
              <a:spLocks/>
            </p:cNvSpPr>
            <p:nvPr/>
          </p:nvSpPr>
          <p:spPr bwMode="auto">
            <a:xfrm>
              <a:off x="3326" y="257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1529"/>
            <p:cNvSpPr>
              <a:spLocks/>
            </p:cNvSpPr>
            <p:nvPr/>
          </p:nvSpPr>
          <p:spPr bwMode="auto">
            <a:xfrm>
              <a:off x="3326" y="257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3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1530"/>
            <p:cNvSpPr>
              <a:spLocks/>
            </p:cNvSpPr>
            <p:nvPr/>
          </p:nvSpPr>
          <p:spPr bwMode="auto">
            <a:xfrm>
              <a:off x="3326" y="257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3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1531"/>
            <p:cNvSpPr>
              <a:spLocks/>
            </p:cNvSpPr>
            <p:nvPr/>
          </p:nvSpPr>
          <p:spPr bwMode="auto">
            <a:xfrm>
              <a:off x="3308" y="2577"/>
              <a:ext cx="18" cy="1"/>
            </a:xfrm>
            <a:custGeom>
              <a:avLst/>
              <a:gdLst>
                <a:gd name="T0" fmla="*/ 3 w 18"/>
                <a:gd name="T1" fmla="*/ 0 h 1"/>
                <a:gd name="T2" fmla="*/ 0 w 18"/>
                <a:gd name="T3" fmla="*/ 1 h 1"/>
                <a:gd name="T4" fmla="*/ 18 w 18"/>
                <a:gd name="T5" fmla="*/ 1 h 1"/>
                <a:gd name="T6" fmla="*/ 3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3" y="0"/>
                  </a:moveTo>
                  <a:lnTo>
                    <a:pt x="0" y="1"/>
                  </a:lnTo>
                  <a:lnTo>
                    <a:pt x="1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1532"/>
            <p:cNvSpPr>
              <a:spLocks/>
            </p:cNvSpPr>
            <p:nvPr/>
          </p:nvSpPr>
          <p:spPr bwMode="auto">
            <a:xfrm>
              <a:off x="3308" y="2577"/>
              <a:ext cx="18" cy="1"/>
            </a:xfrm>
            <a:custGeom>
              <a:avLst/>
              <a:gdLst>
                <a:gd name="T0" fmla="*/ 3 w 18"/>
                <a:gd name="T1" fmla="*/ 0 h 1"/>
                <a:gd name="T2" fmla="*/ 0 w 18"/>
                <a:gd name="T3" fmla="*/ 1 h 1"/>
                <a:gd name="T4" fmla="*/ 18 w 18"/>
                <a:gd name="T5" fmla="*/ 1 h 1"/>
                <a:gd name="T6" fmla="*/ 3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3" y="0"/>
                  </a:moveTo>
                  <a:lnTo>
                    <a:pt x="0" y="1"/>
                  </a:lnTo>
                  <a:lnTo>
                    <a:pt x="18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1533"/>
            <p:cNvSpPr>
              <a:spLocks/>
            </p:cNvSpPr>
            <p:nvPr/>
          </p:nvSpPr>
          <p:spPr bwMode="auto">
            <a:xfrm>
              <a:off x="3311" y="2577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1534"/>
            <p:cNvSpPr>
              <a:spLocks/>
            </p:cNvSpPr>
            <p:nvPr/>
          </p:nvSpPr>
          <p:spPr bwMode="auto">
            <a:xfrm>
              <a:off x="3311" y="2577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1535"/>
            <p:cNvSpPr>
              <a:spLocks/>
            </p:cNvSpPr>
            <p:nvPr/>
          </p:nvSpPr>
          <p:spPr bwMode="auto">
            <a:xfrm>
              <a:off x="3326" y="257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1536"/>
            <p:cNvSpPr>
              <a:spLocks/>
            </p:cNvSpPr>
            <p:nvPr/>
          </p:nvSpPr>
          <p:spPr bwMode="auto">
            <a:xfrm>
              <a:off x="3326" y="257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1537"/>
            <p:cNvSpPr>
              <a:spLocks/>
            </p:cNvSpPr>
            <p:nvPr/>
          </p:nvSpPr>
          <p:spPr bwMode="auto">
            <a:xfrm>
              <a:off x="3326" y="257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5 w 17"/>
                <a:gd name="T3" fmla="*/ 0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1538"/>
            <p:cNvSpPr>
              <a:spLocks/>
            </p:cNvSpPr>
            <p:nvPr/>
          </p:nvSpPr>
          <p:spPr bwMode="auto">
            <a:xfrm>
              <a:off x="3326" y="257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5 w 17"/>
                <a:gd name="T3" fmla="*/ 0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1539"/>
            <p:cNvSpPr>
              <a:spLocks/>
            </p:cNvSpPr>
            <p:nvPr/>
          </p:nvSpPr>
          <p:spPr bwMode="auto">
            <a:xfrm>
              <a:off x="3307" y="2578"/>
              <a:ext cx="19" cy="1"/>
            </a:xfrm>
            <a:custGeom>
              <a:avLst/>
              <a:gdLst>
                <a:gd name="T0" fmla="*/ 1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1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1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1540"/>
            <p:cNvSpPr>
              <a:spLocks/>
            </p:cNvSpPr>
            <p:nvPr/>
          </p:nvSpPr>
          <p:spPr bwMode="auto">
            <a:xfrm>
              <a:off x="3307" y="2578"/>
              <a:ext cx="19" cy="1"/>
            </a:xfrm>
            <a:custGeom>
              <a:avLst/>
              <a:gdLst>
                <a:gd name="T0" fmla="*/ 1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1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1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1541"/>
            <p:cNvSpPr>
              <a:spLocks/>
            </p:cNvSpPr>
            <p:nvPr/>
          </p:nvSpPr>
          <p:spPr bwMode="auto">
            <a:xfrm>
              <a:off x="3308" y="2578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1542"/>
            <p:cNvSpPr>
              <a:spLocks/>
            </p:cNvSpPr>
            <p:nvPr/>
          </p:nvSpPr>
          <p:spPr bwMode="auto">
            <a:xfrm>
              <a:off x="3308" y="2578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1543"/>
            <p:cNvSpPr>
              <a:spLocks/>
            </p:cNvSpPr>
            <p:nvPr/>
          </p:nvSpPr>
          <p:spPr bwMode="auto">
            <a:xfrm>
              <a:off x="3326" y="2578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1544"/>
            <p:cNvSpPr>
              <a:spLocks/>
            </p:cNvSpPr>
            <p:nvPr/>
          </p:nvSpPr>
          <p:spPr bwMode="auto">
            <a:xfrm>
              <a:off x="3326" y="2578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1545"/>
            <p:cNvSpPr>
              <a:spLocks/>
            </p:cNvSpPr>
            <p:nvPr/>
          </p:nvSpPr>
          <p:spPr bwMode="auto">
            <a:xfrm>
              <a:off x="3326" y="2578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7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7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1546"/>
            <p:cNvSpPr>
              <a:spLocks/>
            </p:cNvSpPr>
            <p:nvPr/>
          </p:nvSpPr>
          <p:spPr bwMode="auto">
            <a:xfrm>
              <a:off x="3326" y="2578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7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7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1547"/>
            <p:cNvSpPr>
              <a:spLocks/>
            </p:cNvSpPr>
            <p:nvPr/>
          </p:nvSpPr>
          <p:spPr bwMode="auto">
            <a:xfrm>
              <a:off x="3306" y="2579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1548"/>
            <p:cNvSpPr>
              <a:spLocks/>
            </p:cNvSpPr>
            <p:nvPr/>
          </p:nvSpPr>
          <p:spPr bwMode="auto">
            <a:xfrm>
              <a:off x="3306" y="2579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1549"/>
            <p:cNvSpPr>
              <a:spLocks/>
            </p:cNvSpPr>
            <p:nvPr/>
          </p:nvSpPr>
          <p:spPr bwMode="auto">
            <a:xfrm>
              <a:off x="3307" y="2579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6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1550"/>
            <p:cNvSpPr>
              <a:spLocks/>
            </p:cNvSpPr>
            <p:nvPr/>
          </p:nvSpPr>
          <p:spPr bwMode="auto">
            <a:xfrm>
              <a:off x="3307" y="2579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6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1551"/>
            <p:cNvSpPr>
              <a:spLocks/>
            </p:cNvSpPr>
            <p:nvPr/>
          </p:nvSpPr>
          <p:spPr bwMode="auto">
            <a:xfrm>
              <a:off x="3326" y="2579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2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2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1552"/>
            <p:cNvSpPr>
              <a:spLocks/>
            </p:cNvSpPr>
            <p:nvPr/>
          </p:nvSpPr>
          <p:spPr bwMode="auto">
            <a:xfrm>
              <a:off x="3326" y="2579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2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2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1553"/>
            <p:cNvSpPr>
              <a:spLocks/>
            </p:cNvSpPr>
            <p:nvPr/>
          </p:nvSpPr>
          <p:spPr bwMode="auto">
            <a:xfrm>
              <a:off x="3326" y="2579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1554"/>
            <p:cNvSpPr>
              <a:spLocks/>
            </p:cNvSpPr>
            <p:nvPr/>
          </p:nvSpPr>
          <p:spPr bwMode="auto">
            <a:xfrm>
              <a:off x="3326" y="2579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1555"/>
            <p:cNvSpPr>
              <a:spLocks/>
            </p:cNvSpPr>
            <p:nvPr/>
          </p:nvSpPr>
          <p:spPr bwMode="auto">
            <a:xfrm>
              <a:off x="3306" y="2580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1556"/>
            <p:cNvSpPr>
              <a:spLocks/>
            </p:cNvSpPr>
            <p:nvPr/>
          </p:nvSpPr>
          <p:spPr bwMode="auto">
            <a:xfrm>
              <a:off x="3306" y="2580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1557"/>
            <p:cNvSpPr>
              <a:spLocks/>
            </p:cNvSpPr>
            <p:nvPr/>
          </p:nvSpPr>
          <p:spPr bwMode="auto">
            <a:xfrm>
              <a:off x="3306" y="258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6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1558"/>
            <p:cNvSpPr>
              <a:spLocks/>
            </p:cNvSpPr>
            <p:nvPr/>
          </p:nvSpPr>
          <p:spPr bwMode="auto">
            <a:xfrm>
              <a:off x="3306" y="258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6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1559"/>
            <p:cNvSpPr>
              <a:spLocks/>
            </p:cNvSpPr>
            <p:nvPr/>
          </p:nvSpPr>
          <p:spPr bwMode="auto">
            <a:xfrm>
              <a:off x="3328" y="258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1560"/>
            <p:cNvSpPr>
              <a:spLocks/>
            </p:cNvSpPr>
            <p:nvPr/>
          </p:nvSpPr>
          <p:spPr bwMode="auto">
            <a:xfrm>
              <a:off x="3328" y="258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Rectangle 1561"/>
            <p:cNvSpPr>
              <a:spLocks noChangeArrowheads="1"/>
            </p:cNvSpPr>
            <p:nvPr/>
          </p:nvSpPr>
          <p:spPr bwMode="auto">
            <a:xfrm>
              <a:off x="3328" y="2580"/>
              <a:ext cx="1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Rectangle 1562"/>
            <p:cNvSpPr>
              <a:spLocks noChangeArrowheads="1"/>
            </p:cNvSpPr>
            <p:nvPr/>
          </p:nvSpPr>
          <p:spPr bwMode="auto">
            <a:xfrm>
              <a:off x="3328" y="2580"/>
              <a:ext cx="1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1563"/>
            <p:cNvSpPr>
              <a:spLocks/>
            </p:cNvSpPr>
            <p:nvPr/>
          </p:nvSpPr>
          <p:spPr bwMode="auto">
            <a:xfrm>
              <a:off x="3306" y="258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1564"/>
            <p:cNvSpPr>
              <a:spLocks/>
            </p:cNvSpPr>
            <p:nvPr/>
          </p:nvSpPr>
          <p:spPr bwMode="auto">
            <a:xfrm>
              <a:off x="3306" y="258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1565"/>
            <p:cNvSpPr>
              <a:spLocks/>
            </p:cNvSpPr>
            <p:nvPr/>
          </p:nvSpPr>
          <p:spPr bwMode="auto">
            <a:xfrm>
              <a:off x="3306" y="2580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15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1566"/>
            <p:cNvSpPr>
              <a:spLocks/>
            </p:cNvSpPr>
            <p:nvPr/>
          </p:nvSpPr>
          <p:spPr bwMode="auto">
            <a:xfrm>
              <a:off x="3306" y="2580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15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1567"/>
            <p:cNvSpPr>
              <a:spLocks/>
            </p:cNvSpPr>
            <p:nvPr/>
          </p:nvSpPr>
          <p:spPr bwMode="auto">
            <a:xfrm>
              <a:off x="3329" y="258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2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2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1568"/>
            <p:cNvSpPr>
              <a:spLocks/>
            </p:cNvSpPr>
            <p:nvPr/>
          </p:nvSpPr>
          <p:spPr bwMode="auto">
            <a:xfrm>
              <a:off x="3329" y="258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2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2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1569"/>
            <p:cNvSpPr>
              <a:spLocks/>
            </p:cNvSpPr>
            <p:nvPr/>
          </p:nvSpPr>
          <p:spPr bwMode="auto">
            <a:xfrm>
              <a:off x="3329" y="258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6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1570"/>
            <p:cNvSpPr>
              <a:spLocks/>
            </p:cNvSpPr>
            <p:nvPr/>
          </p:nvSpPr>
          <p:spPr bwMode="auto">
            <a:xfrm>
              <a:off x="3329" y="2580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6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1571"/>
            <p:cNvSpPr>
              <a:spLocks/>
            </p:cNvSpPr>
            <p:nvPr/>
          </p:nvSpPr>
          <p:spPr bwMode="auto">
            <a:xfrm>
              <a:off x="3305" y="2580"/>
              <a:ext cx="14" cy="1"/>
            </a:xfrm>
            <a:custGeom>
              <a:avLst/>
              <a:gdLst>
                <a:gd name="T0" fmla="*/ 1 w 14"/>
                <a:gd name="T1" fmla="*/ 0 h 1"/>
                <a:gd name="T2" fmla="*/ 0 w 14"/>
                <a:gd name="T3" fmla="*/ 0 h 1"/>
                <a:gd name="T4" fmla="*/ 14 w 14"/>
                <a:gd name="T5" fmla="*/ 0 h 1"/>
                <a:gd name="T6" fmla="*/ 1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1" y="0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1572"/>
            <p:cNvSpPr>
              <a:spLocks/>
            </p:cNvSpPr>
            <p:nvPr/>
          </p:nvSpPr>
          <p:spPr bwMode="auto">
            <a:xfrm>
              <a:off x="3305" y="2580"/>
              <a:ext cx="14" cy="1"/>
            </a:xfrm>
            <a:custGeom>
              <a:avLst/>
              <a:gdLst>
                <a:gd name="T0" fmla="*/ 1 w 14"/>
                <a:gd name="T1" fmla="*/ 0 h 1"/>
                <a:gd name="T2" fmla="*/ 0 w 14"/>
                <a:gd name="T3" fmla="*/ 0 h 1"/>
                <a:gd name="T4" fmla="*/ 14 w 14"/>
                <a:gd name="T5" fmla="*/ 0 h 1"/>
                <a:gd name="T6" fmla="*/ 1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1" y="0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1573"/>
            <p:cNvSpPr>
              <a:spLocks/>
            </p:cNvSpPr>
            <p:nvPr/>
          </p:nvSpPr>
          <p:spPr bwMode="auto">
            <a:xfrm>
              <a:off x="3306" y="258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3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1574"/>
            <p:cNvSpPr>
              <a:spLocks/>
            </p:cNvSpPr>
            <p:nvPr/>
          </p:nvSpPr>
          <p:spPr bwMode="auto">
            <a:xfrm>
              <a:off x="3306" y="258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3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1575"/>
            <p:cNvSpPr>
              <a:spLocks/>
            </p:cNvSpPr>
            <p:nvPr/>
          </p:nvSpPr>
          <p:spPr bwMode="auto">
            <a:xfrm>
              <a:off x="3331" y="258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1576"/>
            <p:cNvSpPr>
              <a:spLocks/>
            </p:cNvSpPr>
            <p:nvPr/>
          </p:nvSpPr>
          <p:spPr bwMode="auto">
            <a:xfrm>
              <a:off x="3331" y="258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Rectangle 1577"/>
            <p:cNvSpPr>
              <a:spLocks noChangeArrowheads="1"/>
            </p:cNvSpPr>
            <p:nvPr/>
          </p:nvSpPr>
          <p:spPr bwMode="auto">
            <a:xfrm>
              <a:off x="3331" y="2580"/>
              <a:ext cx="15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Rectangle 1578"/>
            <p:cNvSpPr>
              <a:spLocks noChangeArrowheads="1"/>
            </p:cNvSpPr>
            <p:nvPr/>
          </p:nvSpPr>
          <p:spPr bwMode="auto">
            <a:xfrm>
              <a:off x="3331" y="2580"/>
              <a:ext cx="15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1579"/>
            <p:cNvSpPr>
              <a:spLocks/>
            </p:cNvSpPr>
            <p:nvPr/>
          </p:nvSpPr>
          <p:spPr bwMode="auto">
            <a:xfrm>
              <a:off x="3304" y="2580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1580"/>
            <p:cNvSpPr>
              <a:spLocks/>
            </p:cNvSpPr>
            <p:nvPr/>
          </p:nvSpPr>
          <p:spPr bwMode="auto">
            <a:xfrm>
              <a:off x="3304" y="2580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1581"/>
            <p:cNvSpPr>
              <a:spLocks/>
            </p:cNvSpPr>
            <p:nvPr/>
          </p:nvSpPr>
          <p:spPr bwMode="auto">
            <a:xfrm>
              <a:off x="3305" y="2580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1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1582"/>
            <p:cNvSpPr>
              <a:spLocks/>
            </p:cNvSpPr>
            <p:nvPr/>
          </p:nvSpPr>
          <p:spPr bwMode="auto">
            <a:xfrm>
              <a:off x="3305" y="2580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1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1583"/>
            <p:cNvSpPr>
              <a:spLocks/>
            </p:cNvSpPr>
            <p:nvPr/>
          </p:nvSpPr>
          <p:spPr bwMode="auto">
            <a:xfrm>
              <a:off x="3333" y="2580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2 w 14"/>
                <a:gd name="T3" fmla="*/ 1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2" y="1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1584"/>
            <p:cNvSpPr>
              <a:spLocks/>
            </p:cNvSpPr>
            <p:nvPr/>
          </p:nvSpPr>
          <p:spPr bwMode="auto">
            <a:xfrm>
              <a:off x="3333" y="2580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2 w 14"/>
                <a:gd name="T3" fmla="*/ 1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2" y="1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1585"/>
            <p:cNvSpPr>
              <a:spLocks/>
            </p:cNvSpPr>
            <p:nvPr/>
          </p:nvSpPr>
          <p:spPr bwMode="auto">
            <a:xfrm>
              <a:off x="3333" y="2580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3 w 14"/>
                <a:gd name="T3" fmla="*/ 0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3" y="0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1586"/>
            <p:cNvSpPr>
              <a:spLocks/>
            </p:cNvSpPr>
            <p:nvPr/>
          </p:nvSpPr>
          <p:spPr bwMode="auto">
            <a:xfrm>
              <a:off x="3333" y="2580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3 w 14"/>
                <a:gd name="T3" fmla="*/ 0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3" y="0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1587"/>
            <p:cNvSpPr>
              <a:spLocks/>
            </p:cNvSpPr>
            <p:nvPr/>
          </p:nvSpPr>
          <p:spPr bwMode="auto">
            <a:xfrm>
              <a:off x="3304" y="258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1588"/>
            <p:cNvSpPr>
              <a:spLocks/>
            </p:cNvSpPr>
            <p:nvPr/>
          </p:nvSpPr>
          <p:spPr bwMode="auto">
            <a:xfrm>
              <a:off x="3304" y="258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Rectangle 1589"/>
            <p:cNvSpPr>
              <a:spLocks noChangeArrowheads="1"/>
            </p:cNvSpPr>
            <p:nvPr/>
          </p:nvSpPr>
          <p:spPr bwMode="auto">
            <a:xfrm>
              <a:off x="3304" y="2581"/>
              <a:ext cx="12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Rectangle 1590"/>
            <p:cNvSpPr>
              <a:spLocks noChangeArrowheads="1"/>
            </p:cNvSpPr>
            <p:nvPr/>
          </p:nvSpPr>
          <p:spPr bwMode="auto">
            <a:xfrm>
              <a:off x="3304" y="2581"/>
              <a:ext cx="12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1591"/>
            <p:cNvSpPr>
              <a:spLocks/>
            </p:cNvSpPr>
            <p:nvPr/>
          </p:nvSpPr>
          <p:spPr bwMode="auto">
            <a:xfrm>
              <a:off x="3335" y="258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1592"/>
            <p:cNvSpPr>
              <a:spLocks/>
            </p:cNvSpPr>
            <p:nvPr/>
          </p:nvSpPr>
          <p:spPr bwMode="auto">
            <a:xfrm>
              <a:off x="3335" y="258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1593"/>
            <p:cNvSpPr>
              <a:spLocks/>
            </p:cNvSpPr>
            <p:nvPr/>
          </p:nvSpPr>
          <p:spPr bwMode="auto">
            <a:xfrm>
              <a:off x="3335" y="258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2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1594"/>
            <p:cNvSpPr>
              <a:spLocks/>
            </p:cNvSpPr>
            <p:nvPr/>
          </p:nvSpPr>
          <p:spPr bwMode="auto">
            <a:xfrm>
              <a:off x="3335" y="258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2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1595"/>
            <p:cNvSpPr>
              <a:spLocks/>
            </p:cNvSpPr>
            <p:nvPr/>
          </p:nvSpPr>
          <p:spPr bwMode="auto">
            <a:xfrm>
              <a:off x="3303" y="2581"/>
              <a:ext cx="11" cy="1"/>
            </a:xfrm>
            <a:custGeom>
              <a:avLst/>
              <a:gdLst>
                <a:gd name="T0" fmla="*/ 1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1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1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1596"/>
            <p:cNvSpPr>
              <a:spLocks/>
            </p:cNvSpPr>
            <p:nvPr/>
          </p:nvSpPr>
          <p:spPr bwMode="auto">
            <a:xfrm>
              <a:off x="3303" y="2581"/>
              <a:ext cx="11" cy="1"/>
            </a:xfrm>
            <a:custGeom>
              <a:avLst/>
              <a:gdLst>
                <a:gd name="T0" fmla="*/ 1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1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1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1597"/>
            <p:cNvSpPr>
              <a:spLocks/>
            </p:cNvSpPr>
            <p:nvPr/>
          </p:nvSpPr>
          <p:spPr bwMode="auto">
            <a:xfrm>
              <a:off x="3304" y="258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0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1598"/>
            <p:cNvSpPr>
              <a:spLocks/>
            </p:cNvSpPr>
            <p:nvPr/>
          </p:nvSpPr>
          <p:spPr bwMode="auto">
            <a:xfrm>
              <a:off x="3304" y="258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0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1599"/>
            <p:cNvSpPr>
              <a:spLocks/>
            </p:cNvSpPr>
            <p:nvPr/>
          </p:nvSpPr>
          <p:spPr bwMode="auto">
            <a:xfrm>
              <a:off x="3336" y="258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1600"/>
            <p:cNvSpPr>
              <a:spLocks/>
            </p:cNvSpPr>
            <p:nvPr/>
          </p:nvSpPr>
          <p:spPr bwMode="auto">
            <a:xfrm>
              <a:off x="3336" y="258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1601"/>
            <p:cNvSpPr>
              <a:spLocks/>
            </p:cNvSpPr>
            <p:nvPr/>
          </p:nvSpPr>
          <p:spPr bwMode="auto">
            <a:xfrm>
              <a:off x="3336" y="258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1602"/>
            <p:cNvSpPr>
              <a:spLocks/>
            </p:cNvSpPr>
            <p:nvPr/>
          </p:nvSpPr>
          <p:spPr bwMode="auto">
            <a:xfrm>
              <a:off x="3336" y="258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1603"/>
            <p:cNvSpPr>
              <a:spLocks/>
            </p:cNvSpPr>
            <p:nvPr/>
          </p:nvSpPr>
          <p:spPr bwMode="auto">
            <a:xfrm>
              <a:off x="3302" y="2582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1604"/>
            <p:cNvSpPr>
              <a:spLocks/>
            </p:cNvSpPr>
            <p:nvPr/>
          </p:nvSpPr>
          <p:spPr bwMode="auto">
            <a:xfrm>
              <a:off x="3302" y="2582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1605"/>
            <p:cNvSpPr>
              <a:spLocks/>
            </p:cNvSpPr>
            <p:nvPr/>
          </p:nvSpPr>
          <p:spPr bwMode="auto">
            <a:xfrm>
              <a:off x="3303" y="2582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9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1606"/>
            <p:cNvSpPr>
              <a:spLocks/>
            </p:cNvSpPr>
            <p:nvPr/>
          </p:nvSpPr>
          <p:spPr bwMode="auto">
            <a:xfrm>
              <a:off x="3303" y="2582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9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1607"/>
            <p:cNvSpPr>
              <a:spLocks/>
            </p:cNvSpPr>
            <p:nvPr/>
          </p:nvSpPr>
          <p:spPr bwMode="auto">
            <a:xfrm>
              <a:off x="3337" y="2582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3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3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1608"/>
            <p:cNvSpPr>
              <a:spLocks/>
            </p:cNvSpPr>
            <p:nvPr/>
          </p:nvSpPr>
          <p:spPr bwMode="auto">
            <a:xfrm>
              <a:off x="3337" y="2582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3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3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1609"/>
            <p:cNvSpPr>
              <a:spLocks/>
            </p:cNvSpPr>
            <p:nvPr/>
          </p:nvSpPr>
          <p:spPr bwMode="auto">
            <a:xfrm>
              <a:off x="3337" y="2582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1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1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1610"/>
            <p:cNvSpPr>
              <a:spLocks/>
            </p:cNvSpPr>
            <p:nvPr/>
          </p:nvSpPr>
          <p:spPr bwMode="auto">
            <a:xfrm>
              <a:off x="3337" y="2582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1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1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1611"/>
            <p:cNvSpPr>
              <a:spLocks/>
            </p:cNvSpPr>
            <p:nvPr/>
          </p:nvSpPr>
          <p:spPr bwMode="auto">
            <a:xfrm>
              <a:off x="3302" y="2583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1612"/>
            <p:cNvSpPr>
              <a:spLocks/>
            </p:cNvSpPr>
            <p:nvPr/>
          </p:nvSpPr>
          <p:spPr bwMode="auto">
            <a:xfrm>
              <a:off x="3302" y="2583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Rectangle 1613"/>
            <p:cNvSpPr>
              <a:spLocks noChangeArrowheads="1"/>
            </p:cNvSpPr>
            <p:nvPr/>
          </p:nvSpPr>
          <p:spPr bwMode="auto">
            <a:xfrm>
              <a:off x="3302" y="2583"/>
              <a:ext cx="1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Rectangle 1614"/>
            <p:cNvSpPr>
              <a:spLocks noChangeArrowheads="1"/>
            </p:cNvSpPr>
            <p:nvPr/>
          </p:nvSpPr>
          <p:spPr bwMode="auto">
            <a:xfrm>
              <a:off x="3302" y="2583"/>
              <a:ext cx="1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1615"/>
            <p:cNvSpPr>
              <a:spLocks/>
            </p:cNvSpPr>
            <p:nvPr/>
          </p:nvSpPr>
          <p:spPr bwMode="auto">
            <a:xfrm>
              <a:off x="3340" y="2583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1616"/>
            <p:cNvSpPr>
              <a:spLocks/>
            </p:cNvSpPr>
            <p:nvPr/>
          </p:nvSpPr>
          <p:spPr bwMode="auto">
            <a:xfrm>
              <a:off x="3340" y="2583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Rectangle 1617"/>
            <p:cNvSpPr>
              <a:spLocks noChangeArrowheads="1"/>
            </p:cNvSpPr>
            <p:nvPr/>
          </p:nvSpPr>
          <p:spPr bwMode="auto">
            <a:xfrm>
              <a:off x="3340" y="2583"/>
              <a:ext cx="1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Rectangle 1618"/>
            <p:cNvSpPr>
              <a:spLocks noChangeArrowheads="1"/>
            </p:cNvSpPr>
            <p:nvPr/>
          </p:nvSpPr>
          <p:spPr bwMode="auto">
            <a:xfrm>
              <a:off x="3340" y="2583"/>
              <a:ext cx="1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Freeform 1619"/>
            <p:cNvSpPr>
              <a:spLocks/>
            </p:cNvSpPr>
            <p:nvPr/>
          </p:nvSpPr>
          <p:spPr bwMode="auto">
            <a:xfrm>
              <a:off x="3301" y="2583"/>
              <a:ext cx="9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2 h 2"/>
                <a:gd name="T4" fmla="*/ 9 w 9"/>
                <a:gd name="T5" fmla="*/ 2 h 2"/>
                <a:gd name="T6" fmla="*/ 1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1" y="0"/>
                  </a:moveTo>
                  <a:lnTo>
                    <a:pt x="0" y="2"/>
                  </a:lnTo>
                  <a:lnTo>
                    <a:pt x="9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1620"/>
            <p:cNvSpPr>
              <a:spLocks/>
            </p:cNvSpPr>
            <p:nvPr/>
          </p:nvSpPr>
          <p:spPr bwMode="auto">
            <a:xfrm>
              <a:off x="3301" y="2583"/>
              <a:ext cx="9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2 h 2"/>
                <a:gd name="T4" fmla="*/ 9 w 9"/>
                <a:gd name="T5" fmla="*/ 2 h 2"/>
                <a:gd name="T6" fmla="*/ 1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1" y="0"/>
                  </a:moveTo>
                  <a:lnTo>
                    <a:pt x="0" y="2"/>
                  </a:lnTo>
                  <a:lnTo>
                    <a:pt x="9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1621"/>
            <p:cNvSpPr>
              <a:spLocks/>
            </p:cNvSpPr>
            <p:nvPr/>
          </p:nvSpPr>
          <p:spPr bwMode="auto">
            <a:xfrm>
              <a:off x="3302" y="2583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1622"/>
            <p:cNvSpPr>
              <a:spLocks/>
            </p:cNvSpPr>
            <p:nvPr/>
          </p:nvSpPr>
          <p:spPr bwMode="auto">
            <a:xfrm>
              <a:off x="3302" y="2583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934" name="Freeform 98"/>
          <p:cNvSpPr>
            <a:spLocks/>
          </p:cNvSpPr>
          <p:nvPr/>
        </p:nvSpPr>
        <p:spPr bwMode="auto">
          <a:xfrm>
            <a:off x="5751513" y="3633788"/>
            <a:ext cx="925512" cy="11112"/>
          </a:xfrm>
          <a:custGeom>
            <a:avLst/>
            <a:gdLst>
              <a:gd name="T0" fmla="*/ 577 w 583"/>
              <a:gd name="T1" fmla="*/ 7 h 7"/>
              <a:gd name="T2" fmla="*/ 583 w 583"/>
              <a:gd name="T3" fmla="*/ 0 h 7"/>
              <a:gd name="T4" fmla="*/ 0 w 583"/>
              <a:gd name="T5" fmla="*/ 7 h 7"/>
              <a:gd name="T6" fmla="*/ 577 w 583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583"/>
              <a:gd name="T13" fmla="*/ 0 h 7"/>
              <a:gd name="T14" fmla="*/ 583 w 583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3" h="7">
                <a:moveTo>
                  <a:pt x="577" y="7"/>
                </a:moveTo>
                <a:lnTo>
                  <a:pt x="583" y="0"/>
                </a:lnTo>
                <a:lnTo>
                  <a:pt x="0" y="7"/>
                </a:lnTo>
                <a:lnTo>
                  <a:pt x="577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5" name="Freeform 99"/>
          <p:cNvSpPr>
            <a:spLocks/>
          </p:cNvSpPr>
          <p:nvPr/>
        </p:nvSpPr>
        <p:spPr bwMode="auto">
          <a:xfrm>
            <a:off x="5743575" y="3633788"/>
            <a:ext cx="933450" cy="11112"/>
          </a:xfrm>
          <a:custGeom>
            <a:avLst/>
            <a:gdLst>
              <a:gd name="T0" fmla="*/ 588 w 588"/>
              <a:gd name="T1" fmla="*/ 0 h 7"/>
              <a:gd name="T2" fmla="*/ 5 w 588"/>
              <a:gd name="T3" fmla="*/ 7 h 7"/>
              <a:gd name="T4" fmla="*/ 0 w 588"/>
              <a:gd name="T5" fmla="*/ 0 h 7"/>
              <a:gd name="T6" fmla="*/ 588 w 588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588"/>
              <a:gd name="T13" fmla="*/ 0 h 7"/>
              <a:gd name="T14" fmla="*/ 588 w 588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8" h="7">
                <a:moveTo>
                  <a:pt x="588" y="0"/>
                </a:moveTo>
                <a:lnTo>
                  <a:pt x="5" y="7"/>
                </a:lnTo>
                <a:lnTo>
                  <a:pt x="0" y="0"/>
                </a:lnTo>
                <a:lnTo>
                  <a:pt x="58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6" name="Freeform 100"/>
          <p:cNvSpPr>
            <a:spLocks/>
          </p:cNvSpPr>
          <p:nvPr/>
        </p:nvSpPr>
        <p:spPr bwMode="auto">
          <a:xfrm>
            <a:off x="5743575" y="3633788"/>
            <a:ext cx="933450" cy="11112"/>
          </a:xfrm>
          <a:custGeom>
            <a:avLst/>
            <a:gdLst>
              <a:gd name="T0" fmla="*/ 582 w 588"/>
              <a:gd name="T1" fmla="*/ 7 h 7"/>
              <a:gd name="T2" fmla="*/ 588 w 588"/>
              <a:gd name="T3" fmla="*/ 0 h 7"/>
              <a:gd name="T4" fmla="*/ 0 w 588"/>
              <a:gd name="T5" fmla="*/ 0 h 7"/>
              <a:gd name="T6" fmla="*/ 5 w 588"/>
              <a:gd name="T7" fmla="*/ 7 h 7"/>
              <a:gd name="T8" fmla="*/ 582 w 588"/>
              <a:gd name="T9" fmla="*/ 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8"/>
              <a:gd name="T16" fmla="*/ 0 h 7"/>
              <a:gd name="T17" fmla="*/ 588 w 588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8" h="7">
                <a:moveTo>
                  <a:pt x="582" y="7"/>
                </a:moveTo>
                <a:lnTo>
                  <a:pt x="588" y="0"/>
                </a:lnTo>
                <a:lnTo>
                  <a:pt x="0" y="0"/>
                </a:lnTo>
                <a:lnTo>
                  <a:pt x="5" y="7"/>
                </a:lnTo>
                <a:lnTo>
                  <a:pt x="582" y="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7" name="Freeform 101"/>
          <p:cNvSpPr>
            <a:spLocks/>
          </p:cNvSpPr>
          <p:nvPr/>
        </p:nvSpPr>
        <p:spPr bwMode="auto">
          <a:xfrm>
            <a:off x="5743575" y="3633788"/>
            <a:ext cx="7938" cy="1000125"/>
          </a:xfrm>
          <a:custGeom>
            <a:avLst/>
            <a:gdLst>
              <a:gd name="T0" fmla="*/ 5 w 5"/>
              <a:gd name="T1" fmla="*/ 7 h 630"/>
              <a:gd name="T2" fmla="*/ 0 w 5"/>
              <a:gd name="T3" fmla="*/ 0 h 630"/>
              <a:gd name="T4" fmla="*/ 5 w 5"/>
              <a:gd name="T5" fmla="*/ 630 h 630"/>
              <a:gd name="T6" fmla="*/ 5 w 5"/>
              <a:gd name="T7" fmla="*/ 7 h 630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630"/>
              <a:gd name="T14" fmla="*/ 5 w 5"/>
              <a:gd name="T15" fmla="*/ 630 h 63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630">
                <a:moveTo>
                  <a:pt x="5" y="7"/>
                </a:moveTo>
                <a:lnTo>
                  <a:pt x="0" y="0"/>
                </a:lnTo>
                <a:lnTo>
                  <a:pt x="5" y="630"/>
                </a:lnTo>
                <a:lnTo>
                  <a:pt x="5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8" name="Freeform 102"/>
          <p:cNvSpPr>
            <a:spLocks/>
          </p:cNvSpPr>
          <p:nvPr/>
        </p:nvSpPr>
        <p:spPr bwMode="auto">
          <a:xfrm>
            <a:off x="5743575" y="3633788"/>
            <a:ext cx="7938" cy="1011237"/>
          </a:xfrm>
          <a:custGeom>
            <a:avLst/>
            <a:gdLst>
              <a:gd name="T0" fmla="*/ 0 w 5"/>
              <a:gd name="T1" fmla="*/ 0 h 637"/>
              <a:gd name="T2" fmla="*/ 5 w 5"/>
              <a:gd name="T3" fmla="*/ 630 h 637"/>
              <a:gd name="T4" fmla="*/ 0 w 5"/>
              <a:gd name="T5" fmla="*/ 637 h 637"/>
              <a:gd name="T6" fmla="*/ 0 w 5"/>
              <a:gd name="T7" fmla="*/ 0 h 637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637"/>
              <a:gd name="T14" fmla="*/ 5 w 5"/>
              <a:gd name="T15" fmla="*/ 637 h 6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637">
                <a:moveTo>
                  <a:pt x="0" y="0"/>
                </a:moveTo>
                <a:lnTo>
                  <a:pt x="5" y="630"/>
                </a:lnTo>
                <a:lnTo>
                  <a:pt x="0" y="6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9" name="Freeform 103"/>
          <p:cNvSpPr>
            <a:spLocks/>
          </p:cNvSpPr>
          <p:nvPr/>
        </p:nvSpPr>
        <p:spPr bwMode="auto">
          <a:xfrm>
            <a:off x="5743575" y="3633788"/>
            <a:ext cx="7938" cy="1011237"/>
          </a:xfrm>
          <a:custGeom>
            <a:avLst/>
            <a:gdLst>
              <a:gd name="T0" fmla="*/ 5 w 5"/>
              <a:gd name="T1" fmla="*/ 7 h 637"/>
              <a:gd name="T2" fmla="*/ 0 w 5"/>
              <a:gd name="T3" fmla="*/ 0 h 637"/>
              <a:gd name="T4" fmla="*/ 0 w 5"/>
              <a:gd name="T5" fmla="*/ 637 h 637"/>
              <a:gd name="T6" fmla="*/ 5 w 5"/>
              <a:gd name="T7" fmla="*/ 630 h 637"/>
              <a:gd name="T8" fmla="*/ 5 w 5"/>
              <a:gd name="T9" fmla="*/ 7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37"/>
              <a:gd name="T17" fmla="*/ 5 w 5"/>
              <a:gd name="T18" fmla="*/ 637 h 6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37">
                <a:moveTo>
                  <a:pt x="5" y="7"/>
                </a:moveTo>
                <a:lnTo>
                  <a:pt x="0" y="0"/>
                </a:lnTo>
                <a:lnTo>
                  <a:pt x="0" y="637"/>
                </a:lnTo>
                <a:lnTo>
                  <a:pt x="5" y="630"/>
                </a:lnTo>
                <a:lnTo>
                  <a:pt x="5" y="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0" name="Freeform 104"/>
          <p:cNvSpPr>
            <a:spLocks/>
          </p:cNvSpPr>
          <p:nvPr/>
        </p:nvSpPr>
        <p:spPr bwMode="auto">
          <a:xfrm>
            <a:off x="5743575" y="4633913"/>
            <a:ext cx="923925" cy="11112"/>
          </a:xfrm>
          <a:custGeom>
            <a:avLst/>
            <a:gdLst>
              <a:gd name="T0" fmla="*/ 5 w 582"/>
              <a:gd name="T1" fmla="*/ 0 h 7"/>
              <a:gd name="T2" fmla="*/ 0 w 582"/>
              <a:gd name="T3" fmla="*/ 7 h 7"/>
              <a:gd name="T4" fmla="*/ 582 w 582"/>
              <a:gd name="T5" fmla="*/ 0 h 7"/>
              <a:gd name="T6" fmla="*/ 5 w 582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582"/>
              <a:gd name="T13" fmla="*/ 0 h 7"/>
              <a:gd name="T14" fmla="*/ 582 w 582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2" h="7">
                <a:moveTo>
                  <a:pt x="5" y="0"/>
                </a:moveTo>
                <a:lnTo>
                  <a:pt x="0" y="7"/>
                </a:lnTo>
                <a:lnTo>
                  <a:pt x="582" y="0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1" name="Freeform 105"/>
          <p:cNvSpPr>
            <a:spLocks/>
          </p:cNvSpPr>
          <p:nvPr/>
        </p:nvSpPr>
        <p:spPr bwMode="auto">
          <a:xfrm>
            <a:off x="5743575" y="4633913"/>
            <a:ext cx="933450" cy="11112"/>
          </a:xfrm>
          <a:custGeom>
            <a:avLst/>
            <a:gdLst>
              <a:gd name="T0" fmla="*/ 0 w 588"/>
              <a:gd name="T1" fmla="*/ 7 h 7"/>
              <a:gd name="T2" fmla="*/ 582 w 588"/>
              <a:gd name="T3" fmla="*/ 0 h 7"/>
              <a:gd name="T4" fmla="*/ 588 w 588"/>
              <a:gd name="T5" fmla="*/ 7 h 7"/>
              <a:gd name="T6" fmla="*/ 0 w 588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588"/>
              <a:gd name="T13" fmla="*/ 0 h 7"/>
              <a:gd name="T14" fmla="*/ 588 w 588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8" h="7">
                <a:moveTo>
                  <a:pt x="0" y="7"/>
                </a:moveTo>
                <a:lnTo>
                  <a:pt x="582" y="0"/>
                </a:lnTo>
                <a:lnTo>
                  <a:pt x="588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2" name="Freeform 106"/>
          <p:cNvSpPr>
            <a:spLocks/>
          </p:cNvSpPr>
          <p:nvPr/>
        </p:nvSpPr>
        <p:spPr bwMode="auto">
          <a:xfrm>
            <a:off x="5743575" y="4633913"/>
            <a:ext cx="933450" cy="11112"/>
          </a:xfrm>
          <a:custGeom>
            <a:avLst/>
            <a:gdLst>
              <a:gd name="T0" fmla="*/ 5 w 588"/>
              <a:gd name="T1" fmla="*/ 0 h 7"/>
              <a:gd name="T2" fmla="*/ 0 w 588"/>
              <a:gd name="T3" fmla="*/ 7 h 7"/>
              <a:gd name="T4" fmla="*/ 588 w 588"/>
              <a:gd name="T5" fmla="*/ 7 h 7"/>
              <a:gd name="T6" fmla="*/ 582 w 588"/>
              <a:gd name="T7" fmla="*/ 0 h 7"/>
              <a:gd name="T8" fmla="*/ 5 w 58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8"/>
              <a:gd name="T16" fmla="*/ 0 h 7"/>
              <a:gd name="T17" fmla="*/ 588 w 588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8" h="7">
                <a:moveTo>
                  <a:pt x="5" y="0"/>
                </a:moveTo>
                <a:lnTo>
                  <a:pt x="0" y="7"/>
                </a:lnTo>
                <a:lnTo>
                  <a:pt x="588" y="7"/>
                </a:lnTo>
                <a:lnTo>
                  <a:pt x="582" y="0"/>
                </a:lnTo>
                <a:lnTo>
                  <a:pt x="5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3" name="Freeform 107"/>
          <p:cNvSpPr>
            <a:spLocks/>
          </p:cNvSpPr>
          <p:nvPr/>
        </p:nvSpPr>
        <p:spPr bwMode="auto">
          <a:xfrm>
            <a:off x="6667500" y="3644900"/>
            <a:ext cx="9525" cy="1000125"/>
          </a:xfrm>
          <a:custGeom>
            <a:avLst/>
            <a:gdLst>
              <a:gd name="T0" fmla="*/ 0 w 6"/>
              <a:gd name="T1" fmla="*/ 623 h 630"/>
              <a:gd name="T2" fmla="*/ 6 w 6"/>
              <a:gd name="T3" fmla="*/ 630 h 630"/>
              <a:gd name="T4" fmla="*/ 0 w 6"/>
              <a:gd name="T5" fmla="*/ 0 h 630"/>
              <a:gd name="T6" fmla="*/ 0 w 6"/>
              <a:gd name="T7" fmla="*/ 623 h 630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30"/>
              <a:gd name="T14" fmla="*/ 6 w 6"/>
              <a:gd name="T15" fmla="*/ 630 h 63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30">
                <a:moveTo>
                  <a:pt x="0" y="623"/>
                </a:moveTo>
                <a:lnTo>
                  <a:pt x="6" y="630"/>
                </a:lnTo>
                <a:lnTo>
                  <a:pt x="0" y="0"/>
                </a:lnTo>
                <a:lnTo>
                  <a:pt x="0" y="62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4" name="Freeform 108"/>
          <p:cNvSpPr>
            <a:spLocks/>
          </p:cNvSpPr>
          <p:nvPr/>
        </p:nvSpPr>
        <p:spPr bwMode="auto">
          <a:xfrm>
            <a:off x="6667500" y="3633788"/>
            <a:ext cx="9525" cy="1011237"/>
          </a:xfrm>
          <a:custGeom>
            <a:avLst/>
            <a:gdLst>
              <a:gd name="T0" fmla="*/ 6 w 6"/>
              <a:gd name="T1" fmla="*/ 637 h 637"/>
              <a:gd name="T2" fmla="*/ 0 w 6"/>
              <a:gd name="T3" fmla="*/ 7 h 637"/>
              <a:gd name="T4" fmla="*/ 6 w 6"/>
              <a:gd name="T5" fmla="*/ 0 h 637"/>
              <a:gd name="T6" fmla="*/ 6 w 6"/>
              <a:gd name="T7" fmla="*/ 637 h 637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37"/>
              <a:gd name="T14" fmla="*/ 6 w 6"/>
              <a:gd name="T15" fmla="*/ 637 h 6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37">
                <a:moveTo>
                  <a:pt x="6" y="637"/>
                </a:moveTo>
                <a:lnTo>
                  <a:pt x="0" y="7"/>
                </a:lnTo>
                <a:lnTo>
                  <a:pt x="6" y="0"/>
                </a:lnTo>
                <a:lnTo>
                  <a:pt x="6" y="6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5" name="Freeform 109"/>
          <p:cNvSpPr>
            <a:spLocks/>
          </p:cNvSpPr>
          <p:nvPr/>
        </p:nvSpPr>
        <p:spPr bwMode="auto">
          <a:xfrm>
            <a:off x="6667500" y="3633788"/>
            <a:ext cx="9525" cy="1011237"/>
          </a:xfrm>
          <a:custGeom>
            <a:avLst/>
            <a:gdLst>
              <a:gd name="T0" fmla="*/ 0 w 6"/>
              <a:gd name="T1" fmla="*/ 630 h 637"/>
              <a:gd name="T2" fmla="*/ 6 w 6"/>
              <a:gd name="T3" fmla="*/ 637 h 637"/>
              <a:gd name="T4" fmla="*/ 6 w 6"/>
              <a:gd name="T5" fmla="*/ 0 h 637"/>
              <a:gd name="T6" fmla="*/ 0 w 6"/>
              <a:gd name="T7" fmla="*/ 7 h 637"/>
              <a:gd name="T8" fmla="*/ 0 w 6"/>
              <a:gd name="T9" fmla="*/ 630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37"/>
              <a:gd name="T17" fmla="*/ 6 w 6"/>
              <a:gd name="T18" fmla="*/ 637 h 6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37">
                <a:moveTo>
                  <a:pt x="0" y="630"/>
                </a:moveTo>
                <a:lnTo>
                  <a:pt x="6" y="637"/>
                </a:lnTo>
                <a:lnTo>
                  <a:pt x="6" y="0"/>
                </a:lnTo>
                <a:lnTo>
                  <a:pt x="0" y="7"/>
                </a:lnTo>
                <a:lnTo>
                  <a:pt x="0" y="63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6" name="Line 110"/>
          <p:cNvSpPr>
            <a:spLocks noChangeShapeType="1"/>
          </p:cNvSpPr>
          <p:nvPr/>
        </p:nvSpPr>
        <p:spPr bwMode="auto">
          <a:xfrm flipV="1">
            <a:off x="6561138" y="3638550"/>
            <a:ext cx="1587" cy="10001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7" name="Line 111"/>
          <p:cNvSpPr>
            <a:spLocks noChangeShapeType="1"/>
          </p:cNvSpPr>
          <p:nvPr/>
        </p:nvSpPr>
        <p:spPr bwMode="auto">
          <a:xfrm>
            <a:off x="6532563" y="4138613"/>
            <a:ext cx="365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8" name="Line 112"/>
          <p:cNvSpPr>
            <a:spLocks noChangeShapeType="1"/>
          </p:cNvSpPr>
          <p:nvPr/>
        </p:nvSpPr>
        <p:spPr bwMode="auto">
          <a:xfrm>
            <a:off x="6573838" y="4138613"/>
            <a:ext cx="63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9" name="Line 113"/>
          <p:cNvSpPr>
            <a:spLocks noChangeShapeType="1"/>
          </p:cNvSpPr>
          <p:nvPr/>
        </p:nvSpPr>
        <p:spPr bwMode="auto">
          <a:xfrm>
            <a:off x="6586538" y="4138613"/>
            <a:ext cx="349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0" name="Line 114"/>
          <p:cNvSpPr>
            <a:spLocks noChangeShapeType="1"/>
          </p:cNvSpPr>
          <p:nvPr/>
        </p:nvSpPr>
        <p:spPr bwMode="auto">
          <a:xfrm>
            <a:off x="6627813" y="4138613"/>
            <a:ext cx="476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1" name="Line 115"/>
          <p:cNvSpPr>
            <a:spLocks noChangeShapeType="1"/>
          </p:cNvSpPr>
          <p:nvPr/>
        </p:nvSpPr>
        <p:spPr bwMode="auto">
          <a:xfrm>
            <a:off x="6638925" y="4138613"/>
            <a:ext cx="349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2" name="Line 116"/>
          <p:cNvSpPr>
            <a:spLocks noChangeShapeType="1"/>
          </p:cNvSpPr>
          <p:nvPr/>
        </p:nvSpPr>
        <p:spPr bwMode="auto">
          <a:xfrm>
            <a:off x="6680200" y="4138613"/>
            <a:ext cx="63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3" name="Line 117"/>
          <p:cNvSpPr>
            <a:spLocks noChangeShapeType="1"/>
          </p:cNvSpPr>
          <p:nvPr/>
        </p:nvSpPr>
        <p:spPr bwMode="auto">
          <a:xfrm>
            <a:off x="6691313" y="4138613"/>
            <a:ext cx="365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4" name="Line 118"/>
          <p:cNvSpPr>
            <a:spLocks noChangeShapeType="1"/>
          </p:cNvSpPr>
          <p:nvPr/>
        </p:nvSpPr>
        <p:spPr bwMode="auto">
          <a:xfrm>
            <a:off x="6561138" y="4014788"/>
            <a:ext cx="142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5" name="Line 119"/>
          <p:cNvSpPr>
            <a:spLocks noChangeShapeType="1"/>
          </p:cNvSpPr>
          <p:nvPr/>
        </p:nvSpPr>
        <p:spPr bwMode="auto">
          <a:xfrm>
            <a:off x="6588125" y="4014788"/>
            <a:ext cx="222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6" name="Line 120"/>
          <p:cNvSpPr>
            <a:spLocks noChangeShapeType="1"/>
          </p:cNvSpPr>
          <p:nvPr/>
        </p:nvSpPr>
        <p:spPr bwMode="auto">
          <a:xfrm>
            <a:off x="6621463" y="4014788"/>
            <a:ext cx="238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7" name="Line 121"/>
          <p:cNvSpPr>
            <a:spLocks noChangeShapeType="1"/>
          </p:cNvSpPr>
          <p:nvPr/>
        </p:nvSpPr>
        <p:spPr bwMode="auto">
          <a:xfrm>
            <a:off x="6656388" y="4014788"/>
            <a:ext cx="158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8" name="Line 122"/>
          <p:cNvSpPr>
            <a:spLocks noChangeShapeType="1"/>
          </p:cNvSpPr>
          <p:nvPr/>
        </p:nvSpPr>
        <p:spPr bwMode="auto">
          <a:xfrm>
            <a:off x="6561138" y="4264025"/>
            <a:ext cx="142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9" name="Line 123"/>
          <p:cNvSpPr>
            <a:spLocks noChangeShapeType="1"/>
          </p:cNvSpPr>
          <p:nvPr/>
        </p:nvSpPr>
        <p:spPr bwMode="auto">
          <a:xfrm>
            <a:off x="6588125" y="4264025"/>
            <a:ext cx="2222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0" name="Line 124"/>
          <p:cNvSpPr>
            <a:spLocks noChangeShapeType="1"/>
          </p:cNvSpPr>
          <p:nvPr/>
        </p:nvSpPr>
        <p:spPr bwMode="auto">
          <a:xfrm>
            <a:off x="6621463" y="4264025"/>
            <a:ext cx="238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1" name="Line 125"/>
          <p:cNvSpPr>
            <a:spLocks noChangeShapeType="1"/>
          </p:cNvSpPr>
          <p:nvPr/>
        </p:nvSpPr>
        <p:spPr bwMode="auto">
          <a:xfrm>
            <a:off x="6656388" y="4264025"/>
            <a:ext cx="158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2" name="Freeform 126"/>
          <p:cNvSpPr>
            <a:spLocks/>
          </p:cNvSpPr>
          <p:nvPr/>
        </p:nvSpPr>
        <p:spPr bwMode="auto">
          <a:xfrm>
            <a:off x="6043613" y="3829050"/>
            <a:ext cx="111125" cy="120650"/>
          </a:xfrm>
          <a:custGeom>
            <a:avLst/>
            <a:gdLst>
              <a:gd name="T0" fmla="*/ 70 w 70"/>
              <a:gd name="T1" fmla="*/ 35 h 76"/>
              <a:gd name="T2" fmla="*/ 69 w 70"/>
              <a:gd name="T3" fmla="*/ 30 h 76"/>
              <a:gd name="T4" fmla="*/ 67 w 70"/>
              <a:gd name="T5" fmla="*/ 24 h 76"/>
              <a:gd name="T6" fmla="*/ 65 w 70"/>
              <a:gd name="T7" fmla="*/ 19 h 76"/>
              <a:gd name="T8" fmla="*/ 62 w 70"/>
              <a:gd name="T9" fmla="*/ 14 h 76"/>
              <a:gd name="T10" fmla="*/ 59 w 70"/>
              <a:gd name="T11" fmla="*/ 10 h 76"/>
              <a:gd name="T12" fmla="*/ 54 w 70"/>
              <a:gd name="T13" fmla="*/ 7 h 76"/>
              <a:gd name="T14" fmla="*/ 50 w 70"/>
              <a:gd name="T15" fmla="*/ 4 h 76"/>
              <a:gd name="T16" fmla="*/ 45 w 70"/>
              <a:gd name="T17" fmla="*/ 2 h 76"/>
              <a:gd name="T18" fmla="*/ 40 w 70"/>
              <a:gd name="T19" fmla="*/ 1 h 76"/>
              <a:gd name="T20" fmla="*/ 35 w 70"/>
              <a:gd name="T21" fmla="*/ 0 h 76"/>
              <a:gd name="T22" fmla="*/ 30 w 70"/>
              <a:gd name="T23" fmla="*/ 1 h 76"/>
              <a:gd name="T24" fmla="*/ 24 w 70"/>
              <a:gd name="T25" fmla="*/ 2 h 76"/>
              <a:gd name="T26" fmla="*/ 20 w 70"/>
              <a:gd name="T27" fmla="*/ 4 h 76"/>
              <a:gd name="T28" fmla="*/ 15 w 70"/>
              <a:gd name="T29" fmla="*/ 7 h 76"/>
              <a:gd name="T30" fmla="*/ 11 w 70"/>
              <a:gd name="T31" fmla="*/ 10 h 76"/>
              <a:gd name="T32" fmla="*/ 8 w 70"/>
              <a:gd name="T33" fmla="*/ 14 h 76"/>
              <a:gd name="T34" fmla="*/ 4 w 70"/>
              <a:gd name="T35" fmla="*/ 19 h 76"/>
              <a:gd name="T36" fmla="*/ 2 w 70"/>
              <a:gd name="T37" fmla="*/ 24 h 76"/>
              <a:gd name="T38" fmla="*/ 1 w 70"/>
              <a:gd name="T39" fmla="*/ 30 h 76"/>
              <a:gd name="T40" fmla="*/ 0 w 70"/>
              <a:gd name="T41" fmla="*/ 35 h 76"/>
              <a:gd name="T42" fmla="*/ 0 w 70"/>
              <a:gd name="T43" fmla="*/ 41 h 76"/>
              <a:gd name="T44" fmla="*/ 1 w 70"/>
              <a:gd name="T45" fmla="*/ 46 h 76"/>
              <a:gd name="T46" fmla="*/ 2 w 70"/>
              <a:gd name="T47" fmla="*/ 52 h 76"/>
              <a:gd name="T48" fmla="*/ 4 w 70"/>
              <a:gd name="T49" fmla="*/ 57 h 76"/>
              <a:gd name="T50" fmla="*/ 8 w 70"/>
              <a:gd name="T51" fmla="*/ 61 h 76"/>
              <a:gd name="T52" fmla="*/ 11 w 70"/>
              <a:gd name="T53" fmla="*/ 66 h 76"/>
              <a:gd name="T54" fmla="*/ 15 w 70"/>
              <a:gd name="T55" fmla="*/ 69 h 76"/>
              <a:gd name="T56" fmla="*/ 20 w 70"/>
              <a:gd name="T57" fmla="*/ 72 h 76"/>
              <a:gd name="T58" fmla="*/ 24 w 70"/>
              <a:gd name="T59" fmla="*/ 74 h 76"/>
              <a:gd name="T60" fmla="*/ 30 w 70"/>
              <a:gd name="T61" fmla="*/ 75 h 76"/>
              <a:gd name="T62" fmla="*/ 35 w 70"/>
              <a:gd name="T63" fmla="*/ 76 h 76"/>
              <a:gd name="T64" fmla="*/ 40 w 70"/>
              <a:gd name="T65" fmla="*/ 75 h 76"/>
              <a:gd name="T66" fmla="*/ 45 w 70"/>
              <a:gd name="T67" fmla="*/ 74 h 76"/>
              <a:gd name="T68" fmla="*/ 50 w 70"/>
              <a:gd name="T69" fmla="*/ 72 h 76"/>
              <a:gd name="T70" fmla="*/ 54 w 70"/>
              <a:gd name="T71" fmla="*/ 69 h 76"/>
              <a:gd name="T72" fmla="*/ 59 w 70"/>
              <a:gd name="T73" fmla="*/ 66 h 76"/>
              <a:gd name="T74" fmla="*/ 62 w 70"/>
              <a:gd name="T75" fmla="*/ 61 h 76"/>
              <a:gd name="T76" fmla="*/ 65 w 70"/>
              <a:gd name="T77" fmla="*/ 57 h 76"/>
              <a:gd name="T78" fmla="*/ 67 w 70"/>
              <a:gd name="T79" fmla="*/ 52 h 76"/>
              <a:gd name="T80" fmla="*/ 69 w 70"/>
              <a:gd name="T81" fmla="*/ 46 h 76"/>
              <a:gd name="T82" fmla="*/ 70 w 70"/>
              <a:gd name="T83" fmla="*/ 41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0"/>
              <a:gd name="T127" fmla="*/ 0 h 76"/>
              <a:gd name="T128" fmla="*/ 70 w 70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0" h="76">
                <a:moveTo>
                  <a:pt x="70" y="38"/>
                </a:moveTo>
                <a:lnTo>
                  <a:pt x="70" y="35"/>
                </a:lnTo>
                <a:lnTo>
                  <a:pt x="69" y="32"/>
                </a:lnTo>
                <a:lnTo>
                  <a:pt x="69" y="30"/>
                </a:lnTo>
                <a:lnTo>
                  <a:pt x="68" y="27"/>
                </a:lnTo>
                <a:lnTo>
                  <a:pt x="67" y="24"/>
                </a:lnTo>
                <a:lnTo>
                  <a:pt x="66" y="22"/>
                </a:lnTo>
                <a:lnTo>
                  <a:pt x="65" y="19"/>
                </a:lnTo>
                <a:lnTo>
                  <a:pt x="64" y="17"/>
                </a:lnTo>
                <a:lnTo>
                  <a:pt x="62" y="14"/>
                </a:lnTo>
                <a:lnTo>
                  <a:pt x="60" y="12"/>
                </a:lnTo>
                <a:lnTo>
                  <a:pt x="59" y="10"/>
                </a:lnTo>
                <a:lnTo>
                  <a:pt x="57" y="8"/>
                </a:lnTo>
                <a:lnTo>
                  <a:pt x="54" y="7"/>
                </a:lnTo>
                <a:lnTo>
                  <a:pt x="52" y="5"/>
                </a:lnTo>
                <a:lnTo>
                  <a:pt x="50" y="4"/>
                </a:lnTo>
                <a:lnTo>
                  <a:pt x="48" y="3"/>
                </a:lnTo>
                <a:lnTo>
                  <a:pt x="45" y="2"/>
                </a:lnTo>
                <a:lnTo>
                  <a:pt x="43" y="1"/>
                </a:lnTo>
                <a:lnTo>
                  <a:pt x="40" y="1"/>
                </a:lnTo>
                <a:lnTo>
                  <a:pt x="37" y="0"/>
                </a:lnTo>
                <a:lnTo>
                  <a:pt x="35" y="0"/>
                </a:lnTo>
                <a:lnTo>
                  <a:pt x="32" y="0"/>
                </a:lnTo>
                <a:lnTo>
                  <a:pt x="30" y="1"/>
                </a:lnTo>
                <a:lnTo>
                  <a:pt x="27" y="1"/>
                </a:lnTo>
                <a:lnTo>
                  <a:pt x="24" y="2"/>
                </a:lnTo>
                <a:lnTo>
                  <a:pt x="22" y="3"/>
                </a:lnTo>
                <a:lnTo>
                  <a:pt x="20" y="4"/>
                </a:lnTo>
                <a:lnTo>
                  <a:pt x="17" y="5"/>
                </a:lnTo>
                <a:lnTo>
                  <a:pt x="15" y="7"/>
                </a:lnTo>
                <a:lnTo>
                  <a:pt x="13" y="8"/>
                </a:lnTo>
                <a:lnTo>
                  <a:pt x="11" y="10"/>
                </a:lnTo>
                <a:lnTo>
                  <a:pt x="9" y="12"/>
                </a:lnTo>
                <a:lnTo>
                  <a:pt x="8" y="14"/>
                </a:lnTo>
                <a:lnTo>
                  <a:pt x="6" y="17"/>
                </a:lnTo>
                <a:lnTo>
                  <a:pt x="4" y="19"/>
                </a:lnTo>
                <a:lnTo>
                  <a:pt x="3" y="22"/>
                </a:lnTo>
                <a:lnTo>
                  <a:pt x="2" y="24"/>
                </a:lnTo>
                <a:lnTo>
                  <a:pt x="1" y="27"/>
                </a:lnTo>
                <a:lnTo>
                  <a:pt x="1" y="30"/>
                </a:lnTo>
                <a:lnTo>
                  <a:pt x="0" y="32"/>
                </a:lnTo>
                <a:lnTo>
                  <a:pt x="0" y="35"/>
                </a:lnTo>
                <a:lnTo>
                  <a:pt x="0" y="38"/>
                </a:lnTo>
                <a:lnTo>
                  <a:pt x="0" y="41"/>
                </a:lnTo>
                <a:lnTo>
                  <a:pt x="0" y="44"/>
                </a:lnTo>
                <a:lnTo>
                  <a:pt x="1" y="46"/>
                </a:lnTo>
                <a:lnTo>
                  <a:pt x="1" y="49"/>
                </a:lnTo>
                <a:lnTo>
                  <a:pt x="2" y="52"/>
                </a:lnTo>
                <a:lnTo>
                  <a:pt x="3" y="54"/>
                </a:lnTo>
                <a:lnTo>
                  <a:pt x="4" y="57"/>
                </a:lnTo>
                <a:lnTo>
                  <a:pt x="6" y="59"/>
                </a:lnTo>
                <a:lnTo>
                  <a:pt x="8" y="61"/>
                </a:lnTo>
                <a:lnTo>
                  <a:pt x="9" y="64"/>
                </a:lnTo>
                <a:lnTo>
                  <a:pt x="11" y="66"/>
                </a:lnTo>
                <a:lnTo>
                  <a:pt x="13" y="67"/>
                </a:lnTo>
                <a:lnTo>
                  <a:pt x="15" y="69"/>
                </a:lnTo>
                <a:lnTo>
                  <a:pt x="17" y="71"/>
                </a:lnTo>
                <a:lnTo>
                  <a:pt x="20" y="72"/>
                </a:lnTo>
                <a:lnTo>
                  <a:pt x="22" y="73"/>
                </a:lnTo>
                <a:lnTo>
                  <a:pt x="24" y="74"/>
                </a:lnTo>
                <a:lnTo>
                  <a:pt x="27" y="75"/>
                </a:lnTo>
                <a:lnTo>
                  <a:pt x="30" y="75"/>
                </a:lnTo>
                <a:lnTo>
                  <a:pt x="32" y="76"/>
                </a:lnTo>
                <a:lnTo>
                  <a:pt x="35" y="76"/>
                </a:lnTo>
                <a:lnTo>
                  <a:pt x="37" y="76"/>
                </a:lnTo>
                <a:lnTo>
                  <a:pt x="40" y="75"/>
                </a:lnTo>
                <a:lnTo>
                  <a:pt x="43" y="75"/>
                </a:lnTo>
                <a:lnTo>
                  <a:pt x="45" y="74"/>
                </a:lnTo>
                <a:lnTo>
                  <a:pt x="48" y="73"/>
                </a:lnTo>
                <a:lnTo>
                  <a:pt x="50" y="72"/>
                </a:lnTo>
                <a:lnTo>
                  <a:pt x="52" y="71"/>
                </a:lnTo>
                <a:lnTo>
                  <a:pt x="54" y="69"/>
                </a:lnTo>
                <a:lnTo>
                  <a:pt x="57" y="67"/>
                </a:lnTo>
                <a:lnTo>
                  <a:pt x="59" y="66"/>
                </a:lnTo>
                <a:lnTo>
                  <a:pt x="60" y="64"/>
                </a:lnTo>
                <a:lnTo>
                  <a:pt x="62" y="61"/>
                </a:lnTo>
                <a:lnTo>
                  <a:pt x="64" y="59"/>
                </a:lnTo>
                <a:lnTo>
                  <a:pt x="65" y="57"/>
                </a:lnTo>
                <a:lnTo>
                  <a:pt x="66" y="54"/>
                </a:lnTo>
                <a:lnTo>
                  <a:pt x="67" y="52"/>
                </a:lnTo>
                <a:lnTo>
                  <a:pt x="68" y="49"/>
                </a:lnTo>
                <a:lnTo>
                  <a:pt x="69" y="46"/>
                </a:lnTo>
                <a:lnTo>
                  <a:pt x="69" y="44"/>
                </a:lnTo>
                <a:lnTo>
                  <a:pt x="70" y="41"/>
                </a:lnTo>
                <a:lnTo>
                  <a:pt x="70" y="38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3" name="Freeform 127"/>
          <p:cNvSpPr>
            <a:spLocks/>
          </p:cNvSpPr>
          <p:nvPr/>
        </p:nvSpPr>
        <p:spPr bwMode="auto">
          <a:xfrm>
            <a:off x="6043613" y="4329113"/>
            <a:ext cx="111125" cy="120650"/>
          </a:xfrm>
          <a:custGeom>
            <a:avLst/>
            <a:gdLst>
              <a:gd name="T0" fmla="*/ 70 w 70"/>
              <a:gd name="T1" fmla="*/ 35 h 76"/>
              <a:gd name="T2" fmla="*/ 69 w 70"/>
              <a:gd name="T3" fmla="*/ 29 h 76"/>
              <a:gd name="T4" fmla="*/ 67 w 70"/>
              <a:gd name="T5" fmla="*/ 24 h 76"/>
              <a:gd name="T6" fmla="*/ 65 w 70"/>
              <a:gd name="T7" fmla="*/ 19 h 76"/>
              <a:gd name="T8" fmla="*/ 62 w 70"/>
              <a:gd name="T9" fmla="*/ 14 h 76"/>
              <a:gd name="T10" fmla="*/ 59 w 70"/>
              <a:gd name="T11" fmla="*/ 10 h 76"/>
              <a:gd name="T12" fmla="*/ 54 w 70"/>
              <a:gd name="T13" fmla="*/ 7 h 76"/>
              <a:gd name="T14" fmla="*/ 50 w 70"/>
              <a:gd name="T15" fmla="*/ 4 h 76"/>
              <a:gd name="T16" fmla="*/ 45 w 70"/>
              <a:gd name="T17" fmla="*/ 2 h 76"/>
              <a:gd name="T18" fmla="*/ 40 w 70"/>
              <a:gd name="T19" fmla="*/ 0 h 76"/>
              <a:gd name="T20" fmla="*/ 35 w 70"/>
              <a:gd name="T21" fmla="*/ 0 h 76"/>
              <a:gd name="T22" fmla="*/ 30 w 70"/>
              <a:gd name="T23" fmla="*/ 0 h 76"/>
              <a:gd name="T24" fmla="*/ 24 w 70"/>
              <a:gd name="T25" fmla="*/ 2 h 76"/>
              <a:gd name="T26" fmla="*/ 20 w 70"/>
              <a:gd name="T27" fmla="*/ 4 h 76"/>
              <a:gd name="T28" fmla="*/ 15 w 70"/>
              <a:gd name="T29" fmla="*/ 7 h 76"/>
              <a:gd name="T30" fmla="*/ 11 w 70"/>
              <a:gd name="T31" fmla="*/ 10 h 76"/>
              <a:gd name="T32" fmla="*/ 8 w 70"/>
              <a:gd name="T33" fmla="*/ 14 h 76"/>
              <a:gd name="T34" fmla="*/ 4 w 70"/>
              <a:gd name="T35" fmla="*/ 19 h 76"/>
              <a:gd name="T36" fmla="*/ 2 w 70"/>
              <a:gd name="T37" fmla="*/ 24 h 76"/>
              <a:gd name="T38" fmla="*/ 1 w 70"/>
              <a:gd name="T39" fmla="*/ 29 h 76"/>
              <a:gd name="T40" fmla="*/ 0 w 70"/>
              <a:gd name="T41" fmla="*/ 35 h 76"/>
              <a:gd name="T42" fmla="*/ 0 w 70"/>
              <a:gd name="T43" fmla="*/ 41 h 76"/>
              <a:gd name="T44" fmla="*/ 1 w 70"/>
              <a:gd name="T45" fmla="*/ 46 h 76"/>
              <a:gd name="T46" fmla="*/ 2 w 70"/>
              <a:gd name="T47" fmla="*/ 52 h 76"/>
              <a:gd name="T48" fmla="*/ 4 w 70"/>
              <a:gd name="T49" fmla="*/ 57 h 76"/>
              <a:gd name="T50" fmla="*/ 8 w 70"/>
              <a:gd name="T51" fmla="*/ 62 h 76"/>
              <a:gd name="T52" fmla="*/ 11 w 70"/>
              <a:gd name="T53" fmla="*/ 66 h 76"/>
              <a:gd name="T54" fmla="*/ 15 w 70"/>
              <a:gd name="T55" fmla="*/ 69 h 76"/>
              <a:gd name="T56" fmla="*/ 20 w 70"/>
              <a:gd name="T57" fmla="*/ 72 h 76"/>
              <a:gd name="T58" fmla="*/ 24 w 70"/>
              <a:gd name="T59" fmla="*/ 74 h 76"/>
              <a:gd name="T60" fmla="*/ 30 w 70"/>
              <a:gd name="T61" fmla="*/ 75 h 76"/>
              <a:gd name="T62" fmla="*/ 35 w 70"/>
              <a:gd name="T63" fmla="*/ 76 h 76"/>
              <a:gd name="T64" fmla="*/ 40 w 70"/>
              <a:gd name="T65" fmla="*/ 75 h 76"/>
              <a:gd name="T66" fmla="*/ 45 w 70"/>
              <a:gd name="T67" fmla="*/ 74 h 76"/>
              <a:gd name="T68" fmla="*/ 50 w 70"/>
              <a:gd name="T69" fmla="*/ 72 h 76"/>
              <a:gd name="T70" fmla="*/ 54 w 70"/>
              <a:gd name="T71" fmla="*/ 69 h 76"/>
              <a:gd name="T72" fmla="*/ 59 w 70"/>
              <a:gd name="T73" fmla="*/ 66 h 76"/>
              <a:gd name="T74" fmla="*/ 62 w 70"/>
              <a:gd name="T75" fmla="*/ 62 h 76"/>
              <a:gd name="T76" fmla="*/ 65 w 70"/>
              <a:gd name="T77" fmla="*/ 57 h 76"/>
              <a:gd name="T78" fmla="*/ 67 w 70"/>
              <a:gd name="T79" fmla="*/ 52 h 76"/>
              <a:gd name="T80" fmla="*/ 69 w 70"/>
              <a:gd name="T81" fmla="*/ 46 h 76"/>
              <a:gd name="T82" fmla="*/ 70 w 70"/>
              <a:gd name="T83" fmla="*/ 41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0"/>
              <a:gd name="T127" fmla="*/ 0 h 76"/>
              <a:gd name="T128" fmla="*/ 70 w 70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0" h="76">
                <a:moveTo>
                  <a:pt x="70" y="38"/>
                </a:moveTo>
                <a:lnTo>
                  <a:pt x="70" y="35"/>
                </a:lnTo>
                <a:lnTo>
                  <a:pt x="69" y="32"/>
                </a:lnTo>
                <a:lnTo>
                  <a:pt x="69" y="29"/>
                </a:lnTo>
                <a:lnTo>
                  <a:pt x="68" y="27"/>
                </a:lnTo>
                <a:lnTo>
                  <a:pt x="67" y="24"/>
                </a:lnTo>
                <a:lnTo>
                  <a:pt x="66" y="22"/>
                </a:lnTo>
                <a:lnTo>
                  <a:pt x="65" y="19"/>
                </a:lnTo>
                <a:lnTo>
                  <a:pt x="64" y="17"/>
                </a:lnTo>
                <a:lnTo>
                  <a:pt x="62" y="14"/>
                </a:lnTo>
                <a:lnTo>
                  <a:pt x="60" y="12"/>
                </a:lnTo>
                <a:lnTo>
                  <a:pt x="59" y="10"/>
                </a:lnTo>
                <a:lnTo>
                  <a:pt x="57" y="8"/>
                </a:lnTo>
                <a:lnTo>
                  <a:pt x="54" y="7"/>
                </a:lnTo>
                <a:lnTo>
                  <a:pt x="52" y="5"/>
                </a:lnTo>
                <a:lnTo>
                  <a:pt x="50" y="4"/>
                </a:lnTo>
                <a:lnTo>
                  <a:pt x="48" y="3"/>
                </a:lnTo>
                <a:lnTo>
                  <a:pt x="45" y="2"/>
                </a:lnTo>
                <a:lnTo>
                  <a:pt x="43" y="1"/>
                </a:lnTo>
                <a:lnTo>
                  <a:pt x="40" y="0"/>
                </a:lnTo>
                <a:lnTo>
                  <a:pt x="37" y="0"/>
                </a:ln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7" y="1"/>
                </a:lnTo>
                <a:lnTo>
                  <a:pt x="24" y="2"/>
                </a:lnTo>
                <a:lnTo>
                  <a:pt x="22" y="3"/>
                </a:lnTo>
                <a:lnTo>
                  <a:pt x="20" y="4"/>
                </a:lnTo>
                <a:lnTo>
                  <a:pt x="17" y="5"/>
                </a:lnTo>
                <a:lnTo>
                  <a:pt x="15" y="7"/>
                </a:lnTo>
                <a:lnTo>
                  <a:pt x="13" y="8"/>
                </a:lnTo>
                <a:lnTo>
                  <a:pt x="11" y="10"/>
                </a:lnTo>
                <a:lnTo>
                  <a:pt x="9" y="12"/>
                </a:lnTo>
                <a:lnTo>
                  <a:pt x="8" y="14"/>
                </a:lnTo>
                <a:lnTo>
                  <a:pt x="6" y="17"/>
                </a:lnTo>
                <a:lnTo>
                  <a:pt x="4" y="19"/>
                </a:lnTo>
                <a:lnTo>
                  <a:pt x="3" y="22"/>
                </a:lnTo>
                <a:lnTo>
                  <a:pt x="2" y="24"/>
                </a:lnTo>
                <a:lnTo>
                  <a:pt x="1" y="27"/>
                </a:lnTo>
                <a:lnTo>
                  <a:pt x="1" y="29"/>
                </a:lnTo>
                <a:lnTo>
                  <a:pt x="0" y="32"/>
                </a:lnTo>
                <a:lnTo>
                  <a:pt x="0" y="35"/>
                </a:lnTo>
                <a:lnTo>
                  <a:pt x="0" y="38"/>
                </a:lnTo>
                <a:lnTo>
                  <a:pt x="0" y="41"/>
                </a:lnTo>
                <a:lnTo>
                  <a:pt x="0" y="44"/>
                </a:lnTo>
                <a:lnTo>
                  <a:pt x="1" y="46"/>
                </a:lnTo>
                <a:lnTo>
                  <a:pt x="1" y="49"/>
                </a:lnTo>
                <a:lnTo>
                  <a:pt x="2" y="52"/>
                </a:lnTo>
                <a:lnTo>
                  <a:pt x="3" y="54"/>
                </a:lnTo>
                <a:lnTo>
                  <a:pt x="4" y="57"/>
                </a:lnTo>
                <a:lnTo>
                  <a:pt x="6" y="59"/>
                </a:lnTo>
                <a:lnTo>
                  <a:pt x="8" y="62"/>
                </a:lnTo>
                <a:lnTo>
                  <a:pt x="9" y="64"/>
                </a:lnTo>
                <a:lnTo>
                  <a:pt x="11" y="66"/>
                </a:lnTo>
                <a:lnTo>
                  <a:pt x="13" y="67"/>
                </a:lnTo>
                <a:lnTo>
                  <a:pt x="15" y="69"/>
                </a:lnTo>
                <a:lnTo>
                  <a:pt x="17" y="71"/>
                </a:lnTo>
                <a:lnTo>
                  <a:pt x="20" y="72"/>
                </a:lnTo>
                <a:lnTo>
                  <a:pt x="22" y="73"/>
                </a:lnTo>
                <a:lnTo>
                  <a:pt x="24" y="74"/>
                </a:lnTo>
                <a:lnTo>
                  <a:pt x="27" y="75"/>
                </a:lnTo>
                <a:lnTo>
                  <a:pt x="30" y="75"/>
                </a:lnTo>
                <a:lnTo>
                  <a:pt x="32" y="76"/>
                </a:lnTo>
                <a:lnTo>
                  <a:pt x="35" y="76"/>
                </a:lnTo>
                <a:lnTo>
                  <a:pt x="37" y="76"/>
                </a:lnTo>
                <a:lnTo>
                  <a:pt x="40" y="75"/>
                </a:lnTo>
                <a:lnTo>
                  <a:pt x="43" y="75"/>
                </a:lnTo>
                <a:lnTo>
                  <a:pt x="45" y="74"/>
                </a:lnTo>
                <a:lnTo>
                  <a:pt x="48" y="73"/>
                </a:lnTo>
                <a:lnTo>
                  <a:pt x="50" y="72"/>
                </a:lnTo>
                <a:lnTo>
                  <a:pt x="52" y="71"/>
                </a:lnTo>
                <a:lnTo>
                  <a:pt x="54" y="69"/>
                </a:lnTo>
                <a:lnTo>
                  <a:pt x="57" y="67"/>
                </a:lnTo>
                <a:lnTo>
                  <a:pt x="59" y="66"/>
                </a:lnTo>
                <a:lnTo>
                  <a:pt x="60" y="64"/>
                </a:lnTo>
                <a:lnTo>
                  <a:pt x="62" y="62"/>
                </a:lnTo>
                <a:lnTo>
                  <a:pt x="64" y="59"/>
                </a:lnTo>
                <a:lnTo>
                  <a:pt x="65" y="57"/>
                </a:lnTo>
                <a:lnTo>
                  <a:pt x="66" y="54"/>
                </a:lnTo>
                <a:lnTo>
                  <a:pt x="67" y="52"/>
                </a:lnTo>
                <a:lnTo>
                  <a:pt x="68" y="49"/>
                </a:lnTo>
                <a:lnTo>
                  <a:pt x="69" y="46"/>
                </a:lnTo>
                <a:lnTo>
                  <a:pt x="69" y="44"/>
                </a:lnTo>
                <a:lnTo>
                  <a:pt x="70" y="41"/>
                </a:lnTo>
                <a:lnTo>
                  <a:pt x="70" y="38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4" name="Line 128"/>
          <p:cNvSpPr>
            <a:spLocks noChangeShapeType="1"/>
          </p:cNvSpPr>
          <p:nvPr/>
        </p:nvSpPr>
        <p:spPr bwMode="auto">
          <a:xfrm flipH="1">
            <a:off x="5549900" y="3889375"/>
            <a:ext cx="1698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5" name="Line 129"/>
          <p:cNvSpPr>
            <a:spLocks noChangeShapeType="1"/>
          </p:cNvSpPr>
          <p:nvPr/>
        </p:nvSpPr>
        <p:spPr bwMode="auto">
          <a:xfrm flipH="1">
            <a:off x="5549900" y="4389438"/>
            <a:ext cx="1698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6" name="Line 130"/>
          <p:cNvSpPr>
            <a:spLocks noChangeShapeType="1"/>
          </p:cNvSpPr>
          <p:nvPr/>
        </p:nvSpPr>
        <p:spPr bwMode="auto">
          <a:xfrm>
            <a:off x="5576888" y="3929063"/>
            <a:ext cx="1587" cy="4206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7" name="Freeform 131"/>
          <p:cNvSpPr>
            <a:spLocks/>
          </p:cNvSpPr>
          <p:nvPr/>
        </p:nvSpPr>
        <p:spPr bwMode="auto">
          <a:xfrm>
            <a:off x="5570538" y="3889375"/>
            <a:ext cx="12700" cy="39688"/>
          </a:xfrm>
          <a:custGeom>
            <a:avLst/>
            <a:gdLst>
              <a:gd name="T0" fmla="*/ 0 w 8"/>
              <a:gd name="T1" fmla="*/ 25 h 25"/>
              <a:gd name="T2" fmla="*/ 8 w 8"/>
              <a:gd name="T3" fmla="*/ 25 h 25"/>
              <a:gd name="T4" fmla="*/ 4 w 8"/>
              <a:gd name="T5" fmla="*/ 0 h 25"/>
              <a:gd name="T6" fmla="*/ 0 w 8"/>
              <a:gd name="T7" fmla="*/ 25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25"/>
                </a:moveTo>
                <a:lnTo>
                  <a:pt x="8" y="25"/>
                </a:lnTo>
                <a:lnTo>
                  <a:pt x="4" y="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8" name="Freeform 132"/>
          <p:cNvSpPr>
            <a:spLocks/>
          </p:cNvSpPr>
          <p:nvPr/>
        </p:nvSpPr>
        <p:spPr bwMode="auto">
          <a:xfrm>
            <a:off x="5570538" y="3889375"/>
            <a:ext cx="12700" cy="39688"/>
          </a:xfrm>
          <a:custGeom>
            <a:avLst/>
            <a:gdLst>
              <a:gd name="T0" fmla="*/ 0 w 8"/>
              <a:gd name="T1" fmla="*/ 25 h 25"/>
              <a:gd name="T2" fmla="*/ 8 w 8"/>
              <a:gd name="T3" fmla="*/ 25 h 25"/>
              <a:gd name="T4" fmla="*/ 4 w 8"/>
              <a:gd name="T5" fmla="*/ 0 h 25"/>
              <a:gd name="T6" fmla="*/ 0 w 8"/>
              <a:gd name="T7" fmla="*/ 25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25"/>
                </a:moveTo>
                <a:lnTo>
                  <a:pt x="8" y="25"/>
                </a:lnTo>
                <a:lnTo>
                  <a:pt x="4" y="0"/>
                </a:lnTo>
                <a:lnTo>
                  <a:pt x="0" y="2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9" name="Freeform 133"/>
          <p:cNvSpPr>
            <a:spLocks/>
          </p:cNvSpPr>
          <p:nvPr/>
        </p:nvSpPr>
        <p:spPr bwMode="auto">
          <a:xfrm>
            <a:off x="5570538" y="4349750"/>
            <a:ext cx="12700" cy="39688"/>
          </a:xfrm>
          <a:custGeom>
            <a:avLst/>
            <a:gdLst>
              <a:gd name="T0" fmla="*/ 0 w 8"/>
              <a:gd name="T1" fmla="*/ 0 h 25"/>
              <a:gd name="T2" fmla="*/ 8 w 8"/>
              <a:gd name="T3" fmla="*/ 0 h 25"/>
              <a:gd name="T4" fmla="*/ 4 w 8"/>
              <a:gd name="T5" fmla="*/ 25 h 25"/>
              <a:gd name="T6" fmla="*/ 0 w 8"/>
              <a:gd name="T7" fmla="*/ 0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0"/>
                </a:moveTo>
                <a:lnTo>
                  <a:pt x="8" y="0"/>
                </a:lnTo>
                <a:lnTo>
                  <a:pt x="4" y="2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0" name="Rectangle 134"/>
          <p:cNvSpPr>
            <a:spLocks noChangeArrowheads="1"/>
          </p:cNvSpPr>
          <p:nvPr/>
        </p:nvSpPr>
        <p:spPr bwMode="auto">
          <a:xfrm rot="-5400000">
            <a:off x="5459413" y="4065588"/>
            <a:ext cx="1047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50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971" name="Freeform 135"/>
          <p:cNvSpPr>
            <a:spLocks/>
          </p:cNvSpPr>
          <p:nvPr/>
        </p:nvSpPr>
        <p:spPr bwMode="auto">
          <a:xfrm>
            <a:off x="5570538" y="4349750"/>
            <a:ext cx="12700" cy="39688"/>
          </a:xfrm>
          <a:custGeom>
            <a:avLst/>
            <a:gdLst>
              <a:gd name="T0" fmla="*/ 0 w 8"/>
              <a:gd name="T1" fmla="*/ 0 h 25"/>
              <a:gd name="T2" fmla="*/ 8 w 8"/>
              <a:gd name="T3" fmla="*/ 0 h 25"/>
              <a:gd name="T4" fmla="*/ 4 w 8"/>
              <a:gd name="T5" fmla="*/ 25 h 25"/>
              <a:gd name="T6" fmla="*/ 0 w 8"/>
              <a:gd name="T7" fmla="*/ 0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0"/>
                </a:moveTo>
                <a:lnTo>
                  <a:pt x="8" y="0"/>
                </a:lnTo>
                <a:lnTo>
                  <a:pt x="4" y="25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2" name="Line 136"/>
          <p:cNvSpPr>
            <a:spLocks noChangeShapeType="1"/>
          </p:cNvSpPr>
          <p:nvPr/>
        </p:nvSpPr>
        <p:spPr bwMode="auto">
          <a:xfrm>
            <a:off x="5748338" y="3889375"/>
            <a:ext cx="15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3" name="Line 137"/>
          <p:cNvSpPr>
            <a:spLocks noChangeShapeType="1"/>
          </p:cNvSpPr>
          <p:nvPr/>
        </p:nvSpPr>
        <p:spPr bwMode="auto">
          <a:xfrm>
            <a:off x="5748338" y="4389438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4" name="Line 138"/>
          <p:cNvSpPr>
            <a:spLocks noChangeShapeType="1"/>
          </p:cNvSpPr>
          <p:nvPr/>
        </p:nvSpPr>
        <p:spPr bwMode="auto">
          <a:xfrm>
            <a:off x="5576888" y="4389438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5" name="Line 139"/>
          <p:cNvSpPr>
            <a:spLocks noChangeShapeType="1"/>
          </p:cNvSpPr>
          <p:nvPr/>
        </p:nvSpPr>
        <p:spPr bwMode="auto">
          <a:xfrm flipV="1">
            <a:off x="5748338" y="3489325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6" name="Line 140"/>
          <p:cNvSpPr>
            <a:spLocks noChangeShapeType="1"/>
          </p:cNvSpPr>
          <p:nvPr/>
        </p:nvSpPr>
        <p:spPr bwMode="auto">
          <a:xfrm flipV="1">
            <a:off x="6099175" y="3489325"/>
            <a:ext cx="1588" cy="2000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7" name="Line 141"/>
          <p:cNvSpPr>
            <a:spLocks noChangeShapeType="1"/>
          </p:cNvSpPr>
          <p:nvPr/>
        </p:nvSpPr>
        <p:spPr bwMode="auto">
          <a:xfrm>
            <a:off x="5784850" y="3519488"/>
            <a:ext cx="27622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8" name="Freeform 142"/>
          <p:cNvSpPr>
            <a:spLocks/>
          </p:cNvSpPr>
          <p:nvPr/>
        </p:nvSpPr>
        <p:spPr bwMode="auto">
          <a:xfrm>
            <a:off x="5748338" y="3511550"/>
            <a:ext cx="36512" cy="14288"/>
          </a:xfrm>
          <a:custGeom>
            <a:avLst/>
            <a:gdLst>
              <a:gd name="T0" fmla="*/ 23 w 23"/>
              <a:gd name="T1" fmla="*/ 0 h 9"/>
              <a:gd name="T2" fmla="*/ 23 w 23"/>
              <a:gd name="T3" fmla="*/ 9 h 9"/>
              <a:gd name="T4" fmla="*/ 0 w 23"/>
              <a:gd name="T5" fmla="*/ 5 h 9"/>
              <a:gd name="T6" fmla="*/ 23 w 23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  <a:gd name="T12" fmla="*/ 0 w 23"/>
              <a:gd name="T13" fmla="*/ 0 h 9"/>
              <a:gd name="T14" fmla="*/ 23 w 23"/>
              <a:gd name="T15" fmla="*/ 9 h 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" h="9">
                <a:moveTo>
                  <a:pt x="23" y="0"/>
                </a:moveTo>
                <a:lnTo>
                  <a:pt x="23" y="9"/>
                </a:lnTo>
                <a:lnTo>
                  <a:pt x="0" y="5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9" name="Freeform 143"/>
          <p:cNvSpPr>
            <a:spLocks/>
          </p:cNvSpPr>
          <p:nvPr/>
        </p:nvSpPr>
        <p:spPr bwMode="auto">
          <a:xfrm>
            <a:off x="5748338" y="3511550"/>
            <a:ext cx="36512" cy="14288"/>
          </a:xfrm>
          <a:custGeom>
            <a:avLst/>
            <a:gdLst>
              <a:gd name="T0" fmla="*/ 23 w 23"/>
              <a:gd name="T1" fmla="*/ 0 h 9"/>
              <a:gd name="T2" fmla="*/ 23 w 23"/>
              <a:gd name="T3" fmla="*/ 9 h 9"/>
              <a:gd name="T4" fmla="*/ 0 w 23"/>
              <a:gd name="T5" fmla="*/ 5 h 9"/>
              <a:gd name="T6" fmla="*/ 23 w 23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  <a:gd name="T12" fmla="*/ 0 w 23"/>
              <a:gd name="T13" fmla="*/ 0 h 9"/>
              <a:gd name="T14" fmla="*/ 23 w 23"/>
              <a:gd name="T15" fmla="*/ 9 h 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" h="9">
                <a:moveTo>
                  <a:pt x="23" y="0"/>
                </a:moveTo>
                <a:lnTo>
                  <a:pt x="23" y="9"/>
                </a:lnTo>
                <a:lnTo>
                  <a:pt x="0" y="5"/>
                </a:lnTo>
                <a:lnTo>
                  <a:pt x="23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80" name="Freeform 144"/>
          <p:cNvSpPr>
            <a:spLocks/>
          </p:cNvSpPr>
          <p:nvPr/>
        </p:nvSpPr>
        <p:spPr bwMode="auto">
          <a:xfrm>
            <a:off x="6061075" y="3511550"/>
            <a:ext cx="38100" cy="14288"/>
          </a:xfrm>
          <a:custGeom>
            <a:avLst/>
            <a:gdLst>
              <a:gd name="T0" fmla="*/ 0 w 24"/>
              <a:gd name="T1" fmla="*/ 0 h 9"/>
              <a:gd name="T2" fmla="*/ 0 w 24"/>
              <a:gd name="T3" fmla="*/ 9 h 9"/>
              <a:gd name="T4" fmla="*/ 24 w 24"/>
              <a:gd name="T5" fmla="*/ 5 h 9"/>
              <a:gd name="T6" fmla="*/ 0 w 24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  <a:gd name="T12" fmla="*/ 0 w 24"/>
              <a:gd name="T13" fmla="*/ 0 h 9"/>
              <a:gd name="T14" fmla="*/ 24 w 24"/>
              <a:gd name="T15" fmla="*/ 9 h 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" h="9">
                <a:moveTo>
                  <a:pt x="0" y="0"/>
                </a:moveTo>
                <a:lnTo>
                  <a:pt x="0" y="9"/>
                </a:lnTo>
                <a:lnTo>
                  <a:pt x="24" y="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1" name="Rectangle 145"/>
          <p:cNvSpPr>
            <a:spLocks noChangeArrowheads="1"/>
          </p:cNvSpPr>
          <p:nvPr/>
        </p:nvSpPr>
        <p:spPr bwMode="auto">
          <a:xfrm>
            <a:off x="5876925" y="3382963"/>
            <a:ext cx="1047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38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982" name="Freeform 146"/>
          <p:cNvSpPr>
            <a:spLocks/>
          </p:cNvSpPr>
          <p:nvPr/>
        </p:nvSpPr>
        <p:spPr bwMode="auto">
          <a:xfrm>
            <a:off x="6061075" y="3511550"/>
            <a:ext cx="38100" cy="14288"/>
          </a:xfrm>
          <a:custGeom>
            <a:avLst/>
            <a:gdLst>
              <a:gd name="T0" fmla="*/ 0 w 24"/>
              <a:gd name="T1" fmla="*/ 0 h 9"/>
              <a:gd name="T2" fmla="*/ 0 w 24"/>
              <a:gd name="T3" fmla="*/ 9 h 9"/>
              <a:gd name="T4" fmla="*/ 24 w 24"/>
              <a:gd name="T5" fmla="*/ 5 h 9"/>
              <a:gd name="T6" fmla="*/ 0 w 24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  <a:gd name="T12" fmla="*/ 0 w 24"/>
              <a:gd name="T13" fmla="*/ 0 h 9"/>
              <a:gd name="T14" fmla="*/ 24 w 24"/>
              <a:gd name="T15" fmla="*/ 9 h 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" h="9">
                <a:moveTo>
                  <a:pt x="0" y="0"/>
                </a:moveTo>
                <a:lnTo>
                  <a:pt x="0" y="9"/>
                </a:lnTo>
                <a:lnTo>
                  <a:pt x="24" y="5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83" name="Line 147"/>
          <p:cNvSpPr>
            <a:spLocks noChangeShapeType="1"/>
          </p:cNvSpPr>
          <p:nvPr/>
        </p:nvSpPr>
        <p:spPr bwMode="auto">
          <a:xfrm>
            <a:off x="5748338" y="3638550"/>
            <a:ext cx="15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84" name="Line 148"/>
          <p:cNvSpPr>
            <a:spLocks noChangeShapeType="1"/>
          </p:cNvSpPr>
          <p:nvPr/>
        </p:nvSpPr>
        <p:spPr bwMode="auto">
          <a:xfrm>
            <a:off x="6099175" y="3719513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85" name="Line 149"/>
          <p:cNvSpPr>
            <a:spLocks noChangeShapeType="1"/>
          </p:cNvSpPr>
          <p:nvPr/>
        </p:nvSpPr>
        <p:spPr bwMode="auto">
          <a:xfrm>
            <a:off x="6099175" y="3519488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86" name="Line 150"/>
          <p:cNvSpPr>
            <a:spLocks noChangeShapeType="1"/>
          </p:cNvSpPr>
          <p:nvPr/>
        </p:nvSpPr>
        <p:spPr bwMode="auto">
          <a:xfrm>
            <a:off x="5748338" y="4668838"/>
            <a:ext cx="1587" cy="2397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87" name="Line 151"/>
          <p:cNvSpPr>
            <a:spLocks noChangeShapeType="1"/>
          </p:cNvSpPr>
          <p:nvPr/>
        </p:nvSpPr>
        <p:spPr bwMode="auto">
          <a:xfrm>
            <a:off x="6672263" y="4668838"/>
            <a:ext cx="1587" cy="2397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88" name="Line 152"/>
          <p:cNvSpPr>
            <a:spLocks noChangeShapeType="1"/>
          </p:cNvSpPr>
          <p:nvPr/>
        </p:nvSpPr>
        <p:spPr bwMode="auto">
          <a:xfrm>
            <a:off x="5784850" y="4879975"/>
            <a:ext cx="84931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89" name="Freeform 153"/>
          <p:cNvSpPr>
            <a:spLocks/>
          </p:cNvSpPr>
          <p:nvPr/>
        </p:nvSpPr>
        <p:spPr bwMode="auto">
          <a:xfrm>
            <a:off x="5748338" y="4873625"/>
            <a:ext cx="36512" cy="12700"/>
          </a:xfrm>
          <a:custGeom>
            <a:avLst/>
            <a:gdLst>
              <a:gd name="T0" fmla="*/ 23 w 23"/>
              <a:gd name="T1" fmla="*/ 0 h 8"/>
              <a:gd name="T2" fmla="*/ 23 w 23"/>
              <a:gd name="T3" fmla="*/ 8 h 8"/>
              <a:gd name="T4" fmla="*/ 0 w 23"/>
              <a:gd name="T5" fmla="*/ 4 h 8"/>
              <a:gd name="T6" fmla="*/ 23 w 23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  <a:gd name="T12" fmla="*/ 0 w 23"/>
              <a:gd name="T13" fmla="*/ 0 h 8"/>
              <a:gd name="T14" fmla="*/ 23 w 23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" h="8">
                <a:moveTo>
                  <a:pt x="23" y="0"/>
                </a:moveTo>
                <a:lnTo>
                  <a:pt x="23" y="8"/>
                </a:lnTo>
                <a:lnTo>
                  <a:pt x="0" y="4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90" name="Freeform 154"/>
          <p:cNvSpPr>
            <a:spLocks/>
          </p:cNvSpPr>
          <p:nvPr/>
        </p:nvSpPr>
        <p:spPr bwMode="auto">
          <a:xfrm>
            <a:off x="5748338" y="4873625"/>
            <a:ext cx="36512" cy="12700"/>
          </a:xfrm>
          <a:custGeom>
            <a:avLst/>
            <a:gdLst>
              <a:gd name="T0" fmla="*/ 23 w 23"/>
              <a:gd name="T1" fmla="*/ 0 h 8"/>
              <a:gd name="T2" fmla="*/ 23 w 23"/>
              <a:gd name="T3" fmla="*/ 8 h 8"/>
              <a:gd name="T4" fmla="*/ 0 w 23"/>
              <a:gd name="T5" fmla="*/ 4 h 8"/>
              <a:gd name="T6" fmla="*/ 23 w 23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  <a:gd name="T12" fmla="*/ 0 w 23"/>
              <a:gd name="T13" fmla="*/ 0 h 8"/>
              <a:gd name="T14" fmla="*/ 23 w 23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" h="8">
                <a:moveTo>
                  <a:pt x="23" y="0"/>
                </a:moveTo>
                <a:lnTo>
                  <a:pt x="23" y="8"/>
                </a:lnTo>
                <a:lnTo>
                  <a:pt x="0" y="4"/>
                </a:lnTo>
                <a:lnTo>
                  <a:pt x="23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91" name="Freeform 155"/>
          <p:cNvSpPr>
            <a:spLocks/>
          </p:cNvSpPr>
          <p:nvPr/>
        </p:nvSpPr>
        <p:spPr bwMode="auto">
          <a:xfrm>
            <a:off x="6634163" y="4873625"/>
            <a:ext cx="38100" cy="12700"/>
          </a:xfrm>
          <a:custGeom>
            <a:avLst/>
            <a:gdLst>
              <a:gd name="T0" fmla="*/ 0 w 24"/>
              <a:gd name="T1" fmla="*/ 0 h 8"/>
              <a:gd name="T2" fmla="*/ 0 w 24"/>
              <a:gd name="T3" fmla="*/ 8 h 8"/>
              <a:gd name="T4" fmla="*/ 24 w 24"/>
              <a:gd name="T5" fmla="*/ 4 h 8"/>
              <a:gd name="T6" fmla="*/ 0 w 2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  <a:gd name="T12" fmla="*/ 0 w 24"/>
              <a:gd name="T13" fmla="*/ 0 h 8"/>
              <a:gd name="T14" fmla="*/ 24 w 24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" h="8">
                <a:moveTo>
                  <a:pt x="0" y="0"/>
                </a:moveTo>
                <a:lnTo>
                  <a:pt x="0" y="8"/>
                </a:lnTo>
                <a:lnTo>
                  <a:pt x="24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2" name="Rectangle 156"/>
          <p:cNvSpPr>
            <a:spLocks noChangeArrowheads="1"/>
          </p:cNvSpPr>
          <p:nvPr/>
        </p:nvSpPr>
        <p:spPr bwMode="auto">
          <a:xfrm>
            <a:off x="6137275" y="4743450"/>
            <a:ext cx="157163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100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7993" name="Freeform 157"/>
          <p:cNvSpPr>
            <a:spLocks/>
          </p:cNvSpPr>
          <p:nvPr/>
        </p:nvSpPr>
        <p:spPr bwMode="auto">
          <a:xfrm>
            <a:off x="6634163" y="4873625"/>
            <a:ext cx="38100" cy="12700"/>
          </a:xfrm>
          <a:custGeom>
            <a:avLst/>
            <a:gdLst>
              <a:gd name="T0" fmla="*/ 0 w 24"/>
              <a:gd name="T1" fmla="*/ 0 h 8"/>
              <a:gd name="T2" fmla="*/ 0 w 24"/>
              <a:gd name="T3" fmla="*/ 8 h 8"/>
              <a:gd name="T4" fmla="*/ 24 w 24"/>
              <a:gd name="T5" fmla="*/ 4 h 8"/>
              <a:gd name="T6" fmla="*/ 0 w 24"/>
              <a:gd name="T7" fmla="*/ 0 h 8"/>
              <a:gd name="T8" fmla="*/ 0 60000 65536"/>
              <a:gd name="T9" fmla="*/ 0 60000 65536"/>
              <a:gd name="T10" fmla="*/ 0 60000 65536"/>
              <a:gd name="T11" fmla="*/ 0 60000 65536"/>
              <a:gd name="T12" fmla="*/ 0 w 24"/>
              <a:gd name="T13" fmla="*/ 0 h 8"/>
              <a:gd name="T14" fmla="*/ 24 w 24"/>
              <a:gd name="T15" fmla="*/ 8 h 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" h="8">
                <a:moveTo>
                  <a:pt x="0" y="0"/>
                </a:moveTo>
                <a:lnTo>
                  <a:pt x="0" y="8"/>
                </a:lnTo>
                <a:lnTo>
                  <a:pt x="24" y="4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94" name="Line 158"/>
          <p:cNvSpPr>
            <a:spLocks noChangeShapeType="1"/>
          </p:cNvSpPr>
          <p:nvPr/>
        </p:nvSpPr>
        <p:spPr bwMode="auto">
          <a:xfrm>
            <a:off x="5748338" y="4638675"/>
            <a:ext cx="15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95" name="Line 159"/>
          <p:cNvSpPr>
            <a:spLocks noChangeShapeType="1"/>
          </p:cNvSpPr>
          <p:nvPr/>
        </p:nvSpPr>
        <p:spPr bwMode="auto">
          <a:xfrm>
            <a:off x="6672263" y="4638675"/>
            <a:ext cx="15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96" name="Line 160"/>
          <p:cNvSpPr>
            <a:spLocks noChangeShapeType="1"/>
          </p:cNvSpPr>
          <p:nvPr/>
        </p:nvSpPr>
        <p:spPr bwMode="auto">
          <a:xfrm>
            <a:off x="6672263" y="4879975"/>
            <a:ext cx="15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97" name="Line 161"/>
          <p:cNvSpPr>
            <a:spLocks noChangeShapeType="1"/>
          </p:cNvSpPr>
          <p:nvPr/>
        </p:nvSpPr>
        <p:spPr bwMode="auto">
          <a:xfrm>
            <a:off x="6099175" y="3808413"/>
            <a:ext cx="1588" cy="160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98" name="Line 162"/>
          <p:cNvSpPr>
            <a:spLocks noChangeShapeType="1"/>
          </p:cNvSpPr>
          <p:nvPr/>
        </p:nvSpPr>
        <p:spPr bwMode="auto">
          <a:xfrm flipH="1">
            <a:off x="6024563" y="3889375"/>
            <a:ext cx="1476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99" name="Line 163"/>
          <p:cNvSpPr>
            <a:spLocks noChangeShapeType="1"/>
          </p:cNvSpPr>
          <p:nvPr/>
        </p:nvSpPr>
        <p:spPr bwMode="auto">
          <a:xfrm>
            <a:off x="6099175" y="4310063"/>
            <a:ext cx="1588" cy="1587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00" name="Line 164"/>
          <p:cNvSpPr>
            <a:spLocks noChangeShapeType="1"/>
          </p:cNvSpPr>
          <p:nvPr/>
        </p:nvSpPr>
        <p:spPr bwMode="auto">
          <a:xfrm flipH="1">
            <a:off x="6024563" y="4389438"/>
            <a:ext cx="1476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01" name="Line 218"/>
          <p:cNvSpPr>
            <a:spLocks noChangeShapeType="1"/>
          </p:cNvSpPr>
          <p:nvPr/>
        </p:nvSpPr>
        <p:spPr bwMode="auto">
          <a:xfrm flipH="1">
            <a:off x="6186488" y="4286250"/>
            <a:ext cx="3556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02" name="Line 219"/>
          <p:cNvSpPr>
            <a:spLocks noChangeShapeType="1"/>
          </p:cNvSpPr>
          <p:nvPr/>
        </p:nvSpPr>
        <p:spPr bwMode="auto">
          <a:xfrm flipH="1">
            <a:off x="6161088" y="4286250"/>
            <a:ext cx="25400" cy="301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03" name="Rectangle 220"/>
          <p:cNvSpPr>
            <a:spLocks noChangeArrowheads="1"/>
          </p:cNvSpPr>
          <p:nvPr/>
        </p:nvSpPr>
        <p:spPr bwMode="auto">
          <a:xfrm>
            <a:off x="6211888" y="4146550"/>
            <a:ext cx="77787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2 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277" name="Rectangle 221"/>
          <p:cNvSpPr>
            <a:spLocks noChangeArrowheads="1"/>
          </p:cNvSpPr>
          <p:nvPr/>
        </p:nvSpPr>
        <p:spPr bwMode="auto">
          <a:xfrm>
            <a:off x="6281738" y="4132263"/>
            <a:ext cx="106362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VNI-Helve-Condense" pitchFamily="2" charset="0"/>
              </a:rPr>
              <a:t>loã 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45278" name="Rectangle 222"/>
          <p:cNvSpPr>
            <a:spLocks noChangeArrowheads="1"/>
          </p:cNvSpPr>
          <p:nvPr/>
        </p:nvSpPr>
        <p:spPr bwMode="auto">
          <a:xfrm>
            <a:off x="6386513" y="4146550"/>
            <a:ext cx="17780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Ø12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8006" name="Line 223"/>
          <p:cNvSpPr>
            <a:spLocks noChangeShapeType="1"/>
          </p:cNvSpPr>
          <p:nvPr/>
        </p:nvSpPr>
        <p:spPr bwMode="auto">
          <a:xfrm flipH="1">
            <a:off x="6011863" y="4462463"/>
            <a:ext cx="23812" cy="301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07" name="Line 224"/>
          <p:cNvSpPr>
            <a:spLocks noChangeShapeType="1"/>
          </p:cNvSpPr>
          <p:nvPr/>
        </p:nvSpPr>
        <p:spPr bwMode="auto">
          <a:xfrm flipV="1">
            <a:off x="6061075" y="4344988"/>
            <a:ext cx="74613" cy="88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08" name="Freeform 225"/>
          <p:cNvSpPr>
            <a:spLocks/>
          </p:cNvSpPr>
          <p:nvPr/>
        </p:nvSpPr>
        <p:spPr bwMode="auto">
          <a:xfrm>
            <a:off x="6032500" y="4433888"/>
            <a:ext cx="28575" cy="33337"/>
          </a:xfrm>
          <a:custGeom>
            <a:avLst/>
            <a:gdLst>
              <a:gd name="T0" fmla="*/ 0 w 18"/>
              <a:gd name="T1" fmla="*/ 15 h 21"/>
              <a:gd name="T2" fmla="*/ 5 w 18"/>
              <a:gd name="T3" fmla="*/ 21 h 21"/>
              <a:gd name="T4" fmla="*/ 18 w 18"/>
              <a:gd name="T5" fmla="*/ 0 h 21"/>
              <a:gd name="T6" fmla="*/ 0 w 18"/>
              <a:gd name="T7" fmla="*/ 15 h 21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21"/>
              <a:gd name="T14" fmla="*/ 18 w 18"/>
              <a:gd name="T15" fmla="*/ 21 h 2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21">
                <a:moveTo>
                  <a:pt x="0" y="15"/>
                </a:moveTo>
                <a:lnTo>
                  <a:pt x="5" y="21"/>
                </a:lnTo>
                <a:lnTo>
                  <a:pt x="18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09" name="Freeform 226"/>
          <p:cNvSpPr>
            <a:spLocks/>
          </p:cNvSpPr>
          <p:nvPr/>
        </p:nvSpPr>
        <p:spPr bwMode="auto">
          <a:xfrm>
            <a:off x="6032500" y="4433888"/>
            <a:ext cx="28575" cy="33337"/>
          </a:xfrm>
          <a:custGeom>
            <a:avLst/>
            <a:gdLst>
              <a:gd name="T0" fmla="*/ 0 w 18"/>
              <a:gd name="T1" fmla="*/ 15 h 21"/>
              <a:gd name="T2" fmla="*/ 5 w 18"/>
              <a:gd name="T3" fmla="*/ 21 h 21"/>
              <a:gd name="T4" fmla="*/ 18 w 18"/>
              <a:gd name="T5" fmla="*/ 0 h 21"/>
              <a:gd name="T6" fmla="*/ 0 w 18"/>
              <a:gd name="T7" fmla="*/ 15 h 21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21"/>
              <a:gd name="T14" fmla="*/ 18 w 18"/>
              <a:gd name="T15" fmla="*/ 21 h 2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21">
                <a:moveTo>
                  <a:pt x="0" y="15"/>
                </a:moveTo>
                <a:lnTo>
                  <a:pt x="5" y="21"/>
                </a:lnTo>
                <a:lnTo>
                  <a:pt x="18" y="0"/>
                </a:lnTo>
                <a:lnTo>
                  <a:pt x="0" y="1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0" name="Freeform 227"/>
          <p:cNvSpPr>
            <a:spLocks/>
          </p:cNvSpPr>
          <p:nvPr/>
        </p:nvSpPr>
        <p:spPr bwMode="auto">
          <a:xfrm>
            <a:off x="6135688" y="4311650"/>
            <a:ext cx="30162" cy="33338"/>
          </a:xfrm>
          <a:custGeom>
            <a:avLst/>
            <a:gdLst>
              <a:gd name="T0" fmla="*/ 13 w 19"/>
              <a:gd name="T1" fmla="*/ 0 h 21"/>
              <a:gd name="T2" fmla="*/ 19 w 19"/>
              <a:gd name="T3" fmla="*/ 5 h 21"/>
              <a:gd name="T4" fmla="*/ 0 w 19"/>
              <a:gd name="T5" fmla="*/ 21 h 21"/>
              <a:gd name="T6" fmla="*/ 13 w 19"/>
              <a:gd name="T7" fmla="*/ 0 h 21"/>
              <a:gd name="T8" fmla="*/ 0 60000 65536"/>
              <a:gd name="T9" fmla="*/ 0 60000 65536"/>
              <a:gd name="T10" fmla="*/ 0 60000 65536"/>
              <a:gd name="T11" fmla="*/ 0 60000 65536"/>
              <a:gd name="T12" fmla="*/ 0 w 19"/>
              <a:gd name="T13" fmla="*/ 0 h 21"/>
              <a:gd name="T14" fmla="*/ 19 w 19"/>
              <a:gd name="T15" fmla="*/ 21 h 2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" h="21">
                <a:moveTo>
                  <a:pt x="13" y="0"/>
                </a:moveTo>
                <a:lnTo>
                  <a:pt x="19" y="5"/>
                </a:lnTo>
                <a:lnTo>
                  <a:pt x="0" y="2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1" name="Freeform 228"/>
          <p:cNvSpPr>
            <a:spLocks/>
          </p:cNvSpPr>
          <p:nvPr/>
        </p:nvSpPr>
        <p:spPr bwMode="auto">
          <a:xfrm>
            <a:off x="6135688" y="4311650"/>
            <a:ext cx="30162" cy="33338"/>
          </a:xfrm>
          <a:custGeom>
            <a:avLst/>
            <a:gdLst>
              <a:gd name="T0" fmla="*/ 13 w 19"/>
              <a:gd name="T1" fmla="*/ 0 h 21"/>
              <a:gd name="T2" fmla="*/ 19 w 19"/>
              <a:gd name="T3" fmla="*/ 5 h 21"/>
              <a:gd name="T4" fmla="*/ 0 w 19"/>
              <a:gd name="T5" fmla="*/ 21 h 21"/>
              <a:gd name="T6" fmla="*/ 13 w 19"/>
              <a:gd name="T7" fmla="*/ 0 h 21"/>
              <a:gd name="T8" fmla="*/ 0 60000 65536"/>
              <a:gd name="T9" fmla="*/ 0 60000 65536"/>
              <a:gd name="T10" fmla="*/ 0 60000 65536"/>
              <a:gd name="T11" fmla="*/ 0 60000 65536"/>
              <a:gd name="T12" fmla="*/ 0 w 19"/>
              <a:gd name="T13" fmla="*/ 0 h 21"/>
              <a:gd name="T14" fmla="*/ 19 w 19"/>
              <a:gd name="T15" fmla="*/ 21 h 2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" h="21">
                <a:moveTo>
                  <a:pt x="13" y="0"/>
                </a:moveTo>
                <a:lnTo>
                  <a:pt x="19" y="5"/>
                </a:lnTo>
                <a:lnTo>
                  <a:pt x="0" y="21"/>
                </a:lnTo>
                <a:lnTo>
                  <a:pt x="13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2" name="Line 229"/>
          <p:cNvSpPr>
            <a:spLocks noChangeShapeType="1"/>
          </p:cNvSpPr>
          <p:nvPr/>
        </p:nvSpPr>
        <p:spPr bwMode="auto">
          <a:xfrm>
            <a:off x="6135688" y="4344988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3" name="Line 230"/>
          <p:cNvSpPr>
            <a:spLocks noChangeShapeType="1"/>
          </p:cNvSpPr>
          <p:nvPr/>
        </p:nvSpPr>
        <p:spPr bwMode="auto">
          <a:xfrm>
            <a:off x="6061075" y="4433888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4" name="Line 280"/>
          <p:cNvSpPr>
            <a:spLocks noChangeShapeType="1"/>
          </p:cNvSpPr>
          <p:nvPr/>
        </p:nvSpPr>
        <p:spPr bwMode="auto">
          <a:xfrm>
            <a:off x="6858000" y="4138613"/>
            <a:ext cx="1428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5" name="Line 281"/>
          <p:cNvSpPr>
            <a:spLocks noChangeShapeType="1"/>
          </p:cNvSpPr>
          <p:nvPr/>
        </p:nvSpPr>
        <p:spPr bwMode="auto">
          <a:xfrm>
            <a:off x="6929438" y="4138613"/>
            <a:ext cx="1587" cy="2619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6" name="Line 282"/>
          <p:cNvSpPr>
            <a:spLocks noChangeShapeType="1"/>
          </p:cNvSpPr>
          <p:nvPr/>
        </p:nvSpPr>
        <p:spPr bwMode="auto">
          <a:xfrm flipH="1">
            <a:off x="6894513" y="4138613"/>
            <a:ext cx="34925" cy="1254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7" name="Line 283"/>
          <p:cNvSpPr>
            <a:spLocks noChangeShapeType="1"/>
          </p:cNvSpPr>
          <p:nvPr/>
        </p:nvSpPr>
        <p:spPr bwMode="auto">
          <a:xfrm>
            <a:off x="6929438" y="4138613"/>
            <a:ext cx="34925" cy="1254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8" name="Line 284"/>
          <p:cNvSpPr>
            <a:spLocks noChangeShapeType="1"/>
          </p:cNvSpPr>
          <p:nvPr/>
        </p:nvSpPr>
        <p:spPr bwMode="auto">
          <a:xfrm>
            <a:off x="6894513" y="4264025"/>
            <a:ext cx="698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19" name="Freeform 285"/>
          <p:cNvSpPr>
            <a:spLocks/>
          </p:cNvSpPr>
          <p:nvPr/>
        </p:nvSpPr>
        <p:spPr bwMode="auto">
          <a:xfrm>
            <a:off x="6929438" y="4138613"/>
            <a:ext cx="1587" cy="1587"/>
          </a:xfrm>
          <a:custGeom>
            <a:avLst/>
            <a:gdLst>
              <a:gd name="T0" fmla="*/ 0 w 1587"/>
              <a:gd name="T1" fmla="*/ 0 h 1587"/>
              <a:gd name="T2" fmla="*/ 0 w 1587"/>
              <a:gd name="T3" fmla="*/ 0 h 1587"/>
              <a:gd name="T4" fmla="*/ 0 w 1587"/>
              <a:gd name="T5" fmla="*/ 0 h 1587"/>
              <a:gd name="T6" fmla="*/ 0 60000 65536"/>
              <a:gd name="T7" fmla="*/ 0 60000 65536"/>
              <a:gd name="T8" fmla="*/ 0 60000 65536"/>
              <a:gd name="T9" fmla="*/ 0 w 1587"/>
              <a:gd name="T10" fmla="*/ 0 h 1587"/>
              <a:gd name="T11" fmla="*/ 1587 w 1587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1587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0" name="Rectangle 286"/>
          <p:cNvSpPr>
            <a:spLocks noChangeArrowheads="1"/>
          </p:cNvSpPr>
          <p:nvPr/>
        </p:nvSpPr>
        <p:spPr bwMode="auto">
          <a:xfrm>
            <a:off x="6929438" y="4138613"/>
            <a:ext cx="1587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1" name="Freeform 287"/>
          <p:cNvSpPr>
            <a:spLocks/>
          </p:cNvSpPr>
          <p:nvPr/>
        </p:nvSpPr>
        <p:spPr bwMode="auto">
          <a:xfrm>
            <a:off x="6894513" y="4138613"/>
            <a:ext cx="34925" cy="125412"/>
          </a:xfrm>
          <a:custGeom>
            <a:avLst/>
            <a:gdLst>
              <a:gd name="T0" fmla="*/ 22 w 22"/>
              <a:gd name="T1" fmla="*/ 0 h 79"/>
              <a:gd name="T2" fmla="*/ 0 w 22"/>
              <a:gd name="T3" fmla="*/ 79 h 79"/>
              <a:gd name="T4" fmla="*/ 22 w 22"/>
              <a:gd name="T5" fmla="*/ 79 h 79"/>
              <a:gd name="T6" fmla="*/ 22 w 22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79"/>
              <a:gd name="T14" fmla="*/ 22 w 22"/>
              <a:gd name="T15" fmla="*/ 79 h 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79">
                <a:moveTo>
                  <a:pt x="22" y="0"/>
                </a:moveTo>
                <a:lnTo>
                  <a:pt x="0" y="79"/>
                </a:lnTo>
                <a:lnTo>
                  <a:pt x="22" y="79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2" name="Freeform 288"/>
          <p:cNvSpPr>
            <a:spLocks/>
          </p:cNvSpPr>
          <p:nvPr/>
        </p:nvSpPr>
        <p:spPr bwMode="auto">
          <a:xfrm>
            <a:off x="6894513" y="4138613"/>
            <a:ext cx="34925" cy="125412"/>
          </a:xfrm>
          <a:custGeom>
            <a:avLst/>
            <a:gdLst>
              <a:gd name="T0" fmla="*/ 22 w 22"/>
              <a:gd name="T1" fmla="*/ 0 h 79"/>
              <a:gd name="T2" fmla="*/ 0 w 22"/>
              <a:gd name="T3" fmla="*/ 79 h 79"/>
              <a:gd name="T4" fmla="*/ 22 w 22"/>
              <a:gd name="T5" fmla="*/ 79 h 79"/>
              <a:gd name="T6" fmla="*/ 22 w 22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79"/>
              <a:gd name="T14" fmla="*/ 22 w 22"/>
              <a:gd name="T15" fmla="*/ 79 h 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79">
                <a:moveTo>
                  <a:pt x="22" y="0"/>
                </a:moveTo>
                <a:lnTo>
                  <a:pt x="0" y="79"/>
                </a:lnTo>
                <a:lnTo>
                  <a:pt x="22" y="79"/>
                </a:lnTo>
                <a:lnTo>
                  <a:pt x="22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3" name="Freeform 289"/>
          <p:cNvSpPr>
            <a:spLocks/>
          </p:cNvSpPr>
          <p:nvPr/>
        </p:nvSpPr>
        <p:spPr bwMode="auto">
          <a:xfrm>
            <a:off x="6929438" y="4138613"/>
            <a:ext cx="34925" cy="125412"/>
          </a:xfrm>
          <a:custGeom>
            <a:avLst/>
            <a:gdLst>
              <a:gd name="T0" fmla="*/ 0 w 22"/>
              <a:gd name="T1" fmla="*/ 0 h 79"/>
              <a:gd name="T2" fmla="*/ 0 w 22"/>
              <a:gd name="T3" fmla="*/ 79 h 79"/>
              <a:gd name="T4" fmla="*/ 22 w 22"/>
              <a:gd name="T5" fmla="*/ 79 h 79"/>
              <a:gd name="T6" fmla="*/ 0 w 22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79"/>
              <a:gd name="T14" fmla="*/ 22 w 22"/>
              <a:gd name="T15" fmla="*/ 79 h 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79">
                <a:moveTo>
                  <a:pt x="0" y="0"/>
                </a:moveTo>
                <a:lnTo>
                  <a:pt x="0" y="79"/>
                </a:lnTo>
                <a:lnTo>
                  <a:pt x="22" y="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4" name="Freeform 290"/>
          <p:cNvSpPr>
            <a:spLocks/>
          </p:cNvSpPr>
          <p:nvPr/>
        </p:nvSpPr>
        <p:spPr bwMode="auto">
          <a:xfrm>
            <a:off x="6929438" y="4138613"/>
            <a:ext cx="34925" cy="125412"/>
          </a:xfrm>
          <a:custGeom>
            <a:avLst/>
            <a:gdLst>
              <a:gd name="T0" fmla="*/ 0 w 22"/>
              <a:gd name="T1" fmla="*/ 0 h 79"/>
              <a:gd name="T2" fmla="*/ 0 w 22"/>
              <a:gd name="T3" fmla="*/ 79 h 79"/>
              <a:gd name="T4" fmla="*/ 22 w 22"/>
              <a:gd name="T5" fmla="*/ 79 h 79"/>
              <a:gd name="T6" fmla="*/ 0 w 22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79"/>
              <a:gd name="T14" fmla="*/ 22 w 22"/>
              <a:gd name="T15" fmla="*/ 79 h 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79">
                <a:moveTo>
                  <a:pt x="0" y="0"/>
                </a:moveTo>
                <a:lnTo>
                  <a:pt x="0" y="79"/>
                </a:lnTo>
                <a:lnTo>
                  <a:pt x="22" y="79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5" name="Rectangle 291"/>
          <p:cNvSpPr>
            <a:spLocks noChangeArrowheads="1"/>
          </p:cNvSpPr>
          <p:nvPr/>
        </p:nvSpPr>
        <p:spPr bwMode="auto">
          <a:xfrm>
            <a:off x="6894513" y="4264025"/>
            <a:ext cx="34925" cy="158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6" name="Rectangle 292"/>
          <p:cNvSpPr>
            <a:spLocks noChangeArrowheads="1"/>
          </p:cNvSpPr>
          <p:nvPr/>
        </p:nvSpPr>
        <p:spPr bwMode="auto">
          <a:xfrm>
            <a:off x="6894513" y="4264025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7" name="Rectangle 293"/>
          <p:cNvSpPr>
            <a:spLocks noChangeArrowheads="1"/>
          </p:cNvSpPr>
          <p:nvPr/>
        </p:nvSpPr>
        <p:spPr bwMode="auto">
          <a:xfrm>
            <a:off x="6929438" y="4264025"/>
            <a:ext cx="34925" cy="158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8" name="Rectangle 294"/>
          <p:cNvSpPr>
            <a:spLocks noChangeArrowheads="1"/>
          </p:cNvSpPr>
          <p:nvPr/>
        </p:nvSpPr>
        <p:spPr bwMode="auto">
          <a:xfrm>
            <a:off x="6929438" y="4264025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29" name="Line 295"/>
          <p:cNvSpPr>
            <a:spLocks noChangeShapeType="1"/>
          </p:cNvSpPr>
          <p:nvPr/>
        </p:nvSpPr>
        <p:spPr bwMode="auto">
          <a:xfrm flipH="1">
            <a:off x="5291138" y="4138613"/>
            <a:ext cx="142875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0" name="Line 296"/>
          <p:cNvSpPr>
            <a:spLocks noChangeShapeType="1"/>
          </p:cNvSpPr>
          <p:nvPr/>
        </p:nvSpPr>
        <p:spPr bwMode="auto">
          <a:xfrm>
            <a:off x="5362575" y="4138613"/>
            <a:ext cx="1588" cy="2619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1" name="Line 297"/>
          <p:cNvSpPr>
            <a:spLocks noChangeShapeType="1"/>
          </p:cNvSpPr>
          <p:nvPr/>
        </p:nvSpPr>
        <p:spPr bwMode="auto">
          <a:xfrm>
            <a:off x="5362575" y="4138613"/>
            <a:ext cx="34925" cy="1254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2" name="Line 298"/>
          <p:cNvSpPr>
            <a:spLocks noChangeShapeType="1"/>
          </p:cNvSpPr>
          <p:nvPr/>
        </p:nvSpPr>
        <p:spPr bwMode="auto">
          <a:xfrm flipH="1">
            <a:off x="5329238" y="4138613"/>
            <a:ext cx="33337" cy="1254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3" name="Line 299"/>
          <p:cNvSpPr>
            <a:spLocks noChangeShapeType="1"/>
          </p:cNvSpPr>
          <p:nvPr/>
        </p:nvSpPr>
        <p:spPr bwMode="auto">
          <a:xfrm flipH="1">
            <a:off x="5329238" y="4264025"/>
            <a:ext cx="6826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4" name="Freeform 300"/>
          <p:cNvSpPr>
            <a:spLocks/>
          </p:cNvSpPr>
          <p:nvPr/>
        </p:nvSpPr>
        <p:spPr bwMode="auto">
          <a:xfrm>
            <a:off x="5362575" y="4138613"/>
            <a:ext cx="1588" cy="1587"/>
          </a:xfrm>
          <a:custGeom>
            <a:avLst/>
            <a:gdLst>
              <a:gd name="T0" fmla="*/ 0 w 1588"/>
              <a:gd name="T1" fmla="*/ 0 h 1587"/>
              <a:gd name="T2" fmla="*/ 0 w 1588"/>
              <a:gd name="T3" fmla="*/ 0 h 1587"/>
              <a:gd name="T4" fmla="*/ 0 w 1588"/>
              <a:gd name="T5" fmla="*/ 0 h 1587"/>
              <a:gd name="T6" fmla="*/ 0 60000 65536"/>
              <a:gd name="T7" fmla="*/ 0 60000 65536"/>
              <a:gd name="T8" fmla="*/ 0 60000 65536"/>
              <a:gd name="T9" fmla="*/ 0 w 1588"/>
              <a:gd name="T10" fmla="*/ 0 h 1587"/>
              <a:gd name="T11" fmla="*/ 1588 w 1588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1587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5" name="Rectangle 301"/>
          <p:cNvSpPr>
            <a:spLocks noChangeArrowheads="1"/>
          </p:cNvSpPr>
          <p:nvPr/>
        </p:nvSpPr>
        <p:spPr bwMode="auto">
          <a:xfrm>
            <a:off x="5362575" y="4138613"/>
            <a:ext cx="15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6" name="Freeform 302"/>
          <p:cNvSpPr>
            <a:spLocks/>
          </p:cNvSpPr>
          <p:nvPr/>
        </p:nvSpPr>
        <p:spPr bwMode="auto">
          <a:xfrm>
            <a:off x="5329238" y="4138613"/>
            <a:ext cx="33337" cy="125412"/>
          </a:xfrm>
          <a:custGeom>
            <a:avLst/>
            <a:gdLst>
              <a:gd name="T0" fmla="*/ 21 w 21"/>
              <a:gd name="T1" fmla="*/ 0 h 79"/>
              <a:gd name="T2" fmla="*/ 0 w 21"/>
              <a:gd name="T3" fmla="*/ 79 h 79"/>
              <a:gd name="T4" fmla="*/ 21 w 21"/>
              <a:gd name="T5" fmla="*/ 79 h 79"/>
              <a:gd name="T6" fmla="*/ 21 w 21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79"/>
              <a:gd name="T14" fmla="*/ 21 w 21"/>
              <a:gd name="T15" fmla="*/ 79 h 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79">
                <a:moveTo>
                  <a:pt x="21" y="0"/>
                </a:moveTo>
                <a:lnTo>
                  <a:pt x="0" y="79"/>
                </a:lnTo>
                <a:lnTo>
                  <a:pt x="21" y="79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7" name="Freeform 303"/>
          <p:cNvSpPr>
            <a:spLocks/>
          </p:cNvSpPr>
          <p:nvPr/>
        </p:nvSpPr>
        <p:spPr bwMode="auto">
          <a:xfrm>
            <a:off x="5329238" y="4138613"/>
            <a:ext cx="33337" cy="125412"/>
          </a:xfrm>
          <a:custGeom>
            <a:avLst/>
            <a:gdLst>
              <a:gd name="T0" fmla="*/ 21 w 21"/>
              <a:gd name="T1" fmla="*/ 0 h 79"/>
              <a:gd name="T2" fmla="*/ 0 w 21"/>
              <a:gd name="T3" fmla="*/ 79 h 79"/>
              <a:gd name="T4" fmla="*/ 21 w 21"/>
              <a:gd name="T5" fmla="*/ 79 h 79"/>
              <a:gd name="T6" fmla="*/ 21 w 21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79"/>
              <a:gd name="T14" fmla="*/ 21 w 21"/>
              <a:gd name="T15" fmla="*/ 79 h 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79">
                <a:moveTo>
                  <a:pt x="21" y="0"/>
                </a:moveTo>
                <a:lnTo>
                  <a:pt x="0" y="79"/>
                </a:lnTo>
                <a:lnTo>
                  <a:pt x="21" y="79"/>
                </a:lnTo>
                <a:lnTo>
                  <a:pt x="21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8" name="Freeform 304"/>
          <p:cNvSpPr>
            <a:spLocks/>
          </p:cNvSpPr>
          <p:nvPr/>
        </p:nvSpPr>
        <p:spPr bwMode="auto">
          <a:xfrm>
            <a:off x="5362575" y="4138613"/>
            <a:ext cx="34925" cy="125412"/>
          </a:xfrm>
          <a:custGeom>
            <a:avLst/>
            <a:gdLst>
              <a:gd name="T0" fmla="*/ 0 w 22"/>
              <a:gd name="T1" fmla="*/ 0 h 79"/>
              <a:gd name="T2" fmla="*/ 0 w 22"/>
              <a:gd name="T3" fmla="*/ 79 h 79"/>
              <a:gd name="T4" fmla="*/ 22 w 22"/>
              <a:gd name="T5" fmla="*/ 79 h 79"/>
              <a:gd name="T6" fmla="*/ 0 w 22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79"/>
              <a:gd name="T14" fmla="*/ 22 w 22"/>
              <a:gd name="T15" fmla="*/ 79 h 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79">
                <a:moveTo>
                  <a:pt x="0" y="0"/>
                </a:moveTo>
                <a:lnTo>
                  <a:pt x="0" y="79"/>
                </a:lnTo>
                <a:lnTo>
                  <a:pt x="22" y="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39" name="Freeform 305"/>
          <p:cNvSpPr>
            <a:spLocks/>
          </p:cNvSpPr>
          <p:nvPr/>
        </p:nvSpPr>
        <p:spPr bwMode="auto">
          <a:xfrm>
            <a:off x="5362575" y="4138613"/>
            <a:ext cx="34925" cy="125412"/>
          </a:xfrm>
          <a:custGeom>
            <a:avLst/>
            <a:gdLst>
              <a:gd name="T0" fmla="*/ 0 w 22"/>
              <a:gd name="T1" fmla="*/ 0 h 79"/>
              <a:gd name="T2" fmla="*/ 0 w 22"/>
              <a:gd name="T3" fmla="*/ 79 h 79"/>
              <a:gd name="T4" fmla="*/ 22 w 22"/>
              <a:gd name="T5" fmla="*/ 79 h 79"/>
              <a:gd name="T6" fmla="*/ 0 w 22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  <a:gd name="T12" fmla="*/ 0 w 22"/>
              <a:gd name="T13" fmla="*/ 0 h 79"/>
              <a:gd name="T14" fmla="*/ 22 w 22"/>
              <a:gd name="T15" fmla="*/ 79 h 7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2" h="79">
                <a:moveTo>
                  <a:pt x="0" y="0"/>
                </a:moveTo>
                <a:lnTo>
                  <a:pt x="0" y="79"/>
                </a:lnTo>
                <a:lnTo>
                  <a:pt x="22" y="79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40" name="Rectangle 306"/>
          <p:cNvSpPr>
            <a:spLocks noChangeArrowheads="1"/>
          </p:cNvSpPr>
          <p:nvPr/>
        </p:nvSpPr>
        <p:spPr bwMode="auto">
          <a:xfrm>
            <a:off x="5329238" y="4264025"/>
            <a:ext cx="33337" cy="158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41" name="Rectangle 307"/>
          <p:cNvSpPr>
            <a:spLocks noChangeArrowheads="1"/>
          </p:cNvSpPr>
          <p:nvPr/>
        </p:nvSpPr>
        <p:spPr bwMode="auto">
          <a:xfrm>
            <a:off x="5329238" y="4264025"/>
            <a:ext cx="33337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42" name="Rectangle 308"/>
          <p:cNvSpPr>
            <a:spLocks noChangeArrowheads="1"/>
          </p:cNvSpPr>
          <p:nvPr/>
        </p:nvSpPr>
        <p:spPr bwMode="auto">
          <a:xfrm>
            <a:off x="5362575" y="4264025"/>
            <a:ext cx="34925" cy="158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43" name="Rectangle 309"/>
          <p:cNvSpPr>
            <a:spLocks noChangeArrowheads="1"/>
          </p:cNvSpPr>
          <p:nvPr/>
        </p:nvSpPr>
        <p:spPr bwMode="auto">
          <a:xfrm>
            <a:off x="5154613" y="4017963"/>
            <a:ext cx="7937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-Condense" pitchFamily="2" charset="0"/>
              </a:rPr>
              <a:t>A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8044" name="Rectangle 310"/>
          <p:cNvSpPr>
            <a:spLocks noChangeArrowheads="1"/>
          </p:cNvSpPr>
          <p:nvPr/>
        </p:nvSpPr>
        <p:spPr bwMode="auto">
          <a:xfrm>
            <a:off x="7053263" y="4017963"/>
            <a:ext cx="7937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-Condense" pitchFamily="2" charset="0"/>
              </a:rPr>
              <a:t>A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8045" name="Rectangle 311"/>
          <p:cNvSpPr>
            <a:spLocks noChangeArrowheads="1"/>
          </p:cNvSpPr>
          <p:nvPr/>
        </p:nvSpPr>
        <p:spPr bwMode="auto">
          <a:xfrm>
            <a:off x="5362575" y="4264025"/>
            <a:ext cx="34925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46" name="Freeform 482"/>
          <p:cNvSpPr>
            <a:spLocks/>
          </p:cNvSpPr>
          <p:nvPr/>
        </p:nvSpPr>
        <p:spPr bwMode="auto">
          <a:xfrm>
            <a:off x="6556375" y="3633788"/>
            <a:ext cx="9525" cy="1011237"/>
          </a:xfrm>
          <a:custGeom>
            <a:avLst/>
            <a:gdLst>
              <a:gd name="T0" fmla="*/ 6 w 6"/>
              <a:gd name="T1" fmla="*/ 0 h 637"/>
              <a:gd name="T2" fmla="*/ 0 w 6"/>
              <a:gd name="T3" fmla="*/ 7 h 637"/>
              <a:gd name="T4" fmla="*/ 6 w 6"/>
              <a:gd name="T5" fmla="*/ 637 h 637"/>
              <a:gd name="T6" fmla="*/ 6 w 6"/>
              <a:gd name="T7" fmla="*/ 0 h 637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37"/>
              <a:gd name="T14" fmla="*/ 6 w 6"/>
              <a:gd name="T15" fmla="*/ 637 h 6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37">
                <a:moveTo>
                  <a:pt x="6" y="0"/>
                </a:moveTo>
                <a:lnTo>
                  <a:pt x="0" y="7"/>
                </a:lnTo>
                <a:lnTo>
                  <a:pt x="6" y="637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47" name="Freeform 483"/>
          <p:cNvSpPr>
            <a:spLocks/>
          </p:cNvSpPr>
          <p:nvPr/>
        </p:nvSpPr>
        <p:spPr bwMode="auto">
          <a:xfrm>
            <a:off x="6556375" y="3644900"/>
            <a:ext cx="9525" cy="1000125"/>
          </a:xfrm>
          <a:custGeom>
            <a:avLst/>
            <a:gdLst>
              <a:gd name="T0" fmla="*/ 0 w 6"/>
              <a:gd name="T1" fmla="*/ 0 h 630"/>
              <a:gd name="T2" fmla="*/ 6 w 6"/>
              <a:gd name="T3" fmla="*/ 630 h 630"/>
              <a:gd name="T4" fmla="*/ 0 w 6"/>
              <a:gd name="T5" fmla="*/ 623 h 630"/>
              <a:gd name="T6" fmla="*/ 0 w 6"/>
              <a:gd name="T7" fmla="*/ 0 h 630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30"/>
              <a:gd name="T14" fmla="*/ 6 w 6"/>
              <a:gd name="T15" fmla="*/ 630 h 63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30">
                <a:moveTo>
                  <a:pt x="0" y="0"/>
                </a:moveTo>
                <a:lnTo>
                  <a:pt x="6" y="630"/>
                </a:lnTo>
                <a:lnTo>
                  <a:pt x="0" y="6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48" name="Freeform 484"/>
          <p:cNvSpPr>
            <a:spLocks/>
          </p:cNvSpPr>
          <p:nvPr/>
        </p:nvSpPr>
        <p:spPr bwMode="auto">
          <a:xfrm>
            <a:off x="6556375" y="3633788"/>
            <a:ext cx="9525" cy="1011237"/>
          </a:xfrm>
          <a:custGeom>
            <a:avLst/>
            <a:gdLst>
              <a:gd name="T0" fmla="*/ 6 w 6"/>
              <a:gd name="T1" fmla="*/ 0 h 637"/>
              <a:gd name="T2" fmla="*/ 0 w 6"/>
              <a:gd name="T3" fmla="*/ 7 h 637"/>
              <a:gd name="T4" fmla="*/ 0 w 6"/>
              <a:gd name="T5" fmla="*/ 630 h 637"/>
              <a:gd name="T6" fmla="*/ 6 w 6"/>
              <a:gd name="T7" fmla="*/ 637 h 637"/>
              <a:gd name="T8" fmla="*/ 6 w 6"/>
              <a:gd name="T9" fmla="*/ 0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37"/>
              <a:gd name="T17" fmla="*/ 6 w 6"/>
              <a:gd name="T18" fmla="*/ 637 h 6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37">
                <a:moveTo>
                  <a:pt x="6" y="0"/>
                </a:moveTo>
                <a:lnTo>
                  <a:pt x="0" y="7"/>
                </a:lnTo>
                <a:lnTo>
                  <a:pt x="0" y="630"/>
                </a:lnTo>
                <a:lnTo>
                  <a:pt x="6" y="637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49" name="Freeform 485"/>
          <p:cNvSpPr>
            <a:spLocks/>
          </p:cNvSpPr>
          <p:nvPr/>
        </p:nvSpPr>
        <p:spPr bwMode="auto">
          <a:xfrm>
            <a:off x="5743575" y="4633913"/>
            <a:ext cx="822325" cy="11112"/>
          </a:xfrm>
          <a:custGeom>
            <a:avLst/>
            <a:gdLst>
              <a:gd name="T0" fmla="*/ 518 w 518"/>
              <a:gd name="T1" fmla="*/ 7 h 7"/>
              <a:gd name="T2" fmla="*/ 512 w 518"/>
              <a:gd name="T3" fmla="*/ 0 h 7"/>
              <a:gd name="T4" fmla="*/ 0 w 518"/>
              <a:gd name="T5" fmla="*/ 7 h 7"/>
              <a:gd name="T6" fmla="*/ 518 w 518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518"/>
              <a:gd name="T13" fmla="*/ 0 h 7"/>
              <a:gd name="T14" fmla="*/ 518 w 518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18" h="7">
                <a:moveTo>
                  <a:pt x="518" y="7"/>
                </a:moveTo>
                <a:lnTo>
                  <a:pt x="512" y="0"/>
                </a:lnTo>
                <a:lnTo>
                  <a:pt x="0" y="7"/>
                </a:lnTo>
                <a:lnTo>
                  <a:pt x="518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0" name="Freeform 486"/>
          <p:cNvSpPr>
            <a:spLocks/>
          </p:cNvSpPr>
          <p:nvPr/>
        </p:nvSpPr>
        <p:spPr bwMode="auto">
          <a:xfrm>
            <a:off x="5743575" y="4633913"/>
            <a:ext cx="812800" cy="11112"/>
          </a:xfrm>
          <a:custGeom>
            <a:avLst/>
            <a:gdLst>
              <a:gd name="T0" fmla="*/ 512 w 512"/>
              <a:gd name="T1" fmla="*/ 0 h 7"/>
              <a:gd name="T2" fmla="*/ 0 w 512"/>
              <a:gd name="T3" fmla="*/ 7 h 7"/>
              <a:gd name="T4" fmla="*/ 5 w 512"/>
              <a:gd name="T5" fmla="*/ 0 h 7"/>
              <a:gd name="T6" fmla="*/ 512 w 512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512"/>
              <a:gd name="T13" fmla="*/ 0 h 7"/>
              <a:gd name="T14" fmla="*/ 512 w 512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12" h="7">
                <a:moveTo>
                  <a:pt x="512" y="0"/>
                </a:moveTo>
                <a:lnTo>
                  <a:pt x="0" y="7"/>
                </a:lnTo>
                <a:lnTo>
                  <a:pt x="5" y="0"/>
                </a:lnTo>
                <a:lnTo>
                  <a:pt x="51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1" name="Freeform 487"/>
          <p:cNvSpPr>
            <a:spLocks/>
          </p:cNvSpPr>
          <p:nvPr/>
        </p:nvSpPr>
        <p:spPr bwMode="auto">
          <a:xfrm>
            <a:off x="5743575" y="4633913"/>
            <a:ext cx="822325" cy="11112"/>
          </a:xfrm>
          <a:custGeom>
            <a:avLst/>
            <a:gdLst>
              <a:gd name="T0" fmla="*/ 518 w 518"/>
              <a:gd name="T1" fmla="*/ 7 h 7"/>
              <a:gd name="T2" fmla="*/ 512 w 518"/>
              <a:gd name="T3" fmla="*/ 0 h 7"/>
              <a:gd name="T4" fmla="*/ 5 w 518"/>
              <a:gd name="T5" fmla="*/ 0 h 7"/>
              <a:gd name="T6" fmla="*/ 0 w 518"/>
              <a:gd name="T7" fmla="*/ 7 h 7"/>
              <a:gd name="T8" fmla="*/ 518 w 518"/>
              <a:gd name="T9" fmla="*/ 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8"/>
              <a:gd name="T16" fmla="*/ 0 h 7"/>
              <a:gd name="T17" fmla="*/ 518 w 518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8" h="7">
                <a:moveTo>
                  <a:pt x="518" y="7"/>
                </a:moveTo>
                <a:lnTo>
                  <a:pt x="512" y="0"/>
                </a:lnTo>
                <a:lnTo>
                  <a:pt x="5" y="0"/>
                </a:lnTo>
                <a:lnTo>
                  <a:pt x="0" y="7"/>
                </a:lnTo>
                <a:lnTo>
                  <a:pt x="518" y="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2" name="Freeform 488"/>
          <p:cNvSpPr>
            <a:spLocks/>
          </p:cNvSpPr>
          <p:nvPr/>
        </p:nvSpPr>
        <p:spPr bwMode="auto">
          <a:xfrm>
            <a:off x="5743575" y="3633788"/>
            <a:ext cx="7938" cy="1011237"/>
          </a:xfrm>
          <a:custGeom>
            <a:avLst/>
            <a:gdLst>
              <a:gd name="T0" fmla="*/ 0 w 5"/>
              <a:gd name="T1" fmla="*/ 637 h 637"/>
              <a:gd name="T2" fmla="*/ 5 w 5"/>
              <a:gd name="T3" fmla="*/ 630 h 637"/>
              <a:gd name="T4" fmla="*/ 0 w 5"/>
              <a:gd name="T5" fmla="*/ 0 h 637"/>
              <a:gd name="T6" fmla="*/ 0 w 5"/>
              <a:gd name="T7" fmla="*/ 637 h 637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637"/>
              <a:gd name="T14" fmla="*/ 5 w 5"/>
              <a:gd name="T15" fmla="*/ 637 h 6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637">
                <a:moveTo>
                  <a:pt x="0" y="637"/>
                </a:moveTo>
                <a:lnTo>
                  <a:pt x="5" y="630"/>
                </a:lnTo>
                <a:lnTo>
                  <a:pt x="0" y="0"/>
                </a:lnTo>
                <a:lnTo>
                  <a:pt x="0" y="6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3" name="Freeform 489"/>
          <p:cNvSpPr>
            <a:spLocks/>
          </p:cNvSpPr>
          <p:nvPr/>
        </p:nvSpPr>
        <p:spPr bwMode="auto">
          <a:xfrm>
            <a:off x="5743575" y="3633788"/>
            <a:ext cx="7938" cy="1000125"/>
          </a:xfrm>
          <a:custGeom>
            <a:avLst/>
            <a:gdLst>
              <a:gd name="T0" fmla="*/ 5 w 5"/>
              <a:gd name="T1" fmla="*/ 630 h 630"/>
              <a:gd name="T2" fmla="*/ 0 w 5"/>
              <a:gd name="T3" fmla="*/ 0 h 630"/>
              <a:gd name="T4" fmla="*/ 5 w 5"/>
              <a:gd name="T5" fmla="*/ 7 h 630"/>
              <a:gd name="T6" fmla="*/ 5 w 5"/>
              <a:gd name="T7" fmla="*/ 630 h 630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630"/>
              <a:gd name="T14" fmla="*/ 5 w 5"/>
              <a:gd name="T15" fmla="*/ 630 h 63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630">
                <a:moveTo>
                  <a:pt x="5" y="630"/>
                </a:moveTo>
                <a:lnTo>
                  <a:pt x="0" y="0"/>
                </a:lnTo>
                <a:lnTo>
                  <a:pt x="5" y="7"/>
                </a:lnTo>
                <a:lnTo>
                  <a:pt x="5" y="63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4" name="Freeform 490"/>
          <p:cNvSpPr>
            <a:spLocks/>
          </p:cNvSpPr>
          <p:nvPr/>
        </p:nvSpPr>
        <p:spPr bwMode="auto">
          <a:xfrm>
            <a:off x="5743575" y="3633788"/>
            <a:ext cx="7938" cy="1011237"/>
          </a:xfrm>
          <a:custGeom>
            <a:avLst/>
            <a:gdLst>
              <a:gd name="T0" fmla="*/ 0 w 5"/>
              <a:gd name="T1" fmla="*/ 637 h 637"/>
              <a:gd name="T2" fmla="*/ 5 w 5"/>
              <a:gd name="T3" fmla="*/ 630 h 637"/>
              <a:gd name="T4" fmla="*/ 5 w 5"/>
              <a:gd name="T5" fmla="*/ 7 h 637"/>
              <a:gd name="T6" fmla="*/ 0 w 5"/>
              <a:gd name="T7" fmla="*/ 0 h 637"/>
              <a:gd name="T8" fmla="*/ 0 w 5"/>
              <a:gd name="T9" fmla="*/ 637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637"/>
              <a:gd name="T17" fmla="*/ 5 w 5"/>
              <a:gd name="T18" fmla="*/ 637 h 6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637">
                <a:moveTo>
                  <a:pt x="0" y="637"/>
                </a:moveTo>
                <a:lnTo>
                  <a:pt x="5" y="630"/>
                </a:lnTo>
                <a:lnTo>
                  <a:pt x="5" y="7"/>
                </a:lnTo>
                <a:lnTo>
                  <a:pt x="0" y="0"/>
                </a:lnTo>
                <a:lnTo>
                  <a:pt x="0" y="63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5" name="Freeform 491"/>
          <p:cNvSpPr>
            <a:spLocks/>
          </p:cNvSpPr>
          <p:nvPr/>
        </p:nvSpPr>
        <p:spPr bwMode="auto">
          <a:xfrm>
            <a:off x="5743575" y="3633788"/>
            <a:ext cx="822325" cy="11112"/>
          </a:xfrm>
          <a:custGeom>
            <a:avLst/>
            <a:gdLst>
              <a:gd name="T0" fmla="*/ 0 w 518"/>
              <a:gd name="T1" fmla="*/ 0 h 7"/>
              <a:gd name="T2" fmla="*/ 5 w 518"/>
              <a:gd name="T3" fmla="*/ 7 h 7"/>
              <a:gd name="T4" fmla="*/ 518 w 518"/>
              <a:gd name="T5" fmla="*/ 0 h 7"/>
              <a:gd name="T6" fmla="*/ 0 w 518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518"/>
              <a:gd name="T13" fmla="*/ 0 h 7"/>
              <a:gd name="T14" fmla="*/ 518 w 518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18" h="7">
                <a:moveTo>
                  <a:pt x="0" y="0"/>
                </a:moveTo>
                <a:lnTo>
                  <a:pt x="5" y="7"/>
                </a:lnTo>
                <a:lnTo>
                  <a:pt x="5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6" name="Freeform 492"/>
          <p:cNvSpPr>
            <a:spLocks/>
          </p:cNvSpPr>
          <p:nvPr/>
        </p:nvSpPr>
        <p:spPr bwMode="auto">
          <a:xfrm>
            <a:off x="5751513" y="3633788"/>
            <a:ext cx="814387" cy="11112"/>
          </a:xfrm>
          <a:custGeom>
            <a:avLst/>
            <a:gdLst>
              <a:gd name="T0" fmla="*/ 0 w 513"/>
              <a:gd name="T1" fmla="*/ 7 h 7"/>
              <a:gd name="T2" fmla="*/ 513 w 513"/>
              <a:gd name="T3" fmla="*/ 0 h 7"/>
              <a:gd name="T4" fmla="*/ 507 w 513"/>
              <a:gd name="T5" fmla="*/ 7 h 7"/>
              <a:gd name="T6" fmla="*/ 0 w 513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513"/>
              <a:gd name="T13" fmla="*/ 0 h 7"/>
              <a:gd name="T14" fmla="*/ 513 w 513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13" h="7">
                <a:moveTo>
                  <a:pt x="0" y="7"/>
                </a:moveTo>
                <a:lnTo>
                  <a:pt x="513" y="0"/>
                </a:lnTo>
                <a:lnTo>
                  <a:pt x="507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7" name="Freeform 493"/>
          <p:cNvSpPr>
            <a:spLocks/>
          </p:cNvSpPr>
          <p:nvPr/>
        </p:nvSpPr>
        <p:spPr bwMode="auto">
          <a:xfrm>
            <a:off x="5743575" y="3633788"/>
            <a:ext cx="822325" cy="11112"/>
          </a:xfrm>
          <a:custGeom>
            <a:avLst/>
            <a:gdLst>
              <a:gd name="T0" fmla="*/ 0 w 518"/>
              <a:gd name="T1" fmla="*/ 0 h 7"/>
              <a:gd name="T2" fmla="*/ 5 w 518"/>
              <a:gd name="T3" fmla="*/ 7 h 7"/>
              <a:gd name="T4" fmla="*/ 512 w 518"/>
              <a:gd name="T5" fmla="*/ 7 h 7"/>
              <a:gd name="T6" fmla="*/ 518 w 518"/>
              <a:gd name="T7" fmla="*/ 0 h 7"/>
              <a:gd name="T8" fmla="*/ 0 w 518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8"/>
              <a:gd name="T16" fmla="*/ 0 h 7"/>
              <a:gd name="T17" fmla="*/ 518 w 518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8" h="7">
                <a:moveTo>
                  <a:pt x="0" y="0"/>
                </a:moveTo>
                <a:lnTo>
                  <a:pt x="5" y="7"/>
                </a:lnTo>
                <a:lnTo>
                  <a:pt x="512" y="7"/>
                </a:lnTo>
                <a:lnTo>
                  <a:pt x="518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8" name="Freeform 494"/>
          <p:cNvSpPr>
            <a:spLocks/>
          </p:cNvSpPr>
          <p:nvPr/>
        </p:nvSpPr>
        <p:spPr bwMode="auto">
          <a:xfrm>
            <a:off x="6667500" y="3633788"/>
            <a:ext cx="9525" cy="1011237"/>
          </a:xfrm>
          <a:custGeom>
            <a:avLst/>
            <a:gdLst>
              <a:gd name="T0" fmla="*/ 6 w 6"/>
              <a:gd name="T1" fmla="*/ 0 h 637"/>
              <a:gd name="T2" fmla="*/ 0 w 6"/>
              <a:gd name="T3" fmla="*/ 7 h 637"/>
              <a:gd name="T4" fmla="*/ 6 w 6"/>
              <a:gd name="T5" fmla="*/ 637 h 637"/>
              <a:gd name="T6" fmla="*/ 6 w 6"/>
              <a:gd name="T7" fmla="*/ 0 h 637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37"/>
              <a:gd name="T14" fmla="*/ 6 w 6"/>
              <a:gd name="T15" fmla="*/ 637 h 6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37">
                <a:moveTo>
                  <a:pt x="6" y="0"/>
                </a:moveTo>
                <a:lnTo>
                  <a:pt x="0" y="7"/>
                </a:lnTo>
                <a:lnTo>
                  <a:pt x="6" y="637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59" name="Freeform 495"/>
          <p:cNvSpPr>
            <a:spLocks/>
          </p:cNvSpPr>
          <p:nvPr/>
        </p:nvSpPr>
        <p:spPr bwMode="auto">
          <a:xfrm>
            <a:off x="6667500" y="3644900"/>
            <a:ext cx="9525" cy="1000125"/>
          </a:xfrm>
          <a:custGeom>
            <a:avLst/>
            <a:gdLst>
              <a:gd name="T0" fmla="*/ 0 w 6"/>
              <a:gd name="T1" fmla="*/ 0 h 630"/>
              <a:gd name="T2" fmla="*/ 6 w 6"/>
              <a:gd name="T3" fmla="*/ 630 h 630"/>
              <a:gd name="T4" fmla="*/ 0 w 6"/>
              <a:gd name="T5" fmla="*/ 623 h 630"/>
              <a:gd name="T6" fmla="*/ 0 w 6"/>
              <a:gd name="T7" fmla="*/ 0 h 630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30"/>
              <a:gd name="T14" fmla="*/ 6 w 6"/>
              <a:gd name="T15" fmla="*/ 630 h 63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30">
                <a:moveTo>
                  <a:pt x="0" y="0"/>
                </a:moveTo>
                <a:lnTo>
                  <a:pt x="6" y="630"/>
                </a:lnTo>
                <a:lnTo>
                  <a:pt x="0" y="6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0" name="Freeform 496"/>
          <p:cNvSpPr>
            <a:spLocks/>
          </p:cNvSpPr>
          <p:nvPr/>
        </p:nvSpPr>
        <p:spPr bwMode="auto">
          <a:xfrm>
            <a:off x="6667500" y="3633788"/>
            <a:ext cx="9525" cy="1011237"/>
          </a:xfrm>
          <a:custGeom>
            <a:avLst/>
            <a:gdLst>
              <a:gd name="T0" fmla="*/ 6 w 6"/>
              <a:gd name="T1" fmla="*/ 0 h 637"/>
              <a:gd name="T2" fmla="*/ 0 w 6"/>
              <a:gd name="T3" fmla="*/ 7 h 637"/>
              <a:gd name="T4" fmla="*/ 0 w 6"/>
              <a:gd name="T5" fmla="*/ 630 h 637"/>
              <a:gd name="T6" fmla="*/ 6 w 6"/>
              <a:gd name="T7" fmla="*/ 637 h 637"/>
              <a:gd name="T8" fmla="*/ 6 w 6"/>
              <a:gd name="T9" fmla="*/ 0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37"/>
              <a:gd name="T17" fmla="*/ 6 w 6"/>
              <a:gd name="T18" fmla="*/ 637 h 6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37">
                <a:moveTo>
                  <a:pt x="6" y="0"/>
                </a:moveTo>
                <a:lnTo>
                  <a:pt x="0" y="7"/>
                </a:lnTo>
                <a:lnTo>
                  <a:pt x="0" y="630"/>
                </a:lnTo>
                <a:lnTo>
                  <a:pt x="6" y="637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1" name="Freeform 497"/>
          <p:cNvSpPr>
            <a:spLocks/>
          </p:cNvSpPr>
          <p:nvPr/>
        </p:nvSpPr>
        <p:spPr bwMode="auto">
          <a:xfrm>
            <a:off x="6556375" y="4633913"/>
            <a:ext cx="120650" cy="11112"/>
          </a:xfrm>
          <a:custGeom>
            <a:avLst/>
            <a:gdLst>
              <a:gd name="T0" fmla="*/ 76 w 76"/>
              <a:gd name="T1" fmla="*/ 7 h 7"/>
              <a:gd name="T2" fmla="*/ 70 w 76"/>
              <a:gd name="T3" fmla="*/ 0 h 7"/>
              <a:gd name="T4" fmla="*/ 0 w 76"/>
              <a:gd name="T5" fmla="*/ 7 h 7"/>
              <a:gd name="T6" fmla="*/ 76 w 76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76"/>
              <a:gd name="T13" fmla="*/ 0 h 7"/>
              <a:gd name="T14" fmla="*/ 76 w 76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" h="7">
                <a:moveTo>
                  <a:pt x="76" y="7"/>
                </a:moveTo>
                <a:lnTo>
                  <a:pt x="70" y="0"/>
                </a:lnTo>
                <a:lnTo>
                  <a:pt x="0" y="7"/>
                </a:lnTo>
                <a:lnTo>
                  <a:pt x="76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2" name="Freeform 498"/>
          <p:cNvSpPr>
            <a:spLocks/>
          </p:cNvSpPr>
          <p:nvPr/>
        </p:nvSpPr>
        <p:spPr bwMode="auto">
          <a:xfrm>
            <a:off x="6556375" y="4633913"/>
            <a:ext cx="111125" cy="11112"/>
          </a:xfrm>
          <a:custGeom>
            <a:avLst/>
            <a:gdLst>
              <a:gd name="T0" fmla="*/ 70 w 70"/>
              <a:gd name="T1" fmla="*/ 0 h 7"/>
              <a:gd name="T2" fmla="*/ 0 w 70"/>
              <a:gd name="T3" fmla="*/ 7 h 7"/>
              <a:gd name="T4" fmla="*/ 6 w 70"/>
              <a:gd name="T5" fmla="*/ 0 h 7"/>
              <a:gd name="T6" fmla="*/ 70 w 70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70"/>
              <a:gd name="T13" fmla="*/ 0 h 7"/>
              <a:gd name="T14" fmla="*/ 70 w 70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0" h="7">
                <a:moveTo>
                  <a:pt x="70" y="0"/>
                </a:moveTo>
                <a:lnTo>
                  <a:pt x="0" y="7"/>
                </a:lnTo>
                <a:lnTo>
                  <a:pt x="6" y="0"/>
                </a:lnTo>
                <a:lnTo>
                  <a:pt x="7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3" name="Freeform 499"/>
          <p:cNvSpPr>
            <a:spLocks/>
          </p:cNvSpPr>
          <p:nvPr/>
        </p:nvSpPr>
        <p:spPr bwMode="auto">
          <a:xfrm>
            <a:off x="6556375" y="4633913"/>
            <a:ext cx="120650" cy="11112"/>
          </a:xfrm>
          <a:custGeom>
            <a:avLst/>
            <a:gdLst>
              <a:gd name="T0" fmla="*/ 76 w 76"/>
              <a:gd name="T1" fmla="*/ 7 h 7"/>
              <a:gd name="T2" fmla="*/ 70 w 76"/>
              <a:gd name="T3" fmla="*/ 0 h 7"/>
              <a:gd name="T4" fmla="*/ 6 w 76"/>
              <a:gd name="T5" fmla="*/ 0 h 7"/>
              <a:gd name="T6" fmla="*/ 0 w 76"/>
              <a:gd name="T7" fmla="*/ 7 h 7"/>
              <a:gd name="T8" fmla="*/ 76 w 76"/>
              <a:gd name="T9" fmla="*/ 7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7"/>
              <a:gd name="T17" fmla="*/ 76 w 76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7">
                <a:moveTo>
                  <a:pt x="76" y="7"/>
                </a:moveTo>
                <a:lnTo>
                  <a:pt x="70" y="0"/>
                </a:lnTo>
                <a:lnTo>
                  <a:pt x="6" y="0"/>
                </a:lnTo>
                <a:lnTo>
                  <a:pt x="0" y="7"/>
                </a:lnTo>
                <a:lnTo>
                  <a:pt x="76" y="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4" name="Freeform 500"/>
          <p:cNvSpPr>
            <a:spLocks/>
          </p:cNvSpPr>
          <p:nvPr/>
        </p:nvSpPr>
        <p:spPr bwMode="auto">
          <a:xfrm>
            <a:off x="6556375" y="3633788"/>
            <a:ext cx="9525" cy="1011237"/>
          </a:xfrm>
          <a:custGeom>
            <a:avLst/>
            <a:gdLst>
              <a:gd name="T0" fmla="*/ 0 w 6"/>
              <a:gd name="T1" fmla="*/ 637 h 637"/>
              <a:gd name="T2" fmla="*/ 6 w 6"/>
              <a:gd name="T3" fmla="*/ 630 h 637"/>
              <a:gd name="T4" fmla="*/ 0 w 6"/>
              <a:gd name="T5" fmla="*/ 0 h 637"/>
              <a:gd name="T6" fmla="*/ 0 w 6"/>
              <a:gd name="T7" fmla="*/ 637 h 637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37"/>
              <a:gd name="T14" fmla="*/ 6 w 6"/>
              <a:gd name="T15" fmla="*/ 637 h 6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37">
                <a:moveTo>
                  <a:pt x="0" y="637"/>
                </a:moveTo>
                <a:lnTo>
                  <a:pt x="6" y="630"/>
                </a:lnTo>
                <a:lnTo>
                  <a:pt x="0" y="0"/>
                </a:lnTo>
                <a:lnTo>
                  <a:pt x="0" y="6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5" name="Freeform 501"/>
          <p:cNvSpPr>
            <a:spLocks/>
          </p:cNvSpPr>
          <p:nvPr/>
        </p:nvSpPr>
        <p:spPr bwMode="auto">
          <a:xfrm>
            <a:off x="6556375" y="3633788"/>
            <a:ext cx="9525" cy="1000125"/>
          </a:xfrm>
          <a:custGeom>
            <a:avLst/>
            <a:gdLst>
              <a:gd name="T0" fmla="*/ 6 w 6"/>
              <a:gd name="T1" fmla="*/ 630 h 630"/>
              <a:gd name="T2" fmla="*/ 0 w 6"/>
              <a:gd name="T3" fmla="*/ 0 h 630"/>
              <a:gd name="T4" fmla="*/ 6 w 6"/>
              <a:gd name="T5" fmla="*/ 7 h 630"/>
              <a:gd name="T6" fmla="*/ 6 w 6"/>
              <a:gd name="T7" fmla="*/ 630 h 630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30"/>
              <a:gd name="T14" fmla="*/ 6 w 6"/>
              <a:gd name="T15" fmla="*/ 630 h 63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30">
                <a:moveTo>
                  <a:pt x="6" y="630"/>
                </a:moveTo>
                <a:lnTo>
                  <a:pt x="0" y="0"/>
                </a:lnTo>
                <a:lnTo>
                  <a:pt x="6" y="7"/>
                </a:lnTo>
                <a:lnTo>
                  <a:pt x="6" y="63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6" name="Freeform 502"/>
          <p:cNvSpPr>
            <a:spLocks/>
          </p:cNvSpPr>
          <p:nvPr/>
        </p:nvSpPr>
        <p:spPr bwMode="auto">
          <a:xfrm>
            <a:off x="6556375" y="3633788"/>
            <a:ext cx="9525" cy="1011237"/>
          </a:xfrm>
          <a:custGeom>
            <a:avLst/>
            <a:gdLst>
              <a:gd name="T0" fmla="*/ 0 w 6"/>
              <a:gd name="T1" fmla="*/ 637 h 637"/>
              <a:gd name="T2" fmla="*/ 6 w 6"/>
              <a:gd name="T3" fmla="*/ 630 h 637"/>
              <a:gd name="T4" fmla="*/ 6 w 6"/>
              <a:gd name="T5" fmla="*/ 7 h 637"/>
              <a:gd name="T6" fmla="*/ 0 w 6"/>
              <a:gd name="T7" fmla="*/ 0 h 637"/>
              <a:gd name="T8" fmla="*/ 0 w 6"/>
              <a:gd name="T9" fmla="*/ 637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37"/>
              <a:gd name="T17" fmla="*/ 6 w 6"/>
              <a:gd name="T18" fmla="*/ 637 h 6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37">
                <a:moveTo>
                  <a:pt x="0" y="637"/>
                </a:moveTo>
                <a:lnTo>
                  <a:pt x="6" y="630"/>
                </a:lnTo>
                <a:lnTo>
                  <a:pt x="6" y="7"/>
                </a:lnTo>
                <a:lnTo>
                  <a:pt x="0" y="0"/>
                </a:lnTo>
                <a:lnTo>
                  <a:pt x="0" y="63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7" name="Freeform 503"/>
          <p:cNvSpPr>
            <a:spLocks/>
          </p:cNvSpPr>
          <p:nvPr/>
        </p:nvSpPr>
        <p:spPr bwMode="auto">
          <a:xfrm>
            <a:off x="6556375" y="3633788"/>
            <a:ext cx="120650" cy="11112"/>
          </a:xfrm>
          <a:custGeom>
            <a:avLst/>
            <a:gdLst>
              <a:gd name="T0" fmla="*/ 0 w 76"/>
              <a:gd name="T1" fmla="*/ 0 h 7"/>
              <a:gd name="T2" fmla="*/ 6 w 76"/>
              <a:gd name="T3" fmla="*/ 7 h 7"/>
              <a:gd name="T4" fmla="*/ 76 w 76"/>
              <a:gd name="T5" fmla="*/ 0 h 7"/>
              <a:gd name="T6" fmla="*/ 0 w 76"/>
              <a:gd name="T7" fmla="*/ 0 h 7"/>
              <a:gd name="T8" fmla="*/ 0 60000 65536"/>
              <a:gd name="T9" fmla="*/ 0 60000 65536"/>
              <a:gd name="T10" fmla="*/ 0 60000 65536"/>
              <a:gd name="T11" fmla="*/ 0 60000 65536"/>
              <a:gd name="T12" fmla="*/ 0 w 76"/>
              <a:gd name="T13" fmla="*/ 0 h 7"/>
              <a:gd name="T14" fmla="*/ 76 w 76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" h="7">
                <a:moveTo>
                  <a:pt x="0" y="0"/>
                </a:moveTo>
                <a:lnTo>
                  <a:pt x="6" y="7"/>
                </a:lnTo>
                <a:lnTo>
                  <a:pt x="7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8" name="Freeform 504"/>
          <p:cNvSpPr>
            <a:spLocks/>
          </p:cNvSpPr>
          <p:nvPr/>
        </p:nvSpPr>
        <p:spPr bwMode="auto">
          <a:xfrm>
            <a:off x="6565900" y="3633788"/>
            <a:ext cx="111125" cy="11112"/>
          </a:xfrm>
          <a:custGeom>
            <a:avLst/>
            <a:gdLst>
              <a:gd name="T0" fmla="*/ 0 w 70"/>
              <a:gd name="T1" fmla="*/ 7 h 7"/>
              <a:gd name="T2" fmla="*/ 70 w 70"/>
              <a:gd name="T3" fmla="*/ 0 h 7"/>
              <a:gd name="T4" fmla="*/ 64 w 70"/>
              <a:gd name="T5" fmla="*/ 7 h 7"/>
              <a:gd name="T6" fmla="*/ 0 w 70"/>
              <a:gd name="T7" fmla="*/ 7 h 7"/>
              <a:gd name="T8" fmla="*/ 0 60000 65536"/>
              <a:gd name="T9" fmla="*/ 0 60000 65536"/>
              <a:gd name="T10" fmla="*/ 0 60000 65536"/>
              <a:gd name="T11" fmla="*/ 0 60000 65536"/>
              <a:gd name="T12" fmla="*/ 0 w 70"/>
              <a:gd name="T13" fmla="*/ 0 h 7"/>
              <a:gd name="T14" fmla="*/ 70 w 70"/>
              <a:gd name="T15" fmla="*/ 7 h 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0" h="7">
                <a:moveTo>
                  <a:pt x="0" y="7"/>
                </a:moveTo>
                <a:lnTo>
                  <a:pt x="70" y="0"/>
                </a:lnTo>
                <a:lnTo>
                  <a:pt x="64" y="7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69" name="Freeform 505"/>
          <p:cNvSpPr>
            <a:spLocks/>
          </p:cNvSpPr>
          <p:nvPr/>
        </p:nvSpPr>
        <p:spPr bwMode="auto">
          <a:xfrm>
            <a:off x="6556375" y="3633788"/>
            <a:ext cx="120650" cy="11112"/>
          </a:xfrm>
          <a:custGeom>
            <a:avLst/>
            <a:gdLst>
              <a:gd name="T0" fmla="*/ 0 w 76"/>
              <a:gd name="T1" fmla="*/ 0 h 7"/>
              <a:gd name="T2" fmla="*/ 6 w 76"/>
              <a:gd name="T3" fmla="*/ 7 h 7"/>
              <a:gd name="T4" fmla="*/ 70 w 76"/>
              <a:gd name="T5" fmla="*/ 7 h 7"/>
              <a:gd name="T6" fmla="*/ 76 w 76"/>
              <a:gd name="T7" fmla="*/ 0 h 7"/>
              <a:gd name="T8" fmla="*/ 0 w 76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7"/>
              <a:gd name="T17" fmla="*/ 76 w 76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7">
                <a:moveTo>
                  <a:pt x="0" y="0"/>
                </a:moveTo>
                <a:lnTo>
                  <a:pt x="6" y="7"/>
                </a:lnTo>
                <a:lnTo>
                  <a:pt x="70" y="7"/>
                </a:lnTo>
                <a:lnTo>
                  <a:pt x="76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0" name="Freeform 507"/>
          <p:cNvSpPr>
            <a:spLocks/>
          </p:cNvSpPr>
          <p:nvPr/>
        </p:nvSpPr>
        <p:spPr bwMode="auto">
          <a:xfrm>
            <a:off x="6858000" y="4130675"/>
            <a:ext cx="142875" cy="15875"/>
          </a:xfrm>
          <a:custGeom>
            <a:avLst/>
            <a:gdLst>
              <a:gd name="T0" fmla="*/ 0 w 90"/>
              <a:gd name="T1" fmla="*/ 0 h 10"/>
              <a:gd name="T2" fmla="*/ 0 w 90"/>
              <a:gd name="T3" fmla="*/ 10 h 10"/>
              <a:gd name="T4" fmla="*/ 90 w 90"/>
              <a:gd name="T5" fmla="*/ 0 h 10"/>
              <a:gd name="T6" fmla="*/ 0 w 9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  <a:gd name="T12" fmla="*/ 0 w 90"/>
              <a:gd name="T13" fmla="*/ 0 h 10"/>
              <a:gd name="T14" fmla="*/ 90 w 90"/>
              <a:gd name="T15" fmla="*/ 10 h 1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0" h="10">
                <a:moveTo>
                  <a:pt x="0" y="0"/>
                </a:moveTo>
                <a:lnTo>
                  <a:pt x="0" y="10"/>
                </a:lnTo>
                <a:lnTo>
                  <a:pt x="9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1" name="Freeform 508"/>
          <p:cNvSpPr>
            <a:spLocks/>
          </p:cNvSpPr>
          <p:nvPr/>
        </p:nvSpPr>
        <p:spPr bwMode="auto">
          <a:xfrm>
            <a:off x="6858000" y="4130675"/>
            <a:ext cx="142875" cy="15875"/>
          </a:xfrm>
          <a:custGeom>
            <a:avLst/>
            <a:gdLst>
              <a:gd name="T0" fmla="*/ 0 w 90"/>
              <a:gd name="T1" fmla="*/ 10 h 10"/>
              <a:gd name="T2" fmla="*/ 90 w 90"/>
              <a:gd name="T3" fmla="*/ 0 h 10"/>
              <a:gd name="T4" fmla="*/ 90 w 90"/>
              <a:gd name="T5" fmla="*/ 10 h 10"/>
              <a:gd name="T6" fmla="*/ 0 w 90"/>
              <a:gd name="T7" fmla="*/ 10 h 10"/>
              <a:gd name="T8" fmla="*/ 0 60000 65536"/>
              <a:gd name="T9" fmla="*/ 0 60000 65536"/>
              <a:gd name="T10" fmla="*/ 0 60000 65536"/>
              <a:gd name="T11" fmla="*/ 0 60000 65536"/>
              <a:gd name="T12" fmla="*/ 0 w 90"/>
              <a:gd name="T13" fmla="*/ 0 h 10"/>
              <a:gd name="T14" fmla="*/ 90 w 90"/>
              <a:gd name="T15" fmla="*/ 10 h 1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0" h="10">
                <a:moveTo>
                  <a:pt x="0" y="10"/>
                </a:moveTo>
                <a:lnTo>
                  <a:pt x="90" y="0"/>
                </a:lnTo>
                <a:lnTo>
                  <a:pt x="90" y="10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2" name="Rectangle 509"/>
          <p:cNvSpPr>
            <a:spLocks noChangeArrowheads="1"/>
          </p:cNvSpPr>
          <p:nvPr/>
        </p:nvSpPr>
        <p:spPr bwMode="auto">
          <a:xfrm>
            <a:off x="6858000" y="4130675"/>
            <a:ext cx="142875" cy="15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3" name="Line 510"/>
          <p:cNvSpPr>
            <a:spLocks noChangeShapeType="1"/>
          </p:cNvSpPr>
          <p:nvPr/>
        </p:nvSpPr>
        <p:spPr bwMode="auto">
          <a:xfrm>
            <a:off x="6929438" y="4138613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4" name="Freeform 511"/>
          <p:cNvSpPr>
            <a:spLocks/>
          </p:cNvSpPr>
          <p:nvPr/>
        </p:nvSpPr>
        <p:spPr bwMode="auto">
          <a:xfrm>
            <a:off x="6923088" y="4138613"/>
            <a:ext cx="12700" cy="261937"/>
          </a:xfrm>
          <a:custGeom>
            <a:avLst/>
            <a:gdLst>
              <a:gd name="T0" fmla="*/ 8 w 8"/>
              <a:gd name="T1" fmla="*/ 0 h 165"/>
              <a:gd name="T2" fmla="*/ 0 w 8"/>
              <a:gd name="T3" fmla="*/ 0 h 165"/>
              <a:gd name="T4" fmla="*/ 8 w 8"/>
              <a:gd name="T5" fmla="*/ 165 h 165"/>
              <a:gd name="T6" fmla="*/ 8 w 8"/>
              <a:gd name="T7" fmla="*/ 0 h 16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165"/>
              <a:gd name="T14" fmla="*/ 8 w 8"/>
              <a:gd name="T15" fmla="*/ 165 h 16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165">
                <a:moveTo>
                  <a:pt x="8" y="0"/>
                </a:moveTo>
                <a:lnTo>
                  <a:pt x="0" y="0"/>
                </a:lnTo>
                <a:lnTo>
                  <a:pt x="8" y="165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5" name="Freeform 512"/>
          <p:cNvSpPr>
            <a:spLocks/>
          </p:cNvSpPr>
          <p:nvPr/>
        </p:nvSpPr>
        <p:spPr bwMode="auto">
          <a:xfrm>
            <a:off x="6923088" y="4138613"/>
            <a:ext cx="12700" cy="261937"/>
          </a:xfrm>
          <a:custGeom>
            <a:avLst/>
            <a:gdLst>
              <a:gd name="T0" fmla="*/ 0 w 8"/>
              <a:gd name="T1" fmla="*/ 0 h 165"/>
              <a:gd name="T2" fmla="*/ 8 w 8"/>
              <a:gd name="T3" fmla="*/ 165 h 165"/>
              <a:gd name="T4" fmla="*/ 0 w 8"/>
              <a:gd name="T5" fmla="*/ 165 h 165"/>
              <a:gd name="T6" fmla="*/ 0 w 8"/>
              <a:gd name="T7" fmla="*/ 0 h 16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165"/>
              <a:gd name="T14" fmla="*/ 8 w 8"/>
              <a:gd name="T15" fmla="*/ 165 h 16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165">
                <a:moveTo>
                  <a:pt x="0" y="0"/>
                </a:moveTo>
                <a:lnTo>
                  <a:pt x="8" y="165"/>
                </a:lnTo>
                <a:lnTo>
                  <a:pt x="0" y="16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6" name="Rectangle 513"/>
          <p:cNvSpPr>
            <a:spLocks noChangeArrowheads="1"/>
          </p:cNvSpPr>
          <p:nvPr/>
        </p:nvSpPr>
        <p:spPr bwMode="auto">
          <a:xfrm>
            <a:off x="6923088" y="4138613"/>
            <a:ext cx="12700" cy="2619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7" name="Freeform 514"/>
          <p:cNvSpPr>
            <a:spLocks/>
          </p:cNvSpPr>
          <p:nvPr/>
        </p:nvSpPr>
        <p:spPr bwMode="auto">
          <a:xfrm>
            <a:off x="5291138" y="4130675"/>
            <a:ext cx="142875" cy="15875"/>
          </a:xfrm>
          <a:custGeom>
            <a:avLst/>
            <a:gdLst>
              <a:gd name="T0" fmla="*/ 90 w 90"/>
              <a:gd name="T1" fmla="*/ 10 h 10"/>
              <a:gd name="T2" fmla="*/ 90 w 90"/>
              <a:gd name="T3" fmla="*/ 0 h 10"/>
              <a:gd name="T4" fmla="*/ 0 w 90"/>
              <a:gd name="T5" fmla="*/ 10 h 10"/>
              <a:gd name="T6" fmla="*/ 90 w 90"/>
              <a:gd name="T7" fmla="*/ 10 h 10"/>
              <a:gd name="T8" fmla="*/ 0 60000 65536"/>
              <a:gd name="T9" fmla="*/ 0 60000 65536"/>
              <a:gd name="T10" fmla="*/ 0 60000 65536"/>
              <a:gd name="T11" fmla="*/ 0 60000 65536"/>
              <a:gd name="T12" fmla="*/ 0 w 90"/>
              <a:gd name="T13" fmla="*/ 0 h 10"/>
              <a:gd name="T14" fmla="*/ 90 w 90"/>
              <a:gd name="T15" fmla="*/ 10 h 1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0" h="10">
                <a:moveTo>
                  <a:pt x="90" y="10"/>
                </a:moveTo>
                <a:lnTo>
                  <a:pt x="90" y="0"/>
                </a:lnTo>
                <a:lnTo>
                  <a:pt x="0" y="10"/>
                </a:lnTo>
                <a:lnTo>
                  <a:pt x="90" y="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8" name="Freeform 515"/>
          <p:cNvSpPr>
            <a:spLocks/>
          </p:cNvSpPr>
          <p:nvPr/>
        </p:nvSpPr>
        <p:spPr bwMode="auto">
          <a:xfrm>
            <a:off x="5291138" y="4130675"/>
            <a:ext cx="142875" cy="15875"/>
          </a:xfrm>
          <a:custGeom>
            <a:avLst/>
            <a:gdLst>
              <a:gd name="T0" fmla="*/ 90 w 90"/>
              <a:gd name="T1" fmla="*/ 0 h 10"/>
              <a:gd name="T2" fmla="*/ 0 w 90"/>
              <a:gd name="T3" fmla="*/ 10 h 10"/>
              <a:gd name="T4" fmla="*/ 0 w 90"/>
              <a:gd name="T5" fmla="*/ 0 h 10"/>
              <a:gd name="T6" fmla="*/ 90 w 90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  <a:gd name="T12" fmla="*/ 0 w 90"/>
              <a:gd name="T13" fmla="*/ 0 h 10"/>
              <a:gd name="T14" fmla="*/ 90 w 90"/>
              <a:gd name="T15" fmla="*/ 10 h 1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0" h="10">
                <a:moveTo>
                  <a:pt x="90" y="0"/>
                </a:moveTo>
                <a:lnTo>
                  <a:pt x="0" y="10"/>
                </a:lnTo>
                <a:lnTo>
                  <a:pt x="0" y="0"/>
                </a:lnTo>
                <a:lnTo>
                  <a:pt x="9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79" name="Rectangle 516"/>
          <p:cNvSpPr>
            <a:spLocks noChangeArrowheads="1"/>
          </p:cNvSpPr>
          <p:nvPr/>
        </p:nvSpPr>
        <p:spPr bwMode="auto">
          <a:xfrm>
            <a:off x="5291138" y="4130675"/>
            <a:ext cx="142875" cy="15875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80" name="Freeform 517"/>
          <p:cNvSpPr>
            <a:spLocks/>
          </p:cNvSpPr>
          <p:nvPr/>
        </p:nvSpPr>
        <p:spPr bwMode="auto">
          <a:xfrm>
            <a:off x="5356225" y="4138613"/>
            <a:ext cx="14288" cy="261937"/>
          </a:xfrm>
          <a:custGeom>
            <a:avLst/>
            <a:gdLst>
              <a:gd name="T0" fmla="*/ 9 w 9"/>
              <a:gd name="T1" fmla="*/ 0 h 165"/>
              <a:gd name="T2" fmla="*/ 0 w 9"/>
              <a:gd name="T3" fmla="*/ 0 h 165"/>
              <a:gd name="T4" fmla="*/ 9 w 9"/>
              <a:gd name="T5" fmla="*/ 165 h 165"/>
              <a:gd name="T6" fmla="*/ 9 w 9"/>
              <a:gd name="T7" fmla="*/ 0 h 165"/>
              <a:gd name="T8" fmla="*/ 0 60000 65536"/>
              <a:gd name="T9" fmla="*/ 0 60000 65536"/>
              <a:gd name="T10" fmla="*/ 0 60000 65536"/>
              <a:gd name="T11" fmla="*/ 0 60000 65536"/>
              <a:gd name="T12" fmla="*/ 0 w 9"/>
              <a:gd name="T13" fmla="*/ 0 h 165"/>
              <a:gd name="T14" fmla="*/ 9 w 9"/>
              <a:gd name="T15" fmla="*/ 165 h 16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" h="165">
                <a:moveTo>
                  <a:pt x="9" y="0"/>
                </a:moveTo>
                <a:lnTo>
                  <a:pt x="0" y="0"/>
                </a:lnTo>
                <a:lnTo>
                  <a:pt x="9" y="165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81" name="Freeform 518"/>
          <p:cNvSpPr>
            <a:spLocks/>
          </p:cNvSpPr>
          <p:nvPr/>
        </p:nvSpPr>
        <p:spPr bwMode="auto">
          <a:xfrm>
            <a:off x="5356225" y="4138613"/>
            <a:ext cx="14288" cy="261937"/>
          </a:xfrm>
          <a:custGeom>
            <a:avLst/>
            <a:gdLst>
              <a:gd name="T0" fmla="*/ 0 w 9"/>
              <a:gd name="T1" fmla="*/ 0 h 165"/>
              <a:gd name="T2" fmla="*/ 9 w 9"/>
              <a:gd name="T3" fmla="*/ 165 h 165"/>
              <a:gd name="T4" fmla="*/ 0 w 9"/>
              <a:gd name="T5" fmla="*/ 165 h 165"/>
              <a:gd name="T6" fmla="*/ 0 w 9"/>
              <a:gd name="T7" fmla="*/ 0 h 165"/>
              <a:gd name="T8" fmla="*/ 0 60000 65536"/>
              <a:gd name="T9" fmla="*/ 0 60000 65536"/>
              <a:gd name="T10" fmla="*/ 0 60000 65536"/>
              <a:gd name="T11" fmla="*/ 0 60000 65536"/>
              <a:gd name="T12" fmla="*/ 0 w 9"/>
              <a:gd name="T13" fmla="*/ 0 h 165"/>
              <a:gd name="T14" fmla="*/ 9 w 9"/>
              <a:gd name="T15" fmla="*/ 165 h 16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" h="165">
                <a:moveTo>
                  <a:pt x="0" y="0"/>
                </a:moveTo>
                <a:lnTo>
                  <a:pt x="9" y="165"/>
                </a:lnTo>
                <a:lnTo>
                  <a:pt x="0" y="16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82" name="Rectangle 519"/>
          <p:cNvSpPr>
            <a:spLocks noChangeArrowheads="1"/>
          </p:cNvSpPr>
          <p:nvPr/>
        </p:nvSpPr>
        <p:spPr bwMode="auto">
          <a:xfrm>
            <a:off x="5356225" y="4138613"/>
            <a:ext cx="14288" cy="26193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8083" name="Group 1824"/>
          <p:cNvGrpSpPr>
            <a:grpSpLocks/>
          </p:cNvGrpSpPr>
          <p:nvPr/>
        </p:nvGrpSpPr>
        <p:grpSpPr bwMode="auto">
          <a:xfrm>
            <a:off x="6043613" y="3844925"/>
            <a:ext cx="111125" cy="50800"/>
            <a:chOff x="3291" y="2583"/>
            <a:chExt cx="70" cy="32"/>
          </a:xfrm>
        </p:grpSpPr>
        <p:sp>
          <p:nvSpPr>
            <p:cNvPr id="29480" name="Freeform 1624"/>
            <p:cNvSpPr>
              <a:spLocks/>
            </p:cNvSpPr>
            <p:nvPr/>
          </p:nvSpPr>
          <p:spPr bwMode="auto">
            <a:xfrm>
              <a:off x="3340" y="2583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2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2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81" name="Freeform 1625"/>
            <p:cNvSpPr>
              <a:spLocks/>
            </p:cNvSpPr>
            <p:nvPr/>
          </p:nvSpPr>
          <p:spPr bwMode="auto">
            <a:xfrm>
              <a:off x="3340" y="2583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2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2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82" name="Freeform 1626"/>
            <p:cNvSpPr>
              <a:spLocks/>
            </p:cNvSpPr>
            <p:nvPr/>
          </p:nvSpPr>
          <p:spPr bwMode="auto">
            <a:xfrm>
              <a:off x="3340" y="2583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0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0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83" name="Freeform 1627"/>
            <p:cNvSpPr>
              <a:spLocks/>
            </p:cNvSpPr>
            <p:nvPr/>
          </p:nvSpPr>
          <p:spPr bwMode="auto">
            <a:xfrm>
              <a:off x="3340" y="2583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0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0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84" name="Freeform 1628"/>
            <p:cNvSpPr>
              <a:spLocks/>
            </p:cNvSpPr>
            <p:nvPr/>
          </p:nvSpPr>
          <p:spPr bwMode="auto">
            <a:xfrm>
              <a:off x="3300" y="2585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85" name="Freeform 1629"/>
            <p:cNvSpPr>
              <a:spLocks/>
            </p:cNvSpPr>
            <p:nvPr/>
          </p:nvSpPr>
          <p:spPr bwMode="auto">
            <a:xfrm>
              <a:off x="3300" y="2585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86" name="Freeform 1630"/>
            <p:cNvSpPr>
              <a:spLocks/>
            </p:cNvSpPr>
            <p:nvPr/>
          </p:nvSpPr>
          <p:spPr bwMode="auto">
            <a:xfrm>
              <a:off x="3301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87" name="Freeform 1631"/>
            <p:cNvSpPr>
              <a:spLocks/>
            </p:cNvSpPr>
            <p:nvPr/>
          </p:nvSpPr>
          <p:spPr bwMode="auto">
            <a:xfrm>
              <a:off x="3301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88" name="Freeform 1632"/>
            <p:cNvSpPr>
              <a:spLocks/>
            </p:cNvSpPr>
            <p:nvPr/>
          </p:nvSpPr>
          <p:spPr bwMode="auto">
            <a:xfrm>
              <a:off x="3342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9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89" name="Freeform 1633"/>
            <p:cNvSpPr>
              <a:spLocks/>
            </p:cNvSpPr>
            <p:nvPr/>
          </p:nvSpPr>
          <p:spPr bwMode="auto">
            <a:xfrm>
              <a:off x="3342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9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0" name="Rectangle 1634"/>
            <p:cNvSpPr>
              <a:spLocks noChangeArrowheads="1"/>
            </p:cNvSpPr>
            <p:nvPr/>
          </p:nvSpPr>
          <p:spPr bwMode="auto">
            <a:xfrm>
              <a:off x="3342" y="2585"/>
              <a:ext cx="9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1" name="Rectangle 1635"/>
            <p:cNvSpPr>
              <a:spLocks noChangeArrowheads="1"/>
            </p:cNvSpPr>
            <p:nvPr/>
          </p:nvSpPr>
          <p:spPr bwMode="auto">
            <a:xfrm>
              <a:off x="3342" y="2585"/>
              <a:ext cx="9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2" name="Freeform 1636"/>
            <p:cNvSpPr>
              <a:spLocks/>
            </p:cNvSpPr>
            <p:nvPr/>
          </p:nvSpPr>
          <p:spPr bwMode="auto">
            <a:xfrm>
              <a:off x="3300" y="2585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3" name="Freeform 1637"/>
            <p:cNvSpPr>
              <a:spLocks/>
            </p:cNvSpPr>
            <p:nvPr/>
          </p:nvSpPr>
          <p:spPr bwMode="auto">
            <a:xfrm>
              <a:off x="3300" y="2585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4" name="Freeform 1638"/>
            <p:cNvSpPr>
              <a:spLocks/>
            </p:cNvSpPr>
            <p:nvPr/>
          </p:nvSpPr>
          <p:spPr bwMode="auto">
            <a:xfrm>
              <a:off x="3300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5" name="Freeform 1639"/>
            <p:cNvSpPr>
              <a:spLocks/>
            </p:cNvSpPr>
            <p:nvPr/>
          </p:nvSpPr>
          <p:spPr bwMode="auto">
            <a:xfrm>
              <a:off x="3300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6" name="Freeform 1640"/>
            <p:cNvSpPr>
              <a:spLocks/>
            </p:cNvSpPr>
            <p:nvPr/>
          </p:nvSpPr>
          <p:spPr bwMode="auto">
            <a:xfrm>
              <a:off x="3343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7" name="Freeform 1641"/>
            <p:cNvSpPr>
              <a:spLocks/>
            </p:cNvSpPr>
            <p:nvPr/>
          </p:nvSpPr>
          <p:spPr bwMode="auto">
            <a:xfrm>
              <a:off x="3343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8" name="Freeform 1642"/>
            <p:cNvSpPr>
              <a:spLocks/>
            </p:cNvSpPr>
            <p:nvPr/>
          </p:nvSpPr>
          <p:spPr bwMode="auto">
            <a:xfrm>
              <a:off x="3343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9" name="Freeform 1643"/>
            <p:cNvSpPr>
              <a:spLocks/>
            </p:cNvSpPr>
            <p:nvPr/>
          </p:nvSpPr>
          <p:spPr bwMode="auto">
            <a:xfrm>
              <a:off x="3343" y="2585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0" name="Freeform 1644"/>
            <p:cNvSpPr>
              <a:spLocks/>
            </p:cNvSpPr>
            <p:nvPr/>
          </p:nvSpPr>
          <p:spPr bwMode="auto">
            <a:xfrm>
              <a:off x="3299" y="2586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1" name="Freeform 1645"/>
            <p:cNvSpPr>
              <a:spLocks/>
            </p:cNvSpPr>
            <p:nvPr/>
          </p:nvSpPr>
          <p:spPr bwMode="auto">
            <a:xfrm>
              <a:off x="3299" y="2586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2" name="Freeform 1646"/>
            <p:cNvSpPr>
              <a:spLocks/>
            </p:cNvSpPr>
            <p:nvPr/>
          </p:nvSpPr>
          <p:spPr bwMode="auto">
            <a:xfrm>
              <a:off x="3300" y="2586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3" name="Freeform 1647"/>
            <p:cNvSpPr>
              <a:spLocks/>
            </p:cNvSpPr>
            <p:nvPr/>
          </p:nvSpPr>
          <p:spPr bwMode="auto">
            <a:xfrm>
              <a:off x="3300" y="2586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4" name="Freeform 1648"/>
            <p:cNvSpPr>
              <a:spLocks/>
            </p:cNvSpPr>
            <p:nvPr/>
          </p:nvSpPr>
          <p:spPr bwMode="auto">
            <a:xfrm>
              <a:off x="3344" y="2586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5" name="Freeform 1649"/>
            <p:cNvSpPr>
              <a:spLocks/>
            </p:cNvSpPr>
            <p:nvPr/>
          </p:nvSpPr>
          <p:spPr bwMode="auto">
            <a:xfrm>
              <a:off x="3344" y="2586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6" name="Freeform 1650"/>
            <p:cNvSpPr>
              <a:spLocks/>
            </p:cNvSpPr>
            <p:nvPr/>
          </p:nvSpPr>
          <p:spPr bwMode="auto">
            <a:xfrm>
              <a:off x="3344" y="2586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7" name="Freeform 1651"/>
            <p:cNvSpPr>
              <a:spLocks/>
            </p:cNvSpPr>
            <p:nvPr/>
          </p:nvSpPr>
          <p:spPr bwMode="auto">
            <a:xfrm>
              <a:off x="3344" y="2586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8" name="Freeform 1652"/>
            <p:cNvSpPr>
              <a:spLocks/>
            </p:cNvSpPr>
            <p:nvPr/>
          </p:nvSpPr>
          <p:spPr bwMode="auto">
            <a:xfrm>
              <a:off x="3298" y="2587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09" name="Freeform 1653"/>
            <p:cNvSpPr>
              <a:spLocks/>
            </p:cNvSpPr>
            <p:nvPr/>
          </p:nvSpPr>
          <p:spPr bwMode="auto">
            <a:xfrm>
              <a:off x="3298" y="2587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0" name="Freeform 1654"/>
            <p:cNvSpPr>
              <a:spLocks/>
            </p:cNvSpPr>
            <p:nvPr/>
          </p:nvSpPr>
          <p:spPr bwMode="auto">
            <a:xfrm>
              <a:off x="3299" y="2587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1" name="Freeform 1655"/>
            <p:cNvSpPr>
              <a:spLocks/>
            </p:cNvSpPr>
            <p:nvPr/>
          </p:nvSpPr>
          <p:spPr bwMode="auto">
            <a:xfrm>
              <a:off x="3299" y="2587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2" name="Freeform 1656"/>
            <p:cNvSpPr>
              <a:spLocks/>
            </p:cNvSpPr>
            <p:nvPr/>
          </p:nvSpPr>
          <p:spPr bwMode="auto">
            <a:xfrm>
              <a:off x="3345" y="2587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3" name="Freeform 1657"/>
            <p:cNvSpPr>
              <a:spLocks/>
            </p:cNvSpPr>
            <p:nvPr/>
          </p:nvSpPr>
          <p:spPr bwMode="auto">
            <a:xfrm>
              <a:off x="3345" y="2587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4" name="Freeform 1658"/>
            <p:cNvSpPr>
              <a:spLocks/>
            </p:cNvSpPr>
            <p:nvPr/>
          </p:nvSpPr>
          <p:spPr bwMode="auto">
            <a:xfrm>
              <a:off x="3345" y="2587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5" name="Freeform 1659"/>
            <p:cNvSpPr>
              <a:spLocks/>
            </p:cNvSpPr>
            <p:nvPr/>
          </p:nvSpPr>
          <p:spPr bwMode="auto">
            <a:xfrm>
              <a:off x="3345" y="2587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6" name="Freeform 1660"/>
            <p:cNvSpPr>
              <a:spLocks/>
            </p:cNvSpPr>
            <p:nvPr/>
          </p:nvSpPr>
          <p:spPr bwMode="auto">
            <a:xfrm>
              <a:off x="3297" y="2588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7" name="Freeform 1661"/>
            <p:cNvSpPr>
              <a:spLocks/>
            </p:cNvSpPr>
            <p:nvPr/>
          </p:nvSpPr>
          <p:spPr bwMode="auto">
            <a:xfrm>
              <a:off x="3297" y="2588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8" name="Freeform 1662"/>
            <p:cNvSpPr>
              <a:spLocks/>
            </p:cNvSpPr>
            <p:nvPr/>
          </p:nvSpPr>
          <p:spPr bwMode="auto">
            <a:xfrm>
              <a:off x="3298" y="2588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19" name="Freeform 1663"/>
            <p:cNvSpPr>
              <a:spLocks/>
            </p:cNvSpPr>
            <p:nvPr/>
          </p:nvSpPr>
          <p:spPr bwMode="auto">
            <a:xfrm>
              <a:off x="3298" y="2588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0" name="Freeform 1664"/>
            <p:cNvSpPr>
              <a:spLocks/>
            </p:cNvSpPr>
            <p:nvPr/>
          </p:nvSpPr>
          <p:spPr bwMode="auto">
            <a:xfrm>
              <a:off x="3345" y="2588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2 w 10"/>
                <a:gd name="T3" fmla="*/ 2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1" name="Freeform 1665"/>
            <p:cNvSpPr>
              <a:spLocks/>
            </p:cNvSpPr>
            <p:nvPr/>
          </p:nvSpPr>
          <p:spPr bwMode="auto">
            <a:xfrm>
              <a:off x="3345" y="2588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2 w 10"/>
                <a:gd name="T3" fmla="*/ 2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2" name="Freeform 1666"/>
            <p:cNvSpPr>
              <a:spLocks/>
            </p:cNvSpPr>
            <p:nvPr/>
          </p:nvSpPr>
          <p:spPr bwMode="auto">
            <a:xfrm>
              <a:off x="3345" y="2588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8 w 10"/>
                <a:gd name="T3" fmla="*/ 0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3" name="Freeform 1667"/>
            <p:cNvSpPr>
              <a:spLocks/>
            </p:cNvSpPr>
            <p:nvPr/>
          </p:nvSpPr>
          <p:spPr bwMode="auto">
            <a:xfrm>
              <a:off x="3345" y="2588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8 w 10"/>
                <a:gd name="T3" fmla="*/ 0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4" name="Freeform 1668"/>
            <p:cNvSpPr>
              <a:spLocks/>
            </p:cNvSpPr>
            <p:nvPr/>
          </p:nvSpPr>
          <p:spPr bwMode="auto">
            <a:xfrm>
              <a:off x="3297" y="2590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5" name="Freeform 1669"/>
            <p:cNvSpPr>
              <a:spLocks/>
            </p:cNvSpPr>
            <p:nvPr/>
          </p:nvSpPr>
          <p:spPr bwMode="auto">
            <a:xfrm>
              <a:off x="3297" y="2590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6" name="Rectangle 1670"/>
            <p:cNvSpPr>
              <a:spLocks noChangeArrowheads="1"/>
            </p:cNvSpPr>
            <p:nvPr/>
          </p:nvSpPr>
          <p:spPr bwMode="auto">
            <a:xfrm>
              <a:off x="3297" y="2590"/>
              <a:ext cx="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7" name="Rectangle 1671"/>
            <p:cNvSpPr>
              <a:spLocks noChangeArrowheads="1"/>
            </p:cNvSpPr>
            <p:nvPr/>
          </p:nvSpPr>
          <p:spPr bwMode="auto">
            <a:xfrm>
              <a:off x="3297" y="2590"/>
              <a:ext cx="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8" name="Freeform 1672"/>
            <p:cNvSpPr>
              <a:spLocks/>
            </p:cNvSpPr>
            <p:nvPr/>
          </p:nvSpPr>
          <p:spPr bwMode="auto">
            <a:xfrm>
              <a:off x="3347" y="2590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29" name="Freeform 1673"/>
            <p:cNvSpPr>
              <a:spLocks/>
            </p:cNvSpPr>
            <p:nvPr/>
          </p:nvSpPr>
          <p:spPr bwMode="auto">
            <a:xfrm>
              <a:off x="3347" y="2590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0" name="Rectangle 1674"/>
            <p:cNvSpPr>
              <a:spLocks noChangeArrowheads="1"/>
            </p:cNvSpPr>
            <p:nvPr/>
          </p:nvSpPr>
          <p:spPr bwMode="auto">
            <a:xfrm>
              <a:off x="3347" y="2590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1" name="Rectangle 1675"/>
            <p:cNvSpPr>
              <a:spLocks noChangeArrowheads="1"/>
            </p:cNvSpPr>
            <p:nvPr/>
          </p:nvSpPr>
          <p:spPr bwMode="auto">
            <a:xfrm>
              <a:off x="3347" y="2590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2" name="Freeform 1676"/>
            <p:cNvSpPr>
              <a:spLocks/>
            </p:cNvSpPr>
            <p:nvPr/>
          </p:nvSpPr>
          <p:spPr bwMode="auto">
            <a:xfrm>
              <a:off x="3296" y="2590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3" name="Freeform 1677"/>
            <p:cNvSpPr>
              <a:spLocks/>
            </p:cNvSpPr>
            <p:nvPr/>
          </p:nvSpPr>
          <p:spPr bwMode="auto">
            <a:xfrm>
              <a:off x="3296" y="2590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4" name="Freeform 1678"/>
            <p:cNvSpPr>
              <a:spLocks/>
            </p:cNvSpPr>
            <p:nvPr/>
          </p:nvSpPr>
          <p:spPr bwMode="auto">
            <a:xfrm>
              <a:off x="3297" y="259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5" name="Freeform 1679"/>
            <p:cNvSpPr>
              <a:spLocks/>
            </p:cNvSpPr>
            <p:nvPr/>
          </p:nvSpPr>
          <p:spPr bwMode="auto">
            <a:xfrm>
              <a:off x="3297" y="259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6" name="Freeform 1680"/>
            <p:cNvSpPr>
              <a:spLocks/>
            </p:cNvSpPr>
            <p:nvPr/>
          </p:nvSpPr>
          <p:spPr bwMode="auto">
            <a:xfrm>
              <a:off x="3347" y="2590"/>
              <a:ext cx="9" cy="2"/>
            </a:xfrm>
            <a:custGeom>
              <a:avLst/>
              <a:gdLst>
                <a:gd name="T0" fmla="*/ 0 w 9"/>
                <a:gd name="T1" fmla="*/ 0 h 2"/>
                <a:gd name="T2" fmla="*/ 2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2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7" name="Freeform 1681"/>
            <p:cNvSpPr>
              <a:spLocks/>
            </p:cNvSpPr>
            <p:nvPr/>
          </p:nvSpPr>
          <p:spPr bwMode="auto">
            <a:xfrm>
              <a:off x="3347" y="2590"/>
              <a:ext cx="9" cy="2"/>
            </a:xfrm>
            <a:custGeom>
              <a:avLst/>
              <a:gdLst>
                <a:gd name="T0" fmla="*/ 0 w 9"/>
                <a:gd name="T1" fmla="*/ 0 h 2"/>
                <a:gd name="T2" fmla="*/ 2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2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8" name="Freeform 1682"/>
            <p:cNvSpPr>
              <a:spLocks/>
            </p:cNvSpPr>
            <p:nvPr/>
          </p:nvSpPr>
          <p:spPr bwMode="auto">
            <a:xfrm>
              <a:off x="3347" y="2590"/>
              <a:ext cx="9" cy="2"/>
            </a:xfrm>
            <a:custGeom>
              <a:avLst/>
              <a:gdLst>
                <a:gd name="T0" fmla="*/ 0 w 9"/>
                <a:gd name="T1" fmla="*/ 0 h 2"/>
                <a:gd name="T2" fmla="*/ 8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39" name="Freeform 1683"/>
            <p:cNvSpPr>
              <a:spLocks/>
            </p:cNvSpPr>
            <p:nvPr/>
          </p:nvSpPr>
          <p:spPr bwMode="auto">
            <a:xfrm>
              <a:off x="3347" y="2590"/>
              <a:ext cx="9" cy="2"/>
            </a:xfrm>
            <a:custGeom>
              <a:avLst/>
              <a:gdLst>
                <a:gd name="T0" fmla="*/ 0 w 9"/>
                <a:gd name="T1" fmla="*/ 0 h 2"/>
                <a:gd name="T2" fmla="*/ 8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0" name="Freeform 1684"/>
            <p:cNvSpPr>
              <a:spLocks/>
            </p:cNvSpPr>
            <p:nvPr/>
          </p:nvSpPr>
          <p:spPr bwMode="auto">
            <a:xfrm>
              <a:off x="3295" y="2592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1" name="Freeform 1685"/>
            <p:cNvSpPr>
              <a:spLocks/>
            </p:cNvSpPr>
            <p:nvPr/>
          </p:nvSpPr>
          <p:spPr bwMode="auto">
            <a:xfrm>
              <a:off x="3295" y="2592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2" name="Rectangle 1686"/>
            <p:cNvSpPr>
              <a:spLocks noChangeArrowheads="1"/>
            </p:cNvSpPr>
            <p:nvPr/>
          </p:nvSpPr>
          <p:spPr bwMode="auto">
            <a:xfrm>
              <a:off x="3296" y="2592"/>
              <a:ext cx="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3" name="Rectangle 1687"/>
            <p:cNvSpPr>
              <a:spLocks noChangeArrowheads="1"/>
            </p:cNvSpPr>
            <p:nvPr/>
          </p:nvSpPr>
          <p:spPr bwMode="auto">
            <a:xfrm>
              <a:off x="3296" y="2592"/>
              <a:ext cx="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4" name="Freeform 1688"/>
            <p:cNvSpPr>
              <a:spLocks/>
            </p:cNvSpPr>
            <p:nvPr/>
          </p:nvSpPr>
          <p:spPr bwMode="auto">
            <a:xfrm>
              <a:off x="3349" y="259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5" name="Freeform 1689"/>
            <p:cNvSpPr>
              <a:spLocks/>
            </p:cNvSpPr>
            <p:nvPr/>
          </p:nvSpPr>
          <p:spPr bwMode="auto">
            <a:xfrm>
              <a:off x="3349" y="259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6" name="Rectangle 1690"/>
            <p:cNvSpPr>
              <a:spLocks noChangeArrowheads="1"/>
            </p:cNvSpPr>
            <p:nvPr/>
          </p:nvSpPr>
          <p:spPr bwMode="auto">
            <a:xfrm>
              <a:off x="3349" y="2592"/>
              <a:ext cx="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7" name="Rectangle 1691"/>
            <p:cNvSpPr>
              <a:spLocks noChangeArrowheads="1"/>
            </p:cNvSpPr>
            <p:nvPr/>
          </p:nvSpPr>
          <p:spPr bwMode="auto">
            <a:xfrm>
              <a:off x="3349" y="2592"/>
              <a:ext cx="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8" name="Freeform 1692"/>
            <p:cNvSpPr>
              <a:spLocks/>
            </p:cNvSpPr>
            <p:nvPr/>
          </p:nvSpPr>
          <p:spPr bwMode="auto">
            <a:xfrm>
              <a:off x="3295" y="2592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49" name="Freeform 1693"/>
            <p:cNvSpPr>
              <a:spLocks/>
            </p:cNvSpPr>
            <p:nvPr/>
          </p:nvSpPr>
          <p:spPr bwMode="auto">
            <a:xfrm>
              <a:off x="3295" y="2592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0" name="Freeform 1694"/>
            <p:cNvSpPr>
              <a:spLocks/>
            </p:cNvSpPr>
            <p:nvPr/>
          </p:nvSpPr>
          <p:spPr bwMode="auto">
            <a:xfrm>
              <a:off x="3295" y="2592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1" name="Freeform 1695"/>
            <p:cNvSpPr>
              <a:spLocks/>
            </p:cNvSpPr>
            <p:nvPr/>
          </p:nvSpPr>
          <p:spPr bwMode="auto">
            <a:xfrm>
              <a:off x="3295" y="2592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2" name="Freeform 1696"/>
            <p:cNvSpPr>
              <a:spLocks/>
            </p:cNvSpPr>
            <p:nvPr/>
          </p:nvSpPr>
          <p:spPr bwMode="auto">
            <a:xfrm>
              <a:off x="3349" y="2592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3" name="Freeform 1697"/>
            <p:cNvSpPr>
              <a:spLocks/>
            </p:cNvSpPr>
            <p:nvPr/>
          </p:nvSpPr>
          <p:spPr bwMode="auto">
            <a:xfrm>
              <a:off x="3349" y="2592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4" name="Freeform 1698"/>
            <p:cNvSpPr>
              <a:spLocks/>
            </p:cNvSpPr>
            <p:nvPr/>
          </p:nvSpPr>
          <p:spPr bwMode="auto">
            <a:xfrm>
              <a:off x="3349" y="2592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5" name="Freeform 1699"/>
            <p:cNvSpPr>
              <a:spLocks/>
            </p:cNvSpPr>
            <p:nvPr/>
          </p:nvSpPr>
          <p:spPr bwMode="auto">
            <a:xfrm>
              <a:off x="3349" y="2592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6" name="Freeform 1700"/>
            <p:cNvSpPr>
              <a:spLocks/>
            </p:cNvSpPr>
            <p:nvPr/>
          </p:nvSpPr>
          <p:spPr bwMode="auto">
            <a:xfrm>
              <a:off x="3294" y="2594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7" name="Freeform 1701"/>
            <p:cNvSpPr>
              <a:spLocks/>
            </p:cNvSpPr>
            <p:nvPr/>
          </p:nvSpPr>
          <p:spPr bwMode="auto">
            <a:xfrm>
              <a:off x="3294" y="2594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8" name="Freeform 1702"/>
            <p:cNvSpPr>
              <a:spLocks/>
            </p:cNvSpPr>
            <p:nvPr/>
          </p:nvSpPr>
          <p:spPr bwMode="auto">
            <a:xfrm>
              <a:off x="3295" y="2594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59" name="Freeform 1703"/>
            <p:cNvSpPr>
              <a:spLocks/>
            </p:cNvSpPr>
            <p:nvPr/>
          </p:nvSpPr>
          <p:spPr bwMode="auto">
            <a:xfrm>
              <a:off x="3295" y="2594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0" name="Freeform 1704"/>
            <p:cNvSpPr>
              <a:spLocks/>
            </p:cNvSpPr>
            <p:nvPr/>
          </p:nvSpPr>
          <p:spPr bwMode="auto">
            <a:xfrm>
              <a:off x="3350" y="2594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1" name="Freeform 1705"/>
            <p:cNvSpPr>
              <a:spLocks/>
            </p:cNvSpPr>
            <p:nvPr/>
          </p:nvSpPr>
          <p:spPr bwMode="auto">
            <a:xfrm>
              <a:off x="3350" y="2594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2" name="Freeform 1706"/>
            <p:cNvSpPr>
              <a:spLocks/>
            </p:cNvSpPr>
            <p:nvPr/>
          </p:nvSpPr>
          <p:spPr bwMode="auto">
            <a:xfrm>
              <a:off x="3350" y="2594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3" name="Freeform 1707"/>
            <p:cNvSpPr>
              <a:spLocks/>
            </p:cNvSpPr>
            <p:nvPr/>
          </p:nvSpPr>
          <p:spPr bwMode="auto">
            <a:xfrm>
              <a:off x="3350" y="2594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4" name="Freeform 1708"/>
            <p:cNvSpPr>
              <a:spLocks/>
            </p:cNvSpPr>
            <p:nvPr/>
          </p:nvSpPr>
          <p:spPr bwMode="auto">
            <a:xfrm>
              <a:off x="3294" y="259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5" name="Freeform 1709"/>
            <p:cNvSpPr>
              <a:spLocks/>
            </p:cNvSpPr>
            <p:nvPr/>
          </p:nvSpPr>
          <p:spPr bwMode="auto">
            <a:xfrm>
              <a:off x="3294" y="259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6" name="Freeform 1710"/>
            <p:cNvSpPr>
              <a:spLocks/>
            </p:cNvSpPr>
            <p:nvPr/>
          </p:nvSpPr>
          <p:spPr bwMode="auto">
            <a:xfrm>
              <a:off x="3294" y="259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7" name="Freeform 1711"/>
            <p:cNvSpPr>
              <a:spLocks/>
            </p:cNvSpPr>
            <p:nvPr/>
          </p:nvSpPr>
          <p:spPr bwMode="auto">
            <a:xfrm>
              <a:off x="3294" y="259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8" name="Freeform 1712"/>
            <p:cNvSpPr>
              <a:spLocks/>
            </p:cNvSpPr>
            <p:nvPr/>
          </p:nvSpPr>
          <p:spPr bwMode="auto">
            <a:xfrm>
              <a:off x="3351" y="259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69" name="Freeform 1713"/>
            <p:cNvSpPr>
              <a:spLocks/>
            </p:cNvSpPr>
            <p:nvPr/>
          </p:nvSpPr>
          <p:spPr bwMode="auto">
            <a:xfrm>
              <a:off x="3351" y="259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0" name="Freeform 1714"/>
            <p:cNvSpPr>
              <a:spLocks/>
            </p:cNvSpPr>
            <p:nvPr/>
          </p:nvSpPr>
          <p:spPr bwMode="auto">
            <a:xfrm>
              <a:off x="3351" y="2595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1" name="Freeform 1715"/>
            <p:cNvSpPr>
              <a:spLocks/>
            </p:cNvSpPr>
            <p:nvPr/>
          </p:nvSpPr>
          <p:spPr bwMode="auto">
            <a:xfrm>
              <a:off x="3351" y="2595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2" name="Freeform 1716"/>
            <p:cNvSpPr>
              <a:spLocks/>
            </p:cNvSpPr>
            <p:nvPr/>
          </p:nvSpPr>
          <p:spPr bwMode="auto">
            <a:xfrm>
              <a:off x="3293" y="2596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3" name="Freeform 1717"/>
            <p:cNvSpPr>
              <a:spLocks/>
            </p:cNvSpPr>
            <p:nvPr/>
          </p:nvSpPr>
          <p:spPr bwMode="auto">
            <a:xfrm>
              <a:off x="3293" y="2596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4" name="Freeform 1718"/>
            <p:cNvSpPr>
              <a:spLocks/>
            </p:cNvSpPr>
            <p:nvPr/>
          </p:nvSpPr>
          <p:spPr bwMode="auto">
            <a:xfrm>
              <a:off x="3294" y="259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5" name="Freeform 1719"/>
            <p:cNvSpPr>
              <a:spLocks/>
            </p:cNvSpPr>
            <p:nvPr/>
          </p:nvSpPr>
          <p:spPr bwMode="auto">
            <a:xfrm>
              <a:off x="3294" y="259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6" name="Freeform 1720"/>
            <p:cNvSpPr>
              <a:spLocks/>
            </p:cNvSpPr>
            <p:nvPr/>
          </p:nvSpPr>
          <p:spPr bwMode="auto">
            <a:xfrm>
              <a:off x="3351" y="2596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7" name="Freeform 1721"/>
            <p:cNvSpPr>
              <a:spLocks/>
            </p:cNvSpPr>
            <p:nvPr/>
          </p:nvSpPr>
          <p:spPr bwMode="auto">
            <a:xfrm>
              <a:off x="3351" y="2596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8" name="Freeform 1722"/>
            <p:cNvSpPr>
              <a:spLocks/>
            </p:cNvSpPr>
            <p:nvPr/>
          </p:nvSpPr>
          <p:spPr bwMode="auto">
            <a:xfrm>
              <a:off x="3351" y="2596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79" name="Freeform 1723"/>
            <p:cNvSpPr>
              <a:spLocks/>
            </p:cNvSpPr>
            <p:nvPr/>
          </p:nvSpPr>
          <p:spPr bwMode="auto">
            <a:xfrm>
              <a:off x="3351" y="2596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0" name="Freeform 1724"/>
            <p:cNvSpPr>
              <a:spLocks/>
            </p:cNvSpPr>
            <p:nvPr/>
          </p:nvSpPr>
          <p:spPr bwMode="auto">
            <a:xfrm>
              <a:off x="3293" y="259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1" name="Freeform 1725"/>
            <p:cNvSpPr>
              <a:spLocks/>
            </p:cNvSpPr>
            <p:nvPr/>
          </p:nvSpPr>
          <p:spPr bwMode="auto">
            <a:xfrm>
              <a:off x="3293" y="259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2" name="Freeform 1726"/>
            <p:cNvSpPr>
              <a:spLocks/>
            </p:cNvSpPr>
            <p:nvPr/>
          </p:nvSpPr>
          <p:spPr bwMode="auto">
            <a:xfrm>
              <a:off x="3293" y="2597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3" name="Freeform 1727"/>
            <p:cNvSpPr>
              <a:spLocks/>
            </p:cNvSpPr>
            <p:nvPr/>
          </p:nvSpPr>
          <p:spPr bwMode="auto">
            <a:xfrm>
              <a:off x="3293" y="2597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4" name="Freeform 1728"/>
            <p:cNvSpPr>
              <a:spLocks/>
            </p:cNvSpPr>
            <p:nvPr/>
          </p:nvSpPr>
          <p:spPr bwMode="auto">
            <a:xfrm>
              <a:off x="3352" y="2597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5" name="Freeform 1729"/>
            <p:cNvSpPr>
              <a:spLocks/>
            </p:cNvSpPr>
            <p:nvPr/>
          </p:nvSpPr>
          <p:spPr bwMode="auto">
            <a:xfrm>
              <a:off x="3352" y="2597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6" name="Freeform 1730"/>
            <p:cNvSpPr>
              <a:spLocks/>
            </p:cNvSpPr>
            <p:nvPr/>
          </p:nvSpPr>
          <p:spPr bwMode="auto">
            <a:xfrm>
              <a:off x="3352" y="2597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7" name="Freeform 1731"/>
            <p:cNvSpPr>
              <a:spLocks/>
            </p:cNvSpPr>
            <p:nvPr/>
          </p:nvSpPr>
          <p:spPr bwMode="auto">
            <a:xfrm>
              <a:off x="3352" y="2597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8" name="Freeform 1732"/>
            <p:cNvSpPr>
              <a:spLocks/>
            </p:cNvSpPr>
            <p:nvPr/>
          </p:nvSpPr>
          <p:spPr bwMode="auto">
            <a:xfrm>
              <a:off x="3292" y="2598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89" name="Freeform 1733"/>
            <p:cNvSpPr>
              <a:spLocks/>
            </p:cNvSpPr>
            <p:nvPr/>
          </p:nvSpPr>
          <p:spPr bwMode="auto">
            <a:xfrm>
              <a:off x="3292" y="2598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0" name="Freeform 1734"/>
            <p:cNvSpPr>
              <a:spLocks/>
            </p:cNvSpPr>
            <p:nvPr/>
          </p:nvSpPr>
          <p:spPr bwMode="auto">
            <a:xfrm>
              <a:off x="3293" y="25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1" name="Freeform 1735"/>
            <p:cNvSpPr>
              <a:spLocks/>
            </p:cNvSpPr>
            <p:nvPr/>
          </p:nvSpPr>
          <p:spPr bwMode="auto">
            <a:xfrm>
              <a:off x="3293" y="259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2" name="Freeform 1736"/>
            <p:cNvSpPr>
              <a:spLocks/>
            </p:cNvSpPr>
            <p:nvPr/>
          </p:nvSpPr>
          <p:spPr bwMode="auto">
            <a:xfrm>
              <a:off x="3352" y="2598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3" name="Freeform 1737"/>
            <p:cNvSpPr>
              <a:spLocks/>
            </p:cNvSpPr>
            <p:nvPr/>
          </p:nvSpPr>
          <p:spPr bwMode="auto">
            <a:xfrm>
              <a:off x="3352" y="2598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4" name="Freeform 1738"/>
            <p:cNvSpPr>
              <a:spLocks/>
            </p:cNvSpPr>
            <p:nvPr/>
          </p:nvSpPr>
          <p:spPr bwMode="auto">
            <a:xfrm>
              <a:off x="3352" y="2598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5" name="Freeform 1739"/>
            <p:cNvSpPr>
              <a:spLocks/>
            </p:cNvSpPr>
            <p:nvPr/>
          </p:nvSpPr>
          <p:spPr bwMode="auto">
            <a:xfrm>
              <a:off x="3352" y="2598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6" name="Freeform 1740"/>
            <p:cNvSpPr>
              <a:spLocks/>
            </p:cNvSpPr>
            <p:nvPr/>
          </p:nvSpPr>
          <p:spPr bwMode="auto">
            <a:xfrm>
              <a:off x="3292" y="2600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7" name="Freeform 1741"/>
            <p:cNvSpPr>
              <a:spLocks/>
            </p:cNvSpPr>
            <p:nvPr/>
          </p:nvSpPr>
          <p:spPr bwMode="auto">
            <a:xfrm>
              <a:off x="3292" y="2600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8" name="Freeform 1742"/>
            <p:cNvSpPr>
              <a:spLocks/>
            </p:cNvSpPr>
            <p:nvPr/>
          </p:nvSpPr>
          <p:spPr bwMode="auto">
            <a:xfrm>
              <a:off x="3292" y="2600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99" name="Freeform 1743"/>
            <p:cNvSpPr>
              <a:spLocks/>
            </p:cNvSpPr>
            <p:nvPr/>
          </p:nvSpPr>
          <p:spPr bwMode="auto">
            <a:xfrm>
              <a:off x="3292" y="2600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0" name="Freeform 1744"/>
            <p:cNvSpPr>
              <a:spLocks/>
            </p:cNvSpPr>
            <p:nvPr/>
          </p:nvSpPr>
          <p:spPr bwMode="auto">
            <a:xfrm>
              <a:off x="3353" y="2600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1" name="Freeform 1745"/>
            <p:cNvSpPr>
              <a:spLocks/>
            </p:cNvSpPr>
            <p:nvPr/>
          </p:nvSpPr>
          <p:spPr bwMode="auto">
            <a:xfrm>
              <a:off x="3353" y="2600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2" name="Freeform 1746"/>
            <p:cNvSpPr>
              <a:spLocks/>
            </p:cNvSpPr>
            <p:nvPr/>
          </p:nvSpPr>
          <p:spPr bwMode="auto">
            <a:xfrm>
              <a:off x="3353" y="2600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3" name="Freeform 1747"/>
            <p:cNvSpPr>
              <a:spLocks/>
            </p:cNvSpPr>
            <p:nvPr/>
          </p:nvSpPr>
          <p:spPr bwMode="auto">
            <a:xfrm>
              <a:off x="3353" y="2600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4" name="Freeform 1748"/>
            <p:cNvSpPr>
              <a:spLocks/>
            </p:cNvSpPr>
            <p:nvPr/>
          </p:nvSpPr>
          <p:spPr bwMode="auto">
            <a:xfrm>
              <a:off x="3292" y="2601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5" name="Freeform 1749"/>
            <p:cNvSpPr>
              <a:spLocks/>
            </p:cNvSpPr>
            <p:nvPr/>
          </p:nvSpPr>
          <p:spPr bwMode="auto">
            <a:xfrm>
              <a:off x="3292" y="2601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6" name="Freeform 1750"/>
            <p:cNvSpPr>
              <a:spLocks/>
            </p:cNvSpPr>
            <p:nvPr/>
          </p:nvSpPr>
          <p:spPr bwMode="auto">
            <a:xfrm>
              <a:off x="3292" y="2601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7" name="Freeform 1751"/>
            <p:cNvSpPr>
              <a:spLocks/>
            </p:cNvSpPr>
            <p:nvPr/>
          </p:nvSpPr>
          <p:spPr bwMode="auto">
            <a:xfrm>
              <a:off x="3292" y="2601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8" name="Freeform 1752"/>
            <p:cNvSpPr>
              <a:spLocks/>
            </p:cNvSpPr>
            <p:nvPr/>
          </p:nvSpPr>
          <p:spPr bwMode="auto">
            <a:xfrm>
              <a:off x="3353" y="2601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09" name="Freeform 1753"/>
            <p:cNvSpPr>
              <a:spLocks/>
            </p:cNvSpPr>
            <p:nvPr/>
          </p:nvSpPr>
          <p:spPr bwMode="auto">
            <a:xfrm>
              <a:off x="3353" y="2601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0" name="Freeform 1754"/>
            <p:cNvSpPr>
              <a:spLocks/>
            </p:cNvSpPr>
            <p:nvPr/>
          </p:nvSpPr>
          <p:spPr bwMode="auto">
            <a:xfrm>
              <a:off x="3353" y="2601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1" name="Freeform 1755"/>
            <p:cNvSpPr>
              <a:spLocks/>
            </p:cNvSpPr>
            <p:nvPr/>
          </p:nvSpPr>
          <p:spPr bwMode="auto">
            <a:xfrm>
              <a:off x="3353" y="2601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2" name="Freeform 1756"/>
            <p:cNvSpPr>
              <a:spLocks/>
            </p:cNvSpPr>
            <p:nvPr/>
          </p:nvSpPr>
          <p:spPr bwMode="auto">
            <a:xfrm>
              <a:off x="3292" y="260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3" name="Freeform 1757"/>
            <p:cNvSpPr>
              <a:spLocks/>
            </p:cNvSpPr>
            <p:nvPr/>
          </p:nvSpPr>
          <p:spPr bwMode="auto">
            <a:xfrm>
              <a:off x="3292" y="260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4" name="Rectangle 1758"/>
            <p:cNvSpPr>
              <a:spLocks noChangeArrowheads="1"/>
            </p:cNvSpPr>
            <p:nvPr/>
          </p:nvSpPr>
          <p:spPr bwMode="auto">
            <a:xfrm>
              <a:off x="3292" y="2603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5" name="Rectangle 1759"/>
            <p:cNvSpPr>
              <a:spLocks noChangeArrowheads="1"/>
            </p:cNvSpPr>
            <p:nvPr/>
          </p:nvSpPr>
          <p:spPr bwMode="auto">
            <a:xfrm>
              <a:off x="3292" y="2603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6" name="Freeform 1760"/>
            <p:cNvSpPr>
              <a:spLocks/>
            </p:cNvSpPr>
            <p:nvPr/>
          </p:nvSpPr>
          <p:spPr bwMode="auto">
            <a:xfrm>
              <a:off x="3354" y="260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7" name="Freeform 1761"/>
            <p:cNvSpPr>
              <a:spLocks/>
            </p:cNvSpPr>
            <p:nvPr/>
          </p:nvSpPr>
          <p:spPr bwMode="auto">
            <a:xfrm>
              <a:off x="3354" y="260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8" name="Rectangle 1762"/>
            <p:cNvSpPr>
              <a:spLocks noChangeArrowheads="1"/>
            </p:cNvSpPr>
            <p:nvPr/>
          </p:nvSpPr>
          <p:spPr bwMode="auto">
            <a:xfrm>
              <a:off x="3354" y="2603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19" name="Rectangle 1763"/>
            <p:cNvSpPr>
              <a:spLocks noChangeArrowheads="1"/>
            </p:cNvSpPr>
            <p:nvPr/>
          </p:nvSpPr>
          <p:spPr bwMode="auto">
            <a:xfrm>
              <a:off x="3354" y="2603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0" name="Freeform 1764"/>
            <p:cNvSpPr>
              <a:spLocks/>
            </p:cNvSpPr>
            <p:nvPr/>
          </p:nvSpPr>
          <p:spPr bwMode="auto">
            <a:xfrm>
              <a:off x="3291" y="2603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1" name="Freeform 1765"/>
            <p:cNvSpPr>
              <a:spLocks/>
            </p:cNvSpPr>
            <p:nvPr/>
          </p:nvSpPr>
          <p:spPr bwMode="auto">
            <a:xfrm>
              <a:off x="3291" y="2603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2" name="Freeform 1766"/>
            <p:cNvSpPr>
              <a:spLocks/>
            </p:cNvSpPr>
            <p:nvPr/>
          </p:nvSpPr>
          <p:spPr bwMode="auto">
            <a:xfrm>
              <a:off x="3292" y="260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3" name="Freeform 1767"/>
            <p:cNvSpPr>
              <a:spLocks/>
            </p:cNvSpPr>
            <p:nvPr/>
          </p:nvSpPr>
          <p:spPr bwMode="auto">
            <a:xfrm>
              <a:off x="3292" y="260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4" name="Freeform 1768"/>
            <p:cNvSpPr>
              <a:spLocks/>
            </p:cNvSpPr>
            <p:nvPr/>
          </p:nvSpPr>
          <p:spPr bwMode="auto">
            <a:xfrm>
              <a:off x="3354" y="2603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5" name="Freeform 1769"/>
            <p:cNvSpPr>
              <a:spLocks/>
            </p:cNvSpPr>
            <p:nvPr/>
          </p:nvSpPr>
          <p:spPr bwMode="auto">
            <a:xfrm>
              <a:off x="3354" y="2603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6" name="Freeform 1770"/>
            <p:cNvSpPr>
              <a:spLocks/>
            </p:cNvSpPr>
            <p:nvPr/>
          </p:nvSpPr>
          <p:spPr bwMode="auto">
            <a:xfrm>
              <a:off x="3354" y="260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7" name="Freeform 1771"/>
            <p:cNvSpPr>
              <a:spLocks/>
            </p:cNvSpPr>
            <p:nvPr/>
          </p:nvSpPr>
          <p:spPr bwMode="auto">
            <a:xfrm>
              <a:off x="3354" y="260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8" name="Freeform 1772"/>
            <p:cNvSpPr>
              <a:spLocks/>
            </p:cNvSpPr>
            <p:nvPr/>
          </p:nvSpPr>
          <p:spPr bwMode="auto">
            <a:xfrm>
              <a:off x="3291" y="260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29" name="Freeform 1773"/>
            <p:cNvSpPr>
              <a:spLocks/>
            </p:cNvSpPr>
            <p:nvPr/>
          </p:nvSpPr>
          <p:spPr bwMode="auto">
            <a:xfrm>
              <a:off x="3291" y="260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0" name="Freeform 1774"/>
            <p:cNvSpPr>
              <a:spLocks/>
            </p:cNvSpPr>
            <p:nvPr/>
          </p:nvSpPr>
          <p:spPr bwMode="auto">
            <a:xfrm>
              <a:off x="3291" y="260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1" name="Freeform 1775"/>
            <p:cNvSpPr>
              <a:spLocks/>
            </p:cNvSpPr>
            <p:nvPr/>
          </p:nvSpPr>
          <p:spPr bwMode="auto">
            <a:xfrm>
              <a:off x="3291" y="260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2" name="Freeform 1776"/>
            <p:cNvSpPr>
              <a:spLocks/>
            </p:cNvSpPr>
            <p:nvPr/>
          </p:nvSpPr>
          <p:spPr bwMode="auto">
            <a:xfrm>
              <a:off x="3354" y="2605"/>
              <a:ext cx="6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3" name="Freeform 1777"/>
            <p:cNvSpPr>
              <a:spLocks/>
            </p:cNvSpPr>
            <p:nvPr/>
          </p:nvSpPr>
          <p:spPr bwMode="auto">
            <a:xfrm>
              <a:off x="3354" y="2605"/>
              <a:ext cx="6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4" name="Freeform 1778"/>
            <p:cNvSpPr>
              <a:spLocks/>
            </p:cNvSpPr>
            <p:nvPr/>
          </p:nvSpPr>
          <p:spPr bwMode="auto">
            <a:xfrm>
              <a:off x="3354" y="260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5" name="Freeform 1779"/>
            <p:cNvSpPr>
              <a:spLocks/>
            </p:cNvSpPr>
            <p:nvPr/>
          </p:nvSpPr>
          <p:spPr bwMode="auto">
            <a:xfrm>
              <a:off x="3354" y="260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6" name="Freeform 1780"/>
            <p:cNvSpPr>
              <a:spLocks/>
            </p:cNvSpPr>
            <p:nvPr/>
          </p:nvSpPr>
          <p:spPr bwMode="auto">
            <a:xfrm>
              <a:off x="3291" y="2606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7" name="Freeform 1781"/>
            <p:cNvSpPr>
              <a:spLocks/>
            </p:cNvSpPr>
            <p:nvPr/>
          </p:nvSpPr>
          <p:spPr bwMode="auto">
            <a:xfrm>
              <a:off x="3291" y="2606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8" name="Freeform 1782"/>
            <p:cNvSpPr>
              <a:spLocks/>
            </p:cNvSpPr>
            <p:nvPr/>
          </p:nvSpPr>
          <p:spPr bwMode="auto">
            <a:xfrm>
              <a:off x="3291" y="2606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39" name="Freeform 1783"/>
            <p:cNvSpPr>
              <a:spLocks/>
            </p:cNvSpPr>
            <p:nvPr/>
          </p:nvSpPr>
          <p:spPr bwMode="auto">
            <a:xfrm>
              <a:off x="3291" y="2606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0" name="Freeform 1784"/>
            <p:cNvSpPr>
              <a:spLocks/>
            </p:cNvSpPr>
            <p:nvPr/>
          </p:nvSpPr>
          <p:spPr bwMode="auto">
            <a:xfrm>
              <a:off x="3355" y="2606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1" name="Freeform 1785"/>
            <p:cNvSpPr>
              <a:spLocks/>
            </p:cNvSpPr>
            <p:nvPr/>
          </p:nvSpPr>
          <p:spPr bwMode="auto">
            <a:xfrm>
              <a:off x="3355" y="2606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2" name="Freeform 1786"/>
            <p:cNvSpPr>
              <a:spLocks/>
            </p:cNvSpPr>
            <p:nvPr/>
          </p:nvSpPr>
          <p:spPr bwMode="auto">
            <a:xfrm>
              <a:off x="3355" y="2606"/>
              <a:ext cx="6" cy="2"/>
            </a:xfrm>
            <a:custGeom>
              <a:avLst/>
              <a:gdLst>
                <a:gd name="T0" fmla="*/ 0 w 6"/>
                <a:gd name="T1" fmla="*/ 0 h 2"/>
                <a:gd name="T2" fmla="*/ 5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3" name="Freeform 1787"/>
            <p:cNvSpPr>
              <a:spLocks/>
            </p:cNvSpPr>
            <p:nvPr/>
          </p:nvSpPr>
          <p:spPr bwMode="auto">
            <a:xfrm>
              <a:off x="3355" y="2606"/>
              <a:ext cx="6" cy="2"/>
            </a:xfrm>
            <a:custGeom>
              <a:avLst/>
              <a:gdLst>
                <a:gd name="T0" fmla="*/ 0 w 6"/>
                <a:gd name="T1" fmla="*/ 0 h 2"/>
                <a:gd name="T2" fmla="*/ 5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4" name="Freeform 1788"/>
            <p:cNvSpPr>
              <a:spLocks/>
            </p:cNvSpPr>
            <p:nvPr/>
          </p:nvSpPr>
          <p:spPr bwMode="auto">
            <a:xfrm>
              <a:off x="3291" y="260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5" name="Freeform 1789"/>
            <p:cNvSpPr>
              <a:spLocks/>
            </p:cNvSpPr>
            <p:nvPr/>
          </p:nvSpPr>
          <p:spPr bwMode="auto">
            <a:xfrm>
              <a:off x="3291" y="260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6" name="Rectangle 1790"/>
            <p:cNvSpPr>
              <a:spLocks noChangeArrowheads="1"/>
            </p:cNvSpPr>
            <p:nvPr/>
          </p:nvSpPr>
          <p:spPr bwMode="auto">
            <a:xfrm>
              <a:off x="3291" y="2608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7" name="Rectangle 1791"/>
            <p:cNvSpPr>
              <a:spLocks noChangeArrowheads="1"/>
            </p:cNvSpPr>
            <p:nvPr/>
          </p:nvSpPr>
          <p:spPr bwMode="auto">
            <a:xfrm>
              <a:off x="3291" y="2608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8" name="Freeform 1792"/>
            <p:cNvSpPr>
              <a:spLocks/>
            </p:cNvSpPr>
            <p:nvPr/>
          </p:nvSpPr>
          <p:spPr bwMode="auto">
            <a:xfrm>
              <a:off x="3355" y="260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49" name="Freeform 1793"/>
            <p:cNvSpPr>
              <a:spLocks/>
            </p:cNvSpPr>
            <p:nvPr/>
          </p:nvSpPr>
          <p:spPr bwMode="auto">
            <a:xfrm>
              <a:off x="3355" y="260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0" name="Rectangle 1794"/>
            <p:cNvSpPr>
              <a:spLocks noChangeArrowheads="1"/>
            </p:cNvSpPr>
            <p:nvPr/>
          </p:nvSpPr>
          <p:spPr bwMode="auto">
            <a:xfrm>
              <a:off x="3355" y="2608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1" name="Rectangle 1795"/>
            <p:cNvSpPr>
              <a:spLocks noChangeArrowheads="1"/>
            </p:cNvSpPr>
            <p:nvPr/>
          </p:nvSpPr>
          <p:spPr bwMode="auto">
            <a:xfrm>
              <a:off x="3355" y="2608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2" name="Freeform 1796"/>
            <p:cNvSpPr>
              <a:spLocks/>
            </p:cNvSpPr>
            <p:nvPr/>
          </p:nvSpPr>
          <p:spPr bwMode="auto">
            <a:xfrm>
              <a:off x="3291" y="2608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3" name="Freeform 1797"/>
            <p:cNvSpPr>
              <a:spLocks/>
            </p:cNvSpPr>
            <p:nvPr/>
          </p:nvSpPr>
          <p:spPr bwMode="auto">
            <a:xfrm>
              <a:off x="3291" y="2608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4" name="Freeform 1798"/>
            <p:cNvSpPr>
              <a:spLocks/>
            </p:cNvSpPr>
            <p:nvPr/>
          </p:nvSpPr>
          <p:spPr bwMode="auto">
            <a:xfrm>
              <a:off x="3291" y="2608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5" name="Freeform 1799"/>
            <p:cNvSpPr>
              <a:spLocks/>
            </p:cNvSpPr>
            <p:nvPr/>
          </p:nvSpPr>
          <p:spPr bwMode="auto">
            <a:xfrm>
              <a:off x="3291" y="2608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6" name="Freeform 1800"/>
            <p:cNvSpPr>
              <a:spLocks/>
            </p:cNvSpPr>
            <p:nvPr/>
          </p:nvSpPr>
          <p:spPr bwMode="auto">
            <a:xfrm>
              <a:off x="3355" y="2608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7" name="Freeform 1801"/>
            <p:cNvSpPr>
              <a:spLocks/>
            </p:cNvSpPr>
            <p:nvPr/>
          </p:nvSpPr>
          <p:spPr bwMode="auto">
            <a:xfrm>
              <a:off x="3355" y="2608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8" name="Freeform 1802"/>
            <p:cNvSpPr>
              <a:spLocks/>
            </p:cNvSpPr>
            <p:nvPr/>
          </p:nvSpPr>
          <p:spPr bwMode="auto">
            <a:xfrm>
              <a:off x="3355" y="2608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59" name="Freeform 1803"/>
            <p:cNvSpPr>
              <a:spLocks/>
            </p:cNvSpPr>
            <p:nvPr/>
          </p:nvSpPr>
          <p:spPr bwMode="auto">
            <a:xfrm>
              <a:off x="3355" y="2608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0" name="Rectangle 1804"/>
            <p:cNvSpPr>
              <a:spLocks noChangeArrowheads="1"/>
            </p:cNvSpPr>
            <p:nvPr/>
          </p:nvSpPr>
          <p:spPr bwMode="auto">
            <a:xfrm>
              <a:off x="3291" y="2611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1" name="Rectangle 1805"/>
            <p:cNvSpPr>
              <a:spLocks noChangeArrowheads="1"/>
            </p:cNvSpPr>
            <p:nvPr/>
          </p:nvSpPr>
          <p:spPr bwMode="auto">
            <a:xfrm>
              <a:off x="3291" y="2611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2" name="Rectangle 1806"/>
            <p:cNvSpPr>
              <a:spLocks noChangeArrowheads="1"/>
            </p:cNvSpPr>
            <p:nvPr/>
          </p:nvSpPr>
          <p:spPr bwMode="auto">
            <a:xfrm>
              <a:off x="3291" y="2611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3" name="Rectangle 1807"/>
            <p:cNvSpPr>
              <a:spLocks noChangeArrowheads="1"/>
            </p:cNvSpPr>
            <p:nvPr/>
          </p:nvSpPr>
          <p:spPr bwMode="auto">
            <a:xfrm>
              <a:off x="3291" y="2611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4" name="Rectangle 1808"/>
            <p:cNvSpPr>
              <a:spLocks noChangeArrowheads="1"/>
            </p:cNvSpPr>
            <p:nvPr/>
          </p:nvSpPr>
          <p:spPr bwMode="auto">
            <a:xfrm>
              <a:off x="3355" y="2611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5" name="Rectangle 1809"/>
            <p:cNvSpPr>
              <a:spLocks noChangeArrowheads="1"/>
            </p:cNvSpPr>
            <p:nvPr/>
          </p:nvSpPr>
          <p:spPr bwMode="auto">
            <a:xfrm>
              <a:off x="3355" y="2611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6" name="Rectangle 1810"/>
            <p:cNvSpPr>
              <a:spLocks noChangeArrowheads="1"/>
            </p:cNvSpPr>
            <p:nvPr/>
          </p:nvSpPr>
          <p:spPr bwMode="auto">
            <a:xfrm>
              <a:off x="3355" y="2611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7" name="Rectangle 1811"/>
            <p:cNvSpPr>
              <a:spLocks noChangeArrowheads="1"/>
            </p:cNvSpPr>
            <p:nvPr/>
          </p:nvSpPr>
          <p:spPr bwMode="auto">
            <a:xfrm>
              <a:off x="3355" y="2611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8" name="Freeform 1812"/>
            <p:cNvSpPr>
              <a:spLocks/>
            </p:cNvSpPr>
            <p:nvPr/>
          </p:nvSpPr>
          <p:spPr bwMode="auto">
            <a:xfrm>
              <a:off x="3291" y="2611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69" name="Freeform 1813"/>
            <p:cNvSpPr>
              <a:spLocks/>
            </p:cNvSpPr>
            <p:nvPr/>
          </p:nvSpPr>
          <p:spPr bwMode="auto">
            <a:xfrm>
              <a:off x="3291" y="2611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0" name="Freeform 1814"/>
            <p:cNvSpPr>
              <a:spLocks/>
            </p:cNvSpPr>
            <p:nvPr/>
          </p:nvSpPr>
          <p:spPr bwMode="auto">
            <a:xfrm>
              <a:off x="3291" y="2611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1" name="Freeform 1815"/>
            <p:cNvSpPr>
              <a:spLocks/>
            </p:cNvSpPr>
            <p:nvPr/>
          </p:nvSpPr>
          <p:spPr bwMode="auto">
            <a:xfrm>
              <a:off x="3291" y="2611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2" name="Freeform 1816"/>
            <p:cNvSpPr>
              <a:spLocks/>
            </p:cNvSpPr>
            <p:nvPr/>
          </p:nvSpPr>
          <p:spPr bwMode="auto">
            <a:xfrm>
              <a:off x="3355" y="2611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3" name="Freeform 1817"/>
            <p:cNvSpPr>
              <a:spLocks/>
            </p:cNvSpPr>
            <p:nvPr/>
          </p:nvSpPr>
          <p:spPr bwMode="auto">
            <a:xfrm>
              <a:off x="3355" y="2611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4" name="Freeform 1818"/>
            <p:cNvSpPr>
              <a:spLocks/>
            </p:cNvSpPr>
            <p:nvPr/>
          </p:nvSpPr>
          <p:spPr bwMode="auto">
            <a:xfrm>
              <a:off x="3355" y="2611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5" name="Freeform 1819"/>
            <p:cNvSpPr>
              <a:spLocks/>
            </p:cNvSpPr>
            <p:nvPr/>
          </p:nvSpPr>
          <p:spPr bwMode="auto">
            <a:xfrm>
              <a:off x="3355" y="2611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6" name="Freeform 1820"/>
            <p:cNvSpPr>
              <a:spLocks/>
            </p:cNvSpPr>
            <p:nvPr/>
          </p:nvSpPr>
          <p:spPr bwMode="auto">
            <a:xfrm>
              <a:off x="3291" y="261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7" name="Freeform 1821"/>
            <p:cNvSpPr>
              <a:spLocks/>
            </p:cNvSpPr>
            <p:nvPr/>
          </p:nvSpPr>
          <p:spPr bwMode="auto">
            <a:xfrm>
              <a:off x="3291" y="261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8" name="Rectangle 1822"/>
            <p:cNvSpPr>
              <a:spLocks noChangeArrowheads="1"/>
            </p:cNvSpPr>
            <p:nvPr/>
          </p:nvSpPr>
          <p:spPr bwMode="auto">
            <a:xfrm>
              <a:off x="3291" y="2614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79" name="Rectangle 1823"/>
            <p:cNvSpPr>
              <a:spLocks noChangeArrowheads="1"/>
            </p:cNvSpPr>
            <p:nvPr/>
          </p:nvSpPr>
          <p:spPr bwMode="auto">
            <a:xfrm>
              <a:off x="3291" y="2614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084" name="Group 2025"/>
          <p:cNvGrpSpPr>
            <a:grpSpLocks/>
          </p:cNvGrpSpPr>
          <p:nvPr/>
        </p:nvGrpSpPr>
        <p:grpSpPr bwMode="auto">
          <a:xfrm>
            <a:off x="6043613" y="3894138"/>
            <a:ext cx="111125" cy="42862"/>
            <a:chOff x="3291" y="2614"/>
            <a:chExt cx="70" cy="27"/>
          </a:xfrm>
        </p:grpSpPr>
        <p:sp>
          <p:nvSpPr>
            <p:cNvPr id="29280" name="Freeform 1825"/>
            <p:cNvSpPr>
              <a:spLocks/>
            </p:cNvSpPr>
            <p:nvPr/>
          </p:nvSpPr>
          <p:spPr bwMode="auto">
            <a:xfrm>
              <a:off x="3355" y="261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1" name="Freeform 1826"/>
            <p:cNvSpPr>
              <a:spLocks/>
            </p:cNvSpPr>
            <p:nvPr/>
          </p:nvSpPr>
          <p:spPr bwMode="auto">
            <a:xfrm>
              <a:off x="3355" y="261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2" name="Rectangle 1827"/>
            <p:cNvSpPr>
              <a:spLocks noChangeArrowheads="1"/>
            </p:cNvSpPr>
            <p:nvPr/>
          </p:nvSpPr>
          <p:spPr bwMode="auto">
            <a:xfrm>
              <a:off x="3355" y="2614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3" name="Rectangle 1828"/>
            <p:cNvSpPr>
              <a:spLocks noChangeArrowheads="1"/>
            </p:cNvSpPr>
            <p:nvPr/>
          </p:nvSpPr>
          <p:spPr bwMode="auto">
            <a:xfrm>
              <a:off x="3355" y="2614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4" name="Freeform 1829"/>
            <p:cNvSpPr>
              <a:spLocks/>
            </p:cNvSpPr>
            <p:nvPr/>
          </p:nvSpPr>
          <p:spPr bwMode="auto">
            <a:xfrm>
              <a:off x="3291" y="2614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5" name="Freeform 1830"/>
            <p:cNvSpPr>
              <a:spLocks/>
            </p:cNvSpPr>
            <p:nvPr/>
          </p:nvSpPr>
          <p:spPr bwMode="auto">
            <a:xfrm>
              <a:off x="3291" y="2614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6" name="Freeform 1831"/>
            <p:cNvSpPr>
              <a:spLocks/>
            </p:cNvSpPr>
            <p:nvPr/>
          </p:nvSpPr>
          <p:spPr bwMode="auto">
            <a:xfrm>
              <a:off x="3291" y="261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7" name="Freeform 1832"/>
            <p:cNvSpPr>
              <a:spLocks/>
            </p:cNvSpPr>
            <p:nvPr/>
          </p:nvSpPr>
          <p:spPr bwMode="auto">
            <a:xfrm>
              <a:off x="3291" y="261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8" name="Freeform 1833"/>
            <p:cNvSpPr>
              <a:spLocks/>
            </p:cNvSpPr>
            <p:nvPr/>
          </p:nvSpPr>
          <p:spPr bwMode="auto">
            <a:xfrm>
              <a:off x="3355" y="2614"/>
              <a:ext cx="5" cy="2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5 w 5"/>
                <a:gd name="T5" fmla="*/ 2 h 2"/>
                <a:gd name="T6" fmla="*/ 0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2"/>
                <a:gd name="T14" fmla="*/ 5 w 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9" name="Freeform 1834"/>
            <p:cNvSpPr>
              <a:spLocks/>
            </p:cNvSpPr>
            <p:nvPr/>
          </p:nvSpPr>
          <p:spPr bwMode="auto">
            <a:xfrm>
              <a:off x="3355" y="2614"/>
              <a:ext cx="5" cy="2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5 w 5"/>
                <a:gd name="T5" fmla="*/ 2 h 2"/>
                <a:gd name="T6" fmla="*/ 0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2"/>
                <a:gd name="T14" fmla="*/ 5 w 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0" name="Freeform 1835"/>
            <p:cNvSpPr>
              <a:spLocks/>
            </p:cNvSpPr>
            <p:nvPr/>
          </p:nvSpPr>
          <p:spPr bwMode="auto">
            <a:xfrm>
              <a:off x="3355" y="261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1" name="Freeform 1836"/>
            <p:cNvSpPr>
              <a:spLocks/>
            </p:cNvSpPr>
            <p:nvPr/>
          </p:nvSpPr>
          <p:spPr bwMode="auto">
            <a:xfrm>
              <a:off x="3355" y="261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2" name="Freeform 1837"/>
            <p:cNvSpPr>
              <a:spLocks/>
            </p:cNvSpPr>
            <p:nvPr/>
          </p:nvSpPr>
          <p:spPr bwMode="auto">
            <a:xfrm>
              <a:off x="3291" y="261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3" name="Freeform 1838"/>
            <p:cNvSpPr>
              <a:spLocks/>
            </p:cNvSpPr>
            <p:nvPr/>
          </p:nvSpPr>
          <p:spPr bwMode="auto">
            <a:xfrm>
              <a:off x="3291" y="261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4" name="Freeform 1839"/>
            <p:cNvSpPr>
              <a:spLocks/>
            </p:cNvSpPr>
            <p:nvPr/>
          </p:nvSpPr>
          <p:spPr bwMode="auto">
            <a:xfrm>
              <a:off x="3291" y="261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5" name="Freeform 1840"/>
            <p:cNvSpPr>
              <a:spLocks/>
            </p:cNvSpPr>
            <p:nvPr/>
          </p:nvSpPr>
          <p:spPr bwMode="auto">
            <a:xfrm>
              <a:off x="3291" y="261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6" name="Freeform 1841"/>
            <p:cNvSpPr>
              <a:spLocks/>
            </p:cNvSpPr>
            <p:nvPr/>
          </p:nvSpPr>
          <p:spPr bwMode="auto">
            <a:xfrm>
              <a:off x="3354" y="2616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1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7" name="Freeform 1842"/>
            <p:cNvSpPr>
              <a:spLocks/>
            </p:cNvSpPr>
            <p:nvPr/>
          </p:nvSpPr>
          <p:spPr bwMode="auto">
            <a:xfrm>
              <a:off x="3354" y="2616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1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8" name="Freeform 1843"/>
            <p:cNvSpPr>
              <a:spLocks/>
            </p:cNvSpPr>
            <p:nvPr/>
          </p:nvSpPr>
          <p:spPr bwMode="auto">
            <a:xfrm>
              <a:off x="3355" y="2616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9" name="Freeform 1844"/>
            <p:cNvSpPr>
              <a:spLocks/>
            </p:cNvSpPr>
            <p:nvPr/>
          </p:nvSpPr>
          <p:spPr bwMode="auto">
            <a:xfrm>
              <a:off x="3355" y="2616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0" name="Freeform 1845"/>
            <p:cNvSpPr>
              <a:spLocks/>
            </p:cNvSpPr>
            <p:nvPr/>
          </p:nvSpPr>
          <p:spPr bwMode="auto">
            <a:xfrm>
              <a:off x="3291" y="2617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1" name="Freeform 1846"/>
            <p:cNvSpPr>
              <a:spLocks/>
            </p:cNvSpPr>
            <p:nvPr/>
          </p:nvSpPr>
          <p:spPr bwMode="auto">
            <a:xfrm>
              <a:off x="3291" y="2617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2" name="Freeform 1847"/>
            <p:cNvSpPr>
              <a:spLocks/>
            </p:cNvSpPr>
            <p:nvPr/>
          </p:nvSpPr>
          <p:spPr bwMode="auto">
            <a:xfrm>
              <a:off x="3291" y="2617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3" name="Freeform 1848"/>
            <p:cNvSpPr>
              <a:spLocks/>
            </p:cNvSpPr>
            <p:nvPr/>
          </p:nvSpPr>
          <p:spPr bwMode="auto">
            <a:xfrm>
              <a:off x="3291" y="2617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4" name="Freeform 1849"/>
            <p:cNvSpPr>
              <a:spLocks/>
            </p:cNvSpPr>
            <p:nvPr/>
          </p:nvSpPr>
          <p:spPr bwMode="auto">
            <a:xfrm>
              <a:off x="3354" y="2617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5" name="Freeform 1850"/>
            <p:cNvSpPr>
              <a:spLocks/>
            </p:cNvSpPr>
            <p:nvPr/>
          </p:nvSpPr>
          <p:spPr bwMode="auto">
            <a:xfrm>
              <a:off x="3354" y="2617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6" name="Freeform 1851"/>
            <p:cNvSpPr>
              <a:spLocks/>
            </p:cNvSpPr>
            <p:nvPr/>
          </p:nvSpPr>
          <p:spPr bwMode="auto">
            <a:xfrm>
              <a:off x="3354" y="2617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7" name="Freeform 1852"/>
            <p:cNvSpPr>
              <a:spLocks/>
            </p:cNvSpPr>
            <p:nvPr/>
          </p:nvSpPr>
          <p:spPr bwMode="auto">
            <a:xfrm>
              <a:off x="3354" y="2617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8" name="Freeform 1853"/>
            <p:cNvSpPr>
              <a:spLocks/>
            </p:cNvSpPr>
            <p:nvPr/>
          </p:nvSpPr>
          <p:spPr bwMode="auto">
            <a:xfrm>
              <a:off x="3292" y="261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9" name="Freeform 1854"/>
            <p:cNvSpPr>
              <a:spLocks/>
            </p:cNvSpPr>
            <p:nvPr/>
          </p:nvSpPr>
          <p:spPr bwMode="auto">
            <a:xfrm>
              <a:off x="3292" y="261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0" name="Rectangle 1855"/>
            <p:cNvSpPr>
              <a:spLocks noChangeArrowheads="1"/>
            </p:cNvSpPr>
            <p:nvPr/>
          </p:nvSpPr>
          <p:spPr bwMode="auto">
            <a:xfrm>
              <a:off x="3292" y="2619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1" name="Rectangle 1856"/>
            <p:cNvSpPr>
              <a:spLocks noChangeArrowheads="1"/>
            </p:cNvSpPr>
            <p:nvPr/>
          </p:nvSpPr>
          <p:spPr bwMode="auto">
            <a:xfrm>
              <a:off x="3292" y="2619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2" name="Freeform 1857"/>
            <p:cNvSpPr>
              <a:spLocks/>
            </p:cNvSpPr>
            <p:nvPr/>
          </p:nvSpPr>
          <p:spPr bwMode="auto">
            <a:xfrm>
              <a:off x="3354" y="261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3" name="Freeform 1858"/>
            <p:cNvSpPr>
              <a:spLocks/>
            </p:cNvSpPr>
            <p:nvPr/>
          </p:nvSpPr>
          <p:spPr bwMode="auto">
            <a:xfrm>
              <a:off x="3354" y="261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4" name="Rectangle 1859"/>
            <p:cNvSpPr>
              <a:spLocks noChangeArrowheads="1"/>
            </p:cNvSpPr>
            <p:nvPr/>
          </p:nvSpPr>
          <p:spPr bwMode="auto">
            <a:xfrm>
              <a:off x="3354" y="2619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5" name="Rectangle 1860"/>
            <p:cNvSpPr>
              <a:spLocks noChangeArrowheads="1"/>
            </p:cNvSpPr>
            <p:nvPr/>
          </p:nvSpPr>
          <p:spPr bwMode="auto">
            <a:xfrm>
              <a:off x="3354" y="2619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6" name="Freeform 1861"/>
            <p:cNvSpPr>
              <a:spLocks/>
            </p:cNvSpPr>
            <p:nvPr/>
          </p:nvSpPr>
          <p:spPr bwMode="auto">
            <a:xfrm>
              <a:off x="3292" y="2619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7" name="Freeform 1862"/>
            <p:cNvSpPr>
              <a:spLocks/>
            </p:cNvSpPr>
            <p:nvPr/>
          </p:nvSpPr>
          <p:spPr bwMode="auto">
            <a:xfrm>
              <a:off x="3292" y="2619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8" name="Freeform 1863"/>
            <p:cNvSpPr>
              <a:spLocks/>
            </p:cNvSpPr>
            <p:nvPr/>
          </p:nvSpPr>
          <p:spPr bwMode="auto">
            <a:xfrm>
              <a:off x="3292" y="2619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9" name="Freeform 1864"/>
            <p:cNvSpPr>
              <a:spLocks/>
            </p:cNvSpPr>
            <p:nvPr/>
          </p:nvSpPr>
          <p:spPr bwMode="auto">
            <a:xfrm>
              <a:off x="3292" y="2619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0" name="Freeform 1865"/>
            <p:cNvSpPr>
              <a:spLocks/>
            </p:cNvSpPr>
            <p:nvPr/>
          </p:nvSpPr>
          <p:spPr bwMode="auto">
            <a:xfrm>
              <a:off x="3353" y="2619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1" name="Freeform 1866"/>
            <p:cNvSpPr>
              <a:spLocks/>
            </p:cNvSpPr>
            <p:nvPr/>
          </p:nvSpPr>
          <p:spPr bwMode="auto">
            <a:xfrm>
              <a:off x="3353" y="2619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2" name="Freeform 1867"/>
            <p:cNvSpPr>
              <a:spLocks/>
            </p:cNvSpPr>
            <p:nvPr/>
          </p:nvSpPr>
          <p:spPr bwMode="auto">
            <a:xfrm>
              <a:off x="3354" y="2619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3" name="Freeform 1868"/>
            <p:cNvSpPr>
              <a:spLocks/>
            </p:cNvSpPr>
            <p:nvPr/>
          </p:nvSpPr>
          <p:spPr bwMode="auto">
            <a:xfrm>
              <a:off x="3354" y="2619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4" name="Freeform 1869"/>
            <p:cNvSpPr>
              <a:spLocks/>
            </p:cNvSpPr>
            <p:nvPr/>
          </p:nvSpPr>
          <p:spPr bwMode="auto">
            <a:xfrm>
              <a:off x="3292" y="2621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5" name="Freeform 1870"/>
            <p:cNvSpPr>
              <a:spLocks/>
            </p:cNvSpPr>
            <p:nvPr/>
          </p:nvSpPr>
          <p:spPr bwMode="auto">
            <a:xfrm>
              <a:off x="3292" y="2621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6" name="Freeform 1871"/>
            <p:cNvSpPr>
              <a:spLocks/>
            </p:cNvSpPr>
            <p:nvPr/>
          </p:nvSpPr>
          <p:spPr bwMode="auto">
            <a:xfrm>
              <a:off x="3292" y="2621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7" name="Freeform 1872"/>
            <p:cNvSpPr>
              <a:spLocks/>
            </p:cNvSpPr>
            <p:nvPr/>
          </p:nvSpPr>
          <p:spPr bwMode="auto">
            <a:xfrm>
              <a:off x="3292" y="2621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8" name="Freeform 1873"/>
            <p:cNvSpPr>
              <a:spLocks/>
            </p:cNvSpPr>
            <p:nvPr/>
          </p:nvSpPr>
          <p:spPr bwMode="auto">
            <a:xfrm>
              <a:off x="3353" y="262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9" name="Freeform 1874"/>
            <p:cNvSpPr>
              <a:spLocks/>
            </p:cNvSpPr>
            <p:nvPr/>
          </p:nvSpPr>
          <p:spPr bwMode="auto">
            <a:xfrm>
              <a:off x="3353" y="262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0" name="Freeform 1875"/>
            <p:cNvSpPr>
              <a:spLocks/>
            </p:cNvSpPr>
            <p:nvPr/>
          </p:nvSpPr>
          <p:spPr bwMode="auto">
            <a:xfrm>
              <a:off x="3353" y="2621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1" name="Freeform 1876"/>
            <p:cNvSpPr>
              <a:spLocks/>
            </p:cNvSpPr>
            <p:nvPr/>
          </p:nvSpPr>
          <p:spPr bwMode="auto">
            <a:xfrm>
              <a:off x="3353" y="2621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2" name="Freeform 1877"/>
            <p:cNvSpPr>
              <a:spLocks/>
            </p:cNvSpPr>
            <p:nvPr/>
          </p:nvSpPr>
          <p:spPr bwMode="auto">
            <a:xfrm>
              <a:off x="3292" y="2622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3" name="Freeform 1878"/>
            <p:cNvSpPr>
              <a:spLocks/>
            </p:cNvSpPr>
            <p:nvPr/>
          </p:nvSpPr>
          <p:spPr bwMode="auto">
            <a:xfrm>
              <a:off x="3292" y="2622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4" name="Freeform 1879"/>
            <p:cNvSpPr>
              <a:spLocks/>
            </p:cNvSpPr>
            <p:nvPr/>
          </p:nvSpPr>
          <p:spPr bwMode="auto">
            <a:xfrm>
              <a:off x="3292" y="2622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5" name="Freeform 1880"/>
            <p:cNvSpPr>
              <a:spLocks/>
            </p:cNvSpPr>
            <p:nvPr/>
          </p:nvSpPr>
          <p:spPr bwMode="auto">
            <a:xfrm>
              <a:off x="3292" y="2622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6" name="Freeform 1881"/>
            <p:cNvSpPr>
              <a:spLocks/>
            </p:cNvSpPr>
            <p:nvPr/>
          </p:nvSpPr>
          <p:spPr bwMode="auto">
            <a:xfrm>
              <a:off x="3352" y="2622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7" name="Freeform 1882"/>
            <p:cNvSpPr>
              <a:spLocks/>
            </p:cNvSpPr>
            <p:nvPr/>
          </p:nvSpPr>
          <p:spPr bwMode="auto">
            <a:xfrm>
              <a:off x="3352" y="2622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8" name="Freeform 1883"/>
            <p:cNvSpPr>
              <a:spLocks/>
            </p:cNvSpPr>
            <p:nvPr/>
          </p:nvSpPr>
          <p:spPr bwMode="auto">
            <a:xfrm>
              <a:off x="3353" y="2622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9" name="Freeform 1884"/>
            <p:cNvSpPr>
              <a:spLocks/>
            </p:cNvSpPr>
            <p:nvPr/>
          </p:nvSpPr>
          <p:spPr bwMode="auto">
            <a:xfrm>
              <a:off x="3353" y="2622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0" name="Freeform 1885"/>
            <p:cNvSpPr>
              <a:spLocks/>
            </p:cNvSpPr>
            <p:nvPr/>
          </p:nvSpPr>
          <p:spPr bwMode="auto">
            <a:xfrm>
              <a:off x="3293" y="2624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1" name="Freeform 1886"/>
            <p:cNvSpPr>
              <a:spLocks/>
            </p:cNvSpPr>
            <p:nvPr/>
          </p:nvSpPr>
          <p:spPr bwMode="auto">
            <a:xfrm>
              <a:off x="3293" y="2624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2" name="Freeform 1887"/>
            <p:cNvSpPr>
              <a:spLocks/>
            </p:cNvSpPr>
            <p:nvPr/>
          </p:nvSpPr>
          <p:spPr bwMode="auto">
            <a:xfrm>
              <a:off x="3293" y="2624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3" name="Freeform 1888"/>
            <p:cNvSpPr>
              <a:spLocks/>
            </p:cNvSpPr>
            <p:nvPr/>
          </p:nvSpPr>
          <p:spPr bwMode="auto">
            <a:xfrm>
              <a:off x="3293" y="2624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4" name="Freeform 1889"/>
            <p:cNvSpPr>
              <a:spLocks/>
            </p:cNvSpPr>
            <p:nvPr/>
          </p:nvSpPr>
          <p:spPr bwMode="auto">
            <a:xfrm>
              <a:off x="3352" y="262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5" name="Freeform 1890"/>
            <p:cNvSpPr>
              <a:spLocks/>
            </p:cNvSpPr>
            <p:nvPr/>
          </p:nvSpPr>
          <p:spPr bwMode="auto">
            <a:xfrm>
              <a:off x="3352" y="262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6" name="Freeform 1891"/>
            <p:cNvSpPr>
              <a:spLocks/>
            </p:cNvSpPr>
            <p:nvPr/>
          </p:nvSpPr>
          <p:spPr bwMode="auto">
            <a:xfrm>
              <a:off x="3352" y="2624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7" name="Freeform 1892"/>
            <p:cNvSpPr>
              <a:spLocks/>
            </p:cNvSpPr>
            <p:nvPr/>
          </p:nvSpPr>
          <p:spPr bwMode="auto">
            <a:xfrm>
              <a:off x="3352" y="2624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8" name="Freeform 1893"/>
            <p:cNvSpPr>
              <a:spLocks/>
            </p:cNvSpPr>
            <p:nvPr/>
          </p:nvSpPr>
          <p:spPr bwMode="auto">
            <a:xfrm>
              <a:off x="3293" y="26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9" name="Freeform 1894"/>
            <p:cNvSpPr>
              <a:spLocks/>
            </p:cNvSpPr>
            <p:nvPr/>
          </p:nvSpPr>
          <p:spPr bwMode="auto">
            <a:xfrm>
              <a:off x="3293" y="26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0" name="Freeform 1895"/>
            <p:cNvSpPr>
              <a:spLocks/>
            </p:cNvSpPr>
            <p:nvPr/>
          </p:nvSpPr>
          <p:spPr bwMode="auto">
            <a:xfrm>
              <a:off x="3293" y="26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1" name="Freeform 1896"/>
            <p:cNvSpPr>
              <a:spLocks/>
            </p:cNvSpPr>
            <p:nvPr/>
          </p:nvSpPr>
          <p:spPr bwMode="auto">
            <a:xfrm>
              <a:off x="3293" y="262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2" name="Freeform 1897"/>
            <p:cNvSpPr>
              <a:spLocks/>
            </p:cNvSpPr>
            <p:nvPr/>
          </p:nvSpPr>
          <p:spPr bwMode="auto">
            <a:xfrm>
              <a:off x="3351" y="2625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3" name="Freeform 1898"/>
            <p:cNvSpPr>
              <a:spLocks/>
            </p:cNvSpPr>
            <p:nvPr/>
          </p:nvSpPr>
          <p:spPr bwMode="auto">
            <a:xfrm>
              <a:off x="3351" y="2625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4" name="Freeform 1899"/>
            <p:cNvSpPr>
              <a:spLocks/>
            </p:cNvSpPr>
            <p:nvPr/>
          </p:nvSpPr>
          <p:spPr bwMode="auto">
            <a:xfrm>
              <a:off x="3352" y="262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5" name="Freeform 1900"/>
            <p:cNvSpPr>
              <a:spLocks/>
            </p:cNvSpPr>
            <p:nvPr/>
          </p:nvSpPr>
          <p:spPr bwMode="auto">
            <a:xfrm>
              <a:off x="3352" y="262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6" name="Freeform 1901"/>
            <p:cNvSpPr>
              <a:spLocks/>
            </p:cNvSpPr>
            <p:nvPr/>
          </p:nvSpPr>
          <p:spPr bwMode="auto">
            <a:xfrm>
              <a:off x="3294" y="2626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7" name="Freeform 1902"/>
            <p:cNvSpPr>
              <a:spLocks/>
            </p:cNvSpPr>
            <p:nvPr/>
          </p:nvSpPr>
          <p:spPr bwMode="auto">
            <a:xfrm>
              <a:off x="3294" y="2626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8" name="Freeform 1903"/>
            <p:cNvSpPr>
              <a:spLocks/>
            </p:cNvSpPr>
            <p:nvPr/>
          </p:nvSpPr>
          <p:spPr bwMode="auto">
            <a:xfrm>
              <a:off x="3294" y="2626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9" name="Freeform 1904"/>
            <p:cNvSpPr>
              <a:spLocks/>
            </p:cNvSpPr>
            <p:nvPr/>
          </p:nvSpPr>
          <p:spPr bwMode="auto">
            <a:xfrm>
              <a:off x="3294" y="2626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0" name="Freeform 1905"/>
            <p:cNvSpPr>
              <a:spLocks/>
            </p:cNvSpPr>
            <p:nvPr/>
          </p:nvSpPr>
          <p:spPr bwMode="auto">
            <a:xfrm>
              <a:off x="3351" y="262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1" name="Freeform 1906"/>
            <p:cNvSpPr>
              <a:spLocks/>
            </p:cNvSpPr>
            <p:nvPr/>
          </p:nvSpPr>
          <p:spPr bwMode="auto">
            <a:xfrm>
              <a:off x="3351" y="262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2" name="Freeform 1907"/>
            <p:cNvSpPr>
              <a:spLocks/>
            </p:cNvSpPr>
            <p:nvPr/>
          </p:nvSpPr>
          <p:spPr bwMode="auto">
            <a:xfrm>
              <a:off x="3351" y="2626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3" name="Freeform 1908"/>
            <p:cNvSpPr>
              <a:spLocks/>
            </p:cNvSpPr>
            <p:nvPr/>
          </p:nvSpPr>
          <p:spPr bwMode="auto">
            <a:xfrm>
              <a:off x="3351" y="2626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4" name="Freeform 1909"/>
            <p:cNvSpPr>
              <a:spLocks/>
            </p:cNvSpPr>
            <p:nvPr/>
          </p:nvSpPr>
          <p:spPr bwMode="auto">
            <a:xfrm>
              <a:off x="3294" y="2627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5" name="Freeform 1910"/>
            <p:cNvSpPr>
              <a:spLocks/>
            </p:cNvSpPr>
            <p:nvPr/>
          </p:nvSpPr>
          <p:spPr bwMode="auto">
            <a:xfrm>
              <a:off x="3294" y="2627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6" name="Freeform 1911"/>
            <p:cNvSpPr>
              <a:spLocks/>
            </p:cNvSpPr>
            <p:nvPr/>
          </p:nvSpPr>
          <p:spPr bwMode="auto">
            <a:xfrm>
              <a:off x="3294" y="2627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7" name="Freeform 1912"/>
            <p:cNvSpPr>
              <a:spLocks/>
            </p:cNvSpPr>
            <p:nvPr/>
          </p:nvSpPr>
          <p:spPr bwMode="auto">
            <a:xfrm>
              <a:off x="3294" y="2627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8" name="Freeform 1913"/>
            <p:cNvSpPr>
              <a:spLocks/>
            </p:cNvSpPr>
            <p:nvPr/>
          </p:nvSpPr>
          <p:spPr bwMode="auto">
            <a:xfrm>
              <a:off x="3350" y="2627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9" name="Freeform 1914"/>
            <p:cNvSpPr>
              <a:spLocks/>
            </p:cNvSpPr>
            <p:nvPr/>
          </p:nvSpPr>
          <p:spPr bwMode="auto">
            <a:xfrm>
              <a:off x="3350" y="2627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0" name="Freeform 1915"/>
            <p:cNvSpPr>
              <a:spLocks/>
            </p:cNvSpPr>
            <p:nvPr/>
          </p:nvSpPr>
          <p:spPr bwMode="auto">
            <a:xfrm>
              <a:off x="3351" y="2627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1" name="Freeform 1916"/>
            <p:cNvSpPr>
              <a:spLocks/>
            </p:cNvSpPr>
            <p:nvPr/>
          </p:nvSpPr>
          <p:spPr bwMode="auto">
            <a:xfrm>
              <a:off x="3351" y="2627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2" name="Freeform 1917"/>
            <p:cNvSpPr>
              <a:spLocks/>
            </p:cNvSpPr>
            <p:nvPr/>
          </p:nvSpPr>
          <p:spPr bwMode="auto">
            <a:xfrm>
              <a:off x="3295" y="2628"/>
              <a:ext cx="8" cy="2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3" name="Freeform 1918"/>
            <p:cNvSpPr>
              <a:spLocks/>
            </p:cNvSpPr>
            <p:nvPr/>
          </p:nvSpPr>
          <p:spPr bwMode="auto">
            <a:xfrm>
              <a:off x="3295" y="2628"/>
              <a:ext cx="8" cy="2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4" name="Freeform 1919"/>
            <p:cNvSpPr>
              <a:spLocks/>
            </p:cNvSpPr>
            <p:nvPr/>
          </p:nvSpPr>
          <p:spPr bwMode="auto">
            <a:xfrm>
              <a:off x="3295" y="2628"/>
              <a:ext cx="8" cy="2"/>
            </a:xfrm>
            <a:custGeom>
              <a:avLst/>
              <a:gdLst>
                <a:gd name="T0" fmla="*/ 0 w 8"/>
                <a:gd name="T1" fmla="*/ 0 h 2"/>
                <a:gd name="T2" fmla="*/ 6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5" name="Freeform 1920"/>
            <p:cNvSpPr>
              <a:spLocks/>
            </p:cNvSpPr>
            <p:nvPr/>
          </p:nvSpPr>
          <p:spPr bwMode="auto">
            <a:xfrm>
              <a:off x="3295" y="2628"/>
              <a:ext cx="8" cy="2"/>
            </a:xfrm>
            <a:custGeom>
              <a:avLst/>
              <a:gdLst>
                <a:gd name="T0" fmla="*/ 0 w 8"/>
                <a:gd name="T1" fmla="*/ 0 h 2"/>
                <a:gd name="T2" fmla="*/ 6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6" name="Freeform 1921"/>
            <p:cNvSpPr>
              <a:spLocks/>
            </p:cNvSpPr>
            <p:nvPr/>
          </p:nvSpPr>
          <p:spPr bwMode="auto">
            <a:xfrm>
              <a:off x="3349" y="2628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7" name="Freeform 1922"/>
            <p:cNvSpPr>
              <a:spLocks/>
            </p:cNvSpPr>
            <p:nvPr/>
          </p:nvSpPr>
          <p:spPr bwMode="auto">
            <a:xfrm>
              <a:off x="3349" y="2628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8" name="Freeform 1923"/>
            <p:cNvSpPr>
              <a:spLocks/>
            </p:cNvSpPr>
            <p:nvPr/>
          </p:nvSpPr>
          <p:spPr bwMode="auto">
            <a:xfrm>
              <a:off x="3350" y="2628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9" name="Freeform 1924"/>
            <p:cNvSpPr>
              <a:spLocks/>
            </p:cNvSpPr>
            <p:nvPr/>
          </p:nvSpPr>
          <p:spPr bwMode="auto">
            <a:xfrm>
              <a:off x="3350" y="2628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0" name="Freeform 1925"/>
            <p:cNvSpPr>
              <a:spLocks/>
            </p:cNvSpPr>
            <p:nvPr/>
          </p:nvSpPr>
          <p:spPr bwMode="auto">
            <a:xfrm>
              <a:off x="3295" y="2630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1" name="Freeform 1926"/>
            <p:cNvSpPr>
              <a:spLocks/>
            </p:cNvSpPr>
            <p:nvPr/>
          </p:nvSpPr>
          <p:spPr bwMode="auto">
            <a:xfrm>
              <a:off x="3295" y="2630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2" name="Rectangle 1927"/>
            <p:cNvSpPr>
              <a:spLocks noChangeArrowheads="1"/>
            </p:cNvSpPr>
            <p:nvPr/>
          </p:nvSpPr>
          <p:spPr bwMode="auto">
            <a:xfrm>
              <a:off x="3295" y="2630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3" name="Rectangle 1928"/>
            <p:cNvSpPr>
              <a:spLocks noChangeArrowheads="1"/>
            </p:cNvSpPr>
            <p:nvPr/>
          </p:nvSpPr>
          <p:spPr bwMode="auto">
            <a:xfrm>
              <a:off x="3295" y="2630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4" name="Freeform 1929"/>
            <p:cNvSpPr>
              <a:spLocks/>
            </p:cNvSpPr>
            <p:nvPr/>
          </p:nvSpPr>
          <p:spPr bwMode="auto">
            <a:xfrm>
              <a:off x="3349" y="2630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5" name="Freeform 1930"/>
            <p:cNvSpPr>
              <a:spLocks/>
            </p:cNvSpPr>
            <p:nvPr/>
          </p:nvSpPr>
          <p:spPr bwMode="auto">
            <a:xfrm>
              <a:off x="3349" y="2630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6" name="Rectangle 1931"/>
            <p:cNvSpPr>
              <a:spLocks noChangeArrowheads="1"/>
            </p:cNvSpPr>
            <p:nvPr/>
          </p:nvSpPr>
          <p:spPr bwMode="auto">
            <a:xfrm>
              <a:off x="3349" y="2630"/>
              <a:ext cx="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7" name="Rectangle 1932"/>
            <p:cNvSpPr>
              <a:spLocks noChangeArrowheads="1"/>
            </p:cNvSpPr>
            <p:nvPr/>
          </p:nvSpPr>
          <p:spPr bwMode="auto">
            <a:xfrm>
              <a:off x="3349" y="2630"/>
              <a:ext cx="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8" name="Freeform 1933"/>
            <p:cNvSpPr>
              <a:spLocks/>
            </p:cNvSpPr>
            <p:nvPr/>
          </p:nvSpPr>
          <p:spPr bwMode="auto">
            <a:xfrm>
              <a:off x="3296" y="2630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9" name="Freeform 1934"/>
            <p:cNvSpPr>
              <a:spLocks/>
            </p:cNvSpPr>
            <p:nvPr/>
          </p:nvSpPr>
          <p:spPr bwMode="auto">
            <a:xfrm>
              <a:off x="3296" y="2630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0" name="Freeform 1935"/>
            <p:cNvSpPr>
              <a:spLocks/>
            </p:cNvSpPr>
            <p:nvPr/>
          </p:nvSpPr>
          <p:spPr bwMode="auto">
            <a:xfrm>
              <a:off x="3296" y="2630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1" name="Freeform 1936"/>
            <p:cNvSpPr>
              <a:spLocks/>
            </p:cNvSpPr>
            <p:nvPr/>
          </p:nvSpPr>
          <p:spPr bwMode="auto">
            <a:xfrm>
              <a:off x="3296" y="2630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2" name="Freeform 1937"/>
            <p:cNvSpPr>
              <a:spLocks/>
            </p:cNvSpPr>
            <p:nvPr/>
          </p:nvSpPr>
          <p:spPr bwMode="auto">
            <a:xfrm>
              <a:off x="3347" y="2630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3" name="Freeform 1938"/>
            <p:cNvSpPr>
              <a:spLocks/>
            </p:cNvSpPr>
            <p:nvPr/>
          </p:nvSpPr>
          <p:spPr bwMode="auto">
            <a:xfrm>
              <a:off x="3347" y="2630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4" name="Freeform 1939"/>
            <p:cNvSpPr>
              <a:spLocks/>
            </p:cNvSpPr>
            <p:nvPr/>
          </p:nvSpPr>
          <p:spPr bwMode="auto">
            <a:xfrm>
              <a:off x="3349" y="263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5" name="Freeform 1940"/>
            <p:cNvSpPr>
              <a:spLocks/>
            </p:cNvSpPr>
            <p:nvPr/>
          </p:nvSpPr>
          <p:spPr bwMode="auto">
            <a:xfrm>
              <a:off x="3349" y="263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6" name="Freeform 1941"/>
            <p:cNvSpPr>
              <a:spLocks/>
            </p:cNvSpPr>
            <p:nvPr/>
          </p:nvSpPr>
          <p:spPr bwMode="auto">
            <a:xfrm>
              <a:off x="3297" y="263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7" name="Freeform 1942"/>
            <p:cNvSpPr>
              <a:spLocks/>
            </p:cNvSpPr>
            <p:nvPr/>
          </p:nvSpPr>
          <p:spPr bwMode="auto">
            <a:xfrm>
              <a:off x="3297" y="263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8" name="Rectangle 1943"/>
            <p:cNvSpPr>
              <a:spLocks noChangeArrowheads="1"/>
            </p:cNvSpPr>
            <p:nvPr/>
          </p:nvSpPr>
          <p:spPr bwMode="auto">
            <a:xfrm>
              <a:off x="3297" y="2632"/>
              <a:ext cx="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9" name="Rectangle 1944"/>
            <p:cNvSpPr>
              <a:spLocks noChangeArrowheads="1"/>
            </p:cNvSpPr>
            <p:nvPr/>
          </p:nvSpPr>
          <p:spPr bwMode="auto">
            <a:xfrm>
              <a:off x="3297" y="2632"/>
              <a:ext cx="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0" name="Freeform 1945"/>
            <p:cNvSpPr>
              <a:spLocks/>
            </p:cNvSpPr>
            <p:nvPr/>
          </p:nvSpPr>
          <p:spPr bwMode="auto">
            <a:xfrm>
              <a:off x="3347" y="2632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1" name="Freeform 1946"/>
            <p:cNvSpPr>
              <a:spLocks/>
            </p:cNvSpPr>
            <p:nvPr/>
          </p:nvSpPr>
          <p:spPr bwMode="auto">
            <a:xfrm>
              <a:off x="3347" y="2632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2" name="Rectangle 1947"/>
            <p:cNvSpPr>
              <a:spLocks noChangeArrowheads="1"/>
            </p:cNvSpPr>
            <p:nvPr/>
          </p:nvSpPr>
          <p:spPr bwMode="auto">
            <a:xfrm>
              <a:off x="3347" y="2632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3" name="Rectangle 1948"/>
            <p:cNvSpPr>
              <a:spLocks noChangeArrowheads="1"/>
            </p:cNvSpPr>
            <p:nvPr/>
          </p:nvSpPr>
          <p:spPr bwMode="auto">
            <a:xfrm>
              <a:off x="3347" y="2632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4" name="Freeform 1949"/>
            <p:cNvSpPr>
              <a:spLocks/>
            </p:cNvSpPr>
            <p:nvPr/>
          </p:nvSpPr>
          <p:spPr bwMode="auto">
            <a:xfrm>
              <a:off x="3297" y="2632"/>
              <a:ext cx="9" cy="2"/>
            </a:xfrm>
            <a:custGeom>
              <a:avLst/>
              <a:gdLst>
                <a:gd name="T0" fmla="*/ 0 w 9"/>
                <a:gd name="T1" fmla="*/ 0 h 2"/>
                <a:gd name="T2" fmla="*/ 1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5" name="Freeform 1950"/>
            <p:cNvSpPr>
              <a:spLocks/>
            </p:cNvSpPr>
            <p:nvPr/>
          </p:nvSpPr>
          <p:spPr bwMode="auto">
            <a:xfrm>
              <a:off x="3297" y="2632"/>
              <a:ext cx="9" cy="2"/>
            </a:xfrm>
            <a:custGeom>
              <a:avLst/>
              <a:gdLst>
                <a:gd name="T0" fmla="*/ 0 w 9"/>
                <a:gd name="T1" fmla="*/ 0 h 2"/>
                <a:gd name="T2" fmla="*/ 1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6" name="Freeform 1951"/>
            <p:cNvSpPr>
              <a:spLocks/>
            </p:cNvSpPr>
            <p:nvPr/>
          </p:nvSpPr>
          <p:spPr bwMode="auto">
            <a:xfrm>
              <a:off x="3297" y="2632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7" name="Freeform 1952"/>
            <p:cNvSpPr>
              <a:spLocks/>
            </p:cNvSpPr>
            <p:nvPr/>
          </p:nvSpPr>
          <p:spPr bwMode="auto">
            <a:xfrm>
              <a:off x="3297" y="2632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8" name="Freeform 1953"/>
            <p:cNvSpPr>
              <a:spLocks/>
            </p:cNvSpPr>
            <p:nvPr/>
          </p:nvSpPr>
          <p:spPr bwMode="auto">
            <a:xfrm>
              <a:off x="3345" y="2632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9" name="Freeform 1954"/>
            <p:cNvSpPr>
              <a:spLocks/>
            </p:cNvSpPr>
            <p:nvPr/>
          </p:nvSpPr>
          <p:spPr bwMode="auto">
            <a:xfrm>
              <a:off x="3345" y="2632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0" name="Freeform 1955"/>
            <p:cNvSpPr>
              <a:spLocks/>
            </p:cNvSpPr>
            <p:nvPr/>
          </p:nvSpPr>
          <p:spPr bwMode="auto">
            <a:xfrm>
              <a:off x="3347" y="2632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1" name="Freeform 1956"/>
            <p:cNvSpPr>
              <a:spLocks/>
            </p:cNvSpPr>
            <p:nvPr/>
          </p:nvSpPr>
          <p:spPr bwMode="auto">
            <a:xfrm>
              <a:off x="3347" y="2632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2" name="Freeform 1957"/>
            <p:cNvSpPr>
              <a:spLocks/>
            </p:cNvSpPr>
            <p:nvPr/>
          </p:nvSpPr>
          <p:spPr bwMode="auto">
            <a:xfrm>
              <a:off x="3298" y="2634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9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3" name="Freeform 1958"/>
            <p:cNvSpPr>
              <a:spLocks/>
            </p:cNvSpPr>
            <p:nvPr/>
          </p:nvSpPr>
          <p:spPr bwMode="auto">
            <a:xfrm>
              <a:off x="3298" y="2634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0 h 1"/>
                <a:gd name="T4" fmla="*/ 9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4" name="Freeform 1959"/>
            <p:cNvSpPr>
              <a:spLocks/>
            </p:cNvSpPr>
            <p:nvPr/>
          </p:nvSpPr>
          <p:spPr bwMode="auto">
            <a:xfrm>
              <a:off x="3298" y="2634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5" name="Freeform 1960"/>
            <p:cNvSpPr>
              <a:spLocks/>
            </p:cNvSpPr>
            <p:nvPr/>
          </p:nvSpPr>
          <p:spPr bwMode="auto">
            <a:xfrm>
              <a:off x="3298" y="2634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0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6" name="Freeform 1961"/>
            <p:cNvSpPr>
              <a:spLocks/>
            </p:cNvSpPr>
            <p:nvPr/>
          </p:nvSpPr>
          <p:spPr bwMode="auto">
            <a:xfrm>
              <a:off x="3345" y="2634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7" name="Freeform 1962"/>
            <p:cNvSpPr>
              <a:spLocks/>
            </p:cNvSpPr>
            <p:nvPr/>
          </p:nvSpPr>
          <p:spPr bwMode="auto">
            <a:xfrm>
              <a:off x="3345" y="2634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8" name="Rectangle 1963"/>
            <p:cNvSpPr>
              <a:spLocks noChangeArrowheads="1"/>
            </p:cNvSpPr>
            <p:nvPr/>
          </p:nvSpPr>
          <p:spPr bwMode="auto">
            <a:xfrm>
              <a:off x="3345" y="2634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9" name="Rectangle 1964"/>
            <p:cNvSpPr>
              <a:spLocks noChangeArrowheads="1"/>
            </p:cNvSpPr>
            <p:nvPr/>
          </p:nvSpPr>
          <p:spPr bwMode="auto">
            <a:xfrm>
              <a:off x="3345" y="2634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0" name="Freeform 1965"/>
            <p:cNvSpPr>
              <a:spLocks/>
            </p:cNvSpPr>
            <p:nvPr/>
          </p:nvSpPr>
          <p:spPr bwMode="auto">
            <a:xfrm>
              <a:off x="3299" y="2634"/>
              <a:ext cx="9" cy="2"/>
            </a:xfrm>
            <a:custGeom>
              <a:avLst/>
              <a:gdLst>
                <a:gd name="T0" fmla="*/ 0 w 9"/>
                <a:gd name="T1" fmla="*/ 0 h 2"/>
                <a:gd name="T2" fmla="*/ 1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1" name="Freeform 1966"/>
            <p:cNvSpPr>
              <a:spLocks/>
            </p:cNvSpPr>
            <p:nvPr/>
          </p:nvSpPr>
          <p:spPr bwMode="auto">
            <a:xfrm>
              <a:off x="3299" y="2634"/>
              <a:ext cx="9" cy="2"/>
            </a:xfrm>
            <a:custGeom>
              <a:avLst/>
              <a:gdLst>
                <a:gd name="T0" fmla="*/ 0 w 9"/>
                <a:gd name="T1" fmla="*/ 0 h 2"/>
                <a:gd name="T2" fmla="*/ 1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2" name="Freeform 1967"/>
            <p:cNvSpPr>
              <a:spLocks/>
            </p:cNvSpPr>
            <p:nvPr/>
          </p:nvSpPr>
          <p:spPr bwMode="auto">
            <a:xfrm>
              <a:off x="3299" y="2634"/>
              <a:ext cx="9" cy="2"/>
            </a:xfrm>
            <a:custGeom>
              <a:avLst/>
              <a:gdLst>
                <a:gd name="T0" fmla="*/ 0 w 9"/>
                <a:gd name="T1" fmla="*/ 0 h 2"/>
                <a:gd name="T2" fmla="*/ 8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3" name="Freeform 1968"/>
            <p:cNvSpPr>
              <a:spLocks/>
            </p:cNvSpPr>
            <p:nvPr/>
          </p:nvSpPr>
          <p:spPr bwMode="auto">
            <a:xfrm>
              <a:off x="3299" y="2634"/>
              <a:ext cx="9" cy="2"/>
            </a:xfrm>
            <a:custGeom>
              <a:avLst/>
              <a:gdLst>
                <a:gd name="T0" fmla="*/ 0 w 9"/>
                <a:gd name="T1" fmla="*/ 0 h 2"/>
                <a:gd name="T2" fmla="*/ 8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4" name="Freeform 1969"/>
            <p:cNvSpPr>
              <a:spLocks/>
            </p:cNvSpPr>
            <p:nvPr/>
          </p:nvSpPr>
          <p:spPr bwMode="auto">
            <a:xfrm>
              <a:off x="3344" y="2634"/>
              <a:ext cx="8" cy="2"/>
            </a:xfrm>
            <a:custGeom>
              <a:avLst/>
              <a:gdLst>
                <a:gd name="T0" fmla="*/ 1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1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1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5" name="Freeform 1970"/>
            <p:cNvSpPr>
              <a:spLocks/>
            </p:cNvSpPr>
            <p:nvPr/>
          </p:nvSpPr>
          <p:spPr bwMode="auto">
            <a:xfrm>
              <a:off x="3344" y="2634"/>
              <a:ext cx="8" cy="2"/>
            </a:xfrm>
            <a:custGeom>
              <a:avLst/>
              <a:gdLst>
                <a:gd name="T0" fmla="*/ 1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1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1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6" name="Freeform 1971"/>
            <p:cNvSpPr>
              <a:spLocks/>
            </p:cNvSpPr>
            <p:nvPr/>
          </p:nvSpPr>
          <p:spPr bwMode="auto">
            <a:xfrm>
              <a:off x="3345" y="2634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7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7" name="Freeform 1972"/>
            <p:cNvSpPr>
              <a:spLocks/>
            </p:cNvSpPr>
            <p:nvPr/>
          </p:nvSpPr>
          <p:spPr bwMode="auto">
            <a:xfrm>
              <a:off x="3345" y="2634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7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8" name="Freeform 1973"/>
            <p:cNvSpPr>
              <a:spLocks/>
            </p:cNvSpPr>
            <p:nvPr/>
          </p:nvSpPr>
          <p:spPr bwMode="auto">
            <a:xfrm>
              <a:off x="3300" y="2636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9" name="Freeform 1974"/>
            <p:cNvSpPr>
              <a:spLocks/>
            </p:cNvSpPr>
            <p:nvPr/>
          </p:nvSpPr>
          <p:spPr bwMode="auto">
            <a:xfrm>
              <a:off x="3300" y="2636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0" name="Freeform 1975"/>
            <p:cNvSpPr>
              <a:spLocks/>
            </p:cNvSpPr>
            <p:nvPr/>
          </p:nvSpPr>
          <p:spPr bwMode="auto">
            <a:xfrm>
              <a:off x="3300" y="2636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1" name="Freeform 1976"/>
            <p:cNvSpPr>
              <a:spLocks/>
            </p:cNvSpPr>
            <p:nvPr/>
          </p:nvSpPr>
          <p:spPr bwMode="auto">
            <a:xfrm>
              <a:off x="3300" y="2636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2" name="Freeform 1977"/>
            <p:cNvSpPr>
              <a:spLocks/>
            </p:cNvSpPr>
            <p:nvPr/>
          </p:nvSpPr>
          <p:spPr bwMode="auto">
            <a:xfrm>
              <a:off x="3343" y="2636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3" name="Freeform 1978"/>
            <p:cNvSpPr>
              <a:spLocks/>
            </p:cNvSpPr>
            <p:nvPr/>
          </p:nvSpPr>
          <p:spPr bwMode="auto">
            <a:xfrm>
              <a:off x="3343" y="2636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4" name="Freeform 1979"/>
            <p:cNvSpPr>
              <a:spLocks/>
            </p:cNvSpPr>
            <p:nvPr/>
          </p:nvSpPr>
          <p:spPr bwMode="auto">
            <a:xfrm>
              <a:off x="3344" y="2636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5" name="Freeform 1980"/>
            <p:cNvSpPr>
              <a:spLocks/>
            </p:cNvSpPr>
            <p:nvPr/>
          </p:nvSpPr>
          <p:spPr bwMode="auto">
            <a:xfrm>
              <a:off x="3344" y="2636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6" name="Freeform 1981"/>
            <p:cNvSpPr>
              <a:spLocks/>
            </p:cNvSpPr>
            <p:nvPr/>
          </p:nvSpPr>
          <p:spPr bwMode="auto">
            <a:xfrm>
              <a:off x="3300" y="263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7" name="Freeform 1982"/>
            <p:cNvSpPr>
              <a:spLocks/>
            </p:cNvSpPr>
            <p:nvPr/>
          </p:nvSpPr>
          <p:spPr bwMode="auto">
            <a:xfrm>
              <a:off x="3300" y="263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8" name="Freeform 1983"/>
            <p:cNvSpPr>
              <a:spLocks/>
            </p:cNvSpPr>
            <p:nvPr/>
          </p:nvSpPr>
          <p:spPr bwMode="auto">
            <a:xfrm>
              <a:off x="3300" y="263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9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39" name="Freeform 1984"/>
            <p:cNvSpPr>
              <a:spLocks/>
            </p:cNvSpPr>
            <p:nvPr/>
          </p:nvSpPr>
          <p:spPr bwMode="auto">
            <a:xfrm>
              <a:off x="3300" y="263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9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0" name="Freeform 1985"/>
            <p:cNvSpPr>
              <a:spLocks/>
            </p:cNvSpPr>
            <p:nvPr/>
          </p:nvSpPr>
          <p:spPr bwMode="auto">
            <a:xfrm>
              <a:off x="3342" y="2637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1" name="Freeform 1986"/>
            <p:cNvSpPr>
              <a:spLocks/>
            </p:cNvSpPr>
            <p:nvPr/>
          </p:nvSpPr>
          <p:spPr bwMode="auto">
            <a:xfrm>
              <a:off x="3342" y="2637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2" name="Rectangle 1987"/>
            <p:cNvSpPr>
              <a:spLocks noChangeArrowheads="1"/>
            </p:cNvSpPr>
            <p:nvPr/>
          </p:nvSpPr>
          <p:spPr bwMode="auto">
            <a:xfrm>
              <a:off x="3343" y="2637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3" name="Rectangle 1988"/>
            <p:cNvSpPr>
              <a:spLocks noChangeArrowheads="1"/>
            </p:cNvSpPr>
            <p:nvPr/>
          </p:nvSpPr>
          <p:spPr bwMode="auto">
            <a:xfrm>
              <a:off x="3343" y="2637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4" name="Freeform 1989"/>
            <p:cNvSpPr>
              <a:spLocks/>
            </p:cNvSpPr>
            <p:nvPr/>
          </p:nvSpPr>
          <p:spPr bwMode="auto">
            <a:xfrm>
              <a:off x="3301" y="2637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5" name="Freeform 1990"/>
            <p:cNvSpPr>
              <a:spLocks/>
            </p:cNvSpPr>
            <p:nvPr/>
          </p:nvSpPr>
          <p:spPr bwMode="auto">
            <a:xfrm>
              <a:off x="3301" y="2637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6" name="Freeform 1991"/>
            <p:cNvSpPr>
              <a:spLocks/>
            </p:cNvSpPr>
            <p:nvPr/>
          </p:nvSpPr>
          <p:spPr bwMode="auto">
            <a:xfrm>
              <a:off x="3301" y="2637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7" name="Freeform 1992"/>
            <p:cNvSpPr>
              <a:spLocks/>
            </p:cNvSpPr>
            <p:nvPr/>
          </p:nvSpPr>
          <p:spPr bwMode="auto">
            <a:xfrm>
              <a:off x="3301" y="2637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8" name="Freeform 1993"/>
            <p:cNvSpPr>
              <a:spLocks/>
            </p:cNvSpPr>
            <p:nvPr/>
          </p:nvSpPr>
          <p:spPr bwMode="auto">
            <a:xfrm>
              <a:off x="3340" y="2637"/>
              <a:ext cx="10" cy="2"/>
            </a:xfrm>
            <a:custGeom>
              <a:avLst/>
              <a:gdLst>
                <a:gd name="T0" fmla="*/ 2 w 10"/>
                <a:gd name="T1" fmla="*/ 0 h 2"/>
                <a:gd name="T2" fmla="*/ 0 w 10"/>
                <a:gd name="T3" fmla="*/ 2 h 2"/>
                <a:gd name="T4" fmla="*/ 10 w 10"/>
                <a:gd name="T5" fmla="*/ 2 h 2"/>
                <a:gd name="T6" fmla="*/ 2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2" y="0"/>
                  </a:moveTo>
                  <a:lnTo>
                    <a:pt x="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49" name="Freeform 1994"/>
            <p:cNvSpPr>
              <a:spLocks/>
            </p:cNvSpPr>
            <p:nvPr/>
          </p:nvSpPr>
          <p:spPr bwMode="auto">
            <a:xfrm>
              <a:off x="3340" y="2637"/>
              <a:ext cx="10" cy="2"/>
            </a:xfrm>
            <a:custGeom>
              <a:avLst/>
              <a:gdLst>
                <a:gd name="T0" fmla="*/ 2 w 10"/>
                <a:gd name="T1" fmla="*/ 0 h 2"/>
                <a:gd name="T2" fmla="*/ 0 w 10"/>
                <a:gd name="T3" fmla="*/ 2 h 2"/>
                <a:gd name="T4" fmla="*/ 10 w 10"/>
                <a:gd name="T5" fmla="*/ 2 h 2"/>
                <a:gd name="T6" fmla="*/ 2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2" y="0"/>
                  </a:moveTo>
                  <a:lnTo>
                    <a:pt x="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0" name="Freeform 1995"/>
            <p:cNvSpPr>
              <a:spLocks/>
            </p:cNvSpPr>
            <p:nvPr/>
          </p:nvSpPr>
          <p:spPr bwMode="auto">
            <a:xfrm>
              <a:off x="3342" y="2637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8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1" name="Freeform 1996"/>
            <p:cNvSpPr>
              <a:spLocks/>
            </p:cNvSpPr>
            <p:nvPr/>
          </p:nvSpPr>
          <p:spPr bwMode="auto">
            <a:xfrm>
              <a:off x="3342" y="2637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8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2" name="Freeform 1997"/>
            <p:cNvSpPr>
              <a:spLocks/>
            </p:cNvSpPr>
            <p:nvPr/>
          </p:nvSpPr>
          <p:spPr bwMode="auto">
            <a:xfrm>
              <a:off x="3302" y="263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3" name="Freeform 1998"/>
            <p:cNvSpPr>
              <a:spLocks/>
            </p:cNvSpPr>
            <p:nvPr/>
          </p:nvSpPr>
          <p:spPr bwMode="auto">
            <a:xfrm>
              <a:off x="3302" y="263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4" name="Rectangle 1999"/>
            <p:cNvSpPr>
              <a:spLocks noChangeArrowheads="1"/>
            </p:cNvSpPr>
            <p:nvPr/>
          </p:nvSpPr>
          <p:spPr bwMode="auto">
            <a:xfrm>
              <a:off x="3302" y="2639"/>
              <a:ext cx="1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5" name="Rectangle 2000"/>
            <p:cNvSpPr>
              <a:spLocks noChangeArrowheads="1"/>
            </p:cNvSpPr>
            <p:nvPr/>
          </p:nvSpPr>
          <p:spPr bwMode="auto">
            <a:xfrm>
              <a:off x="3302" y="2639"/>
              <a:ext cx="1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6" name="Freeform 2001"/>
            <p:cNvSpPr>
              <a:spLocks/>
            </p:cNvSpPr>
            <p:nvPr/>
          </p:nvSpPr>
          <p:spPr bwMode="auto">
            <a:xfrm>
              <a:off x="3340" y="263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7" name="Freeform 2002"/>
            <p:cNvSpPr>
              <a:spLocks/>
            </p:cNvSpPr>
            <p:nvPr/>
          </p:nvSpPr>
          <p:spPr bwMode="auto">
            <a:xfrm>
              <a:off x="3340" y="263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8" name="Rectangle 2003"/>
            <p:cNvSpPr>
              <a:spLocks noChangeArrowheads="1"/>
            </p:cNvSpPr>
            <p:nvPr/>
          </p:nvSpPr>
          <p:spPr bwMode="auto">
            <a:xfrm>
              <a:off x="3340" y="2639"/>
              <a:ext cx="1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59" name="Rectangle 2004"/>
            <p:cNvSpPr>
              <a:spLocks noChangeArrowheads="1"/>
            </p:cNvSpPr>
            <p:nvPr/>
          </p:nvSpPr>
          <p:spPr bwMode="auto">
            <a:xfrm>
              <a:off x="3340" y="2639"/>
              <a:ext cx="1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0" name="Freeform 2005"/>
            <p:cNvSpPr>
              <a:spLocks/>
            </p:cNvSpPr>
            <p:nvPr/>
          </p:nvSpPr>
          <p:spPr bwMode="auto">
            <a:xfrm>
              <a:off x="3302" y="2639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1" name="Freeform 2006"/>
            <p:cNvSpPr>
              <a:spLocks/>
            </p:cNvSpPr>
            <p:nvPr/>
          </p:nvSpPr>
          <p:spPr bwMode="auto">
            <a:xfrm>
              <a:off x="3302" y="2639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2" name="Freeform 2007"/>
            <p:cNvSpPr>
              <a:spLocks/>
            </p:cNvSpPr>
            <p:nvPr/>
          </p:nvSpPr>
          <p:spPr bwMode="auto">
            <a:xfrm>
              <a:off x="3302" y="2639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0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3" name="Freeform 2008"/>
            <p:cNvSpPr>
              <a:spLocks/>
            </p:cNvSpPr>
            <p:nvPr/>
          </p:nvSpPr>
          <p:spPr bwMode="auto">
            <a:xfrm>
              <a:off x="3302" y="2639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0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4" name="Freeform 2009"/>
            <p:cNvSpPr>
              <a:spLocks/>
            </p:cNvSpPr>
            <p:nvPr/>
          </p:nvSpPr>
          <p:spPr bwMode="auto">
            <a:xfrm>
              <a:off x="3337" y="2639"/>
              <a:ext cx="11" cy="1"/>
            </a:xfrm>
            <a:custGeom>
              <a:avLst/>
              <a:gdLst>
                <a:gd name="T0" fmla="*/ 3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3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3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5" name="Freeform 2010"/>
            <p:cNvSpPr>
              <a:spLocks/>
            </p:cNvSpPr>
            <p:nvPr/>
          </p:nvSpPr>
          <p:spPr bwMode="auto">
            <a:xfrm>
              <a:off x="3337" y="2639"/>
              <a:ext cx="11" cy="1"/>
            </a:xfrm>
            <a:custGeom>
              <a:avLst/>
              <a:gdLst>
                <a:gd name="T0" fmla="*/ 3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3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3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6" name="Freeform 2011"/>
            <p:cNvSpPr>
              <a:spLocks/>
            </p:cNvSpPr>
            <p:nvPr/>
          </p:nvSpPr>
          <p:spPr bwMode="auto">
            <a:xfrm>
              <a:off x="3340" y="263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7" name="Freeform 2012"/>
            <p:cNvSpPr>
              <a:spLocks/>
            </p:cNvSpPr>
            <p:nvPr/>
          </p:nvSpPr>
          <p:spPr bwMode="auto">
            <a:xfrm>
              <a:off x="3340" y="263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8" name="Freeform 2013"/>
            <p:cNvSpPr>
              <a:spLocks/>
            </p:cNvSpPr>
            <p:nvPr/>
          </p:nvSpPr>
          <p:spPr bwMode="auto">
            <a:xfrm>
              <a:off x="3303" y="264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69" name="Freeform 2014"/>
            <p:cNvSpPr>
              <a:spLocks/>
            </p:cNvSpPr>
            <p:nvPr/>
          </p:nvSpPr>
          <p:spPr bwMode="auto">
            <a:xfrm>
              <a:off x="3303" y="264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0" name="Freeform 2015"/>
            <p:cNvSpPr>
              <a:spLocks/>
            </p:cNvSpPr>
            <p:nvPr/>
          </p:nvSpPr>
          <p:spPr bwMode="auto">
            <a:xfrm>
              <a:off x="3303" y="264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1" name="Freeform 2016"/>
            <p:cNvSpPr>
              <a:spLocks/>
            </p:cNvSpPr>
            <p:nvPr/>
          </p:nvSpPr>
          <p:spPr bwMode="auto">
            <a:xfrm>
              <a:off x="3303" y="264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2" name="Freeform 2017"/>
            <p:cNvSpPr>
              <a:spLocks/>
            </p:cNvSpPr>
            <p:nvPr/>
          </p:nvSpPr>
          <p:spPr bwMode="auto">
            <a:xfrm>
              <a:off x="3336" y="2640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3" name="Freeform 2018"/>
            <p:cNvSpPr>
              <a:spLocks/>
            </p:cNvSpPr>
            <p:nvPr/>
          </p:nvSpPr>
          <p:spPr bwMode="auto">
            <a:xfrm>
              <a:off x="3336" y="2640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4" name="Rectangle 2019"/>
            <p:cNvSpPr>
              <a:spLocks noChangeArrowheads="1"/>
            </p:cNvSpPr>
            <p:nvPr/>
          </p:nvSpPr>
          <p:spPr bwMode="auto">
            <a:xfrm>
              <a:off x="3337" y="2640"/>
              <a:ext cx="11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5" name="Rectangle 2020"/>
            <p:cNvSpPr>
              <a:spLocks noChangeArrowheads="1"/>
            </p:cNvSpPr>
            <p:nvPr/>
          </p:nvSpPr>
          <p:spPr bwMode="auto">
            <a:xfrm>
              <a:off x="3337" y="2640"/>
              <a:ext cx="1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6" name="Freeform 2021"/>
            <p:cNvSpPr>
              <a:spLocks/>
            </p:cNvSpPr>
            <p:nvPr/>
          </p:nvSpPr>
          <p:spPr bwMode="auto">
            <a:xfrm>
              <a:off x="3304" y="2640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7" name="Freeform 2022"/>
            <p:cNvSpPr>
              <a:spLocks/>
            </p:cNvSpPr>
            <p:nvPr/>
          </p:nvSpPr>
          <p:spPr bwMode="auto">
            <a:xfrm>
              <a:off x="3304" y="2640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8" name="Freeform 2023"/>
            <p:cNvSpPr>
              <a:spLocks/>
            </p:cNvSpPr>
            <p:nvPr/>
          </p:nvSpPr>
          <p:spPr bwMode="auto">
            <a:xfrm>
              <a:off x="3304" y="2640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79" name="Freeform 2024"/>
            <p:cNvSpPr>
              <a:spLocks/>
            </p:cNvSpPr>
            <p:nvPr/>
          </p:nvSpPr>
          <p:spPr bwMode="auto">
            <a:xfrm>
              <a:off x="3304" y="2640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085" name="Group 2226"/>
          <p:cNvGrpSpPr>
            <a:grpSpLocks/>
          </p:cNvGrpSpPr>
          <p:nvPr/>
        </p:nvGrpSpPr>
        <p:grpSpPr bwMode="auto">
          <a:xfrm>
            <a:off x="6064250" y="3935413"/>
            <a:ext cx="69850" cy="406400"/>
            <a:chOff x="3304" y="2640"/>
            <a:chExt cx="44" cy="256"/>
          </a:xfrm>
        </p:grpSpPr>
        <p:sp>
          <p:nvSpPr>
            <p:cNvPr id="29080" name="Freeform 2026"/>
            <p:cNvSpPr>
              <a:spLocks/>
            </p:cNvSpPr>
            <p:nvPr/>
          </p:nvSpPr>
          <p:spPr bwMode="auto">
            <a:xfrm>
              <a:off x="3335" y="2640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1" name="Freeform 2027"/>
            <p:cNvSpPr>
              <a:spLocks/>
            </p:cNvSpPr>
            <p:nvPr/>
          </p:nvSpPr>
          <p:spPr bwMode="auto">
            <a:xfrm>
              <a:off x="3335" y="2640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2" name="Freeform 2028"/>
            <p:cNvSpPr>
              <a:spLocks/>
            </p:cNvSpPr>
            <p:nvPr/>
          </p:nvSpPr>
          <p:spPr bwMode="auto">
            <a:xfrm>
              <a:off x="3336" y="2640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3" name="Freeform 2029"/>
            <p:cNvSpPr>
              <a:spLocks/>
            </p:cNvSpPr>
            <p:nvPr/>
          </p:nvSpPr>
          <p:spPr bwMode="auto">
            <a:xfrm>
              <a:off x="3336" y="2640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4" name="Freeform 2030"/>
            <p:cNvSpPr>
              <a:spLocks/>
            </p:cNvSpPr>
            <p:nvPr/>
          </p:nvSpPr>
          <p:spPr bwMode="auto">
            <a:xfrm>
              <a:off x="3304" y="264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5" name="Freeform 2031"/>
            <p:cNvSpPr>
              <a:spLocks/>
            </p:cNvSpPr>
            <p:nvPr/>
          </p:nvSpPr>
          <p:spPr bwMode="auto">
            <a:xfrm>
              <a:off x="3304" y="264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6" name="Freeform 2032"/>
            <p:cNvSpPr>
              <a:spLocks/>
            </p:cNvSpPr>
            <p:nvPr/>
          </p:nvSpPr>
          <p:spPr bwMode="auto">
            <a:xfrm>
              <a:off x="3304" y="264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2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2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7" name="Freeform 2033"/>
            <p:cNvSpPr>
              <a:spLocks/>
            </p:cNvSpPr>
            <p:nvPr/>
          </p:nvSpPr>
          <p:spPr bwMode="auto">
            <a:xfrm>
              <a:off x="3304" y="264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2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2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8" name="Freeform 2034"/>
            <p:cNvSpPr>
              <a:spLocks/>
            </p:cNvSpPr>
            <p:nvPr/>
          </p:nvSpPr>
          <p:spPr bwMode="auto">
            <a:xfrm>
              <a:off x="3333" y="2641"/>
              <a:ext cx="13" cy="1"/>
            </a:xfrm>
            <a:custGeom>
              <a:avLst/>
              <a:gdLst>
                <a:gd name="T0" fmla="*/ 2 w 13"/>
                <a:gd name="T1" fmla="*/ 0 h 1"/>
                <a:gd name="T2" fmla="*/ 0 w 13"/>
                <a:gd name="T3" fmla="*/ 0 h 1"/>
                <a:gd name="T4" fmla="*/ 13 w 13"/>
                <a:gd name="T5" fmla="*/ 0 h 1"/>
                <a:gd name="T6" fmla="*/ 2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2" y="0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9" name="Freeform 2035"/>
            <p:cNvSpPr>
              <a:spLocks/>
            </p:cNvSpPr>
            <p:nvPr/>
          </p:nvSpPr>
          <p:spPr bwMode="auto">
            <a:xfrm>
              <a:off x="3333" y="2641"/>
              <a:ext cx="13" cy="1"/>
            </a:xfrm>
            <a:custGeom>
              <a:avLst/>
              <a:gdLst>
                <a:gd name="T0" fmla="*/ 2 w 13"/>
                <a:gd name="T1" fmla="*/ 0 h 1"/>
                <a:gd name="T2" fmla="*/ 0 w 13"/>
                <a:gd name="T3" fmla="*/ 0 h 1"/>
                <a:gd name="T4" fmla="*/ 13 w 13"/>
                <a:gd name="T5" fmla="*/ 0 h 1"/>
                <a:gd name="T6" fmla="*/ 2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2" y="0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0" name="Freeform 2036"/>
            <p:cNvSpPr>
              <a:spLocks/>
            </p:cNvSpPr>
            <p:nvPr/>
          </p:nvSpPr>
          <p:spPr bwMode="auto">
            <a:xfrm>
              <a:off x="3335" y="264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1" name="Freeform 2037"/>
            <p:cNvSpPr>
              <a:spLocks/>
            </p:cNvSpPr>
            <p:nvPr/>
          </p:nvSpPr>
          <p:spPr bwMode="auto">
            <a:xfrm>
              <a:off x="3335" y="2641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2" name="Freeform 2038"/>
            <p:cNvSpPr>
              <a:spLocks/>
            </p:cNvSpPr>
            <p:nvPr/>
          </p:nvSpPr>
          <p:spPr bwMode="auto">
            <a:xfrm>
              <a:off x="3305" y="2641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 w 16"/>
                <a:gd name="T3" fmla="*/ 1 h 1"/>
                <a:gd name="T4" fmla="*/ 16 w 16"/>
                <a:gd name="T5" fmla="*/ 1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" y="1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3" name="Freeform 2039"/>
            <p:cNvSpPr>
              <a:spLocks/>
            </p:cNvSpPr>
            <p:nvPr/>
          </p:nvSpPr>
          <p:spPr bwMode="auto">
            <a:xfrm>
              <a:off x="3305" y="2641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 w 16"/>
                <a:gd name="T3" fmla="*/ 1 h 1"/>
                <a:gd name="T4" fmla="*/ 16 w 16"/>
                <a:gd name="T5" fmla="*/ 1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" y="1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4" name="Freeform 2040"/>
            <p:cNvSpPr>
              <a:spLocks/>
            </p:cNvSpPr>
            <p:nvPr/>
          </p:nvSpPr>
          <p:spPr bwMode="auto">
            <a:xfrm>
              <a:off x="3305" y="2641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4 w 16"/>
                <a:gd name="T3" fmla="*/ 0 h 1"/>
                <a:gd name="T4" fmla="*/ 16 w 16"/>
                <a:gd name="T5" fmla="*/ 1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5" name="Freeform 2041"/>
            <p:cNvSpPr>
              <a:spLocks/>
            </p:cNvSpPr>
            <p:nvPr/>
          </p:nvSpPr>
          <p:spPr bwMode="auto">
            <a:xfrm>
              <a:off x="3305" y="2641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4 w 16"/>
                <a:gd name="T3" fmla="*/ 0 h 1"/>
                <a:gd name="T4" fmla="*/ 16 w 16"/>
                <a:gd name="T5" fmla="*/ 1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6" name="Freeform 2042"/>
            <p:cNvSpPr>
              <a:spLocks/>
            </p:cNvSpPr>
            <p:nvPr/>
          </p:nvSpPr>
          <p:spPr bwMode="auto">
            <a:xfrm>
              <a:off x="3331" y="2641"/>
              <a:ext cx="15" cy="1"/>
            </a:xfrm>
            <a:custGeom>
              <a:avLst/>
              <a:gdLst>
                <a:gd name="T0" fmla="*/ 2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2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2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7" name="Freeform 2043"/>
            <p:cNvSpPr>
              <a:spLocks/>
            </p:cNvSpPr>
            <p:nvPr/>
          </p:nvSpPr>
          <p:spPr bwMode="auto">
            <a:xfrm>
              <a:off x="3331" y="2641"/>
              <a:ext cx="15" cy="1"/>
            </a:xfrm>
            <a:custGeom>
              <a:avLst/>
              <a:gdLst>
                <a:gd name="T0" fmla="*/ 2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2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2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8" name="Freeform 2044"/>
            <p:cNvSpPr>
              <a:spLocks/>
            </p:cNvSpPr>
            <p:nvPr/>
          </p:nvSpPr>
          <p:spPr bwMode="auto">
            <a:xfrm>
              <a:off x="3333" y="264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9" name="Freeform 2045"/>
            <p:cNvSpPr>
              <a:spLocks/>
            </p:cNvSpPr>
            <p:nvPr/>
          </p:nvSpPr>
          <p:spPr bwMode="auto">
            <a:xfrm>
              <a:off x="3333" y="264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0" name="Freeform 2046"/>
            <p:cNvSpPr>
              <a:spLocks/>
            </p:cNvSpPr>
            <p:nvPr/>
          </p:nvSpPr>
          <p:spPr bwMode="auto">
            <a:xfrm>
              <a:off x="3306" y="2642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1" name="Freeform 2047"/>
            <p:cNvSpPr>
              <a:spLocks/>
            </p:cNvSpPr>
            <p:nvPr/>
          </p:nvSpPr>
          <p:spPr bwMode="auto">
            <a:xfrm>
              <a:off x="3306" y="2642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2" name="Freeform 2048"/>
            <p:cNvSpPr>
              <a:spLocks/>
            </p:cNvSpPr>
            <p:nvPr/>
          </p:nvSpPr>
          <p:spPr bwMode="auto">
            <a:xfrm>
              <a:off x="3306" y="2642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5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5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3" name="Freeform 2049"/>
            <p:cNvSpPr>
              <a:spLocks/>
            </p:cNvSpPr>
            <p:nvPr/>
          </p:nvSpPr>
          <p:spPr bwMode="auto">
            <a:xfrm>
              <a:off x="3306" y="2642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5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5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4" name="Freeform 2050"/>
            <p:cNvSpPr>
              <a:spLocks/>
            </p:cNvSpPr>
            <p:nvPr/>
          </p:nvSpPr>
          <p:spPr bwMode="auto">
            <a:xfrm>
              <a:off x="3329" y="2642"/>
              <a:ext cx="16" cy="1"/>
            </a:xfrm>
            <a:custGeom>
              <a:avLst/>
              <a:gdLst>
                <a:gd name="T0" fmla="*/ 2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2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2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5" name="Freeform 2051"/>
            <p:cNvSpPr>
              <a:spLocks/>
            </p:cNvSpPr>
            <p:nvPr/>
          </p:nvSpPr>
          <p:spPr bwMode="auto">
            <a:xfrm>
              <a:off x="3329" y="2642"/>
              <a:ext cx="16" cy="1"/>
            </a:xfrm>
            <a:custGeom>
              <a:avLst/>
              <a:gdLst>
                <a:gd name="T0" fmla="*/ 2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2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2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6" name="Freeform 2052"/>
            <p:cNvSpPr>
              <a:spLocks/>
            </p:cNvSpPr>
            <p:nvPr/>
          </p:nvSpPr>
          <p:spPr bwMode="auto">
            <a:xfrm>
              <a:off x="3331" y="2642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4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7" name="Freeform 2053"/>
            <p:cNvSpPr>
              <a:spLocks/>
            </p:cNvSpPr>
            <p:nvPr/>
          </p:nvSpPr>
          <p:spPr bwMode="auto">
            <a:xfrm>
              <a:off x="3331" y="2642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4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8" name="Freeform 2054"/>
            <p:cNvSpPr>
              <a:spLocks/>
            </p:cNvSpPr>
            <p:nvPr/>
          </p:nvSpPr>
          <p:spPr bwMode="auto">
            <a:xfrm>
              <a:off x="3306" y="2642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9" name="Freeform 2055"/>
            <p:cNvSpPr>
              <a:spLocks/>
            </p:cNvSpPr>
            <p:nvPr/>
          </p:nvSpPr>
          <p:spPr bwMode="auto">
            <a:xfrm>
              <a:off x="3306" y="2642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0" name="Freeform 2056"/>
            <p:cNvSpPr>
              <a:spLocks/>
            </p:cNvSpPr>
            <p:nvPr/>
          </p:nvSpPr>
          <p:spPr bwMode="auto">
            <a:xfrm>
              <a:off x="3306" y="2642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6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1" name="Freeform 2057"/>
            <p:cNvSpPr>
              <a:spLocks/>
            </p:cNvSpPr>
            <p:nvPr/>
          </p:nvSpPr>
          <p:spPr bwMode="auto">
            <a:xfrm>
              <a:off x="3306" y="2642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6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2" name="Freeform 2058"/>
            <p:cNvSpPr>
              <a:spLocks/>
            </p:cNvSpPr>
            <p:nvPr/>
          </p:nvSpPr>
          <p:spPr bwMode="auto">
            <a:xfrm>
              <a:off x="3328" y="2642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3" name="Freeform 2059"/>
            <p:cNvSpPr>
              <a:spLocks/>
            </p:cNvSpPr>
            <p:nvPr/>
          </p:nvSpPr>
          <p:spPr bwMode="auto">
            <a:xfrm>
              <a:off x="3328" y="2642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4" name="Rectangle 2060"/>
            <p:cNvSpPr>
              <a:spLocks noChangeArrowheads="1"/>
            </p:cNvSpPr>
            <p:nvPr/>
          </p:nvSpPr>
          <p:spPr bwMode="auto">
            <a:xfrm>
              <a:off x="3329" y="2642"/>
              <a:ext cx="1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5" name="Rectangle 2061"/>
            <p:cNvSpPr>
              <a:spLocks noChangeArrowheads="1"/>
            </p:cNvSpPr>
            <p:nvPr/>
          </p:nvSpPr>
          <p:spPr bwMode="auto">
            <a:xfrm>
              <a:off x="3329" y="2642"/>
              <a:ext cx="1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6" name="Freeform 2062"/>
            <p:cNvSpPr>
              <a:spLocks/>
            </p:cNvSpPr>
            <p:nvPr/>
          </p:nvSpPr>
          <p:spPr bwMode="auto">
            <a:xfrm>
              <a:off x="3306" y="2642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1 w 20"/>
                <a:gd name="T3" fmla="*/ 0 h 1"/>
                <a:gd name="T4" fmla="*/ 20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7" name="Freeform 2063"/>
            <p:cNvSpPr>
              <a:spLocks/>
            </p:cNvSpPr>
            <p:nvPr/>
          </p:nvSpPr>
          <p:spPr bwMode="auto">
            <a:xfrm>
              <a:off x="3306" y="2642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1 w 20"/>
                <a:gd name="T3" fmla="*/ 0 h 1"/>
                <a:gd name="T4" fmla="*/ 20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8" name="Freeform 2064"/>
            <p:cNvSpPr>
              <a:spLocks/>
            </p:cNvSpPr>
            <p:nvPr/>
          </p:nvSpPr>
          <p:spPr bwMode="auto">
            <a:xfrm>
              <a:off x="3306" y="2642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17 w 20"/>
                <a:gd name="T3" fmla="*/ 0 h 1"/>
                <a:gd name="T4" fmla="*/ 20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17" y="0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9" name="Freeform 2065"/>
            <p:cNvSpPr>
              <a:spLocks/>
            </p:cNvSpPr>
            <p:nvPr/>
          </p:nvSpPr>
          <p:spPr bwMode="auto">
            <a:xfrm>
              <a:off x="3306" y="2642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17 w 20"/>
                <a:gd name="T3" fmla="*/ 0 h 1"/>
                <a:gd name="T4" fmla="*/ 20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17" y="0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0" name="Freeform 2066"/>
            <p:cNvSpPr>
              <a:spLocks/>
            </p:cNvSpPr>
            <p:nvPr/>
          </p:nvSpPr>
          <p:spPr bwMode="auto">
            <a:xfrm>
              <a:off x="3326" y="2642"/>
              <a:ext cx="19" cy="1"/>
            </a:xfrm>
            <a:custGeom>
              <a:avLst/>
              <a:gdLst>
                <a:gd name="T0" fmla="*/ 2 w 19"/>
                <a:gd name="T1" fmla="*/ 0 h 1"/>
                <a:gd name="T2" fmla="*/ 0 w 19"/>
                <a:gd name="T3" fmla="*/ 0 h 1"/>
                <a:gd name="T4" fmla="*/ 19 w 19"/>
                <a:gd name="T5" fmla="*/ 0 h 1"/>
                <a:gd name="T6" fmla="*/ 2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2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1" name="Freeform 2067"/>
            <p:cNvSpPr>
              <a:spLocks/>
            </p:cNvSpPr>
            <p:nvPr/>
          </p:nvSpPr>
          <p:spPr bwMode="auto">
            <a:xfrm>
              <a:off x="3326" y="2642"/>
              <a:ext cx="19" cy="1"/>
            </a:xfrm>
            <a:custGeom>
              <a:avLst/>
              <a:gdLst>
                <a:gd name="T0" fmla="*/ 2 w 19"/>
                <a:gd name="T1" fmla="*/ 0 h 1"/>
                <a:gd name="T2" fmla="*/ 0 w 19"/>
                <a:gd name="T3" fmla="*/ 0 h 1"/>
                <a:gd name="T4" fmla="*/ 19 w 19"/>
                <a:gd name="T5" fmla="*/ 0 h 1"/>
                <a:gd name="T6" fmla="*/ 2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2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2" name="Rectangle 2068"/>
            <p:cNvSpPr>
              <a:spLocks noChangeArrowheads="1"/>
            </p:cNvSpPr>
            <p:nvPr/>
          </p:nvSpPr>
          <p:spPr bwMode="auto">
            <a:xfrm>
              <a:off x="3328" y="2642"/>
              <a:ext cx="1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3" name="Rectangle 2069"/>
            <p:cNvSpPr>
              <a:spLocks noChangeArrowheads="1"/>
            </p:cNvSpPr>
            <p:nvPr/>
          </p:nvSpPr>
          <p:spPr bwMode="auto">
            <a:xfrm>
              <a:off x="3328" y="2642"/>
              <a:ext cx="1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4" name="Freeform 2070"/>
            <p:cNvSpPr>
              <a:spLocks/>
            </p:cNvSpPr>
            <p:nvPr/>
          </p:nvSpPr>
          <p:spPr bwMode="auto">
            <a:xfrm>
              <a:off x="3307" y="2642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 w 19"/>
                <a:gd name="T3" fmla="*/ 2 h 2"/>
                <a:gd name="T4" fmla="*/ 19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" y="2"/>
                  </a:lnTo>
                  <a:lnTo>
                    <a:pt x="1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5" name="Freeform 2071"/>
            <p:cNvSpPr>
              <a:spLocks/>
            </p:cNvSpPr>
            <p:nvPr/>
          </p:nvSpPr>
          <p:spPr bwMode="auto">
            <a:xfrm>
              <a:off x="3307" y="2642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 w 19"/>
                <a:gd name="T3" fmla="*/ 2 h 2"/>
                <a:gd name="T4" fmla="*/ 19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" y="2"/>
                  </a:lnTo>
                  <a:lnTo>
                    <a:pt x="1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6" name="Freeform 2072"/>
            <p:cNvSpPr>
              <a:spLocks/>
            </p:cNvSpPr>
            <p:nvPr/>
          </p:nvSpPr>
          <p:spPr bwMode="auto">
            <a:xfrm>
              <a:off x="3307" y="2642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9 w 19"/>
                <a:gd name="T3" fmla="*/ 0 h 2"/>
                <a:gd name="T4" fmla="*/ 19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7" name="Freeform 2073"/>
            <p:cNvSpPr>
              <a:spLocks/>
            </p:cNvSpPr>
            <p:nvPr/>
          </p:nvSpPr>
          <p:spPr bwMode="auto">
            <a:xfrm>
              <a:off x="3307" y="2642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9 w 19"/>
                <a:gd name="T3" fmla="*/ 0 h 2"/>
                <a:gd name="T4" fmla="*/ 19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8" name="Freeform 2074"/>
            <p:cNvSpPr>
              <a:spLocks/>
            </p:cNvSpPr>
            <p:nvPr/>
          </p:nvSpPr>
          <p:spPr bwMode="auto">
            <a:xfrm>
              <a:off x="3326" y="2642"/>
              <a:ext cx="17" cy="2"/>
            </a:xfrm>
            <a:custGeom>
              <a:avLst/>
              <a:gdLst>
                <a:gd name="T0" fmla="*/ 0 w 17"/>
                <a:gd name="T1" fmla="*/ 0 h 2"/>
                <a:gd name="T2" fmla="*/ 0 w 17"/>
                <a:gd name="T3" fmla="*/ 2 h 2"/>
                <a:gd name="T4" fmla="*/ 17 w 17"/>
                <a:gd name="T5" fmla="*/ 2 h 2"/>
                <a:gd name="T6" fmla="*/ 0 w 1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"/>
                <a:gd name="T14" fmla="*/ 17 w 1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">
                  <a:moveTo>
                    <a:pt x="0" y="0"/>
                  </a:moveTo>
                  <a:lnTo>
                    <a:pt x="0" y="2"/>
                  </a:lnTo>
                  <a:lnTo>
                    <a:pt x="1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9" name="Freeform 2075"/>
            <p:cNvSpPr>
              <a:spLocks/>
            </p:cNvSpPr>
            <p:nvPr/>
          </p:nvSpPr>
          <p:spPr bwMode="auto">
            <a:xfrm>
              <a:off x="3326" y="2642"/>
              <a:ext cx="17" cy="2"/>
            </a:xfrm>
            <a:custGeom>
              <a:avLst/>
              <a:gdLst>
                <a:gd name="T0" fmla="*/ 0 w 17"/>
                <a:gd name="T1" fmla="*/ 0 h 2"/>
                <a:gd name="T2" fmla="*/ 0 w 17"/>
                <a:gd name="T3" fmla="*/ 2 h 2"/>
                <a:gd name="T4" fmla="*/ 17 w 17"/>
                <a:gd name="T5" fmla="*/ 2 h 2"/>
                <a:gd name="T6" fmla="*/ 0 w 1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"/>
                <a:gd name="T14" fmla="*/ 17 w 1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">
                  <a:moveTo>
                    <a:pt x="0" y="0"/>
                  </a:moveTo>
                  <a:lnTo>
                    <a:pt x="0" y="2"/>
                  </a:lnTo>
                  <a:lnTo>
                    <a:pt x="1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0" name="Freeform 2076"/>
            <p:cNvSpPr>
              <a:spLocks/>
            </p:cNvSpPr>
            <p:nvPr/>
          </p:nvSpPr>
          <p:spPr bwMode="auto">
            <a:xfrm>
              <a:off x="3326" y="2642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9 w 19"/>
                <a:gd name="T3" fmla="*/ 0 h 2"/>
                <a:gd name="T4" fmla="*/ 17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1" name="Freeform 2077"/>
            <p:cNvSpPr>
              <a:spLocks/>
            </p:cNvSpPr>
            <p:nvPr/>
          </p:nvSpPr>
          <p:spPr bwMode="auto">
            <a:xfrm>
              <a:off x="3326" y="2642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9 w 19"/>
                <a:gd name="T3" fmla="*/ 0 h 2"/>
                <a:gd name="T4" fmla="*/ 17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2" name="Freeform 2078"/>
            <p:cNvSpPr>
              <a:spLocks/>
            </p:cNvSpPr>
            <p:nvPr/>
          </p:nvSpPr>
          <p:spPr bwMode="auto">
            <a:xfrm>
              <a:off x="3308" y="2644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3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3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3" name="Freeform 2079"/>
            <p:cNvSpPr>
              <a:spLocks/>
            </p:cNvSpPr>
            <p:nvPr/>
          </p:nvSpPr>
          <p:spPr bwMode="auto">
            <a:xfrm>
              <a:off x="3308" y="2644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3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3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4" name="Freeform 2080"/>
            <p:cNvSpPr>
              <a:spLocks/>
            </p:cNvSpPr>
            <p:nvPr/>
          </p:nvSpPr>
          <p:spPr bwMode="auto">
            <a:xfrm>
              <a:off x="3308" y="2644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5" name="Freeform 2081"/>
            <p:cNvSpPr>
              <a:spLocks/>
            </p:cNvSpPr>
            <p:nvPr/>
          </p:nvSpPr>
          <p:spPr bwMode="auto">
            <a:xfrm>
              <a:off x="3308" y="2644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6" name="Freeform 2082"/>
            <p:cNvSpPr>
              <a:spLocks/>
            </p:cNvSpPr>
            <p:nvPr/>
          </p:nvSpPr>
          <p:spPr bwMode="auto">
            <a:xfrm>
              <a:off x="3326" y="2644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7" name="Freeform 2083"/>
            <p:cNvSpPr>
              <a:spLocks/>
            </p:cNvSpPr>
            <p:nvPr/>
          </p:nvSpPr>
          <p:spPr bwMode="auto">
            <a:xfrm>
              <a:off x="3326" y="2644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8" name="Freeform 2084"/>
            <p:cNvSpPr>
              <a:spLocks/>
            </p:cNvSpPr>
            <p:nvPr/>
          </p:nvSpPr>
          <p:spPr bwMode="auto">
            <a:xfrm>
              <a:off x="3326" y="2644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5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9" name="Freeform 2085"/>
            <p:cNvSpPr>
              <a:spLocks/>
            </p:cNvSpPr>
            <p:nvPr/>
          </p:nvSpPr>
          <p:spPr bwMode="auto">
            <a:xfrm>
              <a:off x="3326" y="2644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5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0" name="Freeform 2086"/>
            <p:cNvSpPr>
              <a:spLocks/>
            </p:cNvSpPr>
            <p:nvPr/>
          </p:nvSpPr>
          <p:spPr bwMode="auto">
            <a:xfrm>
              <a:off x="3311" y="26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1" name="Freeform 2087"/>
            <p:cNvSpPr>
              <a:spLocks/>
            </p:cNvSpPr>
            <p:nvPr/>
          </p:nvSpPr>
          <p:spPr bwMode="auto">
            <a:xfrm>
              <a:off x="3311" y="26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2" name="Freeform 2088"/>
            <p:cNvSpPr>
              <a:spLocks/>
            </p:cNvSpPr>
            <p:nvPr/>
          </p:nvSpPr>
          <p:spPr bwMode="auto">
            <a:xfrm>
              <a:off x="3311" y="26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3" name="Freeform 2089"/>
            <p:cNvSpPr>
              <a:spLocks/>
            </p:cNvSpPr>
            <p:nvPr/>
          </p:nvSpPr>
          <p:spPr bwMode="auto">
            <a:xfrm>
              <a:off x="3311" y="26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4" name="Freeform 2090"/>
            <p:cNvSpPr>
              <a:spLocks/>
            </p:cNvSpPr>
            <p:nvPr/>
          </p:nvSpPr>
          <p:spPr bwMode="auto">
            <a:xfrm>
              <a:off x="3326" y="264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5" name="Freeform 2091"/>
            <p:cNvSpPr>
              <a:spLocks/>
            </p:cNvSpPr>
            <p:nvPr/>
          </p:nvSpPr>
          <p:spPr bwMode="auto">
            <a:xfrm>
              <a:off x="3326" y="264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6" name="Freeform 2092"/>
            <p:cNvSpPr>
              <a:spLocks/>
            </p:cNvSpPr>
            <p:nvPr/>
          </p:nvSpPr>
          <p:spPr bwMode="auto">
            <a:xfrm>
              <a:off x="3326" y="26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3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7" name="Freeform 2093"/>
            <p:cNvSpPr>
              <a:spLocks/>
            </p:cNvSpPr>
            <p:nvPr/>
          </p:nvSpPr>
          <p:spPr bwMode="auto">
            <a:xfrm>
              <a:off x="3326" y="264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3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8" name="Freeform 2094"/>
            <p:cNvSpPr>
              <a:spLocks/>
            </p:cNvSpPr>
            <p:nvPr/>
          </p:nvSpPr>
          <p:spPr bwMode="auto">
            <a:xfrm>
              <a:off x="3313" y="264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2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2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9" name="Freeform 2095"/>
            <p:cNvSpPr>
              <a:spLocks/>
            </p:cNvSpPr>
            <p:nvPr/>
          </p:nvSpPr>
          <p:spPr bwMode="auto">
            <a:xfrm>
              <a:off x="3313" y="264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2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2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0" name="Freeform 2096"/>
            <p:cNvSpPr>
              <a:spLocks/>
            </p:cNvSpPr>
            <p:nvPr/>
          </p:nvSpPr>
          <p:spPr bwMode="auto">
            <a:xfrm>
              <a:off x="3313" y="264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1" name="Freeform 2097"/>
            <p:cNvSpPr>
              <a:spLocks/>
            </p:cNvSpPr>
            <p:nvPr/>
          </p:nvSpPr>
          <p:spPr bwMode="auto">
            <a:xfrm>
              <a:off x="3313" y="264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2" name="Freeform 2098"/>
            <p:cNvSpPr>
              <a:spLocks/>
            </p:cNvSpPr>
            <p:nvPr/>
          </p:nvSpPr>
          <p:spPr bwMode="auto">
            <a:xfrm>
              <a:off x="3326" y="2646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3" name="Freeform 2099"/>
            <p:cNvSpPr>
              <a:spLocks/>
            </p:cNvSpPr>
            <p:nvPr/>
          </p:nvSpPr>
          <p:spPr bwMode="auto">
            <a:xfrm>
              <a:off x="3326" y="2646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4" name="Freeform 2100"/>
            <p:cNvSpPr>
              <a:spLocks/>
            </p:cNvSpPr>
            <p:nvPr/>
          </p:nvSpPr>
          <p:spPr bwMode="auto">
            <a:xfrm>
              <a:off x="3326" y="264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0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5" name="Freeform 2101"/>
            <p:cNvSpPr>
              <a:spLocks/>
            </p:cNvSpPr>
            <p:nvPr/>
          </p:nvSpPr>
          <p:spPr bwMode="auto">
            <a:xfrm>
              <a:off x="3326" y="264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0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6" name="Freeform 2102"/>
            <p:cNvSpPr>
              <a:spLocks/>
            </p:cNvSpPr>
            <p:nvPr/>
          </p:nvSpPr>
          <p:spPr bwMode="auto">
            <a:xfrm>
              <a:off x="3315" y="264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3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3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7" name="Freeform 2103"/>
            <p:cNvSpPr>
              <a:spLocks/>
            </p:cNvSpPr>
            <p:nvPr/>
          </p:nvSpPr>
          <p:spPr bwMode="auto">
            <a:xfrm>
              <a:off x="3315" y="264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3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3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8" name="Freeform 2104"/>
            <p:cNvSpPr>
              <a:spLocks/>
            </p:cNvSpPr>
            <p:nvPr/>
          </p:nvSpPr>
          <p:spPr bwMode="auto">
            <a:xfrm>
              <a:off x="3315" y="264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9" name="Freeform 2105"/>
            <p:cNvSpPr>
              <a:spLocks/>
            </p:cNvSpPr>
            <p:nvPr/>
          </p:nvSpPr>
          <p:spPr bwMode="auto">
            <a:xfrm>
              <a:off x="3315" y="264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0" name="Freeform 2106"/>
            <p:cNvSpPr>
              <a:spLocks/>
            </p:cNvSpPr>
            <p:nvPr/>
          </p:nvSpPr>
          <p:spPr bwMode="auto">
            <a:xfrm>
              <a:off x="3326" y="2647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1" name="Freeform 2107"/>
            <p:cNvSpPr>
              <a:spLocks/>
            </p:cNvSpPr>
            <p:nvPr/>
          </p:nvSpPr>
          <p:spPr bwMode="auto">
            <a:xfrm>
              <a:off x="3326" y="2647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2" name="Freeform 2108"/>
            <p:cNvSpPr>
              <a:spLocks/>
            </p:cNvSpPr>
            <p:nvPr/>
          </p:nvSpPr>
          <p:spPr bwMode="auto">
            <a:xfrm>
              <a:off x="3326" y="264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3" name="Freeform 2109"/>
            <p:cNvSpPr>
              <a:spLocks/>
            </p:cNvSpPr>
            <p:nvPr/>
          </p:nvSpPr>
          <p:spPr bwMode="auto">
            <a:xfrm>
              <a:off x="3326" y="2647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4" name="Freeform 2110"/>
            <p:cNvSpPr>
              <a:spLocks/>
            </p:cNvSpPr>
            <p:nvPr/>
          </p:nvSpPr>
          <p:spPr bwMode="auto">
            <a:xfrm>
              <a:off x="3318" y="2648"/>
              <a:ext cx="8" cy="1"/>
            </a:xfrm>
            <a:custGeom>
              <a:avLst/>
              <a:gdLst>
                <a:gd name="T0" fmla="*/ 0 w 8"/>
                <a:gd name="T1" fmla="*/ 0 h 1"/>
                <a:gd name="T2" fmla="*/ 3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5" name="Freeform 2111"/>
            <p:cNvSpPr>
              <a:spLocks/>
            </p:cNvSpPr>
            <p:nvPr/>
          </p:nvSpPr>
          <p:spPr bwMode="auto">
            <a:xfrm>
              <a:off x="3318" y="2648"/>
              <a:ext cx="8" cy="1"/>
            </a:xfrm>
            <a:custGeom>
              <a:avLst/>
              <a:gdLst>
                <a:gd name="T0" fmla="*/ 0 w 8"/>
                <a:gd name="T1" fmla="*/ 0 h 1"/>
                <a:gd name="T2" fmla="*/ 3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6" name="Rectangle 2112"/>
            <p:cNvSpPr>
              <a:spLocks noChangeArrowheads="1"/>
            </p:cNvSpPr>
            <p:nvPr/>
          </p:nvSpPr>
          <p:spPr bwMode="auto">
            <a:xfrm>
              <a:off x="3318" y="2648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7" name="Rectangle 2113"/>
            <p:cNvSpPr>
              <a:spLocks noChangeArrowheads="1"/>
            </p:cNvSpPr>
            <p:nvPr/>
          </p:nvSpPr>
          <p:spPr bwMode="auto">
            <a:xfrm>
              <a:off x="3318" y="2648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8" name="Freeform 2114"/>
            <p:cNvSpPr>
              <a:spLocks/>
            </p:cNvSpPr>
            <p:nvPr/>
          </p:nvSpPr>
          <p:spPr bwMode="auto">
            <a:xfrm>
              <a:off x="3326" y="2648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9" name="Freeform 2115"/>
            <p:cNvSpPr>
              <a:spLocks/>
            </p:cNvSpPr>
            <p:nvPr/>
          </p:nvSpPr>
          <p:spPr bwMode="auto">
            <a:xfrm>
              <a:off x="3326" y="2648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0" name="Freeform 2116"/>
            <p:cNvSpPr>
              <a:spLocks/>
            </p:cNvSpPr>
            <p:nvPr/>
          </p:nvSpPr>
          <p:spPr bwMode="auto">
            <a:xfrm>
              <a:off x="3326" y="2648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5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1" name="Freeform 2117"/>
            <p:cNvSpPr>
              <a:spLocks/>
            </p:cNvSpPr>
            <p:nvPr/>
          </p:nvSpPr>
          <p:spPr bwMode="auto">
            <a:xfrm>
              <a:off x="3326" y="2648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5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2" name="Freeform 2118"/>
            <p:cNvSpPr>
              <a:spLocks/>
            </p:cNvSpPr>
            <p:nvPr/>
          </p:nvSpPr>
          <p:spPr bwMode="auto">
            <a:xfrm>
              <a:off x="3321" y="2648"/>
              <a:ext cx="5" cy="1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2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3" name="Freeform 2119"/>
            <p:cNvSpPr>
              <a:spLocks/>
            </p:cNvSpPr>
            <p:nvPr/>
          </p:nvSpPr>
          <p:spPr bwMode="auto">
            <a:xfrm>
              <a:off x="3321" y="2648"/>
              <a:ext cx="5" cy="1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2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4" name="Freeform 2120"/>
            <p:cNvSpPr>
              <a:spLocks/>
            </p:cNvSpPr>
            <p:nvPr/>
          </p:nvSpPr>
          <p:spPr bwMode="auto">
            <a:xfrm>
              <a:off x="3321" y="2648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5" name="Freeform 2121"/>
            <p:cNvSpPr>
              <a:spLocks/>
            </p:cNvSpPr>
            <p:nvPr/>
          </p:nvSpPr>
          <p:spPr bwMode="auto">
            <a:xfrm>
              <a:off x="3321" y="2648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6" name="Freeform 2122"/>
            <p:cNvSpPr>
              <a:spLocks/>
            </p:cNvSpPr>
            <p:nvPr/>
          </p:nvSpPr>
          <p:spPr bwMode="auto">
            <a:xfrm>
              <a:off x="3326" y="2648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7" name="Freeform 2123"/>
            <p:cNvSpPr>
              <a:spLocks/>
            </p:cNvSpPr>
            <p:nvPr/>
          </p:nvSpPr>
          <p:spPr bwMode="auto">
            <a:xfrm>
              <a:off x="3326" y="2648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8" name="Freeform 2124"/>
            <p:cNvSpPr>
              <a:spLocks/>
            </p:cNvSpPr>
            <p:nvPr/>
          </p:nvSpPr>
          <p:spPr bwMode="auto">
            <a:xfrm>
              <a:off x="3326" y="2648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2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9" name="Freeform 2125"/>
            <p:cNvSpPr>
              <a:spLocks/>
            </p:cNvSpPr>
            <p:nvPr/>
          </p:nvSpPr>
          <p:spPr bwMode="auto">
            <a:xfrm>
              <a:off x="3326" y="2648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2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0" name="Rectangle 2126"/>
            <p:cNvSpPr>
              <a:spLocks noChangeArrowheads="1"/>
            </p:cNvSpPr>
            <p:nvPr/>
          </p:nvSpPr>
          <p:spPr bwMode="auto">
            <a:xfrm>
              <a:off x="3323" y="2649"/>
              <a:ext cx="3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1" name="Rectangle 2127"/>
            <p:cNvSpPr>
              <a:spLocks noChangeArrowheads="1"/>
            </p:cNvSpPr>
            <p:nvPr/>
          </p:nvSpPr>
          <p:spPr bwMode="auto">
            <a:xfrm>
              <a:off x="3323" y="2649"/>
              <a:ext cx="3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2" name="Freeform 2128"/>
            <p:cNvSpPr>
              <a:spLocks/>
            </p:cNvSpPr>
            <p:nvPr/>
          </p:nvSpPr>
          <p:spPr bwMode="auto">
            <a:xfrm>
              <a:off x="3326" y="264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3" name="Freeform 2129"/>
            <p:cNvSpPr>
              <a:spLocks/>
            </p:cNvSpPr>
            <p:nvPr/>
          </p:nvSpPr>
          <p:spPr bwMode="auto">
            <a:xfrm>
              <a:off x="3326" y="264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4" name="Freeform 2130"/>
            <p:cNvSpPr>
              <a:spLocks/>
            </p:cNvSpPr>
            <p:nvPr/>
          </p:nvSpPr>
          <p:spPr bwMode="auto">
            <a:xfrm>
              <a:off x="3323" y="2888"/>
              <a:ext cx="3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0 60000 65536"/>
                <a:gd name="T7" fmla="*/ 0 60000 65536"/>
                <a:gd name="T8" fmla="*/ 0 60000 65536"/>
                <a:gd name="T9" fmla="*/ 0 w 3"/>
                <a:gd name="T10" fmla="*/ 0 h 1"/>
                <a:gd name="T11" fmla="*/ 3 w 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5" name="Freeform 2131"/>
            <p:cNvSpPr>
              <a:spLocks/>
            </p:cNvSpPr>
            <p:nvPr/>
          </p:nvSpPr>
          <p:spPr bwMode="auto">
            <a:xfrm>
              <a:off x="3323" y="2888"/>
              <a:ext cx="3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  <a:gd name="T6" fmla="*/ 3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"/>
                <a:gd name="T14" fmla="*/ 3 w 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6" name="Freeform 2132"/>
            <p:cNvSpPr>
              <a:spLocks/>
            </p:cNvSpPr>
            <p:nvPr/>
          </p:nvSpPr>
          <p:spPr bwMode="auto">
            <a:xfrm>
              <a:off x="3326" y="2888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7" name="Freeform 2133"/>
            <p:cNvSpPr>
              <a:spLocks/>
            </p:cNvSpPr>
            <p:nvPr/>
          </p:nvSpPr>
          <p:spPr bwMode="auto">
            <a:xfrm>
              <a:off x="3326" y="2888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8" name="Freeform 2134"/>
            <p:cNvSpPr>
              <a:spLocks/>
            </p:cNvSpPr>
            <p:nvPr/>
          </p:nvSpPr>
          <p:spPr bwMode="auto">
            <a:xfrm>
              <a:off x="3321" y="2888"/>
              <a:ext cx="5" cy="1"/>
            </a:xfrm>
            <a:custGeom>
              <a:avLst/>
              <a:gdLst>
                <a:gd name="T0" fmla="*/ 2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2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2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9" name="Freeform 2135"/>
            <p:cNvSpPr>
              <a:spLocks/>
            </p:cNvSpPr>
            <p:nvPr/>
          </p:nvSpPr>
          <p:spPr bwMode="auto">
            <a:xfrm>
              <a:off x="3321" y="2888"/>
              <a:ext cx="5" cy="1"/>
            </a:xfrm>
            <a:custGeom>
              <a:avLst/>
              <a:gdLst>
                <a:gd name="T0" fmla="*/ 2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2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2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0" name="Rectangle 2136"/>
            <p:cNvSpPr>
              <a:spLocks noChangeArrowheads="1"/>
            </p:cNvSpPr>
            <p:nvPr/>
          </p:nvSpPr>
          <p:spPr bwMode="auto">
            <a:xfrm>
              <a:off x="3323" y="2888"/>
              <a:ext cx="3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1" name="Rectangle 2137"/>
            <p:cNvSpPr>
              <a:spLocks noChangeArrowheads="1"/>
            </p:cNvSpPr>
            <p:nvPr/>
          </p:nvSpPr>
          <p:spPr bwMode="auto">
            <a:xfrm>
              <a:off x="3323" y="2888"/>
              <a:ext cx="3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2" name="Freeform 2138"/>
            <p:cNvSpPr>
              <a:spLocks/>
            </p:cNvSpPr>
            <p:nvPr/>
          </p:nvSpPr>
          <p:spPr bwMode="auto">
            <a:xfrm>
              <a:off x="3326" y="2888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3" name="Freeform 2139"/>
            <p:cNvSpPr>
              <a:spLocks/>
            </p:cNvSpPr>
            <p:nvPr/>
          </p:nvSpPr>
          <p:spPr bwMode="auto">
            <a:xfrm>
              <a:off x="3326" y="2888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4" name="Freeform 2140"/>
            <p:cNvSpPr>
              <a:spLocks/>
            </p:cNvSpPr>
            <p:nvPr/>
          </p:nvSpPr>
          <p:spPr bwMode="auto">
            <a:xfrm>
              <a:off x="3326" y="2888"/>
              <a:ext cx="5" cy="1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5" name="Freeform 2141"/>
            <p:cNvSpPr>
              <a:spLocks/>
            </p:cNvSpPr>
            <p:nvPr/>
          </p:nvSpPr>
          <p:spPr bwMode="auto">
            <a:xfrm>
              <a:off x="3326" y="2888"/>
              <a:ext cx="5" cy="1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6" name="Freeform 2142"/>
            <p:cNvSpPr>
              <a:spLocks/>
            </p:cNvSpPr>
            <p:nvPr/>
          </p:nvSpPr>
          <p:spPr bwMode="auto">
            <a:xfrm>
              <a:off x="3318" y="2888"/>
              <a:ext cx="8" cy="1"/>
            </a:xfrm>
            <a:custGeom>
              <a:avLst/>
              <a:gdLst>
                <a:gd name="T0" fmla="*/ 3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3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3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7" name="Freeform 2143"/>
            <p:cNvSpPr>
              <a:spLocks/>
            </p:cNvSpPr>
            <p:nvPr/>
          </p:nvSpPr>
          <p:spPr bwMode="auto">
            <a:xfrm>
              <a:off x="3318" y="2888"/>
              <a:ext cx="8" cy="1"/>
            </a:xfrm>
            <a:custGeom>
              <a:avLst/>
              <a:gdLst>
                <a:gd name="T0" fmla="*/ 3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3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3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8" name="Freeform 2144"/>
            <p:cNvSpPr>
              <a:spLocks/>
            </p:cNvSpPr>
            <p:nvPr/>
          </p:nvSpPr>
          <p:spPr bwMode="auto">
            <a:xfrm>
              <a:off x="3321" y="2888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9" name="Freeform 2145"/>
            <p:cNvSpPr>
              <a:spLocks/>
            </p:cNvSpPr>
            <p:nvPr/>
          </p:nvSpPr>
          <p:spPr bwMode="auto">
            <a:xfrm>
              <a:off x="3321" y="2888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0" name="Freeform 2146"/>
            <p:cNvSpPr>
              <a:spLocks/>
            </p:cNvSpPr>
            <p:nvPr/>
          </p:nvSpPr>
          <p:spPr bwMode="auto">
            <a:xfrm>
              <a:off x="3326" y="2888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1" name="Freeform 2147"/>
            <p:cNvSpPr>
              <a:spLocks/>
            </p:cNvSpPr>
            <p:nvPr/>
          </p:nvSpPr>
          <p:spPr bwMode="auto">
            <a:xfrm>
              <a:off x="3326" y="2888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2" name="Freeform 2148"/>
            <p:cNvSpPr>
              <a:spLocks/>
            </p:cNvSpPr>
            <p:nvPr/>
          </p:nvSpPr>
          <p:spPr bwMode="auto">
            <a:xfrm>
              <a:off x="3326" y="2888"/>
              <a:ext cx="8" cy="1"/>
            </a:xfrm>
            <a:custGeom>
              <a:avLst/>
              <a:gdLst>
                <a:gd name="T0" fmla="*/ 0 w 8"/>
                <a:gd name="T1" fmla="*/ 0 h 1"/>
                <a:gd name="T2" fmla="*/ 5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5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3" name="Freeform 2149"/>
            <p:cNvSpPr>
              <a:spLocks/>
            </p:cNvSpPr>
            <p:nvPr/>
          </p:nvSpPr>
          <p:spPr bwMode="auto">
            <a:xfrm>
              <a:off x="3326" y="2888"/>
              <a:ext cx="8" cy="1"/>
            </a:xfrm>
            <a:custGeom>
              <a:avLst/>
              <a:gdLst>
                <a:gd name="T0" fmla="*/ 0 w 8"/>
                <a:gd name="T1" fmla="*/ 0 h 1"/>
                <a:gd name="T2" fmla="*/ 5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5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4" name="Freeform 2150"/>
            <p:cNvSpPr>
              <a:spLocks/>
            </p:cNvSpPr>
            <p:nvPr/>
          </p:nvSpPr>
          <p:spPr bwMode="auto">
            <a:xfrm>
              <a:off x="3315" y="2889"/>
              <a:ext cx="11" cy="1"/>
            </a:xfrm>
            <a:custGeom>
              <a:avLst/>
              <a:gdLst>
                <a:gd name="T0" fmla="*/ 3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3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3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5" name="Freeform 2151"/>
            <p:cNvSpPr>
              <a:spLocks/>
            </p:cNvSpPr>
            <p:nvPr/>
          </p:nvSpPr>
          <p:spPr bwMode="auto">
            <a:xfrm>
              <a:off x="3315" y="2889"/>
              <a:ext cx="11" cy="1"/>
            </a:xfrm>
            <a:custGeom>
              <a:avLst/>
              <a:gdLst>
                <a:gd name="T0" fmla="*/ 3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3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3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6" name="Freeform 2152"/>
            <p:cNvSpPr>
              <a:spLocks/>
            </p:cNvSpPr>
            <p:nvPr/>
          </p:nvSpPr>
          <p:spPr bwMode="auto">
            <a:xfrm>
              <a:off x="3318" y="288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7" name="Freeform 2153"/>
            <p:cNvSpPr>
              <a:spLocks/>
            </p:cNvSpPr>
            <p:nvPr/>
          </p:nvSpPr>
          <p:spPr bwMode="auto">
            <a:xfrm>
              <a:off x="3318" y="288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8" name="Freeform 2154"/>
            <p:cNvSpPr>
              <a:spLocks/>
            </p:cNvSpPr>
            <p:nvPr/>
          </p:nvSpPr>
          <p:spPr bwMode="auto">
            <a:xfrm>
              <a:off x="3326" y="288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9" name="Freeform 2155"/>
            <p:cNvSpPr>
              <a:spLocks/>
            </p:cNvSpPr>
            <p:nvPr/>
          </p:nvSpPr>
          <p:spPr bwMode="auto">
            <a:xfrm>
              <a:off x="3326" y="288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0" name="Freeform 2156"/>
            <p:cNvSpPr>
              <a:spLocks/>
            </p:cNvSpPr>
            <p:nvPr/>
          </p:nvSpPr>
          <p:spPr bwMode="auto">
            <a:xfrm>
              <a:off x="3326" y="288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8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1" name="Freeform 2157"/>
            <p:cNvSpPr>
              <a:spLocks/>
            </p:cNvSpPr>
            <p:nvPr/>
          </p:nvSpPr>
          <p:spPr bwMode="auto">
            <a:xfrm>
              <a:off x="3326" y="2889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8 w 10"/>
                <a:gd name="T3" fmla="*/ 0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2" name="Freeform 2158"/>
            <p:cNvSpPr>
              <a:spLocks/>
            </p:cNvSpPr>
            <p:nvPr/>
          </p:nvSpPr>
          <p:spPr bwMode="auto">
            <a:xfrm>
              <a:off x="3313" y="2890"/>
              <a:ext cx="13" cy="1"/>
            </a:xfrm>
            <a:custGeom>
              <a:avLst/>
              <a:gdLst>
                <a:gd name="T0" fmla="*/ 2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2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2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3" name="Freeform 2159"/>
            <p:cNvSpPr>
              <a:spLocks/>
            </p:cNvSpPr>
            <p:nvPr/>
          </p:nvSpPr>
          <p:spPr bwMode="auto">
            <a:xfrm>
              <a:off x="3313" y="2890"/>
              <a:ext cx="13" cy="1"/>
            </a:xfrm>
            <a:custGeom>
              <a:avLst/>
              <a:gdLst>
                <a:gd name="T0" fmla="*/ 2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2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2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4" name="Freeform 2160"/>
            <p:cNvSpPr>
              <a:spLocks/>
            </p:cNvSpPr>
            <p:nvPr/>
          </p:nvSpPr>
          <p:spPr bwMode="auto">
            <a:xfrm>
              <a:off x="3315" y="2890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5" name="Freeform 2161"/>
            <p:cNvSpPr>
              <a:spLocks/>
            </p:cNvSpPr>
            <p:nvPr/>
          </p:nvSpPr>
          <p:spPr bwMode="auto">
            <a:xfrm>
              <a:off x="3315" y="2890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6" name="Freeform 2162"/>
            <p:cNvSpPr>
              <a:spLocks/>
            </p:cNvSpPr>
            <p:nvPr/>
          </p:nvSpPr>
          <p:spPr bwMode="auto">
            <a:xfrm>
              <a:off x="3326" y="289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7" name="Freeform 2163"/>
            <p:cNvSpPr>
              <a:spLocks/>
            </p:cNvSpPr>
            <p:nvPr/>
          </p:nvSpPr>
          <p:spPr bwMode="auto">
            <a:xfrm>
              <a:off x="3326" y="289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8" name="Freeform 2164"/>
            <p:cNvSpPr>
              <a:spLocks/>
            </p:cNvSpPr>
            <p:nvPr/>
          </p:nvSpPr>
          <p:spPr bwMode="auto">
            <a:xfrm>
              <a:off x="3326" y="289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0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0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9" name="Freeform 2165"/>
            <p:cNvSpPr>
              <a:spLocks/>
            </p:cNvSpPr>
            <p:nvPr/>
          </p:nvSpPr>
          <p:spPr bwMode="auto">
            <a:xfrm>
              <a:off x="3326" y="289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0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0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0" name="Freeform 2166"/>
            <p:cNvSpPr>
              <a:spLocks/>
            </p:cNvSpPr>
            <p:nvPr/>
          </p:nvSpPr>
          <p:spPr bwMode="auto">
            <a:xfrm>
              <a:off x="3311" y="2891"/>
              <a:ext cx="15" cy="1"/>
            </a:xfrm>
            <a:custGeom>
              <a:avLst/>
              <a:gdLst>
                <a:gd name="T0" fmla="*/ 2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2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2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1" name="Freeform 2167"/>
            <p:cNvSpPr>
              <a:spLocks/>
            </p:cNvSpPr>
            <p:nvPr/>
          </p:nvSpPr>
          <p:spPr bwMode="auto">
            <a:xfrm>
              <a:off x="3311" y="2891"/>
              <a:ext cx="15" cy="1"/>
            </a:xfrm>
            <a:custGeom>
              <a:avLst/>
              <a:gdLst>
                <a:gd name="T0" fmla="*/ 2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2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2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2" name="Freeform 2168"/>
            <p:cNvSpPr>
              <a:spLocks/>
            </p:cNvSpPr>
            <p:nvPr/>
          </p:nvSpPr>
          <p:spPr bwMode="auto">
            <a:xfrm>
              <a:off x="3313" y="289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3" name="Freeform 2169"/>
            <p:cNvSpPr>
              <a:spLocks/>
            </p:cNvSpPr>
            <p:nvPr/>
          </p:nvSpPr>
          <p:spPr bwMode="auto">
            <a:xfrm>
              <a:off x="3313" y="289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4" name="Freeform 2170"/>
            <p:cNvSpPr>
              <a:spLocks/>
            </p:cNvSpPr>
            <p:nvPr/>
          </p:nvSpPr>
          <p:spPr bwMode="auto">
            <a:xfrm>
              <a:off x="3326" y="289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5" name="Freeform 2171"/>
            <p:cNvSpPr>
              <a:spLocks/>
            </p:cNvSpPr>
            <p:nvPr/>
          </p:nvSpPr>
          <p:spPr bwMode="auto">
            <a:xfrm>
              <a:off x="3326" y="289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6" name="Freeform 2172"/>
            <p:cNvSpPr>
              <a:spLocks/>
            </p:cNvSpPr>
            <p:nvPr/>
          </p:nvSpPr>
          <p:spPr bwMode="auto">
            <a:xfrm>
              <a:off x="3326" y="289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3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7" name="Freeform 2173"/>
            <p:cNvSpPr>
              <a:spLocks/>
            </p:cNvSpPr>
            <p:nvPr/>
          </p:nvSpPr>
          <p:spPr bwMode="auto">
            <a:xfrm>
              <a:off x="3326" y="2891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3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8" name="Freeform 2174"/>
            <p:cNvSpPr>
              <a:spLocks/>
            </p:cNvSpPr>
            <p:nvPr/>
          </p:nvSpPr>
          <p:spPr bwMode="auto">
            <a:xfrm>
              <a:off x="3308" y="2892"/>
              <a:ext cx="18" cy="1"/>
            </a:xfrm>
            <a:custGeom>
              <a:avLst/>
              <a:gdLst>
                <a:gd name="T0" fmla="*/ 3 w 18"/>
                <a:gd name="T1" fmla="*/ 0 h 1"/>
                <a:gd name="T2" fmla="*/ 0 w 18"/>
                <a:gd name="T3" fmla="*/ 1 h 1"/>
                <a:gd name="T4" fmla="*/ 18 w 18"/>
                <a:gd name="T5" fmla="*/ 1 h 1"/>
                <a:gd name="T6" fmla="*/ 3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3" y="0"/>
                  </a:moveTo>
                  <a:lnTo>
                    <a:pt x="0" y="1"/>
                  </a:lnTo>
                  <a:lnTo>
                    <a:pt x="1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9" name="Freeform 2175"/>
            <p:cNvSpPr>
              <a:spLocks/>
            </p:cNvSpPr>
            <p:nvPr/>
          </p:nvSpPr>
          <p:spPr bwMode="auto">
            <a:xfrm>
              <a:off x="3308" y="2892"/>
              <a:ext cx="18" cy="1"/>
            </a:xfrm>
            <a:custGeom>
              <a:avLst/>
              <a:gdLst>
                <a:gd name="T0" fmla="*/ 3 w 18"/>
                <a:gd name="T1" fmla="*/ 0 h 1"/>
                <a:gd name="T2" fmla="*/ 0 w 18"/>
                <a:gd name="T3" fmla="*/ 1 h 1"/>
                <a:gd name="T4" fmla="*/ 18 w 18"/>
                <a:gd name="T5" fmla="*/ 1 h 1"/>
                <a:gd name="T6" fmla="*/ 3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3" y="0"/>
                  </a:moveTo>
                  <a:lnTo>
                    <a:pt x="0" y="1"/>
                  </a:lnTo>
                  <a:lnTo>
                    <a:pt x="18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0" name="Freeform 2176"/>
            <p:cNvSpPr>
              <a:spLocks/>
            </p:cNvSpPr>
            <p:nvPr/>
          </p:nvSpPr>
          <p:spPr bwMode="auto">
            <a:xfrm>
              <a:off x="3311" y="2892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1" name="Freeform 2177"/>
            <p:cNvSpPr>
              <a:spLocks/>
            </p:cNvSpPr>
            <p:nvPr/>
          </p:nvSpPr>
          <p:spPr bwMode="auto">
            <a:xfrm>
              <a:off x="3311" y="2892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2" name="Freeform 2178"/>
            <p:cNvSpPr>
              <a:spLocks/>
            </p:cNvSpPr>
            <p:nvPr/>
          </p:nvSpPr>
          <p:spPr bwMode="auto">
            <a:xfrm>
              <a:off x="3326" y="2892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3" name="Freeform 2179"/>
            <p:cNvSpPr>
              <a:spLocks/>
            </p:cNvSpPr>
            <p:nvPr/>
          </p:nvSpPr>
          <p:spPr bwMode="auto">
            <a:xfrm>
              <a:off x="3326" y="2892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4" name="Freeform 2180"/>
            <p:cNvSpPr>
              <a:spLocks/>
            </p:cNvSpPr>
            <p:nvPr/>
          </p:nvSpPr>
          <p:spPr bwMode="auto">
            <a:xfrm>
              <a:off x="3326" y="2892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5 w 17"/>
                <a:gd name="T3" fmla="*/ 0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5" name="Freeform 2181"/>
            <p:cNvSpPr>
              <a:spLocks/>
            </p:cNvSpPr>
            <p:nvPr/>
          </p:nvSpPr>
          <p:spPr bwMode="auto">
            <a:xfrm>
              <a:off x="3326" y="2892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5 w 17"/>
                <a:gd name="T3" fmla="*/ 0 h 1"/>
                <a:gd name="T4" fmla="*/ 17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6" name="Freeform 2182"/>
            <p:cNvSpPr>
              <a:spLocks/>
            </p:cNvSpPr>
            <p:nvPr/>
          </p:nvSpPr>
          <p:spPr bwMode="auto">
            <a:xfrm>
              <a:off x="3307" y="2893"/>
              <a:ext cx="19" cy="1"/>
            </a:xfrm>
            <a:custGeom>
              <a:avLst/>
              <a:gdLst>
                <a:gd name="T0" fmla="*/ 1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1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1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7" name="Freeform 2183"/>
            <p:cNvSpPr>
              <a:spLocks/>
            </p:cNvSpPr>
            <p:nvPr/>
          </p:nvSpPr>
          <p:spPr bwMode="auto">
            <a:xfrm>
              <a:off x="3307" y="2893"/>
              <a:ext cx="19" cy="1"/>
            </a:xfrm>
            <a:custGeom>
              <a:avLst/>
              <a:gdLst>
                <a:gd name="T0" fmla="*/ 1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1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1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8" name="Freeform 2184"/>
            <p:cNvSpPr>
              <a:spLocks/>
            </p:cNvSpPr>
            <p:nvPr/>
          </p:nvSpPr>
          <p:spPr bwMode="auto">
            <a:xfrm>
              <a:off x="3308" y="2893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9" name="Freeform 2185"/>
            <p:cNvSpPr>
              <a:spLocks/>
            </p:cNvSpPr>
            <p:nvPr/>
          </p:nvSpPr>
          <p:spPr bwMode="auto">
            <a:xfrm>
              <a:off x="3308" y="2893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0" name="Freeform 2186"/>
            <p:cNvSpPr>
              <a:spLocks/>
            </p:cNvSpPr>
            <p:nvPr/>
          </p:nvSpPr>
          <p:spPr bwMode="auto">
            <a:xfrm>
              <a:off x="3326" y="2893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1" name="Freeform 2187"/>
            <p:cNvSpPr>
              <a:spLocks/>
            </p:cNvSpPr>
            <p:nvPr/>
          </p:nvSpPr>
          <p:spPr bwMode="auto">
            <a:xfrm>
              <a:off x="3326" y="2893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0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0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2" name="Freeform 2188"/>
            <p:cNvSpPr>
              <a:spLocks/>
            </p:cNvSpPr>
            <p:nvPr/>
          </p:nvSpPr>
          <p:spPr bwMode="auto">
            <a:xfrm>
              <a:off x="3326" y="2893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7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7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3" name="Freeform 2189"/>
            <p:cNvSpPr>
              <a:spLocks/>
            </p:cNvSpPr>
            <p:nvPr/>
          </p:nvSpPr>
          <p:spPr bwMode="auto">
            <a:xfrm>
              <a:off x="3326" y="2893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7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7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4" name="Freeform 2190"/>
            <p:cNvSpPr>
              <a:spLocks/>
            </p:cNvSpPr>
            <p:nvPr/>
          </p:nvSpPr>
          <p:spPr bwMode="auto">
            <a:xfrm>
              <a:off x="3306" y="2894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5" name="Freeform 2191"/>
            <p:cNvSpPr>
              <a:spLocks/>
            </p:cNvSpPr>
            <p:nvPr/>
          </p:nvSpPr>
          <p:spPr bwMode="auto">
            <a:xfrm>
              <a:off x="3306" y="2894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1 h 1"/>
                <a:gd name="T4" fmla="*/ 17 w 17"/>
                <a:gd name="T5" fmla="*/ 1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1"/>
                  </a:lnTo>
                  <a:lnTo>
                    <a:pt x="1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6" name="Freeform 2192"/>
            <p:cNvSpPr>
              <a:spLocks/>
            </p:cNvSpPr>
            <p:nvPr/>
          </p:nvSpPr>
          <p:spPr bwMode="auto">
            <a:xfrm>
              <a:off x="3307" y="2894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6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7" name="Freeform 2193"/>
            <p:cNvSpPr>
              <a:spLocks/>
            </p:cNvSpPr>
            <p:nvPr/>
          </p:nvSpPr>
          <p:spPr bwMode="auto">
            <a:xfrm>
              <a:off x="3307" y="2894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6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8" name="Freeform 2194"/>
            <p:cNvSpPr>
              <a:spLocks/>
            </p:cNvSpPr>
            <p:nvPr/>
          </p:nvSpPr>
          <p:spPr bwMode="auto">
            <a:xfrm>
              <a:off x="3326" y="2894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2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2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9" name="Freeform 2195"/>
            <p:cNvSpPr>
              <a:spLocks/>
            </p:cNvSpPr>
            <p:nvPr/>
          </p:nvSpPr>
          <p:spPr bwMode="auto">
            <a:xfrm>
              <a:off x="3326" y="2894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2 w 19"/>
                <a:gd name="T3" fmla="*/ 1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2" y="1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0" name="Freeform 2196"/>
            <p:cNvSpPr>
              <a:spLocks/>
            </p:cNvSpPr>
            <p:nvPr/>
          </p:nvSpPr>
          <p:spPr bwMode="auto">
            <a:xfrm>
              <a:off x="3326" y="2894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1" name="Freeform 2197"/>
            <p:cNvSpPr>
              <a:spLocks/>
            </p:cNvSpPr>
            <p:nvPr/>
          </p:nvSpPr>
          <p:spPr bwMode="auto">
            <a:xfrm>
              <a:off x="3326" y="2894"/>
              <a:ext cx="19" cy="1"/>
            </a:xfrm>
            <a:custGeom>
              <a:avLst/>
              <a:gdLst>
                <a:gd name="T0" fmla="*/ 0 w 19"/>
                <a:gd name="T1" fmla="*/ 0 h 1"/>
                <a:gd name="T2" fmla="*/ 19 w 19"/>
                <a:gd name="T3" fmla="*/ 0 h 1"/>
                <a:gd name="T4" fmla="*/ 19 w 19"/>
                <a:gd name="T5" fmla="*/ 1 h 1"/>
                <a:gd name="T6" fmla="*/ 0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0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2" name="Freeform 2198"/>
            <p:cNvSpPr>
              <a:spLocks/>
            </p:cNvSpPr>
            <p:nvPr/>
          </p:nvSpPr>
          <p:spPr bwMode="auto">
            <a:xfrm>
              <a:off x="3306" y="2895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3" name="Freeform 2199"/>
            <p:cNvSpPr>
              <a:spLocks/>
            </p:cNvSpPr>
            <p:nvPr/>
          </p:nvSpPr>
          <p:spPr bwMode="auto">
            <a:xfrm>
              <a:off x="3306" y="2895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4" name="Freeform 2200"/>
            <p:cNvSpPr>
              <a:spLocks/>
            </p:cNvSpPr>
            <p:nvPr/>
          </p:nvSpPr>
          <p:spPr bwMode="auto">
            <a:xfrm>
              <a:off x="3306" y="2895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6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5" name="Freeform 2201"/>
            <p:cNvSpPr>
              <a:spLocks/>
            </p:cNvSpPr>
            <p:nvPr/>
          </p:nvSpPr>
          <p:spPr bwMode="auto">
            <a:xfrm>
              <a:off x="3306" y="2895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6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6" name="Freeform 2202"/>
            <p:cNvSpPr>
              <a:spLocks/>
            </p:cNvSpPr>
            <p:nvPr/>
          </p:nvSpPr>
          <p:spPr bwMode="auto">
            <a:xfrm>
              <a:off x="3328" y="2895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7" name="Freeform 2203"/>
            <p:cNvSpPr>
              <a:spLocks/>
            </p:cNvSpPr>
            <p:nvPr/>
          </p:nvSpPr>
          <p:spPr bwMode="auto">
            <a:xfrm>
              <a:off x="3328" y="2895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8" name="Rectangle 2204"/>
            <p:cNvSpPr>
              <a:spLocks noChangeArrowheads="1"/>
            </p:cNvSpPr>
            <p:nvPr/>
          </p:nvSpPr>
          <p:spPr bwMode="auto">
            <a:xfrm>
              <a:off x="3328" y="2895"/>
              <a:ext cx="1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9" name="Rectangle 2205"/>
            <p:cNvSpPr>
              <a:spLocks noChangeArrowheads="1"/>
            </p:cNvSpPr>
            <p:nvPr/>
          </p:nvSpPr>
          <p:spPr bwMode="auto">
            <a:xfrm>
              <a:off x="3328" y="2895"/>
              <a:ext cx="1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0" name="Freeform 2206"/>
            <p:cNvSpPr>
              <a:spLocks/>
            </p:cNvSpPr>
            <p:nvPr/>
          </p:nvSpPr>
          <p:spPr bwMode="auto">
            <a:xfrm>
              <a:off x="3306" y="289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1" name="Freeform 2207"/>
            <p:cNvSpPr>
              <a:spLocks/>
            </p:cNvSpPr>
            <p:nvPr/>
          </p:nvSpPr>
          <p:spPr bwMode="auto">
            <a:xfrm>
              <a:off x="3306" y="289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2" name="Freeform 2208"/>
            <p:cNvSpPr>
              <a:spLocks/>
            </p:cNvSpPr>
            <p:nvPr/>
          </p:nvSpPr>
          <p:spPr bwMode="auto">
            <a:xfrm>
              <a:off x="3306" y="2895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15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3" name="Freeform 2209"/>
            <p:cNvSpPr>
              <a:spLocks/>
            </p:cNvSpPr>
            <p:nvPr/>
          </p:nvSpPr>
          <p:spPr bwMode="auto">
            <a:xfrm>
              <a:off x="3306" y="2895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15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4" name="Freeform 2210"/>
            <p:cNvSpPr>
              <a:spLocks/>
            </p:cNvSpPr>
            <p:nvPr/>
          </p:nvSpPr>
          <p:spPr bwMode="auto">
            <a:xfrm>
              <a:off x="3329" y="2895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2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2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5" name="Freeform 2211"/>
            <p:cNvSpPr>
              <a:spLocks/>
            </p:cNvSpPr>
            <p:nvPr/>
          </p:nvSpPr>
          <p:spPr bwMode="auto">
            <a:xfrm>
              <a:off x="3329" y="2895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2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2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6" name="Freeform 2212"/>
            <p:cNvSpPr>
              <a:spLocks/>
            </p:cNvSpPr>
            <p:nvPr/>
          </p:nvSpPr>
          <p:spPr bwMode="auto">
            <a:xfrm>
              <a:off x="3329" y="2895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6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7" name="Freeform 2213"/>
            <p:cNvSpPr>
              <a:spLocks/>
            </p:cNvSpPr>
            <p:nvPr/>
          </p:nvSpPr>
          <p:spPr bwMode="auto">
            <a:xfrm>
              <a:off x="3329" y="2895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6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8" name="Freeform 2214"/>
            <p:cNvSpPr>
              <a:spLocks/>
            </p:cNvSpPr>
            <p:nvPr/>
          </p:nvSpPr>
          <p:spPr bwMode="auto">
            <a:xfrm>
              <a:off x="3305" y="2895"/>
              <a:ext cx="14" cy="1"/>
            </a:xfrm>
            <a:custGeom>
              <a:avLst/>
              <a:gdLst>
                <a:gd name="T0" fmla="*/ 1 w 14"/>
                <a:gd name="T1" fmla="*/ 0 h 1"/>
                <a:gd name="T2" fmla="*/ 0 w 14"/>
                <a:gd name="T3" fmla="*/ 0 h 1"/>
                <a:gd name="T4" fmla="*/ 14 w 14"/>
                <a:gd name="T5" fmla="*/ 0 h 1"/>
                <a:gd name="T6" fmla="*/ 1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1" y="0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9" name="Freeform 2215"/>
            <p:cNvSpPr>
              <a:spLocks/>
            </p:cNvSpPr>
            <p:nvPr/>
          </p:nvSpPr>
          <p:spPr bwMode="auto">
            <a:xfrm>
              <a:off x="3305" y="2895"/>
              <a:ext cx="14" cy="1"/>
            </a:xfrm>
            <a:custGeom>
              <a:avLst/>
              <a:gdLst>
                <a:gd name="T0" fmla="*/ 1 w 14"/>
                <a:gd name="T1" fmla="*/ 0 h 1"/>
                <a:gd name="T2" fmla="*/ 0 w 14"/>
                <a:gd name="T3" fmla="*/ 0 h 1"/>
                <a:gd name="T4" fmla="*/ 14 w 14"/>
                <a:gd name="T5" fmla="*/ 0 h 1"/>
                <a:gd name="T6" fmla="*/ 1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1" y="0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0" name="Freeform 2216"/>
            <p:cNvSpPr>
              <a:spLocks/>
            </p:cNvSpPr>
            <p:nvPr/>
          </p:nvSpPr>
          <p:spPr bwMode="auto">
            <a:xfrm>
              <a:off x="3306" y="289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3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1" name="Freeform 2217"/>
            <p:cNvSpPr>
              <a:spLocks/>
            </p:cNvSpPr>
            <p:nvPr/>
          </p:nvSpPr>
          <p:spPr bwMode="auto">
            <a:xfrm>
              <a:off x="3306" y="289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3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2" name="Freeform 2218"/>
            <p:cNvSpPr>
              <a:spLocks/>
            </p:cNvSpPr>
            <p:nvPr/>
          </p:nvSpPr>
          <p:spPr bwMode="auto">
            <a:xfrm>
              <a:off x="3331" y="289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3" name="Freeform 2219"/>
            <p:cNvSpPr>
              <a:spLocks/>
            </p:cNvSpPr>
            <p:nvPr/>
          </p:nvSpPr>
          <p:spPr bwMode="auto">
            <a:xfrm>
              <a:off x="3331" y="2895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0 h 1"/>
                <a:gd name="T4" fmla="*/ 15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4" name="Rectangle 2220"/>
            <p:cNvSpPr>
              <a:spLocks noChangeArrowheads="1"/>
            </p:cNvSpPr>
            <p:nvPr/>
          </p:nvSpPr>
          <p:spPr bwMode="auto">
            <a:xfrm>
              <a:off x="3331" y="2895"/>
              <a:ext cx="15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5" name="Rectangle 2221"/>
            <p:cNvSpPr>
              <a:spLocks noChangeArrowheads="1"/>
            </p:cNvSpPr>
            <p:nvPr/>
          </p:nvSpPr>
          <p:spPr bwMode="auto">
            <a:xfrm>
              <a:off x="3331" y="2895"/>
              <a:ext cx="15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6" name="Freeform 2222"/>
            <p:cNvSpPr>
              <a:spLocks/>
            </p:cNvSpPr>
            <p:nvPr/>
          </p:nvSpPr>
          <p:spPr bwMode="auto">
            <a:xfrm>
              <a:off x="3304" y="2895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7" name="Freeform 2223"/>
            <p:cNvSpPr>
              <a:spLocks/>
            </p:cNvSpPr>
            <p:nvPr/>
          </p:nvSpPr>
          <p:spPr bwMode="auto">
            <a:xfrm>
              <a:off x="3304" y="2895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8" name="Freeform 2224"/>
            <p:cNvSpPr>
              <a:spLocks/>
            </p:cNvSpPr>
            <p:nvPr/>
          </p:nvSpPr>
          <p:spPr bwMode="auto">
            <a:xfrm>
              <a:off x="3305" y="2895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1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9" name="Freeform 2225"/>
            <p:cNvSpPr>
              <a:spLocks/>
            </p:cNvSpPr>
            <p:nvPr/>
          </p:nvSpPr>
          <p:spPr bwMode="auto">
            <a:xfrm>
              <a:off x="3305" y="2895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4 w 14"/>
                <a:gd name="T3" fmla="*/ 0 h 1"/>
                <a:gd name="T4" fmla="*/ 11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086" name="Group 2427"/>
          <p:cNvGrpSpPr>
            <a:grpSpLocks/>
          </p:cNvGrpSpPr>
          <p:nvPr/>
        </p:nvGrpSpPr>
        <p:grpSpPr bwMode="auto">
          <a:xfrm>
            <a:off x="6043613" y="4340225"/>
            <a:ext cx="109537" cy="44450"/>
            <a:chOff x="3291" y="2895"/>
            <a:chExt cx="69" cy="28"/>
          </a:xfrm>
        </p:grpSpPr>
        <p:sp>
          <p:nvSpPr>
            <p:cNvPr id="28880" name="Freeform 2227"/>
            <p:cNvSpPr>
              <a:spLocks/>
            </p:cNvSpPr>
            <p:nvPr/>
          </p:nvSpPr>
          <p:spPr bwMode="auto">
            <a:xfrm>
              <a:off x="3333" y="2895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2 w 14"/>
                <a:gd name="T3" fmla="*/ 1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2" y="1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1" name="Freeform 2228"/>
            <p:cNvSpPr>
              <a:spLocks/>
            </p:cNvSpPr>
            <p:nvPr/>
          </p:nvSpPr>
          <p:spPr bwMode="auto">
            <a:xfrm>
              <a:off x="3333" y="2895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2 w 14"/>
                <a:gd name="T3" fmla="*/ 1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2" y="1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2" name="Freeform 2229"/>
            <p:cNvSpPr>
              <a:spLocks/>
            </p:cNvSpPr>
            <p:nvPr/>
          </p:nvSpPr>
          <p:spPr bwMode="auto">
            <a:xfrm>
              <a:off x="3333" y="2895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3 w 14"/>
                <a:gd name="T3" fmla="*/ 0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3" y="0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3" name="Freeform 2230"/>
            <p:cNvSpPr>
              <a:spLocks/>
            </p:cNvSpPr>
            <p:nvPr/>
          </p:nvSpPr>
          <p:spPr bwMode="auto">
            <a:xfrm>
              <a:off x="3333" y="2895"/>
              <a:ext cx="14" cy="1"/>
            </a:xfrm>
            <a:custGeom>
              <a:avLst/>
              <a:gdLst>
                <a:gd name="T0" fmla="*/ 0 w 14"/>
                <a:gd name="T1" fmla="*/ 0 h 1"/>
                <a:gd name="T2" fmla="*/ 13 w 14"/>
                <a:gd name="T3" fmla="*/ 0 h 1"/>
                <a:gd name="T4" fmla="*/ 14 w 14"/>
                <a:gd name="T5" fmla="*/ 1 h 1"/>
                <a:gd name="T6" fmla="*/ 0 w 1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"/>
                <a:gd name="T14" fmla="*/ 14 w 1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">
                  <a:moveTo>
                    <a:pt x="0" y="0"/>
                  </a:moveTo>
                  <a:lnTo>
                    <a:pt x="13" y="0"/>
                  </a:lnTo>
                  <a:lnTo>
                    <a:pt x="1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4" name="Freeform 2231"/>
            <p:cNvSpPr>
              <a:spLocks/>
            </p:cNvSpPr>
            <p:nvPr/>
          </p:nvSpPr>
          <p:spPr bwMode="auto">
            <a:xfrm>
              <a:off x="3304" y="289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5" name="Freeform 2232"/>
            <p:cNvSpPr>
              <a:spLocks/>
            </p:cNvSpPr>
            <p:nvPr/>
          </p:nvSpPr>
          <p:spPr bwMode="auto">
            <a:xfrm>
              <a:off x="3304" y="289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6" name="Rectangle 2233"/>
            <p:cNvSpPr>
              <a:spLocks noChangeArrowheads="1"/>
            </p:cNvSpPr>
            <p:nvPr/>
          </p:nvSpPr>
          <p:spPr bwMode="auto">
            <a:xfrm>
              <a:off x="3304" y="2896"/>
              <a:ext cx="12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7" name="Rectangle 2234"/>
            <p:cNvSpPr>
              <a:spLocks noChangeArrowheads="1"/>
            </p:cNvSpPr>
            <p:nvPr/>
          </p:nvSpPr>
          <p:spPr bwMode="auto">
            <a:xfrm>
              <a:off x="3304" y="2896"/>
              <a:ext cx="12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8" name="Freeform 2235"/>
            <p:cNvSpPr>
              <a:spLocks/>
            </p:cNvSpPr>
            <p:nvPr/>
          </p:nvSpPr>
          <p:spPr bwMode="auto">
            <a:xfrm>
              <a:off x="3335" y="289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9" name="Freeform 2236"/>
            <p:cNvSpPr>
              <a:spLocks/>
            </p:cNvSpPr>
            <p:nvPr/>
          </p:nvSpPr>
          <p:spPr bwMode="auto">
            <a:xfrm>
              <a:off x="3335" y="289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0" name="Freeform 2237"/>
            <p:cNvSpPr>
              <a:spLocks/>
            </p:cNvSpPr>
            <p:nvPr/>
          </p:nvSpPr>
          <p:spPr bwMode="auto">
            <a:xfrm>
              <a:off x="3335" y="289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2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1" name="Freeform 2238"/>
            <p:cNvSpPr>
              <a:spLocks/>
            </p:cNvSpPr>
            <p:nvPr/>
          </p:nvSpPr>
          <p:spPr bwMode="auto">
            <a:xfrm>
              <a:off x="3335" y="2896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2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2" name="Freeform 2239"/>
            <p:cNvSpPr>
              <a:spLocks/>
            </p:cNvSpPr>
            <p:nvPr/>
          </p:nvSpPr>
          <p:spPr bwMode="auto">
            <a:xfrm>
              <a:off x="3303" y="2896"/>
              <a:ext cx="11" cy="1"/>
            </a:xfrm>
            <a:custGeom>
              <a:avLst/>
              <a:gdLst>
                <a:gd name="T0" fmla="*/ 1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1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1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3" name="Freeform 2240"/>
            <p:cNvSpPr>
              <a:spLocks/>
            </p:cNvSpPr>
            <p:nvPr/>
          </p:nvSpPr>
          <p:spPr bwMode="auto">
            <a:xfrm>
              <a:off x="3303" y="2896"/>
              <a:ext cx="11" cy="1"/>
            </a:xfrm>
            <a:custGeom>
              <a:avLst/>
              <a:gdLst>
                <a:gd name="T0" fmla="*/ 1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1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1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4" name="Freeform 2241"/>
            <p:cNvSpPr>
              <a:spLocks/>
            </p:cNvSpPr>
            <p:nvPr/>
          </p:nvSpPr>
          <p:spPr bwMode="auto">
            <a:xfrm>
              <a:off x="3304" y="289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0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5" name="Freeform 2242"/>
            <p:cNvSpPr>
              <a:spLocks/>
            </p:cNvSpPr>
            <p:nvPr/>
          </p:nvSpPr>
          <p:spPr bwMode="auto">
            <a:xfrm>
              <a:off x="3304" y="289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0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6" name="Freeform 2243"/>
            <p:cNvSpPr>
              <a:spLocks/>
            </p:cNvSpPr>
            <p:nvPr/>
          </p:nvSpPr>
          <p:spPr bwMode="auto">
            <a:xfrm>
              <a:off x="3336" y="289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7" name="Freeform 2244"/>
            <p:cNvSpPr>
              <a:spLocks/>
            </p:cNvSpPr>
            <p:nvPr/>
          </p:nvSpPr>
          <p:spPr bwMode="auto">
            <a:xfrm>
              <a:off x="3336" y="289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8" name="Freeform 2245"/>
            <p:cNvSpPr>
              <a:spLocks/>
            </p:cNvSpPr>
            <p:nvPr/>
          </p:nvSpPr>
          <p:spPr bwMode="auto">
            <a:xfrm>
              <a:off x="3336" y="289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9" name="Freeform 2246"/>
            <p:cNvSpPr>
              <a:spLocks/>
            </p:cNvSpPr>
            <p:nvPr/>
          </p:nvSpPr>
          <p:spPr bwMode="auto">
            <a:xfrm>
              <a:off x="3336" y="289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0" name="Freeform 2247"/>
            <p:cNvSpPr>
              <a:spLocks/>
            </p:cNvSpPr>
            <p:nvPr/>
          </p:nvSpPr>
          <p:spPr bwMode="auto">
            <a:xfrm>
              <a:off x="3302" y="2897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1" name="Freeform 2248"/>
            <p:cNvSpPr>
              <a:spLocks/>
            </p:cNvSpPr>
            <p:nvPr/>
          </p:nvSpPr>
          <p:spPr bwMode="auto">
            <a:xfrm>
              <a:off x="3302" y="2897"/>
              <a:ext cx="10" cy="1"/>
            </a:xfrm>
            <a:custGeom>
              <a:avLst/>
              <a:gdLst>
                <a:gd name="T0" fmla="*/ 1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1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1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2" name="Freeform 2249"/>
            <p:cNvSpPr>
              <a:spLocks/>
            </p:cNvSpPr>
            <p:nvPr/>
          </p:nvSpPr>
          <p:spPr bwMode="auto">
            <a:xfrm>
              <a:off x="3303" y="289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9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3" name="Freeform 2250"/>
            <p:cNvSpPr>
              <a:spLocks/>
            </p:cNvSpPr>
            <p:nvPr/>
          </p:nvSpPr>
          <p:spPr bwMode="auto">
            <a:xfrm>
              <a:off x="3303" y="2897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9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4" name="Freeform 2251"/>
            <p:cNvSpPr>
              <a:spLocks/>
            </p:cNvSpPr>
            <p:nvPr/>
          </p:nvSpPr>
          <p:spPr bwMode="auto">
            <a:xfrm>
              <a:off x="3337" y="2897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3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3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5" name="Freeform 2252"/>
            <p:cNvSpPr>
              <a:spLocks/>
            </p:cNvSpPr>
            <p:nvPr/>
          </p:nvSpPr>
          <p:spPr bwMode="auto">
            <a:xfrm>
              <a:off x="3337" y="2897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3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3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6" name="Freeform 2253"/>
            <p:cNvSpPr>
              <a:spLocks/>
            </p:cNvSpPr>
            <p:nvPr/>
          </p:nvSpPr>
          <p:spPr bwMode="auto">
            <a:xfrm>
              <a:off x="3337" y="2897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1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1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7" name="Freeform 2254"/>
            <p:cNvSpPr>
              <a:spLocks/>
            </p:cNvSpPr>
            <p:nvPr/>
          </p:nvSpPr>
          <p:spPr bwMode="auto">
            <a:xfrm>
              <a:off x="3337" y="2897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1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1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8" name="Freeform 2255"/>
            <p:cNvSpPr>
              <a:spLocks/>
            </p:cNvSpPr>
            <p:nvPr/>
          </p:nvSpPr>
          <p:spPr bwMode="auto">
            <a:xfrm>
              <a:off x="3302" y="2898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9" name="Freeform 2256"/>
            <p:cNvSpPr>
              <a:spLocks/>
            </p:cNvSpPr>
            <p:nvPr/>
          </p:nvSpPr>
          <p:spPr bwMode="auto">
            <a:xfrm>
              <a:off x="3302" y="2898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0" name="Rectangle 2257"/>
            <p:cNvSpPr>
              <a:spLocks noChangeArrowheads="1"/>
            </p:cNvSpPr>
            <p:nvPr/>
          </p:nvSpPr>
          <p:spPr bwMode="auto">
            <a:xfrm>
              <a:off x="3302" y="2898"/>
              <a:ext cx="1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1" name="Rectangle 2258"/>
            <p:cNvSpPr>
              <a:spLocks noChangeArrowheads="1"/>
            </p:cNvSpPr>
            <p:nvPr/>
          </p:nvSpPr>
          <p:spPr bwMode="auto">
            <a:xfrm>
              <a:off x="3302" y="2898"/>
              <a:ext cx="1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2" name="Freeform 2259"/>
            <p:cNvSpPr>
              <a:spLocks/>
            </p:cNvSpPr>
            <p:nvPr/>
          </p:nvSpPr>
          <p:spPr bwMode="auto">
            <a:xfrm>
              <a:off x="3340" y="2898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3" name="Freeform 2260"/>
            <p:cNvSpPr>
              <a:spLocks/>
            </p:cNvSpPr>
            <p:nvPr/>
          </p:nvSpPr>
          <p:spPr bwMode="auto">
            <a:xfrm>
              <a:off x="3340" y="2898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4" name="Rectangle 2261"/>
            <p:cNvSpPr>
              <a:spLocks noChangeArrowheads="1"/>
            </p:cNvSpPr>
            <p:nvPr/>
          </p:nvSpPr>
          <p:spPr bwMode="auto">
            <a:xfrm>
              <a:off x="3340" y="2898"/>
              <a:ext cx="1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5" name="Rectangle 2262"/>
            <p:cNvSpPr>
              <a:spLocks noChangeArrowheads="1"/>
            </p:cNvSpPr>
            <p:nvPr/>
          </p:nvSpPr>
          <p:spPr bwMode="auto">
            <a:xfrm>
              <a:off x="3340" y="2898"/>
              <a:ext cx="1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6" name="Freeform 2263"/>
            <p:cNvSpPr>
              <a:spLocks/>
            </p:cNvSpPr>
            <p:nvPr/>
          </p:nvSpPr>
          <p:spPr bwMode="auto">
            <a:xfrm>
              <a:off x="3301" y="2898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7" name="Freeform 2264"/>
            <p:cNvSpPr>
              <a:spLocks/>
            </p:cNvSpPr>
            <p:nvPr/>
          </p:nvSpPr>
          <p:spPr bwMode="auto">
            <a:xfrm>
              <a:off x="3301" y="2898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8" name="Freeform 2265"/>
            <p:cNvSpPr>
              <a:spLocks/>
            </p:cNvSpPr>
            <p:nvPr/>
          </p:nvSpPr>
          <p:spPr bwMode="auto">
            <a:xfrm>
              <a:off x="3302" y="2898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9" name="Freeform 2266"/>
            <p:cNvSpPr>
              <a:spLocks/>
            </p:cNvSpPr>
            <p:nvPr/>
          </p:nvSpPr>
          <p:spPr bwMode="auto">
            <a:xfrm>
              <a:off x="3302" y="2898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0" name="Freeform 2267"/>
            <p:cNvSpPr>
              <a:spLocks/>
            </p:cNvSpPr>
            <p:nvPr/>
          </p:nvSpPr>
          <p:spPr bwMode="auto">
            <a:xfrm>
              <a:off x="3340" y="2898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2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2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1" name="Freeform 2268"/>
            <p:cNvSpPr>
              <a:spLocks/>
            </p:cNvSpPr>
            <p:nvPr/>
          </p:nvSpPr>
          <p:spPr bwMode="auto">
            <a:xfrm>
              <a:off x="3340" y="2898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2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2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2" name="Freeform 2269"/>
            <p:cNvSpPr>
              <a:spLocks/>
            </p:cNvSpPr>
            <p:nvPr/>
          </p:nvSpPr>
          <p:spPr bwMode="auto">
            <a:xfrm>
              <a:off x="3340" y="2898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0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3" name="Freeform 2270"/>
            <p:cNvSpPr>
              <a:spLocks/>
            </p:cNvSpPr>
            <p:nvPr/>
          </p:nvSpPr>
          <p:spPr bwMode="auto">
            <a:xfrm>
              <a:off x="3340" y="2898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0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4" name="Freeform 2271"/>
            <p:cNvSpPr>
              <a:spLocks/>
            </p:cNvSpPr>
            <p:nvPr/>
          </p:nvSpPr>
          <p:spPr bwMode="auto">
            <a:xfrm>
              <a:off x="3300" y="2899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2272"/>
            <p:cNvSpPr>
              <a:spLocks/>
            </p:cNvSpPr>
            <p:nvPr/>
          </p:nvSpPr>
          <p:spPr bwMode="auto">
            <a:xfrm>
              <a:off x="3300" y="2899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6" name="Freeform 2273"/>
            <p:cNvSpPr>
              <a:spLocks/>
            </p:cNvSpPr>
            <p:nvPr/>
          </p:nvSpPr>
          <p:spPr bwMode="auto">
            <a:xfrm>
              <a:off x="3301" y="2899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7" name="Freeform 2274"/>
            <p:cNvSpPr>
              <a:spLocks/>
            </p:cNvSpPr>
            <p:nvPr/>
          </p:nvSpPr>
          <p:spPr bwMode="auto">
            <a:xfrm>
              <a:off x="3301" y="2899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2275"/>
            <p:cNvSpPr>
              <a:spLocks/>
            </p:cNvSpPr>
            <p:nvPr/>
          </p:nvSpPr>
          <p:spPr bwMode="auto">
            <a:xfrm>
              <a:off x="3342" y="2899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9" name="Freeform 2276"/>
            <p:cNvSpPr>
              <a:spLocks/>
            </p:cNvSpPr>
            <p:nvPr/>
          </p:nvSpPr>
          <p:spPr bwMode="auto">
            <a:xfrm>
              <a:off x="3342" y="2899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0" name="Freeform 2277"/>
            <p:cNvSpPr>
              <a:spLocks/>
            </p:cNvSpPr>
            <p:nvPr/>
          </p:nvSpPr>
          <p:spPr bwMode="auto">
            <a:xfrm>
              <a:off x="3342" y="2899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2278"/>
            <p:cNvSpPr>
              <a:spLocks/>
            </p:cNvSpPr>
            <p:nvPr/>
          </p:nvSpPr>
          <p:spPr bwMode="auto">
            <a:xfrm>
              <a:off x="3342" y="2899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2" name="Freeform 2279"/>
            <p:cNvSpPr>
              <a:spLocks/>
            </p:cNvSpPr>
            <p:nvPr/>
          </p:nvSpPr>
          <p:spPr bwMode="auto">
            <a:xfrm>
              <a:off x="3300" y="2900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3" name="Freeform 2280"/>
            <p:cNvSpPr>
              <a:spLocks/>
            </p:cNvSpPr>
            <p:nvPr/>
          </p:nvSpPr>
          <p:spPr bwMode="auto">
            <a:xfrm>
              <a:off x="3300" y="2900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4" name="Freeform 2281"/>
            <p:cNvSpPr>
              <a:spLocks/>
            </p:cNvSpPr>
            <p:nvPr/>
          </p:nvSpPr>
          <p:spPr bwMode="auto">
            <a:xfrm>
              <a:off x="3300" y="2900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5" name="Freeform 2282"/>
            <p:cNvSpPr>
              <a:spLocks/>
            </p:cNvSpPr>
            <p:nvPr/>
          </p:nvSpPr>
          <p:spPr bwMode="auto">
            <a:xfrm>
              <a:off x="3300" y="2900"/>
              <a:ext cx="9" cy="1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0 h 1"/>
                <a:gd name="T4" fmla="*/ 8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9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6" name="Freeform 2283"/>
            <p:cNvSpPr>
              <a:spLocks/>
            </p:cNvSpPr>
            <p:nvPr/>
          </p:nvSpPr>
          <p:spPr bwMode="auto">
            <a:xfrm>
              <a:off x="3343" y="2900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7" name="Freeform 2284"/>
            <p:cNvSpPr>
              <a:spLocks/>
            </p:cNvSpPr>
            <p:nvPr/>
          </p:nvSpPr>
          <p:spPr bwMode="auto">
            <a:xfrm>
              <a:off x="3343" y="2900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8" name="Freeform 2285"/>
            <p:cNvSpPr>
              <a:spLocks/>
            </p:cNvSpPr>
            <p:nvPr/>
          </p:nvSpPr>
          <p:spPr bwMode="auto">
            <a:xfrm>
              <a:off x="3343" y="2900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9" name="Freeform 2286"/>
            <p:cNvSpPr>
              <a:spLocks/>
            </p:cNvSpPr>
            <p:nvPr/>
          </p:nvSpPr>
          <p:spPr bwMode="auto">
            <a:xfrm>
              <a:off x="3343" y="2900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0" name="Freeform 2287"/>
            <p:cNvSpPr>
              <a:spLocks/>
            </p:cNvSpPr>
            <p:nvPr/>
          </p:nvSpPr>
          <p:spPr bwMode="auto">
            <a:xfrm>
              <a:off x="3299" y="2901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1" name="Freeform 2288"/>
            <p:cNvSpPr>
              <a:spLocks/>
            </p:cNvSpPr>
            <p:nvPr/>
          </p:nvSpPr>
          <p:spPr bwMode="auto">
            <a:xfrm>
              <a:off x="3299" y="2901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2" name="Freeform 2289"/>
            <p:cNvSpPr>
              <a:spLocks/>
            </p:cNvSpPr>
            <p:nvPr/>
          </p:nvSpPr>
          <p:spPr bwMode="auto">
            <a:xfrm>
              <a:off x="3300" y="2901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3" name="Freeform 2290"/>
            <p:cNvSpPr>
              <a:spLocks/>
            </p:cNvSpPr>
            <p:nvPr/>
          </p:nvSpPr>
          <p:spPr bwMode="auto">
            <a:xfrm>
              <a:off x="3300" y="2901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4" name="Freeform 2291"/>
            <p:cNvSpPr>
              <a:spLocks/>
            </p:cNvSpPr>
            <p:nvPr/>
          </p:nvSpPr>
          <p:spPr bwMode="auto">
            <a:xfrm>
              <a:off x="3344" y="2901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5" name="Freeform 2292"/>
            <p:cNvSpPr>
              <a:spLocks/>
            </p:cNvSpPr>
            <p:nvPr/>
          </p:nvSpPr>
          <p:spPr bwMode="auto">
            <a:xfrm>
              <a:off x="3344" y="2901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6" name="Freeform 2293"/>
            <p:cNvSpPr>
              <a:spLocks/>
            </p:cNvSpPr>
            <p:nvPr/>
          </p:nvSpPr>
          <p:spPr bwMode="auto">
            <a:xfrm>
              <a:off x="3344" y="2901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7" name="Freeform 2294"/>
            <p:cNvSpPr>
              <a:spLocks/>
            </p:cNvSpPr>
            <p:nvPr/>
          </p:nvSpPr>
          <p:spPr bwMode="auto">
            <a:xfrm>
              <a:off x="3344" y="2901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8" name="Freeform 2295"/>
            <p:cNvSpPr>
              <a:spLocks/>
            </p:cNvSpPr>
            <p:nvPr/>
          </p:nvSpPr>
          <p:spPr bwMode="auto">
            <a:xfrm>
              <a:off x="3298" y="2902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9" name="Freeform 2296"/>
            <p:cNvSpPr>
              <a:spLocks/>
            </p:cNvSpPr>
            <p:nvPr/>
          </p:nvSpPr>
          <p:spPr bwMode="auto">
            <a:xfrm>
              <a:off x="3298" y="2902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0" name="Freeform 2297"/>
            <p:cNvSpPr>
              <a:spLocks/>
            </p:cNvSpPr>
            <p:nvPr/>
          </p:nvSpPr>
          <p:spPr bwMode="auto">
            <a:xfrm>
              <a:off x="3299" y="2902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1" name="Freeform 2298"/>
            <p:cNvSpPr>
              <a:spLocks/>
            </p:cNvSpPr>
            <p:nvPr/>
          </p:nvSpPr>
          <p:spPr bwMode="auto">
            <a:xfrm>
              <a:off x="3299" y="2902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2" name="Freeform 2299"/>
            <p:cNvSpPr>
              <a:spLocks/>
            </p:cNvSpPr>
            <p:nvPr/>
          </p:nvSpPr>
          <p:spPr bwMode="auto">
            <a:xfrm>
              <a:off x="3345" y="2902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3" name="Freeform 2300"/>
            <p:cNvSpPr>
              <a:spLocks/>
            </p:cNvSpPr>
            <p:nvPr/>
          </p:nvSpPr>
          <p:spPr bwMode="auto">
            <a:xfrm>
              <a:off x="3345" y="2902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4" name="Freeform 2301"/>
            <p:cNvSpPr>
              <a:spLocks/>
            </p:cNvSpPr>
            <p:nvPr/>
          </p:nvSpPr>
          <p:spPr bwMode="auto">
            <a:xfrm>
              <a:off x="3345" y="2902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5" name="Freeform 2302"/>
            <p:cNvSpPr>
              <a:spLocks/>
            </p:cNvSpPr>
            <p:nvPr/>
          </p:nvSpPr>
          <p:spPr bwMode="auto">
            <a:xfrm>
              <a:off x="3345" y="2902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6" name="Freeform 2303"/>
            <p:cNvSpPr>
              <a:spLocks/>
            </p:cNvSpPr>
            <p:nvPr/>
          </p:nvSpPr>
          <p:spPr bwMode="auto">
            <a:xfrm>
              <a:off x="3297" y="2903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7" name="Freeform 2304"/>
            <p:cNvSpPr>
              <a:spLocks/>
            </p:cNvSpPr>
            <p:nvPr/>
          </p:nvSpPr>
          <p:spPr bwMode="auto">
            <a:xfrm>
              <a:off x="3297" y="2903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8" name="Freeform 2305"/>
            <p:cNvSpPr>
              <a:spLocks/>
            </p:cNvSpPr>
            <p:nvPr/>
          </p:nvSpPr>
          <p:spPr bwMode="auto">
            <a:xfrm>
              <a:off x="3298" y="2903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9" name="Freeform 2306"/>
            <p:cNvSpPr>
              <a:spLocks/>
            </p:cNvSpPr>
            <p:nvPr/>
          </p:nvSpPr>
          <p:spPr bwMode="auto">
            <a:xfrm>
              <a:off x="3298" y="2903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0" name="Freeform 2307"/>
            <p:cNvSpPr>
              <a:spLocks/>
            </p:cNvSpPr>
            <p:nvPr/>
          </p:nvSpPr>
          <p:spPr bwMode="auto">
            <a:xfrm>
              <a:off x="3345" y="2903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2 w 10"/>
                <a:gd name="T3" fmla="*/ 2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1" name="Freeform 2308"/>
            <p:cNvSpPr>
              <a:spLocks/>
            </p:cNvSpPr>
            <p:nvPr/>
          </p:nvSpPr>
          <p:spPr bwMode="auto">
            <a:xfrm>
              <a:off x="3345" y="2903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2 w 10"/>
                <a:gd name="T3" fmla="*/ 2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2" name="Freeform 2309"/>
            <p:cNvSpPr>
              <a:spLocks/>
            </p:cNvSpPr>
            <p:nvPr/>
          </p:nvSpPr>
          <p:spPr bwMode="auto">
            <a:xfrm>
              <a:off x="3345" y="2903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8 w 10"/>
                <a:gd name="T3" fmla="*/ 0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3" name="Freeform 2310"/>
            <p:cNvSpPr>
              <a:spLocks/>
            </p:cNvSpPr>
            <p:nvPr/>
          </p:nvSpPr>
          <p:spPr bwMode="auto">
            <a:xfrm>
              <a:off x="3345" y="2903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8 w 10"/>
                <a:gd name="T3" fmla="*/ 0 h 2"/>
                <a:gd name="T4" fmla="*/ 10 w 10"/>
                <a:gd name="T5" fmla="*/ 2 h 2"/>
                <a:gd name="T6" fmla="*/ 0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4" name="Freeform 2311"/>
            <p:cNvSpPr>
              <a:spLocks/>
            </p:cNvSpPr>
            <p:nvPr/>
          </p:nvSpPr>
          <p:spPr bwMode="auto">
            <a:xfrm>
              <a:off x="3297" y="290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5" name="Freeform 2312"/>
            <p:cNvSpPr>
              <a:spLocks/>
            </p:cNvSpPr>
            <p:nvPr/>
          </p:nvSpPr>
          <p:spPr bwMode="auto">
            <a:xfrm>
              <a:off x="3297" y="290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6" name="Rectangle 2313"/>
            <p:cNvSpPr>
              <a:spLocks noChangeArrowheads="1"/>
            </p:cNvSpPr>
            <p:nvPr/>
          </p:nvSpPr>
          <p:spPr bwMode="auto">
            <a:xfrm>
              <a:off x="3297" y="2905"/>
              <a:ext cx="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7" name="Rectangle 2314"/>
            <p:cNvSpPr>
              <a:spLocks noChangeArrowheads="1"/>
            </p:cNvSpPr>
            <p:nvPr/>
          </p:nvSpPr>
          <p:spPr bwMode="auto">
            <a:xfrm>
              <a:off x="3297" y="2905"/>
              <a:ext cx="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8" name="Freeform 2315"/>
            <p:cNvSpPr>
              <a:spLocks/>
            </p:cNvSpPr>
            <p:nvPr/>
          </p:nvSpPr>
          <p:spPr bwMode="auto">
            <a:xfrm>
              <a:off x="3347" y="2905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9" name="Freeform 2316"/>
            <p:cNvSpPr>
              <a:spLocks/>
            </p:cNvSpPr>
            <p:nvPr/>
          </p:nvSpPr>
          <p:spPr bwMode="auto">
            <a:xfrm>
              <a:off x="3347" y="2905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0" name="Rectangle 2317"/>
            <p:cNvSpPr>
              <a:spLocks noChangeArrowheads="1"/>
            </p:cNvSpPr>
            <p:nvPr/>
          </p:nvSpPr>
          <p:spPr bwMode="auto">
            <a:xfrm>
              <a:off x="3347" y="2905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1" name="Rectangle 2318"/>
            <p:cNvSpPr>
              <a:spLocks noChangeArrowheads="1"/>
            </p:cNvSpPr>
            <p:nvPr/>
          </p:nvSpPr>
          <p:spPr bwMode="auto">
            <a:xfrm>
              <a:off x="3347" y="2905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2" name="Freeform 2319"/>
            <p:cNvSpPr>
              <a:spLocks/>
            </p:cNvSpPr>
            <p:nvPr/>
          </p:nvSpPr>
          <p:spPr bwMode="auto">
            <a:xfrm>
              <a:off x="3296" y="2905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3" name="Freeform 2320"/>
            <p:cNvSpPr>
              <a:spLocks/>
            </p:cNvSpPr>
            <p:nvPr/>
          </p:nvSpPr>
          <p:spPr bwMode="auto">
            <a:xfrm>
              <a:off x="3296" y="2905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4" name="Freeform 2321"/>
            <p:cNvSpPr>
              <a:spLocks/>
            </p:cNvSpPr>
            <p:nvPr/>
          </p:nvSpPr>
          <p:spPr bwMode="auto">
            <a:xfrm>
              <a:off x="3297" y="290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5" name="Freeform 2322"/>
            <p:cNvSpPr>
              <a:spLocks/>
            </p:cNvSpPr>
            <p:nvPr/>
          </p:nvSpPr>
          <p:spPr bwMode="auto">
            <a:xfrm>
              <a:off x="3297" y="290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6" name="Freeform 2323"/>
            <p:cNvSpPr>
              <a:spLocks/>
            </p:cNvSpPr>
            <p:nvPr/>
          </p:nvSpPr>
          <p:spPr bwMode="auto">
            <a:xfrm>
              <a:off x="3347" y="2905"/>
              <a:ext cx="9" cy="1"/>
            </a:xfrm>
            <a:custGeom>
              <a:avLst/>
              <a:gdLst>
                <a:gd name="T0" fmla="*/ 0 w 9"/>
                <a:gd name="T1" fmla="*/ 0 h 1"/>
                <a:gd name="T2" fmla="*/ 2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2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7" name="Freeform 2324"/>
            <p:cNvSpPr>
              <a:spLocks/>
            </p:cNvSpPr>
            <p:nvPr/>
          </p:nvSpPr>
          <p:spPr bwMode="auto">
            <a:xfrm>
              <a:off x="3347" y="2905"/>
              <a:ext cx="9" cy="1"/>
            </a:xfrm>
            <a:custGeom>
              <a:avLst/>
              <a:gdLst>
                <a:gd name="T0" fmla="*/ 0 w 9"/>
                <a:gd name="T1" fmla="*/ 0 h 1"/>
                <a:gd name="T2" fmla="*/ 2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2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8" name="Freeform 2325"/>
            <p:cNvSpPr>
              <a:spLocks/>
            </p:cNvSpPr>
            <p:nvPr/>
          </p:nvSpPr>
          <p:spPr bwMode="auto">
            <a:xfrm>
              <a:off x="3347" y="2905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9" name="Freeform 2326"/>
            <p:cNvSpPr>
              <a:spLocks/>
            </p:cNvSpPr>
            <p:nvPr/>
          </p:nvSpPr>
          <p:spPr bwMode="auto">
            <a:xfrm>
              <a:off x="3347" y="2905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0" name="Freeform 2327"/>
            <p:cNvSpPr>
              <a:spLocks/>
            </p:cNvSpPr>
            <p:nvPr/>
          </p:nvSpPr>
          <p:spPr bwMode="auto">
            <a:xfrm>
              <a:off x="3295" y="2906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1" name="Freeform 2328"/>
            <p:cNvSpPr>
              <a:spLocks/>
            </p:cNvSpPr>
            <p:nvPr/>
          </p:nvSpPr>
          <p:spPr bwMode="auto">
            <a:xfrm>
              <a:off x="3295" y="2906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2" name="Freeform 2329"/>
            <p:cNvSpPr>
              <a:spLocks/>
            </p:cNvSpPr>
            <p:nvPr/>
          </p:nvSpPr>
          <p:spPr bwMode="auto">
            <a:xfrm>
              <a:off x="3296" y="29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3" name="Freeform 2330"/>
            <p:cNvSpPr>
              <a:spLocks/>
            </p:cNvSpPr>
            <p:nvPr/>
          </p:nvSpPr>
          <p:spPr bwMode="auto">
            <a:xfrm>
              <a:off x="3296" y="29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4" name="Freeform 2331"/>
            <p:cNvSpPr>
              <a:spLocks/>
            </p:cNvSpPr>
            <p:nvPr/>
          </p:nvSpPr>
          <p:spPr bwMode="auto">
            <a:xfrm>
              <a:off x="3349" y="29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5" name="Freeform 2332"/>
            <p:cNvSpPr>
              <a:spLocks/>
            </p:cNvSpPr>
            <p:nvPr/>
          </p:nvSpPr>
          <p:spPr bwMode="auto">
            <a:xfrm>
              <a:off x="3349" y="29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6" name="Freeform 2333"/>
            <p:cNvSpPr>
              <a:spLocks/>
            </p:cNvSpPr>
            <p:nvPr/>
          </p:nvSpPr>
          <p:spPr bwMode="auto">
            <a:xfrm>
              <a:off x="3349" y="29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7" name="Freeform 2334"/>
            <p:cNvSpPr>
              <a:spLocks/>
            </p:cNvSpPr>
            <p:nvPr/>
          </p:nvSpPr>
          <p:spPr bwMode="auto">
            <a:xfrm>
              <a:off x="3349" y="2906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8" name="Freeform 2335"/>
            <p:cNvSpPr>
              <a:spLocks/>
            </p:cNvSpPr>
            <p:nvPr/>
          </p:nvSpPr>
          <p:spPr bwMode="auto">
            <a:xfrm>
              <a:off x="3295" y="2907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9" name="Freeform 2336"/>
            <p:cNvSpPr>
              <a:spLocks/>
            </p:cNvSpPr>
            <p:nvPr/>
          </p:nvSpPr>
          <p:spPr bwMode="auto">
            <a:xfrm>
              <a:off x="3295" y="2907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0" name="Freeform 2337"/>
            <p:cNvSpPr>
              <a:spLocks/>
            </p:cNvSpPr>
            <p:nvPr/>
          </p:nvSpPr>
          <p:spPr bwMode="auto">
            <a:xfrm>
              <a:off x="3295" y="29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1" name="Freeform 2338"/>
            <p:cNvSpPr>
              <a:spLocks/>
            </p:cNvSpPr>
            <p:nvPr/>
          </p:nvSpPr>
          <p:spPr bwMode="auto">
            <a:xfrm>
              <a:off x="3295" y="29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2" name="Freeform 2339"/>
            <p:cNvSpPr>
              <a:spLocks/>
            </p:cNvSpPr>
            <p:nvPr/>
          </p:nvSpPr>
          <p:spPr bwMode="auto">
            <a:xfrm>
              <a:off x="3349" y="29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3" name="Freeform 2340"/>
            <p:cNvSpPr>
              <a:spLocks/>
            </p:cNvSpPr>
            <p:nvPr/>
          </p:nvSpPr>
          <p:spPr bwMode="auto">
            <a:xfrm>
              <a:off x="3349" y="29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4" name="Freeform 2341"/>
            <p:cNvSpPr>
              <a:spLocks/>
            </p:cNvSpPr>
            <p:nvPr/>
          </p:nvSpPr>
          <p:spPr bwMode="auto">
            <a:xfrm>
              <a:off x="3349" y="29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5" name="Freeform 2342"/>
            <p:cNvSpPr>
              <a:spLocks/>
            </p:cNvSpPr>
            <p:nvPr/>
          </p:nvSpPr>
          <p:spPr bwMode="auto">
            <a:xfrm>
              <a:off x="3349" y="2907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6" name="Freeform 2343"/>
            <p:cNvSpPr>
              <a:spLocks/>
            </p:cNvSpPr>
            <p:nvPr/>
          </p:nvSpPr>
          <p:spPr bwMode="auto">
            <a:xfrm>
              <a:off x="3294" y="2909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7" name="Freeform 2344"/>
            <p:cNvSpPr>
              <a:spLocks/>
            </p:cNvSpPr>
            <p:nvPr/>
          </p:nvSpPr>
          <p:spPr bwMode="auto">
            <a:xfrm>
              <a:off x="3294" y="2909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8" name="Freeform 2345"/>
            <p:cNvSpPr>
              <a:spLocks/>
            </p:cNvSpPr>
            <p:nvPr/>
          </p:nvSpPr>
          <p:spPr bwMode="auto">
            <a:xfrm>
              <a:off x="3295" y="290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9" name="Freeform 2346"/>
            <p:cNvSpPr>
              <a:spLocks/>
            </p:cNvSpPr>
            <p:nvPr/>
          </p:nvSpPr>
          <p:spPr bwMode="auto">
            <a:xfrm>
              <a:off x="3295" y="290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0" name="Freeform 2347"/>
            <p:cNvSpPr>
              <a:spLocks/>
            </p:cNvSpPr>
            <p:nvPr/>
          </p:nvSpPr>
          <p:spPr bwMode="auto">
            <a:xfrm>
              <a:off x="3350" y="2909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1" name="Freeform 2348"/>
            <p:cNvSpPr>
              <a:spLocks/>
            </p:cNvSpPr>
            <p:nvPr/>
          </p:nvSpPr>
          <p:spPr bwMode="auto">
            <a:xfrm>
              <a:off x="3350" y="2909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2" name="Freeform 2349"/>
            <p:cNvSpPr>
              <a:spLocks/>
            </p:cNvSpPr>
            <p:nvPr/>
          </p:nvSpPr>
          <p:spPr bwMode="auto">
            <a:xfrm>
              <a:off x="3350" y="2909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3" name="Freeform 2350"/>
            <p:cNvSpPr>
              <a:spLocks/>
            </p:cNvSpPr>
            <p:nvPr/>
          </p:nvSpPr>
          <p:spPr bwMode="auto">
            <a:xfrm>
              <a:off x="3350" y="2909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4" name="Freeform 2351"/>
            <p:cNvSpPr>
              <a:spLocks/>
            </p:cNvSpPr>
            <p:nvPr/>
          </p:nvSpPr>
          <p:spPr bwMode="auto">
            <a:xfrm>
              <a:off x="3294" y="2910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5" name="Freeform 2352"/>
            <p:cNvSpPr>
              <a:spLocks/>
            </p:cNvSpPr>
            <p:nvPr/>
          </p:nvSpPr>
          <p:spPr bwMode="auto">
            <a:xfrm>
              <a:off x="3294" y="2910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6" name="Freeform 2353"/>
            <p:cNvSpPr>
              <a:spLocks/>
            </p:cNvSpPr>
            <p:nvPr/>
          </p:nvSpPr>
          <p:spPr bwMode="auto">
            <a:xfrm>
              <a:off x="3294" y="2910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7" name="Freeform 2354"/>
            <p:cNvSpPr>
              <a:spLocks/>
            </p:cNvSpPr>
            <p:nvPr/>
          </p:nvSpPr>
          <p:spPr bwMode="auto">
            <a:xfrm>
              <a:off x="3294" y="2910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8" name="Freeform 2355"/>
            <p:cNvSpPr>
              <a:spLocks/>
            </p:cNvSpPr>
            <p:nvPr/>
          </p:nvSpPr>
          <p:spPr bwMode="auto">
            <a:xfrm>
              <a:off x="3351" y="2910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9" name="Freeform 2356"/>
            <p:cNvSpPr>
              <a:spLocks/>
            </p:cNvSpPr>
            <p:nvPr/>
          </p:nvSpPr>
          <p:spPr bwMode="auto">
            <a:xfrm>
              <a:off x="3351" y="2910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0" name="Freeform 2357"/>
            <p:cNvSpPr>
              <a:spLocks/>
            </p:cNvSpPr>
            <p:nvPr/>
          </p:nvSpPr>
          <p:spPr bwMode="auto">
            <a:xfrm>
              <a:off x="3351" y="2910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1" name="Freeform 2358"/>
            <p:cNvSpPr>
              <a:spLocks/>
            </p:cNvSpPr>
            <p:nvPr/>
          </p:nvSpPr>
          <p:spPr bwMode="auto">
            <a:xfrm>
              <a:off x="3351" y="2910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2" name="Freeform 2359"/>
            <p:cNvSpPr>
              <a:spLocks/>
            </p:cNvSpPr>
            <p:nvPr/>
          </p:nvSpPr>
          <p:spPr bwMode="auto">
            <a:xfrm>
              <a:off x="3293" y="2911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3" name="Freeform 2360"/>
            <p:cNvSpPr>
              <a:spLocks/>
            </p:cNvSpPr>
            <p:nvPr/>
          </p:nvSpPr>
          <p:spPr bwMode="auto">
            <a:xfrm>
              <a:off x="3293" y="2911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4" name="Freeform 2361"/>
            <p:cNvSpPr>
              <a:spLocks/>
            </p:cNvSpPr>
            <p:nvPr/>
          </p:nvSpPr>
          <p:spPr bwMode="auto">
            <a:xfrm>
              <a:off x="3294" y="2911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5" name="Freeform 2362"/>
            <p:cNvSpPr>
              <a:spLocks/>
            </p:cNvSpPr>
            <p:nvPr/>
          </p:nvSpPr>
          <p:spPr bwMode="auto">
            <a:xfrm>
              <a:off x="3294" y="2911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6" name="Freeform 2363"/>
            <p:cNvSpPr>
              <a:spLocks/>
            </p:cNvSpPr>
            <p:nvPr/>
          </p:nvSpPr>
          <p:spPr bwMode="auto">
            <a:xfrm>
              <a:off x="3351" y="2911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7" name="Freeform 2364"/>
            <p:cNvSpPr>
              <a:spLocks/>
            </p:cNvSpPr>
            <p:nvPr/>
          </p:nvSpPr>
          <p:spPr bwMode="auto">
            <a:xfrm>
              <a:off x="3351" y="2911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8" name="Freeform 2365"/>
            <p:cNvSpPr>
              <a:spLocks/>
            </p:cNvSpPr>
            <p:nvPr/>
          </p:nvSpPr>
          <p:spPr bwMode="auto">
            <a:xfrm>
              <a:off x="3351" y="2911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9" name="Freeform 2366"/>
            <p:cNvSpPr>
              <a:spLocks/>
            </p:cNvSpPr>
            <p:nvPr/>
          </p:nvSpPr>
          <p:spPr bwMode="auto">
            <a:xfrm>
              <a:off x="3351" y="2911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0" name="Freeform 2367"/>
            <p:cNvSpPr>
              <a:spLocks/>
            </p:cNvSpPr>
            <p:nvPr/>
          </p:nvSpPr>
          <p:spPr bwMode="auto">
            <a:xfrm>
              <a:off x="3293" y="2912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1" name="Freeform 2368"/>
            <p:cNvSpPr>
              <a:spLocks/>
            </p:cNvSpPr>
            <p:nvPr/>
          </p:nvSpPr>
          <p:spPr bwMode="auto">
            <a:xfrm>
              <a:off x="3293" y="2912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2" name="Freeform 2369"/>
            <p:cNvSpPr>
              <a:spLocks/>
            </p:cNvSpPr>
            <p:nvPr/>
          </p:nvSpPr>
          <p:spPr bwMode="auto">
            <a:xfrm>
              <a:off x="3293" y="291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3" name="Freeform 2370"/>
            <p:cNvSpPr>
              <a:spLocks/>
            </p:cNvSpPr>
            <p:nvPr/>
          </p:nvSpPr>
          <p:spPr bwMode="auto">
            <a:xfrm>
              <a:off x="3293" y="291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4" name="Freeform 2371"/>
            <p:cNvSpPr>
              <a:spLocks/>
            </p:cNvSpPr>
            <p:nvPr/>
          </p:nvSpPr>
          <p:spPr bwMode="auto">
            <a:xfrm>
              <a:off x="3352" y="291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5" name="Freeform 2372"/>
            <p:cNvSpPr>
              <a:spLocks/>
            </p:cNvSpPr>
            <p:nvPr/>
          </p:nvSpPr>
          <p:spPr bwMode="auto">
            <a:xfrm>
              <a:off x="3352" y="2912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6" name="Freeform 2373"/>
            <p:cNvSpPr>
              <a:spLocks/>
            </p:cNvSpPr>
            <p:nvPr/>
          </p:nvSpPr>
          <p:spPr bwMode="auto">
            <a:xfrm>
              <a:off x="3352" y="2912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7" name="Freeform 2374"/>
            <p:cNvSpPr>
              <a:spLocks/>
            </p:cNvSpPr>
            <p:nvPr/>
          </p:nvSpPr>
          <p:spPr bwMode="auto">
            <a:xfrm>
              <a:off x="3352" y="2912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8" name="Freeform 2375"/>
            <p:cNvSpPr>
              <a:spLocks/>
            </p:cNvSpPr>
            <p:nvPr/>
          </p:nvSpPr>
          <p:spPr bwMode="auto">
            <a:xfrm>
              <a:off x="3292" y="2913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9" name="Freeform 2376"/>
            <p:cNvSpPr>
              <a:spLocks/>
            </p:cNvSpPr>
            <p:nvPr/>
          </p:nvSpPr>
          <p:spPr bwMode="auto">
            <a:xfrm>
              <a:off x="3292" y="2913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0" name="Freeform 2377"/>
            <p:cNvSpPr>
              <a:spLocks/>
            </p:cNvSpPr>
            <p:nvPr/>
          </p:nvSpPr>
          <p:spPr bwMode="auto">
            <a:xfrm>
              <a:off x="3293" y="291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1" name="Freeform 2378"/>
            <p:cNvSpPr>
              <a:spLocks/>
            </p:cNvSpPr>
            <p:nvPr/>
          </p:nvSpPr>
          <p:spPr bwMode="auto">
            <a:xfrm>
              <a:off x="3293" y="2913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2" name="Freeform 2379"/>
            <p:cNvSpPr>
              <a:spLocks/>
            </p:cNvSpPr>
            <p:nvPr/>
          </p:nvSpPr>
          <p:spPr bwMode="auto">
            <a:xfrm>
              <a:off x="3352" y="2913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3" name="Freeform 2380"/>
            <p:cNvSpPr>
              <a:spLocks/>
            </p:cNvSpPr>
            <p:nvPr/>
          </p:nvSpPr>
          <p:spPr bwMode="auto">
            <a:xfrm>
              <a:off x="3352" y="2913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4" name="Freeform 2381"/>
            <p:cNvSpPr>
              <a:spLocks/>
            </p:cNvSpPr>
            <p:nvPr/>
          </p:nvSpPr>
          <p:spPr bwMode="auto">
            <a:xfrm>
              <a:off x="3352" y="2913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5" name="Freeform 2382"/>
            <p:cNvSpPr>
              <a:spLocks/>
            </p:cNvSpPr>
            <p:nvPr/>
          </p:nvSpPr>
          <p:spPr bwMode="auto">
            <a:xfrm>
              <a:off x="3352" y="2913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6" name="Freeform 2383"/>
            <p:cNvSpPr>
              <a:spLocks/>
            </p:cNvSpPr>
            <p:nvPr/>
          </p:nvSpPr>
          <p:spPr bwMode="auto">
            <a:xfrm>
              <a:off x="3292" y="291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7" name="Freeform 2384"/>
            <p:cNvSpPr>
              <a:spLocks/>
            </p:cNvSpPr>
            <p:nvPr/>
          </p:nvSpPr>
          <p:spPr bwMode="auto">
            <a:xfrm>
              <a:off x="3292" y="291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8" name="Freeform 2385"/>
            <p:cNvSpPr>
              <a:spLocks/>
            </p:cNvSpPr>
            <p:nvPr/>
          </p:nvSpPr>
          <p:spPr bwMode="auto">
            <a:xfrm>
              <a:off x="3292" y="291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9" name="Freeform 2386"/>
            <p:cNvSpPr>
              <a:spLocks/>
            </p:cNvSpPr>
            <p:nvPr/>
          </p:nvSpPr>
          <p:spPr bwMode="auto">
            <a:xfrm>
              <a:off x="3292" y="2915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0" name="Freeform 2387"/>
            <p:cNvSpPr>
              <a:spLocks/>
            </p:cNvSpPr>
            <p:nvPr/>
          </p:nvSpPr>
          <p:spPr bwMode="auto">
            <a:xfrm>
              <a:off x="3353" y="291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1" name="Freeform 2388"/>
            <p:cNvSpPr>
              <a:spLocks/>
            </p:cNvSpPr>
            <p:nvPr/>
          </p:nvSpPr>
          <p:spPr bwMode="auto">
            <a:xfrm>
              <a:off x="3353" y="2915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2" name="Freeform 2389"/>
            <p:cNvSpPr>
              <a:spLocks/>
            </p:cNvSpPr>
            <p:nvPr/>
          </p:nvSpPr>
          <p:spPr bwMode="auto">
            <a:xfrm>
              <a:off x="3353" y="291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3" name="Freeform 2390"/>
            <p:cNvSpPr>
              <a:spLocks/>
            </p:cNvSpPr>
            <p:nvPr/>
          </p:nvSpPr>
          <p:spPr bwMode="auto">
            <a:xfrm>
              <a:off x="3353" y="2915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4" name="Freeform 2391"/>
            <p:cNvSpPr>
              <a:spLocks/>
            </p:cNvSpPr>
            <p:nvPr/>
          </p:nvSpPr>
          <p:spPr bwMode="auto">
            <a:xfrm>
              <a:off x="3292" y="291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5" name="Freeform 2392"/>
            <p:cNvSpPr>
              <a:spLocks/>
            </p:cNvSpPr>
            <p:nvPr/>
          </p:nvSpPr>
          <p:spPr bwMode="auto">
            <a:xfrm>
              <a:off x="3292" y="291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6" name="Freeform 2393"/>
            <p:cNvSpPr>
              <a:spLocks/>
            </p:cNvSpPr>
            <p:nvPr/>
          </p:nvSpPr>
          <p:spPr bwMode="auto">
            <a:xfrm>
              <a:off x="3292" y="291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7" name="Freeform 2394"/>
            <p:cNvSpPr>
              <a:spLocks/>
            </p:cNvSpPr>
            <p:nvPr/>
          </p:nvSpPr>
          <p:spPr bwMode="auto">
            <a:xfrm>
              <a:off x="3292" y="291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8" name="Freeform 2395"/>
            <p:cNvSpPr>
              <a:spLocks/>
            </p:cNvSpPr>
            <p:nvPr/>
          </p:nvSpPr>
          <p:spPr bwMode="auto">
            <a:xfrm>
              <a:off x="3353" y="2916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9" name="Freeform 2396"/>
            <p:cNvSpPr>
              <a:spLocks/>
            </p:cNvSpPr>
            <p:nvPr/>
          </p:nvSpPr>
          <p:spPr bwMode="auto">
            <a:xfrm>
              <a:off x="3353" y="2916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0" name="Freeform 2397"/>
            <p:cNvSpPr>
              <a:spLocks/>
            </p:cNvSpPr>
            <p:nvPr/>
          </p:nvSpPr>
          <p:spPr bwMode="auto">
            <a:xfrm>
              <a:off x="3353" y="2916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1" name="Freeform 2398"/>
            <p:cNvSpPr>
              <a:spLocks/>
            </p:cNvSpPr>
            <p:nvPr/>
          </p:nvSpPr>
          <p:spPr bwMode="auto">
            <a:xfrm>
              <a:off x="3353" y="2916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2" name="Freeform 2399"/>
            <p:cNvSpPr>
              <a:spLocks/>
            </p:cNvSpPr>
            <p:nvPr/>
          </p:nvSpPr>
          <p:spPr bwMode="auto">
            <a:xfrm>
              <a:off x="3292" y="291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3" name="Freeform 2400"/>
            <p:cNvSpPr>
              <a:spLocks/>
            </p:cNvSpPr>
            <p:nvPr/>
          </p:nvSpPr>
          <p:spPr bwMode="auto">
            <a:xfrm>
              <a:off x="3292" y="291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4" name="Freeform 2401"/>
            <p:cNvSpPr>
              <a:spLocks/>
            </p:cNvSpPr>
            <p:nvPr/>
          </p:nvSpPr>
          <p:spPr bwMode="auto">
            <a:xfrm>
              <a:off x="3292" y="2917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5" name="Freeform 2402"/>
            <p:cNvSpPr>
              <a:spLocks/>
            </p:cNvSpPr>
            <p:nvPr/>
          </p:nvSpPr>
          <p:spPr bwMode="auto">
            <a:xfrm>
              <a:off x="3292" y="2917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6" name="Freeform 2403"/>
            <p:cNvSpPr>
              <a:spLocks/>
            </p:cNvSpPr>
            <p:nvPr/>
          </p:nvSpPr>
          <p:spPr bwMode="auto">
            <a:xfrm>
              <a:off x="3354" y="291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7" name="Freeform 2404"/>
            <p:cNvSpPr>
              <a:spLocks/>
            </p:cNvSpPr>
            <p:nvPr/>
          </p:nvSpPr>
          <p:spPr bwMode="auto">
            <a:xfrm>
              <a:off x="3354" y="2917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8" name="Freeform 2405"/>
            <p:cNvSpPr>
              <a:spLocks/>
            </p:cNvSpPr>
            <p:nvPr/>
          </p:nvSpPr>
          <p:spPr bwMode="auto">
            <a:xfrm>
              <a:off x="3354" y="2917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9" name="Freeform 2406"/>
            <p:cNvSpPr>
              <a:spLocks/>
            </p:cNvSpPr>
            <p:nvPr/>
          </p:nvSpPr>
          <p:spPr bwMode="auto">
            <a:xfrm>
              <a:off x="3354" y="2917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0" name="Freeform 2407"/>
            <p:cNvSpPr>
              <a:spLocks/>
            </p:cNvSpPr>
            <p:nvPr/>
          </p:nvSpPr>
          <p:spPr bwMode="auto">
            <a:xfrm>
              <a:off x="3291" y="2918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1" name="Freeform 2408"/>
            <p:cNvSpPr>
              <a:spLocks/>
            </p:cNvSpPr>
            <p:nvPr/>
          </p:nvSpPr>
          <p:spPr bwMode="auto">
            <a:xfrm>
              <a:off x="3291" y="2918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2" name="Freeform 2409"/>
            <p:cNvSpPr>
              <a:spLocks/>
            </p:cNvSpPr>
            <p:nvPr/>
          </p:nvSpPr>
          <p:spPr bwMode="auto">
            <a:xfrm>
              <a:off x="3292" y="291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3" name="Freeform 2410"/>
            <p:cNvSpPr>
              <a:spLocks/>
            </p:cNvSpPr>
            <p:nvPr/>
          </p:nvSpPr>
          <p:spPr bwMode="auto">
            <a:xfrm>
              <a:off x="3292" y="291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4" name="Freeform 2411"/>
            <p:cNvSpPr>
              <a:spLocks/>
            </p:cNvSpPr>
            <p:nvPr/>
          </p:nvSpPr>
          <p:spPr bwMode="auto">
            <a:xfrm>
              <a:off x="3354" y="2918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5" name="Freeform 2412"/>
            <p:cNvSpPr>
              <a:spLocks/>
            </p:cNvSpPr>
            <p:nvPr/>
          </p:nvSpPr>
          <p:spPr bwMode="auto">
            <a:xfrm>
              <a:off x="3354" y="2918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6" name="Freeform 2413"/>
            <p:cNvSpPr>
              <a:spLocks/>
            </p:cNvSpPr>
            <p:nvPr/>
          </p:nvSpPr>
          <p:spPr bwMode="auto">
            <a:xfrm>
              <a:off x="3354" y="291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7" name="Freeform 2414"/>
            <p:cNvSpPr>
              <a:spLocks/>
            </p:cNvSpPr>
            <p:nvPr/>
          </p:nvSpPr>
          <p:spPr bwMode="auto">
            <a:xfrm>
              <a:off x="3354" y="2918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8" name="Freeform 2415"/>
            <p:cNvSpPr>
              <a:spLocks/>
            </p:cNvSpPr>
            <p:nvPr/>
          </p:nvSpPr>
          <p:spPr bwMode="auto">
            <a:xfrm>
              <a:off x="3291" y="2920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9" name="Freeform 2416"/>
            <p:cNvSpPr>
              <a:spLocks/>
            </p:cNvSpPr>
            <p:nvPr/>
          </p:nvSpPr>
          <p:spPr bwMode="auto">
            <a:xfrm>
              <a:off x="3291" y="2920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0" name="Freeform 2417"/>
            <p:cNvSpPr>
              <a:spLocks/>
            </p:cNvSpPr>
            <p:nvPr/>
          </p:nvSpPr>
          <p:spPr bwMode="auto">
            <a:xfrm>
              <a:off x="3291" y="2920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1" name="Freeform 2418"/>
            <p:cNvSpPr>
              <a:spLocks/>
            </p:cNvSpPr>
            <p:nvPr/>
          </p:nvSpPr>
          <p:spPr bwMode="auto">
            <a:xfrm>
              <a:off x="3291" y="2920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2" name="Freeform 2419"/>
            <p:cNvSpPr>
              <a:spLocks/>
            </p:cNvSpPr>
            <p:nvPr/>
          </p:nvSpPr>
          <p:spPr bwMode="auto">
            <a:xfrm>
              <a:off x="3354" y="2920"/>
              <a:ext cx="6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3" name="Freeform 2420"/>
            <p:cNvSpPr>
              <a:spLocks/>
            </p:cNvSpPr>
            <p:nvPr/>
          </p:nvSpPr>
          <p:spPr bwMode="auto">
            <a:xfrm>
              <a:off x="3354" y="2920"/>
              <a:ext cx="6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4" name="Freeform 2421"/>
            <p:cNvSpPr>
              <a:spLocks/>
            </p:cNvSpPr>
            <p:nvPr/>
          </p:nvSpPr>
          <p:spPr bwMode="auto">
            <a:xfrm>
              <a:off x="3354" y="2920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5" name="Freeform 2422"/>
            <p:cNvSpPr>
              <a:spLocks/>
            </p:cNvSpPr>
            <p:nvPr/>
          </p:nvSpPr>
          <p:spPr bwMode="auto">
            <a:xfrm>
              <a:off x="3354" y="2920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6" name="Freeform 2423"/>
            <p:cNvSpPr>
              <a:spLocks/>
            </p:cNvSpPr>
            <p:nvPr/>
          </p:nvSpPr>
          <p:spPr bwMode="auto">
            <a:xfrm>
              <a:off x="3291" y="2921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7" name="Freeform 2424"/>
            <p:cNvSpPr>
              <a:spLocks/>
            </p:cNvSpPr>
            <p:nvPr/>
          </p:nvSpPr>
          <p:spPr bwMode="auto">
            <a:xfrm>
              <a:off x="3291" y="2921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8" name="Freeform 2425"/>
            <p:cNvSpPr>
              <a:spLocks/>
            </p:cNvSpPr>
            <p:nvPr/>
          </p:nvSpPr>
          <p:spPr bwMode="auto">
            <a:xfrm>
              <a:off x="3291" y="2921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9" name="Freeform 2426"/>
            <p:cNvSpPr>
              <a:spLocks/>
            </p:cNvSpPr>
            <p:nvPr/>
          </p:nvSpPr>
          <p:spPr bwMode="auto">
            <a:xfrm>
              <a:off x="3291" y="2921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087" name="Group 2628"/>
          <p:cNvGrpSpPr>
            <a:grpSpLocks/>
          </p:cNvGrpSpPr>
          <p:nvPr/>
        </p:nvGrpSpPr>
        <p:grpSpPr bwMode="auto">
          <a:xfrm>
            <a:off x="6043613" y="4381500"/>
            <a:ext cx="111125" cy="50800"/>
            <a:chOff x="3291" y="2921"/>
            <a:chExt cx="70" cy="32"/>
          </a:xfrm>
        </p:grpSpPr>
        <p:sp>
          <p:nvSpPr>
            <p:cNvPr id="28680" name="Freeform 2428"/>
            <p:cNvSpPr>
              <a:spLocks/>
            </p:cNvSpPr>
            <p:nvPr/>
          </p:nvSpPr>
          <p:spPr bwMode="auto">
            <a:xfrm>
              <a:off x="3355" y="2921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2429"/>
            <p:cNvSpPr>
              <a:spLocks/>
            </p:cNvSpPr>
            <p:nvPr/>
          </p:nvSpPr>
          <p:spPr bwMode="auto">
            <a:xfrm>
              <a:off x="3355" y="2921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2430"/>
            <p:cNvSpPr>
              <a:spLocks/>
            </p:cNvSpPr>
            <p:nvPr/>
          </p:nvSpPr>
          <p:spPr bwMode="auto">
            <a:xfrm>
              <a:off x="3355" y="2921"/>
              <a:ext cx="6" cy="2"/>
            </a:xfrm>
            <a:custGeom>
              <a:avLst/>
              <a:gdLst>
                <a:gd name="T0" fmla="*/ 0 w 6"/>
                <a:gd name="T1" fmla="*/ 0 h 2"/>
                <a:gd name="T2" fmla="*/ 5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2431"/>
            <p:cNvSpPr>
              <a:spLocks/>
            </p:cNvSpPr>
            <p:nvPr/>
          </p:nvSpPr>
          <p:spPr bwMode="auto">
            <a:xfrm>
              <a:off x="3355" y="2921"/>
              <a:ext cx="6" cy="2"/>
            </a:xfrm>
            <a:custGeom>
              <a:avLst/>
              <a:gdLst>
                <a:gd name="T0" fmla="*/ 0 w 6"/>
                <a:gd name="T1" fmla="*/ 0 h 2"/>
                <a:gd name="T2" fmla="*/ 5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2432"/>
            <p:cNvSpPr>
              <a:spLocks/>
            </p:cNvSpPr>
            <p:nvPr/>
          </p:nvSpPr>
          <p:spPr bwMode="auto">
            <a:xfrm>
              <a:off x="3291" y="292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2433"/>
            <p:cNvSpPr>
              <a:spLocks/>
            </p:cNvSpPr>
            <p:nvPr/>
          </p:nvSpPr>
          <p:spPr bwMode="auto">
            <a:xfrm>
              <a:off x="3291" y="292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Rectangle 2434"/>
            <p:cNvSpPr>
              <a:spLocks noChangeArrowheads="1"/>
            </p:cNvSpPr>
            <p:nvPr/>
          </p:nvSpPr>
          <p:spPr bwMode="auto">
            <a:xfrm>
              <a:off x="3291" y="2923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Rectangle 2435"/>
            <p:cNvSpPr>
              <a:spLocks noChangeArrowheads="1"/>
            </p:cNvSpPr>
            <p:nvPr/>
          </p:nvSpPr>
          <p:spPr bwMode="auto">
            <a:xfrm>
              <a:off x="3291" y="2923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2436"/>
            <p:cNvSpPr>
              <a:spLocks/>
            </p:cNvSpPr>
            <p:nvPr/>
          </p:nvSpPr>
          <p:spPr bwMode="auto">
            <a:xfrm>
              <a:off x="3355" y="292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2437"/>
            <p:cNvSpPr>
              <a:spLocks/>
            </p:cNvSpPr>
            <p:nvPr/>
          </p:nvSpPr>
          <p:spPr bwMode="auto">
            <a:xfrm>
              <a:off x="3355" y="292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Rectangle 2438"/>
            <p:cNvSpPr>
              <a:spLocks noChangeArrowheads="1"/>
            </p:cNvSpPr>
            <p:nvPr/>
          </p:nvSpPr>
          <p:spPr bwMode="auto">
            <a:xfrm>
              <a:off x="3355" y="2923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Rectangle 2439"/>
            <p:cNvSpPr>
              <a:spLocks noChangeArrowheads="1"/>
            </p:cNvSpPr>
            <p:nvPr/>
          </p:nvSpPr>
          <p:spPr bwMode="auto">
            <a:xfrm>
              <a:off x="3355" y="2923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2440"/>
            <p:cNvSpPr>
              <a:spLocks/>
            </p:cNvSpPr>
            <p:nvPr/>
          </p:nvSpPr>
          <p:spPr bwMode="auto">
            <a:xfrm>
              <a:off x="3291" y="2923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2441"/>
            <p:cNvSpPr>
              <a:spLocks/>
            </p:cNvSpPr>
            <p:nvPr/>
          </p:nvSpPr>
          <p:spPr bwMode="auto">
            <a:xfrm>
              <a:off x="3291" y="2923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2442"/>
            <p:cNvSpPr>
              <a:spLocks/>
            </p:cNvSpPr>
            <p:nvPr/>
          </p:nvSpPr>
          <p:spPr bwMode="auto">
            <a:xfrm>
              <a:off x="3291" y="2923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2443"/>
            <p:cNvSpPr>
              <a:spLocks/>
            </p:cNvSpPr>
            <p:nvPr/>
          </p:nvSpPr>
          <p:spPr bwMode="auto">
            <a:xfrm>
              <a:off x="3291" y="2923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2444"/>
            <p:cNvSpPr>
              <a:spLocks/>
            </p:cNvSpPr>
            <p:nvPr/>
          </p:nvSpPr>
          <p:spPr bwMode="auto">
            <a:xfrm>
              <a:off x="3355" y="2923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445"/>
            <p:cNvSpPr>
              <a:spLocks/>
            </p:cNvSpPr>
            <p:nvPr/>
          </p:nvSpPr>
          <p:spPr bwMode="auto">
            <a:xfrm>
              <a:off x="3355" y="2923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2446"/>
            <p:cNvSpPr>
              <a:spLocks/>
            </p:cNvSpPr>
            <p:nvPr/>
          </p:nvSpPr>
          <p:spPr bwMode="auto">
            <a:xfrm>
              <a:off x="3355" y="2923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2447"/>
            <p:cNvSpPr>
              <a:spLocks/>
            </p:cNvSpPr>
            <p:nvPr/>
          </p:nvSpPr>
          <p:spPr bwMode="auto">
            <a:xfrm>
              <a:off x="3355" y="2923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Rectangle 2448"/>
            <p:cNvSpPr>
              <a:spLocks noChangeArrowheads="1"/>
            </p:cNvSpPr>
            <p:nvPr/>
          </p:nvSpPr>
          <p:spPr bwMode="auto">
            <a:xfrm>
              <a:off x="3291" y="2926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Rectangle 2449"/>
            <p:cNvSpPr>
              <a:spLocks noChangeArrowheads="1"/>
            </p:cNvSpPr>
            <p:nvPr/>
          </p:nvSpPr>
          <p:spPr bwMode="auto">
            <a:xfrm>
              <a:off x="3291" y="2926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Rectangle 2450"/>
            <p:cNvSpPr>
              <a:spLocks noChangeArrowheads="1"/>
            </p:cNvSpPr>
            <p:nvPr/>
          </p:nvSpPr>
          <p:spPr bwMode="auto">
            <a:xfrm>
              <a:off x="3291" y="2926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Rectangle 2451"/>
            <p:cNvSpPr>
              <a:spLocks noChangeArrowheads="1"/>
            </p:cNvSpPr>
            <p:nvPr/>
          </p:nvSpPr>
          <p:spPr bwMode="auto">
            <a:xfrm>
              <a:off x="3291" y="2926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Rectangle 2452"/>
            <p:cNvSpPr>
              <a:spLocks noChangeArrowheads="1"/>
            </p:cNvSpPr>
            <p:nvPr/>
          </p:nvSpPr>
          <p:spPr bwMode="auto">
            <a:xfrm>
              <a:off x="3355" y="2926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Rectangle 2453"/>
            <p:cNvSpPr>
              <a:spLocks noChangeArrowheads="1"/>
            </p:cNvSpPr>
            <p:nvPr/>
          </p:nvSpPr>
          <p:spPr bwMode="auto">
            <a:xfrm>
              <a:off x="3355" y="2926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Rectangle 2454"/>
            <p:cNvSpPr>
              <a:spLocks noChangeArrowheads="1"/>
            </p:cNvSpPr>
            <p:nvPr/>
          </p:nvSpPr>
          <p:spPr bwMode="auto">
            <a:xfrm>
              <a:off x="3355" y="2926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Rectangle 2455"/>
            <p:cNvSpPr>
              <a:spLocks noChangeArrowheads="1"/>
            </p:cNvSpPr>
            <p:nvPr/>
          </p:nvSpPr>
          <p:spPr bwMode="auto">
            <a:xfrm>
              <a:off x="3355" y="2926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2456"/>
            <p:cNvSpPr>
              <a:spLocks/>
            </p:cNvSpPr>
            <p:nvPr/>
          </p:nvSpPr>
          <p:spPr bwMode="auto">
            <a:xfrm>
              <a:off x="3291" y="2926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2457"/>
            <p:cNvSpPr>
              <a:spLocks/>
            </p:cNvSpPr>
            <p:nvPr/>
          </p:nvSpPr>
          <p:spPr bwMode="auto">
            <a:xfrm>
              <a:off x="3291" y="2926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2458"/>
            <p:cNvSpPr>
              <a:spLocks/>
            </p:cNvSpPr>
            <p:nvPr/>
          </p:nvSpPr>
          <p:spPr bwMode="auto">
            <a:xfrm>
              <a:off x="3291" y="2926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2459"/>
            <p:cNvSpPr>
              <a:spLocks/>
            </p:cNvSpPr>
            <p:nvPr/>
          </p:nvSpPr>
          <p:spPr bwMode="auto">
            <a:xfrm>
              <a:off x="3291" y="2926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2460"/>
            <p:cNvSpPr>
              <a:spLocks/>
            </p:cNvSpPr>
            <p:nvPr/>
          </p:nvSpPr>
          <p:spPr bwMode="auto">
            <a:xfrm>
              <a:off x="3355" y="2926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2461"/>
            <p:cNvSpPr>
              <a:spLocks/>
            </p:cNvSpPr>
            <p:nvPr/>
          </p:nvSpPr>
          <p:spPr bwMode="auto">
            <a:xfrm>
              <a:off x="3355" y="2926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2462"/>
            <p:cNvSpPr>
              <a:spLocks/>
            </p:cNvSpPr>
            <p:nvPr/>
          </p:nvSpPr>
          <p:spPr bwMode="auto">
            <a:xfrm>
              <a:off x="3355" y="2926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2463"/>
            <p:cNvSpPr>
              <a:spLocks/>
            </p:cNvSpPr>
            <p:nvPr/>
          </p:nvSpPr>
          <p:spPr bwMode="auto">
            <a:xfrm>
              <a:off x="3355" y="2926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2464"/>
            <p:cNvSpPr>
              <a:spLocks/>
            </p:cNvSpPr>
            <p:nvPr/>
          </p:nvSpPr>
          <p:spPr bwMode="auto">
            <a:xfrm>
              <a:off x="3291" y="292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2465"/>
            <p:cNvSpPr>
              <a:spLocks/>
            </p:cNvSpPr>
            <p:nvPr/>
          </p:nvSpPr>
          <p:spPr bwMode="auto">
            <a:xfrm>
              <a:off x="3291" y="292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2466"/>
            <p:cNvSpPr>
              <a:spLocks/>
            </p:cNvSpPr>
            <p:nvPr/>
          </p:nvSpPr>
          <p:spPr bwMode="auto">
            <a:xfrm>
              <a:off x="3291" y="2928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2467"/>
            <p:cNvSpPr>
              <a:spLocks/>
            </p:cNvSpPr>
            <p:nvPr/>
          </p:nvSpPr>
          <p:spPr bwMode="auto">
            <a:xfrm>
              <a:off x="3291" y="2928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2468"/>
            <p:cNvSpPr>
              <a:spLocks/>
            </p:cNvSpPr>
            <p:nvPr/>
          </p:nvSpPr>
          <p:spPr bwMode="auto">
            <a:xfrm>
              <a:off x="3355" y="292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2469"/>
            <p:cNvSpPr>
              <a:spLocks/>
            </p:cNvSpPr>
            <p:nvPr/>
          </p:nvSpPr>
          <p:spPr bwMode="auto">
            <a:xfrm>
              <a:off x="3355" y="292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2470"/>
            <p:cNvSpPr>
              <a:spLocks/>
            </p:cNvSpPr>
            <p:nvPr/>
          </p:nvSpPr>
          <p:spPr bwMode="auto">
            <a:xfrm>
              <a:off x="3355" y="2928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2471"/>
            <p:cNvSpPr>
              <a:spLocks/>
            </p:cNvSpPr>
            <p:nvPr/>
          </p:nvSpPr>
          <p:spPr bwMode="auto">
            <a:xfrm>
              <a:off x="3355" y="2928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2472"/>
            <p:cNvSpPr>
              <a:spLocks/>
            </p:cNvSpPr>
            <p:nvPr/>
          </p:nvSpPr>
          <p:spPr bwMode="auto">
            <a:xfrm>
              <a:off x="3291" y="2929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2473"/>
            <p:cNvSpPr>
              <a:spLocks/>
            </p:cNvSpPr>
            <p:nvPr/>
          </p:nvSpPr>
          <p:spPr bwMode="auto">
            <a:xfrm>
              <a:off x="3291" y="2929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2474"/>
            <p:cNvSpPr>
              <a:spLocks/>
            </p:cNvSpPr>
            <p:nvPr/>
          </p:nvSpPr>
          <p:spPr bwMode="auto">
            <a:xfrm>
              <a:off x="3291" y="2929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2475"/>
            <p:cNvSpPr>
              <a:spLocks/>
            </p:cNvSpPr>
            <p:nvPr/>
          </p:nvSpPr>
          <p:spPr bwMode="auto">
            <a:xfrm>
              <a:off x="3291" y="2929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2476"/>
            <p:cNvSpPr>
              <a:spLocks/>
            </p:cNvSpPr>
            <p:nvPr/>
          </p:nvSpPr>
          <p:spPr bwMode="auto">
            <a:xfrm>
              <a:off x="3355" y="2929"/>
              <a:ext cx="5" cy="2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5 w 5"/>
                <a:gd name="T5" fmla="*/ 2 h 2"/>
                <a:gd name="T6" fmla="*/ 0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2"/>
                <a:gd name="T14" fmla="*/ 5 w 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2477"/>
            <p:cNvSpPr>
              <a:spLocks/>
            </p:cNvSpPr>
            <p:nvPr/>
          </p:nvSpPr>
          <p:spPr bwMode="auto">
            <a:xfrm>
              <a:off x="3355" y="2929"/>
              <a:ext cx="5" cy="2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2 h 2"/>
                <a:gd name="T4" fmla="*/ 5 w 5"/>
                <a:gd name="T5" fmla="*/ 2 h 2"/>
                <a:gd name="T6" fmla="*/ 0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2"/>
                <a:gd name="T14" fmla="*/ 5 w 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2478"/>
            <p:cNvSpPr>
              <a:spLocks/>
            </p:cNvSpPr>
            <p:nvPr/>
          </p:nvSpPr>
          <p:spPr bwMode="auto">
            <a:xfrm>
              <a:off x="3355" y="2929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2479"/>
            <p:cNvSpPr>
              <a:spLocks/>
            </p:cNvSpPr>
            <p:nvPr/>
          </p:nvSpPr>
          <p:spPr bwMode="auto">
            <a:xfrm>
              <a:off x="3355" y="2929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2480"/>
            <p:cNvSpPr>
              <a:spLocks/>
            </p:cNvSpPr>
            <p:nvPr/>
          </p:nvSpPr>
          <p:spPr bwMode="auto">
            <a:xfrm>
              <a:off x="3291" y="293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2481"/>
            <p:cNvSpPr>
              <a:spLocks/>
            </p:cNvSpPr>
            <p:nvPr/>
          </p:nvSpPr>
          <p:spPr bwMode="auto">
            <a:xfrm>
              <a:off x="3291" y="293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2482"/>
            <p:cNvSpPr>
              <a:spLocks/>
            </p:cNvSpPr>
            <p:nvPr/>
          </p:nvSpPr>
          <p:spPr bwMode="auto">
            <a:xfrm>
              <a:off x="3291" y="2931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2483"/>
            <p:cNvSpPr>
              <a:spLocks/>
            </p:cNvSpPr>
            <p:nvPr/>
          </p:nvSpPr>
          <p:spPr bwMode="auto">
            <a:xfrm>
              <a:off x="3291" y="2931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2484"/>
            <p:cNvSpPr>
              <a:spLocks/>
            </p:cNvSpPr>
            <p:nvPr/>
          </p:nvSpPr>
          <p:spPr bwMode="auto">
            <a:xfrm>
              <a:off x="3354" y="2931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1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2485"/>
            <p:cNvSpPr>
              <a:spLocks/>
            </p:cNvSpPr>
            <p:nvPr/>
          </p:nvSpPr>
          <p:spPr bwMode="auto">
            <a:xfrm>
              <a:off x="3354" y="2931"/>
              <a:ext cx="6" cy="1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1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1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2486"/>
            <p:cNvSpPr>
              <a:spLocks/>
            </p:cNvSpPr>
            <p:nvPr/>
          </p:nvSpPr>
          <p:spPr bwMode="auto">
            <a:xfrm>
              <a:off x="3355" y="2931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2487"/>
            <p:cNvSpPr>
              <a:spLocks/>
            </p:cNvSpPr>
            <p:nvPr/>
          </p:nvSpPr>
          <p:spPr bwMode="auto">
            <a:xfrm>
              <a:off x="3355" y="2931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2488"/>
            <p:cNvSpPr>
              <a:spLocks/>
            </p:cNvSpPr>
            <p:nvPr/>
          </p:nvSpPr>
          <p:spPr bwMode="auto">
            <a:xfrm>
              <a:off x="3291" y="2932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2489"/>
            <p:cNvSpPr>
              <a:spLocks/>
            </p:cNvSpPr>
            <p:nvPr/>
          </p:nvSpPr>
          <p:spPr bwMode="auto">
            <a:xfrm>
              <a:off x="3291" y="2932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2490"/>
            <p:cNvSpPr>
              <a:spLocks/>
            </p:cNvSpPr>
            <p:nvPr/>
          </p:nvSpPr>
          <p:spPr bwMode="auto">
            <a:xfrm>
              <a:off x="3291" y="2932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2491"/>
            <p:cNvSpPr>
              <a:spLocks/>
            </p:cNvSpPr>
            <p:nvPr/>
          </p:nvSpPr>
          <p:spPr bwMode="auto">
            <a:xfrm>
              <a:off x="3291" y="2932"/>
              <a:ext cx="7" cy="2"/>
            </a:xfrm>
            <a:custGeom>
              <a:avLst/>
              <a:gdLst>
                <a:gd name="T0" fmla="*/ 0 w 7"/>
                <a:gd name="T1" fmla="*/ 0 h 2"/>
                <a:gd name="T2" fmla="*/ 6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2492"/>
            <p:cNvSpPr>
              <a:spLocks/>
            </p:cNvSpPr>
            <p:nvPr/>
          </p:nvSpPr>
          <p:spPr bwMode="auto">
            <a:xfrm>
              <a:off x="3354" y="2932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2493"/>
            <p:cNvSpPr>
              <a:spLocks/>
            </p:cNvSpPr>
            <p:nvPr/>
          </p:nvSpPr>
          <p:spPr bwMode="auto">
            <a:xfrm>
              <a:off x="3354" y="2932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2494"/>
            <p:cNvSpPr>
              <a:spLocks/>
            </p:cNvSpPr>
            <p:nvPr/>
          </p:nvSpPr>
          <p:spPr bwMode="auto">
            <a:xfrm>
              <a:off x="3354" y="2932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2495"/>
            <p:cNvSpPr>
              <a:spLocks/>
            </p:cNvSpPr>
            <p:nvPr/>
          </p:nvSpPr>
          <p:spPr bwMode="auto">
            <a:xfrm>
              <a:off x="3354" y="2932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2496"/>
            <p:cNvSpPr>
              <a:spLocks/>
            </p:cNvSpPr>
            <p:nvPr/>
          </p:nvSpPr>
          <p:spPr bwMode="auto">
            <a:xfrm>
              <a:off x="3292" y="293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2497"/>
            <p:cNvSpPr>
              <a:spLocks/>
            </p:cNvSpPr>
            <p:nvPr/>
          </p:nvSpPr>
          <p:spPr bwMode="auto">
            <a:xfrm>
              <a:off x="3292" y="293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Rectangle 2498"/>
            <p:cNvSpPr>
              <a:spLocks noChangeArrowheads="1"/>
            </p:cNvSpPr>
            <p:nvPr/>
          </p:nvSpPr>
          <p:spPr bwMode="auto">
            <a:xfrm>
              <a:off x="3292" y="2934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Rectangle 2499"/>
            <p:cNvSpPr>
              <a:spLocks noChangeArrowheads="1"/>
            </p:cNvSpPr>
            <p:nvPr/>
          </p:nvSpPr>
          <p:spPr bwMode="auto">
            <a:xfrm>
              <a:off x="3292" y="2934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2500"/>
            <p:cNvSpPr>
              <a:spLocks/>
            </p:cNvSpPr>
            <p:nvPr/>
          </p:nvSpPr>
          <p:spPr bwMode="auto">
            <a:xfrm>
              <a:off x="3354" y="293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2501"/>
            <p:cNvSpPr>
              <a:spLocks/>
            </p:cNvSpPr>
            <p:nvPr/>
          </p:nvSpPr>
          <p:spPr bwMode="auto">
            <a:xfrm>
              <a:off x="3354" y="2934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Rectangle 2502"/>
            <p:cNvSpPr>
              <a:spLocks noChangeArrowheads="1"/>
            </p:cNvSpPr>
            <p:nvPr/>
          </p:nvSpPr>
          <p:spPr bwMode="auto">
            <a:xfrm>
              <a:off x="3354" y="2934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Rectangle 2503"/>
            <p:cNvSpPr>
              <a:spLocks noChangeArrowheads="1"/>
            </p:cNvSpPr>
            <p:nvPr/>
          </p:nvSpPr>
          <p:spPr bwMode="auto">
            <a:xfrm>
              <a:off x="3354" y="2934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2504"/>
            <p:cNvSpPr>
              <a:spLocks/>
            </p:cNvSpPr>
            <p:nvPr/>
          </p:nvSpPr>
          <p:spPr bwMode="auto">
            <a:xfrm>
              <a:off x="3292" y="2934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2505"/>
            <p:cNvSpPr>
              <a:spLocks/>
            </p:cNvSpPr>
            <p:nvPr/>
          </p:nvSpPr>
          <p:spPr bwMode="auto">
            <a:xfrm>
              <a:off x="3292" y="2934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2506"/>
            <p:cNvSpPr>
              <a:spLocks/>
            </p:cNvSpPr>
            <p:nvPr/>
          </p:nvSpPr>
          <p:spPr bwMode="auto">
            <a:xfrm>
              <a:off x="3292" y="293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2507"/>
            <p:cNvSpPr>
              <a:spLocks/>
            </p:cNvSpPr>
            <p:nvPr/>
          </p:nvSpPr>
          <p:spPr bwMode="auto">
            <a:xfrm>
              <a:off x="3292" y="293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2508"/>
            <p:cNvSpPr>
              <a:spLocks/>
            </p:cNvSpPr>
            <p:nvPr/>
          </p:nvSpPr>
          <p:spPr bwMode="auto">
            <a:xfrm>
              <a:off x="3353" y="2934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2509"/>
            <p:cNvSpPr>
              <a:spLocks/>
            </p:cNvSpPr>
            <p:nvPr/>
          </p:nvSpPr>
          <p:spPr bwMode="auto">
            <a:xfrm>
              <a:off x="3353" y="2934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2510"/>
            <p:cNvSpPr>
              <a:spLocks/>
            </p:cNvSpPr>
            <p:nvPr/>
          </p:nvSpPr>
          <p:spPr bwMode="auto">
            <a:xfrm>
              <a:off x="3354" y="293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2511"/>
            <p:cNvSpPr>
              <a:spLocks/>
            </p:cNvSpPr>
            <p:nvPr/>
          </p:nvSpPr>
          <p:spPr bwMode="auto">
            <a:xfrm>
              <a:off x="3354" y="293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2512"/>
            <p:cNvSpPr>
              <a:spLocks/>
            </p:cNvSpPr>
            <p:nvPr/>
          </p:nvSpPr>
          <p:spPr bwMode="auto">
            <a:xfrm>
              <a:off x="3292" y="2936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2513"/>
            <p:cNvSpPr>
              <a:spLocks/>
            </p:cNvSpPr>
            <p:nvPr/>
          </p:nvSpPr>
          <p:spPr bwMode="auto">
            <a:xfrm>
              <a:off x="3292" y="2936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2514"/>
            <p:cNvSpPr>
              <a:spLocks/>
            </p:cNvSpPr>
            <p:nvPr/>
          </p:nvSpPr>
          <p:spPr bwMode="auto">
            <a:xfrm>
              <a:off x="3292" y="2936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2515"/>
            <p:cNvSpPr>
              <a:spLocks/>
            </p:cNvSpPr>
            <p:nvPr/>
          </p:nvSpPr>
          <p:spPr bwMode="auto">
            <a:xfrm>
              <a:off x="3292" y="2936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2516"/>
            <p:cNvSpPr>
              <a:spLocks/>
            </p:cNvSpPr>
            <p:nvPr/>
          </p:nvSpPr>
          <p:spPr bwMode="auto">
            <a:xfrm>
              <a:off x="3353" y="293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2517"/>
            <p:cNvSpPr>
              <a:spLocks/>
            </p:cNvSpPr>
            <p:nvPr/>
          </p:nvSpPr>
          <p:spPr bwMode="auto">
            <a:xfrm>
              <a:off x="3353" y="293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2518"/>
            <p:cNvSpPr>
              <a:spLocks/>
            </p:cNvSpPr>
            <p:nvPr/>
          </p:nvSpPr>
          <p:spPr bwMode="auto">
            <a:xfrm>
              <a:off x="3353" y="293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2519"/>
            <p:cNvSpPr>
              <a:spLocks/>
            </p:cNvSpPr>
            <p:nvPr/>
          </p:nvSpPr>
          <p:spPr bwMode="auto">
            <a:xfrm>
              <a:off x="3353" y="2936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2520"/>
            <p:cNvSpPr>
              <a:spLocks/>
            </p:cNvSpPr>
            <p:nvPr/>
          </p:nvSpPr>
          <p:spPr bwMode="auto">
            <a:xfrm>
              <a:off x="3292" y="2937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2521"/>
            <p:cNvSpPr>
              <a:spLocks/>
            </p:cNvSpPr>
            <p:nvPr/>
          </p:nvSpPr>
          <p:spPr bwMode="auto">
            <a:xfrm>
              <a:off x="3292" y="2937"/>
              <a:ext cx="7" cy="2"/>
            </a:xfrm>
            <a:custGeom>
              <a:avLst/>
              <a:gdLst>
                <a:gd name="T0" fmla="*/ 0 w 7"/>
                <a:gd name="T1" fmla="*/ 0 h 2"/>
                <a:gd name="T2" fmla="*/ 1 w 7"/>
                <a:gd name="T3" fmla="*/ 2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1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2522"/>
            <p:cNvSpPr>
              <a:spLocks/>
            </p:cNvSpPr>
            <p:nvPr/>
          </p:nvSpPr>
          <p:spPr bwMode="auto">
            <a:xfrm>
              <a:off x="3292" y="2937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2523"/>
            <p:cNvSpPr>
              <a:spLocks/>
            </p:cNvSpPr>
            <p:nvPr/>
          </p:nvSpPr>
          <p:spPr bwMode="auto">
            <a:xfrm>
              <a:off x="3292" y="2937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2524"/>
            <p:cNvSpPr>
              <a:spLocks/>
            </p:cNvSpPr>
            <p:nvPr/>
          </p:nvSpPr>
          <p:spPr bwMode="auto">
            <a:xfrm>
              <a:off x="3352" y="2937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2525"/>
            <p:cNvSpPr>
              <a:spLocks/>
            </p:cNvSpPr>
            <p:nvPr/>
          </p:nvSpPr>
          <p:spPr bwMode="auto">
            <a:xfrm>
              <a:off x="3352" y="2937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2526"/>
            <p:cNvSpPr>
              <a:spLocks/>
            </p:cNvSpPr>
            <p:nvPr/>
          </p:nvSpPr>
          <p:spPr bwMode="auto">
            <a:xfrm>
              <a:off x="3353" y="2937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2527"/>
            <p:cNvSpPr>
              <a:spLocks/>
            </p:cNvSpPr>
            <p:nvPr/>
          </p:nvSpPr>
          <p:spPr bwMode="auto">
            <a:xfrm>
              <a:off x="3353" y="2937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2528"/>
            <p:cNvSpPr>
              <a:spLocks/>
            </p:cNvSpPr>
            <p:nvPr/>
          </p:nvSpPr>
          <p:spPr bwMode="auto">
            <a:xfrm>
              <a:off x="3293" y="29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2529"/>
            <p:cNvSpPr>
              <a:spLocks/>
            </p:cNvSpPr>
            <p:nvPr/>
          </p:nvSpPr>
          <p:spPr bwMode="auto">
            <a:xfrm>
              <a:off x="3293" y="29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2530"/>
            <p:cNvSpPr>
              <a:spLocks/>
            </p:cNvSpPr>
            <p:nvPr/>
          </p:nvSpPr>
          <p:spPr bwMode="auto">
            <a:xfrm>
              <a:off x="3293" y="29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2531"/>
            <p:cNvSpPr>
              <a:spLocks/>
            </p:cNvSpPr>
            <p:nvPr/>
          </p:nvSpPr>
          <p:spPr bwMode="auto">
            <a:xfrm>
              <a:off x="3293" y="29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2532"/>
            <p:cNvSpPr>
              <a:spLocks/>
            </p:cNvSpPr>
            <p:nvPr/>
          </p:nvSpPr>
          <p:spPr bwMode="auto">
            <a:xfrm>
              <a:off x="3352" y="293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2533"/>
            <p:cNvSpPr>
              <a:spLocks/>
            </p:cNvSpPr>
            <p:nvPr/>
          </p:nvSpPr>
          <p:spPr bwMode="auto">
            <a:xfrm>
              <a:off x="3352" y="2939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2534"/>
            <p:cNvSpPr>
              <a:spLocks/>
            </p:cNvSpPr>
            <p:nvPr/>
          </p:nvSpPr>
          <p:spPr bwMode="auto">
            <a:xfrm>
              <a:off x="3352" y="29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2535"/>
            <p:cNvSpPr>
              <a:spLocks/>
            </p:cNvSpPr>
            <p:nvPr/>
          </p:nvSpPr>
          <p:spPr bwMode="auto">
            <a:xfrm>
              <a:off x="3352" y="2939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2536"/>
            <p:cNvSpPr>
              <a:spLocks/>
            </p:cNvSpPr>
            <p:nvPr/>
          </p:nvSpPr>
          <p:spPr bwMode="auto">
            <a:xfrm>
              <a:off x="3293" y="2940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2537"/>
            <p:cNvSpPr>
              <a:spLocks/>
            </p:cNvSpPr>
            <p:nvPr/>
          </p:nvSpPr>
          <p:spPr bwMode="auto">
            <a:xfrm>
              <a:off x="3293" y="2940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2538"/>
            <p:cNvSpPr>
              <a:spLocks/>
            </p:cNvSpPr>
            <p:nvPr/>
          </p:nvSpPr>
          <p:spPr bwMode="auto">
            <a:xfrm>
              <a:off x="3293" y="2940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2539"/>
            <p:cNvSpPr>
              <a:spLocks/>
            </p:cNvSpPr>
            <p:nvPr/>
          </p:nvSpPr>
          <p:spPr bwMode="auto">
            <a:xfrm>
              <a:off x="3293" y="2940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2540"/>
            <p:cNvSpPr>
              <a:spLocks/>
            </p:cNvSpPr>
            <p:nvPr/>
          </p:nvSpPr>
          <p:spPr bwMode="auto">
            <a:xfrm>
              <a:off x="3351" y="2940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2541"/>
            <p:cNvSpPr>
              <a:spLocks/>
            </p:cNvSpPr>
            <p:nvPr/>
          </p:nvSpPr>
          <p:spPr bwMode="auto">
            <a:xfrm>
              <a:off x="3351" y="2940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2542"/>
            <p:cNvSpPr>
              <a:spLocks/>
            </p:cNvSpPr>
            <p:nvPr/>
          </p:nvSpPr>
          <p:spPr bwMode="auto">
            <a:xfrm>
              <a:off x="3352" y="2940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2543"/>
            <p:cNvSpPr>
              <a:spLocks/>
            </p:cNvSpPr>
            <p:nvPr/>
          </p:nvSpPr>
          <p:spPr bwMode="auto">
            <a:xfrm>
              <a:off x="3352" y="2940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2544"/>
            <p:cNvSpPr>
              <a:spLocks/>
            </p:cNvSpPr>
            <p:nvPr/>
          </p:nvSpPr>
          <p:spPr bwMode="auto">
            <a:xfrm>
              <a:off x="3294" y="2941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2545"/>
            <p:cNvSpPr>
              <a:spLocks/>
            </p:cNvSpPr>
            <p:nvPr/>
          </p:nvSpPr>
          <p:spPr bwMode="auto">
            <a:xfrm>
              <a:off x="3294" y="2941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2546"/>
            <p:cNvSpPr>
              <a:spLocks/>
            </p:cNvSpPr>
            <p:nvPr/>
          </p:nvSpPr>
          <p:spPr bwMode="auto">
            <a:xfrm>
              <a:off x="3294" y="2941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2547"/>
            <p:cNvSpPr>
              <a:spLocks/>
            </p:cNvSpPr>
            <p:nvPr/>
          </p:nvSpPr>
          <p:spPr bwMode="auto">
            <a:xfrm>
              <a:off x="3294" y="2941"/>
              <a:ext cx="7" cy="1"/>
            </a:xfrm>
            <a:custGeom>
              <a:avLst/>
              <a:gdLst>
                <a:gd name="T0" fmla="*/ 0 w 7"/>
                <a:gd name="T1" fmla="*/ 0 h 1"/>
                <a:gd name="T2" fmla="*/ 6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2548"/>
            <p:cNvSpPr>
              <a:spLocks/>
            </p:cNvSpPr>
            <p:nvPr/>
          </p:nvSpPr>
          <p:spPr bwMode="auto">
            <a:xfrm>
              <a:off x="3351" y="294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2549"/>
            <p:cNvSpPr>
              <a:spLocks/>
            </p:cNvSpPr>
            <p:nvPr/>
          </p:nvSpPr>
          <p:spPr bwMode="auto">
            <a:xfrm>
              <a:off x="3351" y="294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2550"/>
            <p:cNvSpPr>
              <a:spLocks/>
            </p:cNvSpPr>
            <p:nvPr/>
          </p:nvSpPr>
          <p:spPr bwMode="auto">
            <a:xfrm>
              <a:off x="3351" y="2941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2551"/>
            <p:cNvSpPr>
              <a:spLocks/>
            </p:cNvSpPr>
            <p:nvPr/>
          </p:nvSpPr>
          <p:spPr bwMode="auto">
            <a:xfrm>
              <a:off x="3351" y="2941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6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2552"/>
            <p:cNvSpPr>
              <a:spLocks/>
            </p:cNvSpPr>
            <p:nvPr/>
          </p:nvSpPr>
          <p:spPr bwMode="auto">
            <a:xfrm>
              <a:off x="3294" y="29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2553"/>
            <p:cNvSpPr>
              <a:spLocks/>
            </p:cNvSpPr>
            <p:nvPr/>
          </p:nvSpPr>
          <p:spPr bwMode="auto">
            <a:xfrm>
              <a:off x="3294" y="29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1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2554"/>
            <p:cNvSpPr>
              <a:spLocks/>
            </p:cNvSpPr>
            <p:nvPr/>
          </p:nvSpPr>
          <p:spPr bwMode="auto">
            <a:xfrm>
              <a:off x="3294" y="29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2555"/>
            <p:cNvSpPr>
              <a:spLocks/>
            </p:cNvSpPr>
            <p:nvPr/>
          </p:nvSpPr>
          <p:spPr bwMode="auto">
            <a:xfrm>
              <a:off x="3294" y="2942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2556"/>
            <p:cNvSpPr>
              <a:spLocks/>
            </p:cNvSpPr>
            <p:nvPr/>
          </p:nvSpPr>
          <p:spPr bwMode="auto">
            <a:xfrm>
              <a:off x="3350" y="2942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2557"/>
            <p:cNvSpPr>
              <a:spLocks/>
            </p:cNvSpPr>
            <p:nvPr/>
          </p:nvSpPr>
          <p:spPr bwMode="auto">
            <a:xfrm>
              <a:off x="3350" y="2942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2558"/>
            <p:cNvSpPr>
              <a:spLocks/>
            </p:cNvSpPr>
            <p:nvPr/>
          </p:nvSpPr>
          <p:spPr bwMode="auto">
            <a:xfrm>
              <a:off x="3351" y="2942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2559"/>
            <p:cNvSpPr>
              <a:spLocks/>
            </p:cNvSpPr>
            <p:nvPr/>
          </p:nvSpPr>
          <p:spPr bwMode="auto">
            <a:xfrm>
              <a:off x="3351" y="2942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2560"/>
            <p:cNvSpPr>
              <a:spLocks/>
            </p:cNvSpPr>
            <p:nvPr/>
          </p:nvSpPr>
          <p:spPr bwMode="auto">
            <a:xfrm>
              <a:off x="3295" y="2943"/>
              <a:ext cx="8" cy="2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2561"/>
            <p:cNvSpPr>
              <a:spLocks/>
            </p:cNvSpPr>
            <p:nvPr/>
          </p:nvSpPr>
          <p:spPr bwMode="auto">
            <a:xfrm>
              <a:off x="3295" y="2943"/>
              <a:ext cx="8" cy="2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2562"/>
            <p:cNvSpPr>
              <a:spLocks/>
            </p:cNvSpPr>
            <p:nvPr/>
          </p:nvSpPr>
          <p:spPr bwMode="auto">
            <a:xfrm>
              <a:off x="3295" y="2943"/>
              <a:ext cx="8" cy="2"/>
            </a:xfrm>
            <a:custGeom>
              <a:avLst/>
              <a:gdLst>
                <a:gd name="T0" fmla="*/ 0 w 8"/>
                <a:gd name="T1" fmla="*/ 0 h 2"/>
                <a:gd name="T2" fmla="*/ 6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2563"/>
            <p:cNvSpPr>
              <a:spLocks/>
            </p:cNvSpPr>
            <p:nvPr/>
          </p:nvSpPr>
          <p:spPr bwMode="auto">
            <a:xfrm>
              <a:off x="3295" y="2943"/>
              <a:ext cx="8" cy="2"/>
            </a:xfrm>
            <a:custGeom>
              <a:avLst/>
              <a:gdLst>
                <a:gd name="T0" fmla="*/ 0 w 8"/>
                <a:gd name="T1" fmla="*/ 0 h 2"/>
                <a:gd name="T2" fmla="*/ 6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2564"/>
            <p:cNvSpPr>
              <a:spLocks/>
            </p:cNvSpPr>
            <p:nvPr/>
          </p:nvSpPr>
          <p:spPr bwMode="auto">
            <a:xfrm>
              <a:off x="3349" y="2943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2565"/>
            <p:cNvSpPr>
              <a:spLocks/>
            </p:cNvSpPr>
            <p:nvPr/>
          </p:nvSpPr>
          <p:spPr bwMode="auto">
            <a:xfrm>
              <a:off x="3349" y="2943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2566"/>
            <p:cNvSpPr>
              <a:spLocks/>
            </p:cNvSpPr>
            <p:nvPr/>
          </p:nvSpPr>
          <p:spPr bwMode="auto">
            <a:xfrm>
              <a:off x="3350" y="2943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2567"/>
            <p:cNvSpPr>
              <a:spLocks/>
            </p:cNvSpPr>
            <p:nvPr/>
          </p:nvSpPr>
          <p:spPr bwMode="auto">
            <a:xfrm>
              <a:off x="3350" y="2943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2568"/>
            <p:cNvSpPr>
              <a:spLocks/>
            </p:cNvSpPr>
            <p:nvPr/>
          </p:nvSpPr>
          <p:spPr bwMode="auto">
            <a:xfrm>
              <a:off x="3295" y="2945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2569"/>
            <p:cNvSpPr>
              <a:spLocks/>
            </p:cNvSpPr>
            <p:nvPr/>
          </p:nvSpPr>
          <p:spPr bwMode="auto">
            <a:xfrm>
              <a:off x="3295" y="2945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Rectangle 2570"/>
            <p:cNvSpPr>
              <a:spLocks noChangeArrowheads="1"/>
            </p:cNvSpPr>
            <p:nvPr/>
          </p:nvSpPr>
          <p:spPr bwMode="auto">
            <a:xfrm>
              <a:off x="3295" y="2945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Rectangle 2571"/>
            <p:cNvSpPr>
              <a:spLocks noChangeArrowheads="1"/>
            </p:cNvSpPr>
            <p:nvPr/>
          </p:nvSpPr>
          <p:spPr bwMode="auto">
            <a:xfrm>
              <a:off x="3295" y="2945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2572"/>
            <p:cNvSpPr>
              <a:spLocks/>
            </p:cNvSpPr>
            <p:nvPr/>
          </p:nvSpPr>
          <p:spPr bwMode="auto">
            <a:xfrm>
              <a:off x="3349" y="294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2573"/>
            <p:cNvSpPr>
              <a:spLocks/>
            </p:cNvSpPr>
            <p:nvPr/>
          </p:nvSpPr>
          <p:spPr bwMode="auto">
            <a:xfrm>
              <a:off x="3349" y="2945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Rectangle 2574"/>
            <p:cNvSpPr>
              <a:spLocks noChangeArrowheads="1"/>
            </p:cNvSpPr>
            <p:nvPr/>
          </p:nvSpPr>
          <p:spPr bwMode="auto">
            <a:xfrm>
              <a:off x="3349" y="2945"/>
              <a:ext cx="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Rectangle 2575"/>
            <p:cNvSpPr>
              <a:spLocks noChangeArrowheads="1"/>
            </p:cNvSpPr>
            <p:nvPr/>
          </p:nvSpPr>
          <p:spPr bwMode="auto">
            <a:xfrm>
              <a:off x="3349" y="2945"/>
              <a:ext cx="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2576"/>
            <p:cNvSpPr>
              <a:spLocks/>
            </p:cNvSpPr>
            <p:nvPr/>
          </p:nvSpPr>
          <p:spPr bwMode="auto">
            <a:xfrm>
              <a:off x="3296" y="2945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2577"/>
            <p:cNvSpPr>
              <a:spLocks/>
            </p:cNvSpPr>
            <p:nvPr/>
          </p:nvSpPr>
          <p:spPr bwMode="auto">
            <a:xfrm>
              <a:off x="3296" y="2945"/>
              <a:ext cx="8" cy="2"/>
            </a:xfrm>
            <a:custGeom>
              <a:avLst/>
              <a:gdLst>
                <a:gd name="T0" fmla="*/ 0 w 8"/>
                <a:gd name="T1" fmla="*/ 0 h 2"/>
                <a:gd name="T2" fmla="*/ 1 w 8"/>
                <a:gd name="T3" fmla="*/ 2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2578"/>
            <p:cNvSpPr>
              <a:spLocks/>
            </p:cNvSpPr>
            <p:nvPr/>
          </p:nvSpPr>
          <p:spPr bwMode="auto">
            <a:xfrm>
              <a:off x="3296" y="2945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2579"/>
            <p:cNvSpPr>
              <a:spLocks/>
            </p:cNvSpPr>
            <p:nvPr/>
          </p:nvSpPr>
          <p:spPr bwMode="auto">
            <a:xfrm>
              <a:off x="3296" y="2945"/>
              <a:ext cx="8" cy="2"/>
            </a:xfrm>
            <a:custGeom>
              <a:avLst/>
              <a:gdLst>
                <a:gd name="T0" fmla="*/ 0 w 8"/>
                <a:gd name="T1" fmla="*/ 0 h 2"/>
                <a:gd name="T2" fmla="*/ 7 w 8"/>
                <a:gd name="T3" fmla="*/ 0 h 2"/>
                <a:gd name="T4" fmla="*/ 8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2580"/>
            <p:cNvSpPr>
              <a:spLocks/>
            </p:cNvSpPr>
            <p:nvPr/>
          </p:nvSpPr>
          <p:spPr bwMode="auto">
            <a:xfrm>
              <a:off x="3347" y="2945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2581"/>
            <p:cNvSpPr>
              <a:spLocks/>
            </p:cNvSpPr>
            <p:nvPr/>
          </p:nvSpPr>
          <p:spPr bwMode="auto">
            <a:xfrm>
              <a:off x="3347" y="2945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2582"/>
            <p:cNvSpPr>
              <a:spLocks/>
            </p:cNvSpPr>
            <p:nvPr/>
          </p:nvSpPr>
          <p:spPr bwMode="auto">
            <a:xfrm>
              <a:off x="3349" y="2945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2583"/>
            <p:cNvSpPr>
              <a:spLocks/>
            </p:cNvSpPr>
            <p:nvPr/>
          </p:nvSpPr>
          <p:spPr bwMode="auto">
            <a:xfrm>
              <a:off x="3349" y="2945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2584"/>
            <p:cNvSpPr>
              <a:spLocks/>
            </p:cNvSpPr>
            <p:nvPr/>
          </p:nvSpPr>
          <p:spPr bwMode="auto">
            <a:xfrm>
              <a:off x="3297" y="2947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2585"/>
            <p:cNvSpPr>
              <a:spLocks/>
            </p:cNvSpPr>
            <p:nvPr/>
          </p:nvSpPr>
          <p:spPr bwMode="auto">
            <a:xfrm>
              <a:off x="3297" y="2947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Rectangle 2586"/>
            <p:cNvSpPr>
              <a:spLocks noChangeArrowheads="1"/>
            </p:cNvSpPr>
            <p:nvPr/>
          </p:nvSpPr>
          <p:spPr bwMode="auto">
            <a:xfrm>
              <a:off x="3297" y="2947"/>
              <a:ext cx="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Rectangle 2587"/>
            <p:cNvSpPr>
              <a:spLocks noChangeArrowheads="1"/>
            </p:cNvSpPr>
            <p:nvPr/>
          </p:nvSpPr>
          <p:spPr bwMode="auto">
            <a:xfrm>
              <a:off x="3297" y="2947"/>
              <a:ext cx="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2588"/>
            <p:cNvSpPr>
              <a:spLocks/>
            </p:cNvSpPr>
            <p:nvPr/>
          </p:nvSpPr>
          <p:spPr bwMode="auto">
            <a:xfrm>
              <a:off x="3347" y="2947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2589"/>
            <p:cNvSpPr>
              <a:spLocks/>
            </p:cNvSpPr>
            <p:nvPr/>
          </p:nvSpPr>
          <p:spPr bwMode="auto">
            <a:xfrm>
              <a:off x="3347" y="2947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Rectangle 2590"/>
            <p:cNvSpPr>
              <a:spLocks noChangeArrowheads="1"/>
            </p:cNvSpPr>
            <p:nvPr/>
          </p:nvSpPr>
          <p:spPr bwMode="auto">
            <a:xfrm>
              <a:off x="3347" y="2947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Rectangle 2591"/>
            <p:cNvSpPr>
              <a:spLocks noChangeArrowheads="1"/>
            </p:cNvSpPr>
            <p:nvPr/>
          </p:nvSpPr>
          <p:spPr bwMode="auto">
            <a:xfrm>
              <a:off x="3347" y="2947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2592"/>
            <p:cNvSpPr>
              <a:spLocks/>
            </p:cNvSpPr>
            <p:nvPr/>
          </p:nvSpPr>
          <p:spPr bwMode="auto">
            <a:xfrm>
              <a:off x="3297" y="2947"/>
              <a:ext cx="9" cy="2"/>
            </a:xfrm>
            <a:custGeom>
              <a:avLst/>
              <a:gdLst>
                <a:gd name="T0" fmla="*/ 0 w 9"/>
                <a:gd name="T1" fmla="*/ 0 h 2"/>
                <a:gd name="T2" fmla="*/ 1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2593"/>
            <p:cNvSpPr>
              <a:spLocks/>
            </p:cNvSpPr>
            <p:nvPr/>
          </p:nvSpPr>
          <p:spPr bwMode="auto">
            <a:xfrm>
              <a:off x="3297" y="2947"/>
              <a:ext cx="9" cy="2"/>
            </a:xfrm>
            <a:custGeom>
              <a:avLst/>
              <a:gdLst>
                <a:gd name="T0" fmla="*/ 0 w 9"/>
                <a:gd name="T1" fmla="*/ 0 h 2"/>
                <a:gd name="T2" fmla="*/ 1 w 9"/>
                <a:gd name="T3" fmla="*/ 2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2594"/>
            <p:cNvSpPr>
              <a:spLocks/>
            </p:cNvSpPr>
            <p:nvPr/>
          </p:nvSpPr>
          <p:spPr bwMode="auto">
            <a:xfrm>
              <a:off x="3297" y="2947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2595"/>
            <p:cNvSpPr>
              <a:spLocks/>
            </p:cNvSpPr>
            <p:nvPr/>
          </p:nvSpPr>
          <p:spPr bwMode="auto">
            <a:xfrm>
              <a:off x="3297" y="2947"/>
              <a:ext cx="9" cy="2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2596"/>
            <p:cNvSpPr>
              <a:spLocks/>
            </p:cNvSpPr>
            <p:nvPr/>
          </p:nvSpPr>
          <p:spPr bwMode="auto">
            <a:xfrm>
              <a:off x="3345" y="2947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2597"/>
            <p:cNvSpPr>
              <a:spLocks/>
            </p:cNvSpPr>
            <p:nvPr/>
          </p:nvSpPr>
          <p:spPr bwMode="auto">
            <a:xfrm>
              <a:off x="3345" y="2947"/>
              <a:ext cx="8" cy="2"/>
            </a:xfrm>
            <a:custGeom>
              <a:avLst/>
              <a:gdLst>
                <a:gd name="T0" fmla="*/ 2 w 8"/>
                <a:gd name="T1" fmla="*/ 0 h 2"/>
                <a:gd name="T2" fmla="*/ 0 w 8"/>
                <a:gd name="T3" fmla="*/ 2 h 2"/>
                <a:gd name="T4" fmla="*/ 8 w 8"/>
                <a:gd name="T5" fmla="*/ 2 h 2"/>
                <a:gd name="T6" fmla="*/ 2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2" y="0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2598"/>
            <p:cNvSpPr>
              <a:spLocks/>
            </p:cNvSpPr>
            <p:nvPr/>
          </p:nvSpPr>
          <p:spPr bwMode="auto">
            <a:xfrm>
              <a:off x="3347" y="2947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2599"/>
            <p:cNvSpPr>
              <a:spLocks/>
            </p:cNvSpPr>
            <p:nvPr/>
          </p:nvSpPr>
          <p:spPr bwMode="auto">
            <a:xfrm>
              <a:off x="3347" y="2947"/>
              <a:ext cx="8" cy="2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6 w 8"/>
                <a:gd name="T5" fmla="*/ 2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2"/>
                <a:gd name="T14" fmla="*/ 8 w 8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2">
                  <a:moveTo>
                    <a:pt x="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2600"/>
            <p:cNvSpPr>
              <a:spLocks/>
            </p:cNvSpPr>
            <p:nvPr/>
          </p:nvSpPr>
          <p:spPr bwMode="auto">
            <a:xfrm>
              <a:off x="3298" y="2949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2601"/>
            <p:cNvSpPr>
              <a:spLocks/>
            </p:cNvSpPr>
            <p:nvPr/>
          </p:nvSpPr>
          <p:spPr bwMode="auto">
            <a:xfrm>
              <a:off x="3298" y="2949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2602"/>
            <p:cNvSpPr>
              <a:spLocks/>
            </p:cNvSpPr>
            <p:nvPr/>
          </p:nvSpPr>
          <p:spPr bwMode="auto">
            <a:xfrm>
              <a:off x="3298" y="2949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2603"/>
            <p:cNvSpPr>
              <a:spLocks/>
            </p:cNvSpPr>
            <p:nvPr/>
          </p:nvSpPr>
          <p:spPr bwMode="auto">
            <a:xfrm>
              <a:off x="3298" y="2949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2604"/>
            <p:cNvSpPr>
              <a:spLocks/>
            </p:cNvSpPr>
            <p:nvPr/>
          </p:nvSpPr>
          <p:spPr bwMode="auto">
            <a:xfrm>
              <a:off x="3345" y="294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2605"/>
            <p:cNvSpPr>
              <a:spLocks/>
            </p:cNvSpPr>
            <p:nvPr/>
          </p:nvSpPr>
          <p:spPr bwMode="auto">
            <a:xfrm>
              <a:off x="3345" y="2949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2606"/>
            <p:cNvSpPr>
              <a:spLocks/>
            </p:cNvSpPr>
            <p:nvPr/>
          </p:nvSpPr>
          <p:spPr bwMode="auto">
            <a:xfrm>
              <a:off x="3345" y="294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2607"/>
            <p:cNvSpPr>
              <a:spLocks/>
            </p:cNvSpPr>
            <p:nvPr/>
          </p:nvSpPr>
          <p:spPr bwMode="auto">
            <a:xfrm>
              <a:off x="3345" y="2949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2608"/>
            <p:cNvSpPr>
              <a:spLocks/>
            </p:cNvSpPr>
            <p:nvPr/>
          </p:nvSpPr>
          <p:spPr bwMode="auto">
            <a:xfrm>
              <a:off x="3299" y="2950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2609"/>
            <p:cNvSpPr>
              <a:spLocks/>
            </p:cNvSpPr>
            <p:nvPr/>
          </p:nvSpPr>
          <p:spPr bwMode="auto">
            <a:xfrm>
              <a:off x="3299" y="2950"/>
              <a:ext cx="9" cy="1"/>
            </a:xfrm>
            <a:custGeom>
              <a:avLst/>
              <a:gdLst>
                <a:gd name="T0" fmla="*/ 0 w 9"/>
                <a:gd name="T1" fmla="*/ 0 h 1"/>
                <a:gd name="T2" fmla="*/ 1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1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2610"/>
            <p:cNvSpPr>
              <a:spLocks/>
            </p:cNvSpPr>
            <p:nvPr/>
          </p:nvSpPr>
          <p:spPr bwMode="auto">
            <a:xfrm>
              <a:off x="3299" y="2950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2611"/>
            <p:cNvSpPr>
              <a:spLocks/>
            </p:cNvSpPr>
            <p:nvPr/>
          </p:nvSpPr>
          <p:spPr bwMode="auto">
            <a:xfrm>
              <a:off x="3299" y="2950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2612"/>
            <p:cNvSpPr>
              <a:spLocks/>
            </p:cNvSpPr>
            <p:nvPr/>
          </p:nvSpPr>
          <p:spPr bwMode="auto">
            <a:xfrm>
              <a:off x="3344" y="2950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2613"/>
            <p:cNvSpPr>
              <a:spLocks/>
            </p:cNvSpPr>
            <p:nvPr/>
          </p:nvSpPr>
          <p:spPr bwMode="auto">
            <a:xfrm>
              <a:off x="3344" y="2950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2614"/>
            <p:cNvSpPr>
              <a:spLocks/>
            </p:cNvSpPr>
            <p:nvPr/>
          </p:nvSpPr>
          <p:spPr bwMode="auto">
            <a:xfrm>
              <a:off x="3345" y="2950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2615"/>
            <p:cNvSpPr>
              <a:spLocks/>
            </p:cNvSpPr>
            <p:nvPr/>
          </p:nvSpPr>
          <p:spPr bwMode="auto">
            <a:xfrm>
              <a:off x="3345" y="2950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2616"/>
            <p:cNvSpPr>
              <a:spLocks/>
            </p:cNvSpPr>
            <p:nvPr/>
          </p:nvSpPr>
          <p:spPr bwMode="auto">
            <a:xfrm>
              <a:off x="3300" y="2951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2617"/>
            <p:cNvSpPr>
              <a:spLocks/>
            </p:cNvSpPr>
            <p:nvPr/>
          </p:nvSpPr>
          <p:spPr bwMode="auto">
            <a:xfrm>
              <a:off x="3300" y="2951"/>
              <a:ext cx="9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1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0" y="1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2618"/>
            <p:cNvSpPr>
              <a:spLocks/>
            </p:cNvSpPr>
            <p:nvPr/>
          </p:nvSpPr>
          <p:spPr bwMode="auto">
            <a:xfrm>
              <a:off x="3300" y="2951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2619"/>
            <p:cNvSpPr>
              <a:spLocks/>
            </p:cNvSpPr>
            <p:nvPr/>
          </p:nvSpPr>
          <p:spPr bwMode="auto">
            <a:xfrm>
              <a:off x="3300" y="2951"/>
              <a:ext cx="9" cy="1"/>
            </a:xfrm>
            <a:custGeom>
              <a:avLst/>
              <a:gdLst>
                <a:gd name="T0" fmla="*/ 0 w 9"/>
                <a:gd name="T1" fmla="*/ 0 h 1"/>
                <a:gd name="T2" fmla="*/ 8 w 9"/>
                <a:gd name="T3" fmla="*/ 0 h 1"/>
                <a:gd name="T4" fmla="*/ 9 w 9"/>
                <a:gd name="T5" fmla="*/ 1 h 1"/>
                <a:gd name="T6" fmla="*/ 0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2620"/>
            <p:cNvSpPr>
              <a:spLocks/>
            </p:cNvSpPr>
            <p:nvPr/>
          </p:nvSpPr>
          <p:spPr bwMode="auto">
            <a:xfrm>
              <a:off x="3343" y="2951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2621"/>
            <p:cNvSpPr>
              <a:spLocks/>
            </p:cNvSpPr>
            <p:nvPr/>
          </p:nvSpPr>
          <p:spPr bwMode="auto">
            <a:xfrm>
              <a:off x="3343" y="2951"/>
              <a:ext cx="8" cy="1"/>
            </a:xfrm>
            <a:custGeom>
              <a:avLst/>
              <a:gdLst>
                <a:gd name="T0" fmla="*/ 1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1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1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2622"/>
            <p:cNvSpPr>
              <a:spLocks/>
            </p:cNvSpPr>
            <p:nvPr/>
          </p:nvSpPr>
          <p:spPr bwMode="auto">
            <a:xfrm>
              <a:off x="3344" y="2951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2623"/>
            <p:cNvSpPr>
              <a:spLocks/>
            </p:cNvSpPr>
            <p:nvPr/>
          </p:nvSpPr>
          <p:spPr bwMode="auto">
            <a:xfrm>
              <a:off x="3344" y="2951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7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2624"/>
            <p:cNvSpPr>
              <a:spLocks/>
            </p:cNvSpPr>
            <p:nvPr/>
          </p:nvSpPr>
          <p:spPr bwMode="auto">
            <a:xfrm>
              <a:off x="3300" y="2952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2625"/>
            <p:cNvSpPr>
              <a:spLocks/>
            </p:cNvSpPr>
            <p:nvPr/>
          </p:nvSpPr>
          <p:spPr bwMode="auto">
            <a:xfrm>
              <a:off x="3300" y="2952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8" name="Freeform 2626"/>
            <p:cNvSpPr>
              <a:spLocks/>
            </p:cNvSpPr>
            <p:nvPr/>
          </p:nvSpPr>
          <p:spPr bwMode="auto">
            <a:xfrm>
              <a:off x="3300" y="2952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9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9" name="Freeform 2627"/>
            <p:cNvSpPr>
              <a:spLocks/>
            </p:cNvSpPr>
            <p:nvPr/>
          </p:nvSpPr>
          <p:spPr bwMode="auto">
            <a:xfrm>
              <a:off x="3300" y="2952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9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088" name="Group 2829"/>
          <p:cNvGrpSpPr>
            <a:grpSpLocks/>
          </p:cNvGrpSpPr>
          <p:nvPr/>
        </p:nvGrpSpPr>
        <p:grpSpPr bwMode="auto">
          <a:xfrm>
            <a:off x="6059488" y="2503488"/>
            <a:ext cx="617537" cy="1947862"/>
            <a:chOff x="3301" y="1738"/>
            <a:chExt cx="389" cy="1227"/>
          </a:xfrm>
        </p:grpSpPr>
        <p:sp>
          <p:nvSpPr>
            <p:cNvPr id="28480" name="Freeform 2629"/>
            <p:cNvSpPr>
              <a:spLocks/>
            </p:cNvSpPr>
            <p:nvPr/>
          </p:nvSpPr>
          <p:spPr bwMode="auto">
            <a:xfrm>
              <a:off x="3342" y="2952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1" name="Freeform 2630"/>
            <p:cNvSpPr>
              <a:spLocks/>
            </p:cNvSpPr>
            <p:nvPr/>
          </p:nvSpPr>
          <p:spPr bwMode="auto">
            <a:xfrm>
              <a:off x="3342" y="2952"/>
              <a:ext cx="9" cy="1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0 h 1"/>
                <a:gd name="T4" fmla="*/ 9 w 9"/>
                <a:gd name="T5" fmla="*/ 0 h 1"/>
                <a:gd name="T6" fmla="*/ 1 w 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"/>
                <a:gd name="T14" fmla="*/ 9 w 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">
                  <a:moveTo>
                    <a:pt x="1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2" name="Rectangle 2631"/>
            <p:cNvSpPr>
              <a:spLocks noChangeArrowheads="1"/>
            </p:cNvSpPr>
            <p:nvPr/>
          </p:nvSpPr>
          <p:spPr bwMode="auto">
            <a:xfrm>
              <a:off x="3343" y="2952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3" name="Rectangle 2632"/>
            <p:cNvSpPr>
              <a:spLocks noChangeArrowheads="1"/>
            </p:cNvSpPr>
            <p:nvPr/>
          </p:nvSpPr>
          <p:spPr bwMode="auto">
            <a:xfrm>
              <a:off x="3343" y="2952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4" name="Freeform 2633"/>
            <p:cNvSpPr>
              <a:spLocks/>
            </p:cNvSpPr>
            <p:nvPr/>
          </p:nvSpPr>
          <p:spPr bwMode="auto">
            <a:xfrm>
              <a:off x="3301" y="2952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5" name="Freeform 2634"/>
            <p:cNvSpPr>
              <a:spLocks/>
            </p:cNvSpPr>
            <p:nvPr/>
          </p:nvSpPr>
          <p:spPr bwMode="auto">
            <a:xfrm>
              <a:off x="3301" y="2952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 w 11"/>
                <a:gd name="T3" fmla="*/ 2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1" y="2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6" name="Freeform 2635"/>
            <p:cNvSpPr>
              <a:spLocks/>
            </p:cNvSpPr>
            <p:nvPr/>
          </p:nvSpPr>
          <p:spPr bwMode="auto">
            <a:xfrm>
              <a:off x="3301" y="2952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7" name="Freeform 2636"/>
            <p:cNvSpPr>
              <a:spLocks/>
            </p:cNvSpPr>
            <p:nvPr/>
          </p:nvSpPr>
          <p:spPr bwMode="auto">
            <a:xfrm>
              <a:off x="3301" y="2952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9 w 11"/>
                <a:gd name="T3" fmla="*/ 0 h 2"/>
                <a:gd name="T4" fmla="*/ 11 w 11"/>
                <a:gd name="T5" fmla="*/ 2 h 2"/>
                <a:gd name="T6" fmla="*/ 0 w 1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"/>
                <a:gd name="T14" fmla="*/ 11 w 1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">
                  <a:moveTo>
                    <a:pt x="0" y="0"/>
                  </a:moveTo>
                  <a:lnTo>
                    <a:pt x="9" y="0"/>
                  </a:lnTo>
                  <a:lnTo>
                    <a:pt x="11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8" name="Freeform 2637"/>
            <p:cNvSpPr>
              <a:spLocks/>
            </p:cNvSpPr>
            <p:nvPr/>
          </p:nvSpPr>
          <p:spPr bwMode="auto">
            <a:xfrm>
              <a:off x="3340" y="2952"/>
              <a:ext cx="10" cy="2"/>
            </a:xfrm>
            <a:custGeom>
              <a:avLst/>
              <a:gdLst>
                <a:gd name="T0" fmla="*/ 2 w 10"/>
                <a:gd name="T1" fmla="*/ 0 h 2"/>
                <a:gd name="T2" fmla="*/ 0 w 10"/>
                <a:gd name="T3" fmla="*/ 2 h 2"/>
                <a:gd name="T4" fmla="*/ 10 w 10"/>
                <a:gd name="T5" fmla="*/ 2 h 2"/>
                <a:gd name="T6" fmla="*/ 2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2" y="0"/>
                  </a:moveTo>
                  <a:lnTo>
                    <a:pt x="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9" name="Freeform 2638"/>
            <p:cNvSpPr>
              <a:spLocks/>
            </p:cNvSpPr>
            <p:nvPr/>
          </p:nvSpPr>
          <p:spPr bwMode="auto">
            <a:xfrm>
              <a:off x="3340" y="2952"/>
              <a:ext cx="10" cy="2"/>
            </a:xfrm>
            <a:custGeom>
              <a:avLst/>
              <a:gdLst>
                <a:gd name="T0" fmla="*/ 2 w 10"/>
                <a:gd name="T1" fmla="*/ 0 h 2"/>
                <a:gd name="T2" fmla="*/ 0 w 10"/>
                <a:gd name="T3" fmla="*/ 2 h 2"/>
                <a:gd name="T4" fmla="*/ 10 w 10"/>
                <a:gd name="T5" fmla="*/ 2 h 2"/>
                <a:gd name="T6" fmla="*/ 2 w 10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"/>
                <a:gd name="T14" fmla="*/ 10 w 10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">
                  <a:moveTo>
                    <a:pt x="2" y="0"/>
                  </a:moveTo>
                  <a:lnTo>
                    <a:pt x="0" y="2"/>
                  </a:lnTo>
                  <a:lnTo>
                    <a:pt x="10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0" name="Freeform 2639"/>
            <p:cNvSpPr>
              <a:spLocks/>
            </p:cNvSpPr>
            <p:nvPr/>
          </p:nvSpPr>
          <p:spPr bwMode="auto">
            <a:xfrm>
              <a:off x="3342" y="2952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8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1" name="Freeform 2640"/>
            <p:cNvSpPr>
              <a:spLocks/>
            </p:cNvSpPr>
            <p:nvPr/>
          </p:nvSpPr>
          <p:spPr bwMode="auto">
            <a:xfrm>
              <a:off x="3342" y="2952"/>
              <a:ext cx="9" cy="2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8 w 9"/>
                <a:gd name="T5" fmla="*/ 2 h 2"/>
                <a:gd name="T6" fmla="*/ 0 w 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2"/>
                <a:gd name="T14" fmla="*/ 9 w 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2">
                  <a:moveTo>
                    <a:pt x="0" y="0"/>
                  </a:moveTo>
                  <a:lnTo>
                    <a:pt x="9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2" name="Freeform 2641"/>
            <p:cNvSpPr>
              <a:spLocks/>
            </p:cNvSpPr>
            <p:nvPr/>
          </p:nvSpPr>
          <p:spPr bwMode="auto">
            <a:xfrm>
              <a:off x="3302" y="295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3" name="Freeform 2642"/>
            <p:cNvSpPr>
              <a:spLocks/>
            </p:cNvSpPr>
            <p:nvPr/>
          </p:nvSpPr>
          <p:spPr bwMode="auto">
            <a:xfrm>
              <a:off x="3302" y="295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4" name="Rectangle 2643"/>
            <p:cNvSpPr>
              <a:spLocks noChangeArrowheads="1"/>
            </p:cNvSpPr>
            <p:nvPr/>
          </p:nvSpPr>
          <p:spPr bwMode="auto">
            <a:xfrm>
              <a:off x="3302" y="2954"/>
              <a:ext cx="1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5" name="Rectangle 2644"/>
            <p:cNvSpPr>
              <a:spLocks noChangeArrowheads="1"/>
            </p:cNvSpPr>
            <p:nvPr/>
          </p:nvSpPr>
          <p:spPr bwMode="auto">
            <a:xfrm>
              <a:off x="3302" y="2954"/>
              <a:ext cx="1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6" name="Freeform 2645"/>
            <p:cNvSpPr>
              <a:spLocks/>
            </p:cNvSpPr>
            <p:nvPr/>
          </p:nvSpPr>
          <p:spPr bwMode="auto">
            <a:xfrm>
              <a:off x="3340" y="295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7" name="Freeform 2646"/>
            <p:cNvSpPr>
              <a:spLocks/>
            </p:cNvSpPr>
            <p:nvPr/>
          </p:nvSpPr>
          <p:spPr bwMode="auto">
            <a:xfrm>
              <a:off x="3340" y="295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0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8" name="Rectangle 2647"/>
            <p:cNvSpPr>
              <a:spLocks noChangeArrowheads="1"/>
            </p:cNvSpPr>
            <p:nvPr/>
          </p:nvSpPr>
          <p:spPr bwMode="auto">
            <a:xfrm>
              <a:off x="3340" y="2954"/>
              <a:ext cx="10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9" name="Rectangle 2648"/>
            <p:cNvSpPr>
              <a:spLocks noChangeArrowheads="1"/>
            </p:cNvSpPr>
            <p:nvPr/>
          </p:nvSpPr>
          <p:spPr bwMode="auto">
            <a:xfrm>
              <a:off x="3340" y="2954"/>
              <a:ext cx="10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0" name="Freeform 2649"/>
            <p:cNvSpPr>
              <a:spLocks/>
            </p:cNvSpPr>
            <p:nvPr/>
          </p:nvSpPr>
          <p:spPr bwMode="auto">
            <a:xfrm>
              <a:off x="3302" y="2954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1" name="Freeform 2650"/>
            <p:cNvSpPr>
              <a:spLocks/>
            </p:cNvSpPr>
            <p:nvPr/>
          </p:nvSpPr>
          <p:spPr bwMode="auto">
            <a:xfrm>
              <a:off x="3302" y="2954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2" name="Freeform 2651"/>
            <p:cNvSpPr>
              <a:spLocks/>
            </p:cNvSpPr>
            <p:nvPr/>
          </p:nvSpPr>
          <p:spPr bwMode="auto">
            <a:xfrm>
              <a:off x="3302" y="2954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0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3" name="Freeform 2652"/>
            <p:cNvSpPr>
              <a:spLocks/>
            </p:cNvSpPr>
            <p:nvPr/>
          </p:nvSpPr>
          <p:spPr bwMode="auto">
            <a:xfrm>
              <a:off x="3302" y="2954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0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4" name="Freeform 2653"/>
            <p:cNvSpPr>
              <a:spLocks/>
            </p:cNvSpPr>
            <p:nvPr/>
          </p:nvSpPr>
          <p:spPr bwMode="auto">
            <a:xfrm>
              <a:off x="3337" y="2954"/>
              <a:ext cx="11" cy="1"/>
            </a:xfrm>
            <a:custGeom>
              <a:avLst/>
              <a:gdLst>
                <a:gd name="T0" fmla="*/ 3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3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3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5" name="Freeform 2654"/>
            <p:cNvSpPr>
              <a:spLocks/>
            </p:cNvSpPr>
            <p:nvPr/>
          </p:nvSpPr>
          <p:spPr bwMode="auto">
            <a:xfrm>
              <a:off x="3337" y="2954"/>
              <a:ext cx="11" cy="1"/>
            </a:xfrm>
            <a:custGeom>
              <a:avLst/>
              <a:gdLst>
                <a:gd name="T0" fmla="*/ 3 w 11"/>
                <a:gd name="T1" fmla="*/ 0 h 1"/>
                <a:gd name="T2" fmla="*/ 0 w 11"/>
                <a:gd name="T3" fmla="*/ 1 h 1"/>
                <a:gd name="T4" fmla="*/ 11 w 11"/>
                <a:gd name="T5" fmla="*/ 1 h 1"/>
                <a:gd name="T6" fmla="*/ 3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3" y="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6" name="Freeform 2655"/>
            <p:cNvSpPr>
              <a:spLocks/>
            </p:cNvSpPr>
            <p:nvPr/>
          </p:nvSpPr>
          <p:spPr bwMode="auto">
            <a:xfrm>
              <a:off x="3340" y="295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7" name="Freeform 2656"/>
            <p:cNvSpPr>
              <a:spLocks/>
            </p:cNvSpPr>
            <p:nvPr/>
          </p:nvSpPr>
          <p:spPr bwMode="auto">
            <a:xfrm>
              <a:off x="3340" y="2954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8" name="Freeform 2657"/>
            <p:cNvSpPr>
              <a:spLocks/>
            </p:cNvSpPr>
            <p:nvPr/>
          </p:nvSpPr>
          <p:spPr bwMode="auto">
            <a:xfrm>
              <a:off x="3303" y="295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9" name="Freeform 2658"/>
            <p:cNvSpPr>
              <a:spLocks/>
            </p:cNvSpPr>
            <p:nvPr/>
          </p:nvSpPr>
          <p:spPr bwMode="auto">
            <a:xfrm>
              <a:off x="3303" y="295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0" name="Freeform 2659"/>
            <p:cNvSpPr>
              <a:spLocks/>
            </p:cNvSpPr>
            <p:nvPr/>
          </p:nvSpPr>
          <p:spPr bwMode="auto">
            <a:xfrm>
              <a:off x="3303" y="295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1" name="Freeform 2660"/>
            <p:cNvSpPr>
              <a:spLocks/>
            </p:cNvSpPr>
            <p:nvPr/>
          </p:nvSpPr>
          <p:spPr bwMode="auto">
            <a:xfrm>
              <a:off x="3303" y="2955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1 w 13"/>
                <a:gd name="T3" fmla="*/ 0 h 1"/>
                <a:gd name="T4" fmla="*/ 13 w 13"/>
                <a:gd name="T5" fmla="*/ 0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2" name="Freeform 2661"/>
            <p:cNvSpPr>
              <a:spLocks/>
            </p:cNvSpPr>
            <p:nvPr/>
          </p:nvSpPr>
          <p:spPr bwMode="auto">
            <a:xfrm>
              <a:off x="3336" y="2955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3" name="Freeform 2662"/>
            <p:cNvSpPr>
              <a:spLocks/>
            </p:cNvSpPr>
            <p:nvPr/>
          </p:nvSpPr>
          <p:spPr bwMode="auto">
            <a:xfrm>
              <a:off x="3336" y="2955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0 h 1"/>
                <a:gd name="T4" fmla="*/ 12 w 12"/>
                <a:gd name="T5" fmla="*/ 0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4" name="Rectangle 2663"/>
            <p:cNvSpPr>
              <a:spLocks noChangeArrowheads="1"/>
            </p:cNvSpPr>
            <p:nvPr/>
          </p:nvSpPr>
          <p:spPr bwMode="auto">
            <a:xfrm>
              <a:off x="3337" y="2955"/>
              <a:ext cx="11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5" name="Rectangle 2664"/>
            <p:cNvSpPr>
              <a:spLocks noChangeArrowheads="1"/>
            </p:cNvSpPr>
            <p:nvPr/>
          </p:nvSpPr>
          <p:spPr bwMode="auto">
            <a:xfrm>
              <a:off x="3337" y="2955"/>
              <a:ext cx="11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6" name="Freeform 2665"/>
            <p:cNvSpPr>
              <a:spLocks/>
            </p:cNvSpPr>
            <p:nvPr/>
          </p:nvSpPr>
          <p:spPr bwMode="auto">
            <a:xfrm>
              <a:off x="3304" y="2955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7" name="Freeform 2666"/>
            <p:cNvSpPr>
              <a:spLocks/>
            </p:cNvSpPr>
            <p:nvPr/>
          </p:nvSpPr>
          <p:spPr bwMode="auto">
            <a:xfrm>
              <a:off x="3304" y="2955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8" name="Freeform 2667"/>
            <p:cNvSpPr>
              <a:spLocks/>
            </p:cNvSpPr>
            <p:nvPr/>
          </p:nvSpPr>
          <p:spPr bwMode="auto">
            <a:xfrm>
              <a:off x="3304" y="2955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9" name="Freeform 2668"/>
            <p:cNvSpPr>
              <a:spLocks/>
            </p:cNvSpPr>
            <p:nvPr/>
          </p:nvSpPr>
          <p:spPr bwMode="auto">
            <a:xfrm>
              <a:off x="3304" y="2955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2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0" name="Freeform 2669"/>
            <p:cNvSpPr>
              <a:spLocks/>
            </p:cNvSpPr>
            <p:nvPr/>
          </p:nvSpPr>
          <p:spPr bwMode="auto">
            <a:xfrm>
              <a:off x="3335" y="2955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1" name="Freeform 2670"/>
            <p:cNvSpPr>
              <a:spLocks/>
            </p:cNvSpPr>
            <p:nvPr/>
          </p:nvSpPr>
          <p:spPr bwMode="auto">
            <a:xfrm>
              <a:off x="3335" y="2955"/>
              <a:ext cx="12" cy="1"/>
            </a:xfrm>
            <a:custGeom>
              <a:avLst/>
              <a:gdLst>
                <a:gd name="T0" fmla="*/ 1 w 12"/>
                <a:gd name="T1" fmla="*/ 0 h 1"/>
                <a:gd name="T2" fmla="*/ 0 w 12"/>
                <a:gd name="T3" fmla="*/ 1 h 1"/>
                <a:gd name="T4" fmla="*/ 12 w 12"/>
                <a:gd name="T5" fmla="*/ 1 h 1"/>
                <a:gd name="T6" fmla="*/ 1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" y="0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2" name="Freeform 2671"/>
            <p:cNvSpPr>
              <a:spLocks/>
            </p:cNvSpPr>
            <p:nvPr/>
          </p:nvSpPr>
          <p:spPr bwMode="auto">
            <a:xfrm>
              <a:off x="3336" y="2955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3" name="Freeform 2672"/>
            <p:cNvSpPr>
              <a:spLocks/>
            </p:cNvSpPr>
            <p:nvPr/>
          </p:nvSpPr>
          <p:spPr bwMode="auto">
            <a:xfrm>
              <a:off x="3336" y="2955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4" name="Freeform 2673"/>
            <p:cNvSpPr>
              <a:spLocks/>
            </p:cNvSpPr>
            <p:nvPr/>
          </p:nvSpPr>
          <p:spPr bwMode="auto">
            <a:xfrm>
              <a:off x="3304" y="295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5" name="Freeform 2674"/>
            <p:cNvSpPr>
              <a:spLocks/>
            </p:cNvSpPr>
            <p:nvPr/>
          </p:nvSpPr>
          <p:spPr bwMode="auto">
            <a:xfrm>
              <a:off x="3304" y="295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6" name="Freeform 2675"/>
            <p:cNvSpPr>
              <a:spLocks/>
            </p:cNvSpPr>
            <p:nvPr/>
          </p:nvSpPr>
          <p:spPr bwMode="auto">
            <a:xfrm>
              <a:off x="3304" y="295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2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7" name="Freeform 2676"/>
            <p:cNvSpPr>
              <a:spLocks/>
            </p:cNvSpPr>
            <p:nvPr/>
          </p:nvSpPr>
          <p:spPr bwMode="auto">
            <a:xfrm>
              <a:off x="3304" y="295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2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8" name="Freeform 2677"/>
            <p:cNvSpPr>
              <a:spLocks/>
            </p:cNvSpPr>
            <p:nvPr/>
          </p:nvSpPr>
          <p:spPr bwMode="auto">
            <a:xfrm>
              <a:off x="3333" y="2956"/>
              <a:ext cx="13" cy="1"/>
            </a:xfrm>
            <a:custGeom>
              <a:avLst/>
              <a:gdLst>
                <a:gd name="T0" fmla="*/ 2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2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2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9" name="Freeform 2678"/>
            <p:cNvSpPr>
              <a:spLocks/>
            </p:cNvSpPr>
            <p:nvPr/>
          </p:nvSpPr>
          <p:spPr bwMode="auto">
            <a:xfrm>
              <a:off x="3333" y="2956"/>
              <a:ext cx="13" cy="1"/>
            </a:xfrm>
            <a:custGeom>
              <a:avLst/>
              <a:gdLst>
                <a:gd name="T0" fmla="*/ 2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2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2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0" name="Freeform 2679"/>
            <p:cNvSpPr>
              <a:spLocks/>
            </p:cNvSpPr>
            <p:nvPr/>
          </p:nvSpPr>
          <p:spPr bwMode="auto">
            <a:xfrm>
              <a:off x="3335" y="295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1" name="Freeform 2680"/>
            <p:cNvSpPr>
              <a:spLocks/>
            </p:cNvSpPr>
            <p:nvPr/>
          </p:nvSpPr>
          <p:spPr bwMode="auto">
            <a:xfrm>
              <a:off x="3335" y="2956"/>
              <a:ext cx="12" cy="1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11 w 12"/>
                <a:gd name="T5" fmla="*/ 1 h 1"/>
                <a:gd name="T6" fmla="*/ 0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0" y="0"/>
                  </a:moveTo>
                  <a:lnTo>
                    <a:pt x="12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2" name="Freeform 2681"/>
            <p:cNvSpPr>
              <a:spLocks/>
            </p:cNvSpPr>
            <p:nvPr/>
          </p:nvSpPr>
          <p:spPr bwMode="auto">
            <a:xfrm>
              <a:off x="3305" y="2957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3" name="Freeform 2682"/>
            <p:cNvSpPr>
              <a:spLocks/>
            </p:cNvSpPr>
            <p:nvPr/>
          </p:nvSpPr>
          <p:spPr bwMode="auto">
            <a:xfrm>
              <a:off x="3305" y="2957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4" name="Freeform 2683"/>
            <p:cNvSpPr>
              <a:spLocks/>
            </p:cNvSpPr>
            <p:nvPr/>
          </p:nvSpPr>
          <p:spPr bwMode="auto">
            <a:xfrm>
              <a:off x="3305" y="2957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4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5" name="Freeform 2684"/>
            <p:cNvSpPr>
              <a:spLocks/>
            </p:cNvSpPr>
            <p:nvPr/>
          </p:nvSpPr>
          <p:spPr bwMode="auto">
            <a:xfrm>
              <a:off x="3305" y="2957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4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6" name="Freeform 2685"/>
            <p:cNvSpPr>
              <a:spLocks/>
            </p:cNvSpPr>
            <p:nvPr/>
          </p:nvSpPr>
          <p:spPr bwMode="auto">
            <a:xfrm>
              <a:off x="3331" y="2957"/>
              <a:ext cx="15" cy="1"/>
            </a:xfrm>
            <a:custGeom>
              <a:avLst/>
              <a:gdLst>
                <a:gd name="T0" fmla="*/ 2 w 15"/>
                <a:gd name="T1" fmla="*/ 0 h 1"/>
                <a:gd name="T2" fmla="*/ 0 w 15"/>
                <a:gd name="T3" fmla="*/ 0 h 1"/>
                <a:gd name="T4" fmla="*/ 15 w 15"/>
                <a:gd name="T5" fmla="*/ 0 h 1"/>
                <a:gd name="T6" fmla="*/ 2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2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7" name="Freeform 2686"/>
            <p:cNvSpPr>
              <a:spLocks/>
            </p:cNvSpPr>
            <p:nvPr/>
          </p:nvSpPr>
          <p:spPr bwMode="auto">
            <a:xfrm>
              <a:off x="3331" y="2957"/>
              <a:ext cx="15" cy="1"/>
            </a:xfrm>
            <a:custGeom>
              <a:avLst/>
              <a:gdLst>
                <a:gd name="T0" fmla="*/ 2 w 15"/>
                <a:gd name="T1" fmla="*/ 0 h 1"/>
                <a:gd name="T2" fmla="*/ 0 w 15"/>
                <a:gd name="T3" fmla="*/ 0 h 1"/>
                <a:gd name="T4" fmla="*/ 15 w 15"/>
                <a:gd name="T5" fmla="*/ 0 h 1"/>
                <a:gd name="T6" fmla="*/ 2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2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8" name="Rectangle 2687"/>
            <p:cNvSpPr>
              <a:spLocks noChangeArrowheads="1"/>
            </p:cNvSpPr>
            <p:nvPr/>
          </p:nvSpPr>
          <p:spPr bwMode="auto">
            <a:xfrm>
              <a:off x="3333" y="2957"/>
              <a:ext cx="13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9" name="Rectangle 2688"/>
            <p:cNvSpPr>
              <a:spLocks noChangeArrowheads="1"/>
            </p:cNvSpPr>
            <p:nvPr/>
          </p:nvSpPr>
          <p:spPr bwMode="auto">
            <a:xfrm>
              <a:off x="3333" y="2957"/>
              <a:ext cx="13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0" name="Freeform 2689"/>
            <p:cNvSpPr>
              <a:spLocks/>
            </p:cNvSpPr>
            <p:nvPr/>
          </p:nvSpPr>
          <p:spPr bwMode="auto">
            <a:xfrm>
              <a:off x="3306" y="2957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1" name="Freeform 2690"/>
            <p:cNvSpPr>
              <a:spLocks/>
            </p:cNvSpPr>
            <p:nvPr/>
          </p:nvSpPr>
          <p:spPr bwMode="auto">
            <a:xfrm>
              <a:off x="3306" y="2957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2" name="Freeform 2691"/>
            <p:cNvSpPr>
              <a:spLocks/>
            </p:cNvSpPr>
            <p:nvPr/>
          </p:nvSpPr>
          <p:spPr bwMode="auto">
            <a:xfrm>
              <a:off x="3306" y="2957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5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5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3" name="Freeform 2692"/>
            <p:cNvSpPr>
              <a:spLocks/>
            </p:cNvSpPr>
            <p:nvPr/>
          </p:nvSpPr>
          <p:spPr bwMode="auto">
            <a:xfrm>
              <a:off x="3306" y="2957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5 w 16"/>
                <a:gd name="T3" fmla="*/ 0 h 1"/>
                <a:gd name="T4" fmla="*/ 16 w 16"/>
                <a:gd name="T5" fmla="*/ 0 h 1"/>
                <a:gd name="T6" fmla="*/ 0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0" y="0"/>
                  </a:moveTo>
                  <a:lnTo>
                    <a:pt x="15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4" name="Freeform 2693"/>
            <p:cNvSpPr>
              <a:spLocks/>
            </p:cNvSpPr>
            <p:nvPr/>
          </p:nvSpPr>
          <p:spPr bwMode="auto">
            <a:xfrm>
              <a:off x="3329" y="2957"/>
              <a:ext cx="16" cy="1"/>
            </a:xfrm>
            <a:custGeom>
              <a:avLst/>
              <a:gdLst>
                <a:gd name="T0" fmla="*/ 2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2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2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5" name="Freeform 2694"/>
            <p:cNvSpPr>
              <a:spLocks/>
            </p:cNvSpPr>
            <p:nvPr/>
          </p:nvSpPr>
          <p:spPr bwMode="auto">
            <a:xfrm>
              <a:off x="3329" y="2957"/>
              <a:ext cx="16" cy="1"/>
            </a:xfrm>
            <a:custGeom>
              <a:avLst/>
              <a:gdLst>
                <a:gd name="T0" fmla="*/ 2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2 w 1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"/>
                <a:gd name="T14" fmla="*/ 16 w 1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">
                  <a:moveTo>
                    <a:pt x="2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6" name="Freeform 2695"/>
            <p:cNvSpPr>
              <a:spLocks/>
            </p:cNvSpPr>
            <p:nvPr/>
          </p:nvSpPr>
          <p:spPr bwMode="auto">
            <a:xfrm>
              <a:off x="3331" y="2957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4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7" name="Freeform 2696"/>
            <p:cNvSpPr>
              <a:spLocks/>
            </p:cNvSpPr>
            <p:nvPr/>
          </p:nvSpPr>
          <p:spPr bwMode="auto">
            <a:xfrm>
              <a:off x="3331" y="2957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4 w 15"/>
                <a:gd name="T5" fmla="*/ 0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8" name="Freeform 2697"/>
            <p:cNvSpPr>
              <a:spLocks/>
            </p:cNvSpPr>
            <p:nvPr/>
          </p:nvSpPr>
          <p:spPr bwMode="auto">
            <a:xfrm>
              <a:off x="3306" y="295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9" name="Freeform 2698"/>
            <p:cNvSpPr>
              <a:spLocks/>
            </p:cNvSpPr>
            <p:nvPr/>
          </p:nvSpPr>
          <p:spPr bwMode="auto">
            <a:xfrm>
              <a:off x="3306" y="295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0" name="Freeform 2699"/>
            <p:cNvSpPr>
              <a:spLocks/>
            </p:cNvSpPr>
            <p:nvPr/>
          </p:nvSpPr>
          <p:spPr bwMode="auto">
            <a:xfrm>
              <a:off x="3306" y="295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6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1" name="Freeform 2700"/>
            <p:cNvSpPr>
              <a:spLocks/>
            </p:cNvSpPr>
            <p:nvPr/>
          </p:nvSpPr>
          <p:spPr bwMode="auto">
            <a:xfrm>
              <a:off x="3306" y="2957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6 w 17"/>
                <a:gd name="T3" fmla="*/ 0 h 1"/>
                <a:gd name="T4" fmla="*/ 17 w 17"/>
                <a:gd name="T5" fmla="*/ 0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6" y="0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2" name="Freeform 2701"/>
            <p:cNvSpPr>
              <a:spLocks/>
            </p:cNvSpPr>
            <p:nvPr/>
          </p:nvSpPr>
          <p:spPr bwMode="auto">
            <a:xfrm>
              <a:off x="3328" y="2957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3" name="Freeform 2702"/>
            <p:cNvSpPr>
              <a:spLocks/>
            </p:cNvSpPr>
            <p:nvPr/>
          </p:nvSpPr>
          <p:spPr bwMode="auto">
            <a:xfrm>
              <a:off x="3328" y="2957"/>
              <a:ext cx="17" cy="1"/>
            </a:xfrm>
            <a:custGeom>
              <a:avLst/>
              <a:gdLst>
                <a:gd name="T0" fmla="*/ 1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1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1" y="0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4" name="Rectangle 2703"/>
            <p:cNvSpPr>
              <a:spLocks noChangeArrowheads="1"/>
            </p:cNvSpPr>
            <p:nvPr/>
          </p:nvSpPr>
          <p:spPr bwMode="auto">
            <a:xfrm>
              <a:off x="3329" y="2957"/>
              <a:ext cx="1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5" name="Rectangle 2704"/>
            <p:cNvSpPr>
              <a:spLocks noChangeArrowheads="1"/>
            </p:cNvSpPr>
            <p:nvPr/>
          </p:nvSpPr>
          <p:spPr bwMode="auto">
            <a:xfrm>
              <a:off x="3329" y="2957"/>
              <a:ext cx="1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6" name="Freeform 2705"/>
            <p:cNvSpPr>
              <a:spLocks/>
            </p:cNvSpPr>
            <p:nvPr/>
          </p:nvSpPr>
          <p:spPr bwMode="auto">
            <a:xfrm>
              <a:off x="3306" y="2957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1 w 20"/>
                <a:gd name="T3" fmla="*/ 0 h 1"/>
                <a:gd name="T4" fmla="*/ 20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7" name="Freeform 2706"/>
            <p:cNvSpPr>
              <a:spLocks/>
            </p:cNvSpPr>
            <p:nvPr/>
          </p:nvSpPr>
          <p:spPr bwMode="auto">
            <a:xfrm>
              <a:off x="3306" y="2957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1 w 20"/>
                <a:gd name="T3" fmla="*/ 0 h 1"/>
                <a:gd name="T4" fmla="*/ 20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8" name="Freeform 2707"/>
            <p:cNvSpPr>
              <a:spLocks/>
            </p:cNvSpPr>
            <p:nvPr/>
          </p:nvSpPr>
          <p:spPr bwMode="auto">
            <a:xfrm>
              <a:off x="3306" y="2957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17 w 20"/>
                <a:gd name="T3" fmla="*/ 0 h 1"/>
                <a:gd name="T4" fmla="*/ 20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17" y="0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9" name="Freeform 2708"/>
            <p:cNvSpPr>
              <a:spLocks/>
            </p:cNvSpPr>
            <p:nvPr/>
          </p:nvSpPr>
          <p:spPr bwMode="auto">
            <a:xfrm>
              <a:off x="3306" y="2957"/>
              <a:ext cx="20" cy="1"/>
            </a:xfrm>
            <a:custGeom>
              <a:avLst/>
              <a:gdLst>
                <a:gd name="T0" fmla="*/ 0 w 20"/>
                <a:gd name="T1" fmla="*/ 0 h 1"/>
                <a:gd name="T2" fmla="*/ 17 w 20"/>
                <a:gd name="T3" fmla="*/ 0 h 1"/>
                <a:gd name="T4" fmla="*/ 20 w 20"/>
                <a:gd name="T5" fmla="*/ 0 h 1"/>
                <a:gd name="T6" fmla="*/ 0 w 2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"/>
                <a:gd name="T14" fmla="*/ 20 w 2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">
                  <a:moveTo>
                    <a:pt x="0" y="0"/>
                  </a:moveTo>
                  <a:lnTo>
                    <a:pt x="17" y="0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0" name="Freeform 2709"/>
            <p:cNvSpPr>
              <a:spLocks/>
            </p:cNvSpPr>
            <p:nvPr/>
          </p:nvSpPr>
          <p:spPr bwMode="auto">
            <a:xfrm>
              <a:off x="3326" y="2957"/>
              <a:ext cx="19" cy="1"/>
            </a:xfrm>
            <a:custGeom>
              <a:avLst/>
              <a:gdLst>
                <a:gd name="T0" fmla="*/ 2 w 19"/>
                <a:gd name="T1" fmla="*/ 0 h 1"/>
                <a:gd name="T2" fmla="*/ 0 w 19"/>
                <a:gd name="T3" fmla="*/ 0 h 1"/>
                <a:gd name="T4" fmla="*/ 19 w 19"/>
                <a:gd name="T5" fmla="*/ 0 h 1"/>
                <a:gd name="T6" fmla="*/ 2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2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1" name="Freeform 2710"/>
            <p:cNvSpPr>
              <a:spLocks/>
            </p:cNvSpPr>
            <p:nvPr/>
          </p:nvSpPr>
          <p:spPr bwMode="auto">
            <a:xfrm>
              <a:off x="3326" y="2957"/>
              <a:ext cx="19" cy="1"/>
            </a:xfrm>
            <a:custGeom>
              <a:avLst/>
              <a:gdLst>
                <a:gd name="T0" fmla="*/ 2 w 19"/>
                <a:gd name="T1" fmla="*/ 0 h 1"/>
                <a:gd name="T2" fmla="*/ 0 w 19"/>
                <a:gd name="T3" fmla="*/ 0 h 1"/>
                <a:gd name="T4" fmla="*/ 19 w 19"/>
                <a:gd name="T5" fmla="*/ 0 h 1"/>
                <a:gd name="T6" fmla="*/ 2 w 19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"/>
                <a:gd name="T14" fmla="*/ 19 w 19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">
                  <a:moveTo>
                    <a:pt x="2" y="0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2" name="Rectangle 2711"/>
            <p:cNvSpPr>
              <a:spLocks noChangeArrowheads="1"/>
            </p:cNvSpPr>
            <p:nvPr/>
          </p:nvSpPr>
          <p:spPr bwMode="auto">
            <a:xfrm>
              <a:off x="3328" y="2957"/>
              <a:ext cx="17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3" name="Rectangle 2712"/>
            <p:cNvSpPr>
              <a:spLocks noChangeArrowheads="1"/>
            </p:cNvSpPr>
            <p:nvPr/>
          </p:nvSpPr>
          <p:spPr bwMode="auto">
            <a:xfrm>
              <a:off x="3328" y="2957"/>
              <a:ext cx="17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4" name="Freeform 2713"/>
            <p:cNvSpPr>
              <a:spLocks/>
            </p:cNvSpPr>
            <p:nvPr/>
          </p:nvSpPr>
          <p:spPr bwMode="auto">
            <a:xfrm>
              <a:off x="3307" y="2957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 w 19"/>
                <a:gd name="T3" fmla="*/ 2 h 2"/>
                <a:gd name="T4" fmla="*/ 19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" y="2"/>
                  </a:lnTo>
                  <a:lnTo>
                    <a:pt x="1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5" name="Freeform 2714"/>
            <p:cNvSpPr>
              <a:spLocks/>
            </p:cNvSpPr>
            <p:nvPr/>
          </p:nvSpPr>
          <p:spPr bwMode="auto">
            <a:xfrm>
              <a:off x="3307" y="2957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 w 19"/>
                <a:gd name="T3" fmla="*/ 2 h 2"/>
                <a:gd name="T4" fmla="*/ 19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" y="2"/>
                  </a:lnTo>
                  <a:lnTo>
                    <a:pt x="1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6" name="Freeform 2715"/>
            <p:cNvSpPr>
              <a:spLocks/>
            </p:cNvSpPr>
            <p:nvPr/>
          </p:nvSpPr>
          <p:spPr bwMode="auto">
            <a:xfrm>
              <a:off x="3307" y="2957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9 w 19"/>
                <a:gd name="T3" fmla="*/ 0 h 2"/>
                <a:gd name="T4" fmla="*/ 19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7" name="Freeform 2716"/>
            <p:cNvSpPr>
              <a:spLocks/>
            </p:cNvSpPr>
            <p:nvPr/>
          </p:nvSpPr>
          <p:spPr bwMode="auto">
            <a:xfrm>
              <a:off x="3307" y="2957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9 w 19"/>
                <a:gd name="T3" fmla="*/ 0 h 2"/>
                <a:gd name="T4" fmla="*/ 19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8" name="Freeform 2717"/>
            <p:cNvSpPr>
              <a:spLocks/>
            </p:cNvSpPr>
            <p:nvPr/>
          </p:nvSpPr>
          <p:spPr bwMode="auto">
            <a:xfrm>
              <a:off x="3326" y="2957"/>
              <a:ext cx="17" cy="2"/>
            </a:xfrm>
            <a:custGeom>
              <a:avLst/>
              <a:gdLst>
                <a:gd name="T0" fmla="*/ 0 w 17"/>
                <a:gd name="T1" fmla="*/ 0 h 2"/>
                <a:gd name="T2" fmla="*/ 0 w 17"/>
                <a:gd name="T3" fmla="*/ 2 h 2"/>
                <a:gd name="T4" fmla="*/ 17 w 17"/>
                <a:gd name="T5" fmla="*/ 2 h 2"/>
                <a:gd name="T6" fmla="*/ 0 w 1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"/>
                <a:gd name="T14" fmla="*/ 17 w 1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">
                  <a:moveTo>
                    <a:pt x="0" y="0"/>
                  </a:moveTo>
                  <a:lnTo>
                    <a:pt x="0" y="2"/>
                  </a:lnTo>
                  <a:lnTo>
                    <a:pt x="1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9" name="Freeform 2718"/>
            <p:cNvSpPr>
              <a:spLocks/>
            </p:cNvSpPr>
            <p:nvPr/>
          </p:nvSpPr>
          <p:spPr bwMode="auto">
            <a:xfrm>
              <a:off x="3326" y="2957"/>
              <a:ext cx="17" cy="2"/>
            </a:xfrm>
            <a:custGeom>
              <a:avLst/>
              <a:gdLst>
                <a:gd name="T0" fmla="*/ 0 w 17"/>
                <a:gd name="T1" fmla="*/ 0 h 2"/>
                <a:gd name="T2" fmla="*/ 0 w 17"/>
                <a:gd name="T3" fmla="*/ 2 h 2"/>
                <a:gd name="T4" fmla="*/ 17 w 17"/>
                <a:gd name="T5" fmla="*/ 2 h 2"/>
                <a:gd name="T6" fmla="*/ 0 w 1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"/>
                <a:gd name="T14" fmla="*/ 17 w 1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">
                  <a:moveTo>
                    <a:pt x="0" y="0"/>
                  </a:moveTo>
                  <a:lnTo>
                    <a:pt x="0" y="2"/>
                  </a:lnTo>
                  <a:lnTo>
                    <a:pt x="1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0" name="Freeform 2719"/>
            <p:cNvSpPr>
              <a:spLocks/>
            </p:cNvSpPr>
            <p:nvPr/>
          </p:nvSpPr>
          <p:spPr bwMode="auto">
            <a:xfrm>
              <a:off x="3326" y="2957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9 w 19"/>
                <a:gd name="T3" fmla="*/ 0 h 2"/>
                <a:gd name="T4" fmla="*/ 17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1" name="Freeform 2720"/>
            <p:cNvSpPr>
              <a:spLocks/>
            </p:cNvSpPr>
            <p:nvPr/>
          </p:nvSpPr>
          <p:spPr bwMode="auto">
            <a:xfrm>
              <a:off x="3326" y="2957"/>
              <a:ext cx="19" cy="2"/>
            </a:xfrm>
            <a:custGeom>
              <a:avLst/>
              <a:gdLst>
                <a:gd name="T0" fmla="*/ 0 w 19"/>
                <a:gd name="T1" fmla="*/ 0 h 2"/>
                <a:gd name="T2" fmla="*/ 19 w 19"/>
                <a:gd name="T3" fmla="*/ 0 h 2"/>
                <a:gd name="T4" fmla="*/ 17 w 19"/>
                <a:gd name="T5" fmla="*/ 2 h 2"/>
                <a:gd name="T6" fmla="*/ 0 w 19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2"/>
                <a:gd name="T14" fmla="*/ 19 w 19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2">
                  <a:moveTo>
                    <a:pt x="0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2" name="Freeform 2721"/>
            <p:cNvSpPr>
              <a:spLocks/>
            </p:cNvSpPr>
            <p:nvPr/>
          </p:nvSpPr>
          <p:spPr bwMode="auto">
            <a:xfrm>
              <a:off x="3308" y="295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3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3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3" name="Freeform 2722"/>
            <p:cNvSpPr>
              <a:spLocks/>
            </p:cNvSpPr>
            <p:nvPr/>
          </p:nvSpPr>
          <p:spPr bwMode="auto">
            <a:xfrm>
              <a:off x="3308" y="295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3 w 18"/>
                <a:gd name="T3" fmla="*/ 1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3" y="1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4" name="Freeform 2723"/>
            <p:cNvSpPr>
              <a:spLocks/>
            </p:cNvSpPr>
            <p:nvPr/>
          </p:nvSpPr>
          <p:spPr bwMode="auto">
            <a:xfrm>
              <a:off x="3308" y="295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5" name="Freeform 2724"/>
            <p:cNvSpPr>
              <a:spLocks/>
            </p:cNvSpPr>
            <p:nvPr/>
          </p:nvSpPr>
          <p:spPr bwMode="auto">
            <a:xfrm>
              <a:off x="3308" y="2959"/>
              <a:ext cx="18" cy="1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18 w 18"/>
                <a:gd name="T5" fmla="*/ 1 h 1"/>
                <a:gd name="T6" fmla="*/ 0 w 1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"/>
                <a:gd name="T14" fmla="*/ 18 w 1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">
                  <a:moveTo>
                    <a:pt x="0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6" name="Freeform 2725"/>
            <p:cNvSpPr>
              <a:spLocks/>
            </p:cNvSpPr>
            <p:nvPr/>
          </p:nvSpPr>
          <p:spPr bwMode="auto">
            <a:xfrm>
              <a:off x="3326" y="2959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7" name="Freeform 2726"/>
            <p:cNvSpPr>
              <a:spLocks/>
            </p:cNvSpPr>
            <p:nvPr/>
          </p:nvSpPr>
          <p:spPr bwMode="auto">
            <a:xfrm>
              <a:off x="3326" y="2959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0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0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8" name="Freeform 2727"/>
            <p:cNvSpPr>
              <a:spLocks/>
            </p:cNvSpPr>
            <p:nvPr/>
          </p:nvSpPr>
          <p:spPr bwMode="auto">
            <a:xfrm>
              <a:off x="3326" y="295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5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9" name="Freeform 2728"/>
            <p:cNvSpPr>
              <a:spLocks/>
            </p:cNvSpPr>
            <p:nvPr/>
          </p:nvSpPr>
          <p:spPr bwMode="auto">
            <a:xfrm>
              <a:off x="3326" y="2959"/>
              <a:ext cx="17" cy="1"/>
            </a:xfrm>
            <a:custGeom>
              <a:avLst/>
              <a:gdLst>
                <a:gd name="T0" fmla="*/ 0 w 17"/>
                <a:gd name="T1" fmla="*/ 0 h 1"/>
                <a:gd name="T2" fmla="*/ 17 w 17"/>
                <a:gd name="T3" fmla="*/ 0 h 1"/>
                <a:gd name="T4" fmla="*/ 15 w 17"/>
                <a:gd name="T5" fmla="*/ 1 h 1"/>
                <a:gd name="T6" fmla="*/ 0 w 1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"/>
                <a:gd name="T14" fmla="*/ 17 w 1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0" name="Freeform 2729"/>
            <p:cNvSpPr>
              <a:spLocks/>
            </p:cNvSpPr>
            <p:nvPr/>
          </p:nvSpPr>
          <p:spPr bwMode="auto">
            <a:xfrm>
              <a:off x="3311" y="296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1" name="Freeform 2730"/>
            <p:cNvSpPr>
              <a:spLocks/>
            </p:cNvSpPr>
            <p:nvPr/>
          </p:nvSpPr>
          <p:spPr bwMode="auto">
            <a:xfrm>
              <a:off x="3311" y="296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2 w 15"/>
                <a:gd name="T3" fmla="*/ 1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2" y="1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2" name="Freeform 2731"/>
            <p:cNvSpPr>
              <a:spLocks/>
            </p:cNvSpPr>
            <p:nvPr/>
          </p:nvSpPr>
          <p:spPr bwMode="auto">
            <a:xfrm>
              <a:off x="3311" y="296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3" name="Freeform 2732"/>
            <p:cNvSpPr>
              <a:spLocks/>
            </p:cNvSpPr>
            <p:nvPr/>
          </p:nvSpPr>
          <p:spPr bwMode="auto">
            <a:xfrm>
              <a:off x="3311" y="296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5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4" name="Freeform 2733"/>
            <p:cNvSpPr>
              <a:spLocks/>
            </p:cNvSpPr>
            <p:nvPr/>
          </p:nvSpPr>
          <p:spPr bwMode="auto">
            <a:xfrm>
              <a:off x="3326" y="296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5" name="Freeform 2734"/>
            <p:cNvSpPr>
              <a:spLocks/>
            </p:cNvSpPr>
            <p:nvPr/>
          </p:nvSpPr>
          <p:spPr bwMode="auto">
            <a:xfrm>
              <a:off x="3326" y="2960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0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6" name="Freeform 2735"/>
            <p:cNvSpPr>
              <a:spLocks/>
            </p:cNvSpPr>
            <p:nvPr/>
          </p:nvSpPr>
          <p:spPr bwMode="auto">
            <a:xfrm>
              <a:off x="3326" y="296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3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7" name="Freeform 2736"/>
            <p:cNvSpPr>
              <a:spLocks/>
            </p:cNvSpPr>
            <p:nvPr/>
          </p:nvSpPr>
          <p:spPr bwMode="auto">
            <a:xfrm>
              <a:off x="3326" y="2960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13 w 15"/>
                <a:gd name="T5" fmla="*/ 1 h 1"/>
                <a:gd name="T6" fmla="*/ 0 w 1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"/>
                <a:gd name="T14" fmla="*/ 15 w 1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8" name="Freeform 2737"/>
            <p:cNvSpPr>
              <a:spLocks/>
            </p:cNvSpPr>
            <p:nvPr/>
          </p:nvSpPr>
          <p:spPr bwMode="auto">
            <a:xfrm>
              <a:off x="3313" y="296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2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2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9" name="Freeform 2738"/>
            <p:cNvSpPr>
              <a:spLocks/>
            </p:cNvSpPr>
            <p:nvPr/>
          </p:nvSpPr>
          <p:spPr bwMode="auto">
            <a:xfrm>
              <a:off x="3313" y="296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2 w 13"/>
                <a:gd name="T3" fmla="*/ 1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2" y="1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0" name="Freeform 2739"/>
            <p:cNvSpPr>
              <a:spLocks/>
            </p:cNvSpPr>
            <p:nvPr/>
          </p:nvSpPr>
          <p:spPr bwMode="auto">
            <a:xfrm>
              <a:off x="3313" y="296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1" name="Freeform 2740"/>
            <p:cNvSpPr>
              <a:spLocks/>
            </p:cNvSpPr>
            <p:nvPr/>
          </p:nvSpPr>
          <p:spPr bwMode="auto">
            <a:xfrm>
              <a:off x="3313" y="296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3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2" name="Freeform 2741"/>
            <p:cNvSpPr>
              <a:spLocks/>
            </p:cNvSpPr>
            <p:nvPr/>
          </p:nvSpPr>
          <p:spPr bwMode="auto">
            <a:xfrm>
              <a:off x="3326" y="2961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3" name="Freeform 2742"/>
            <p:cNvSpPr>
              <a:spLocks/>
            </p:cNvSpPr>
            <p:nvPr/>
          </p:nvSpPr>
          <p:spPr bwMode="auto">
            <a:xfrm>
              <a:off x="3326" y="2961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1 h 1"/>
                <a:gd name="T4" fmla="*/ 10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4" name="Freeform 2743"/>
            <p:cNvSpPr>
              <a:spLocks/>
            </p:cNvSpPr>
            <p:nvPr/>
          </p:nvSpPr>
          <p:spPr bwMode="auto">
            <a:xfrm>
              <a:off x="3326" y="296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0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5" name="Freeform 2744"/>
            <p:cNvSpPr>
              <a:spLocks/>
            </p:cNvSpPr>
            <p:nvPr/>
          </p:nvSpPr>
          <p:spPr bwMode="auto">
            <a:xfrm>
              <a:off x="3326" y="2961"/>
              <a:ext cx="13" cy="1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0 h 1"/>
                <a:gd name="T4" fmla="*/ 10 w 13"/>
                <a:gd name="T5" fmla="*/ 1 h 1"/>
                <a:gd name="T6" fmla="*/ 0 w 1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"/>
                <a:gd name="T14" fmla="*/ 13 w 1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">
                  <a:moveTo>
                    <a:pt x="0" y="0"/>
                  </a:moveTo>
                  <a:lnTo>
                    <a:pt x="13" y="0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6" name="Freeform 2745"/>
            <p:cNvSpPr>
              <a:spLocks/>
            </p:cNvSpPr>
            <p:nvPr/>
          </p:nvSpPr>
          <p:spPr bwMode="auto">
            <a:xfrm>
              <a:off x="3315" y="2962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3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3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7" name="Freeform 2746"/>
            <p:cNvSpPr>
              <a:spLocks/>
            </p:cNvSpPr>
            <p:nvPr/>
          </p:nvSpPr>
          <p:spPr bwMode="auto">
            <a:xfrm>
              <a:off x="3315" y="2962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3 w 11"/>
                <a:gd name="T3" fmla="*/ 1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3" y="1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8" name="Freeform 2747"/>
            <p:cNvSpPr>
              <a:spLocks/>
            </p:cNvSpPr>
            <p:nvPr/>
          </p:nvSpPr>
          <p:spPr bwMode="auto">
            <a:xfrm>
              <a:off x="3315" y="2962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9" name="Freeform 2748"/>
            <p:cNvSpPr>
              <a:spLocks/>
            </p:cNvSpPr>
            <p:nvPr/>
          </p:nvSpPr>
          <p:spPr bwMode="auto">
            <a:xfrm>
              <a:off x="3315" y="2962"/>
              <a:ext cx="11" cy="1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0 h 1"/>
                <a:gd name="T4" fmla="*/ 11 w 11"/>
                <a:gd name="T5" fmla="*/ 1 h 1"/>
                <a:gd name="T6" fmla="*/ 0 w 1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"/>
                <a:gd name="T14" fmla="*/ 11 w 1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">
                  <a:moveTo>
                    <a:pt x="0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0" name="Freeform 2749"/>
            <p:cNvSpPr>
              <a:spLocks/>
            </p:cNvSpPr>
            <p:nvPr/>
          </p:nvSpPr>
          <p:spPr bwMode="auto">
            <a:xfrm>
              <a:off x="3326" y="2962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1" name="Freeform 2750"/>
            <p:cNvSpPr>
              <a:spLocks/>
            </p:cNvSpPr>
            <p:nvPr/>
          </p:nvSpPr>
          <p:spPr bwMode="auto">
            <a:xfrm>
              <a:off x="3326" y="2962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2" name="Freeform 2751"/>
            <p:cNvSpPr>
              <a:spLocks/>
            </p:cNvSpPr>
            <p:nvPr/>
          </p:nvSpPr>
          <p:spPr bwMode="auto">
            <a:xfrm>
              <a:off x="3326" y="2962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3" name="Freeform 2752"/>
            <p:cNvSpPr>
              <a:spLocks/>
            </p:cNvSpPr>
            <p:nvPr/>
          </p:nvSpPr>
          <p:spPr bwMode="auto">
            <a:xfrm>
              <a:off x="3326" y="2962"/>
              <a:ext cx="10" cy="1"/>
            </a:xfrm>
            <a:custGeom>
              <a:avLst/>
              <a:gdLst>
                <a:gd name="T0" fmla="*/ 0 w 10"/>
                <a:gd name="T1" fmla="*/ 0 h 1"/>
                <a:gd name="T2" fmla="*/ 10 w 10"/>
                <a:gd name="T3" fmla="*/ 0 h 1"/>
                <a:gd name="T4" fmla="*/ 8 w 10"/>
                <a:gd name="T5" fmla="*/ 1 h 1"/>
                <a:gd name="T6" fmla="*/ 0 w 10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"/>
                <a:gd name="T14" fmla="*/ 10 w 1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">
                  <a:moveTo>
                    <a:pt x="0" y="0"/>
                  </a:moveTo>
                  <a:lnTo>
                    <a:pt x="10" y="0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4" name="Freeform 2753"/>
            <p:cNvSpPr>
              <a:spLocks/>
            </p:cNvSpPr>
            <p:nvPr/>
          </p:nvSpPr>
          <p:spPr bwMode="auto">
            <a:xfrm>
              <a:off x="3318" y="2963"/>
              <a:ext cx="8" cy="1"/>
            </a:xfrm>
            <a:custGeom>
              <a:avLst/>
              <a:gdLst>
                <a:gd name="T0" fmla="*/ 0 w 8"/>
                <a:gd name="T1" fmla="*/ 0 h 1"/>
                <a:gd name="T2" fmla="*/ 3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5" name="Freeform 2754"/>
            <p:cNvSpPr>
              <a:spLocks/>
            </p:cNvSpPr>
            <p:nvPr/>
          </p:nvSpPr>
          <p:spPr bwMode="auto">
            <a:xfrm>
              <a:off x="3318" y="2963"/>
              <a:ext cx="8" cy="1"/>
            </a:xfrm>
            <a:custGeom>
              <a:avLst/>
              <a:gdLst>
                <a:gd name="T0" fmla="*/ 0 w 8"/>
                <a:gd name="T1" fmla="*/ 0 h 1"/>
                <a:gd name="T2" fmla="*/ 3 w 8"/>
                <a:gd name="T3" fmla="*/ 0 h 1"/>
                <a:gd name="T4" fmla="*/ 8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6" name="Rectangle 2755"/>
            <p:cNvSpPr>
              <a:spLocks noChangeArrowheads="1"/>
            </p:cNvSpPr>
            <p:nvPr/>
          </p:nvSpPr>
          <p:spPr bwMode="auto">
            <a:xfrm>
              <a:off x="3318" y="2963"/>
              <a:ext cx="8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7" name="Rectangle 2756"/>
            <p:cNvSpPr>
              <a:spLocks noChangeArrowheads="1"/>
            </p:cNvSpPr>
            <p:nvPr/>
          </p:nvSpPr>
          <p:spPr bwMode="auto">
            <a:xfrm>
              <a:off x="3318" y="2963"/>
              <a:ext cx="8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8" name="Freeform 2757"/>
            <p:cNvSpPr>
              <a:spLocks/>
            </p:cNvSpPr>
            <p:nvPr/>
          </p:nvSpPr>
          <p:spPr bwMode="auto">
            <a:xfrm>
              <a:off x="3326" y="2963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9" name="Freeform 2758"/>
            <p:cNvSpPr>
              <a:spLocks/>
            </p:cNvSpPr>
            <p:nvPr/>
          </p:nvSpPr>
          <p:spPr bwMode="auto">
            <a:xfrm>
              <a:off x="3326" y="2963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0" name="Freeform 2759"/>
            <p:cNvSpPr>
              <a:spLocks/>
            </p:cNvSpPr>
            <p:nvPr/>
          </p:nvSpPr>
          <p:spPr bwMode="auto">
            <a:xfrm>
              <a:off x="3326" y="2963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5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1" name="Freeform 2760"/>
            <p:cNvSpPr>
              <a:spLocks/>
            </p:cNvSpPr>
            <p:nvPr/>
          </p:nvSpPr>
          <p:spPr bwMode="auto">
            <a:xfrm>
              <a:off x="3326" y="2963"/>
              <a:ext cx="8" cy="1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5 w 8"/>
                <a:gd name="T5" fmla="*/ 0 h 1"/>
                <a:gd name="T6" fmla="*/ 0 w 8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"/>
                <a:gd name="T14" fmla="*/ 8 w 8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">
                  <a:moveTo>
                    <a:pt x="0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2" name="Freeform 2761"/>
            <p:cNvSpPr>
              <a:spLocks/>
            </p:cNvSpPr>
            <p:nvPr/>
          </p:nvSpPr>
          <p:spPr bwMode="auto">
            <a:xfrm>
              <a:off x="3321" y="2963"/>
              <a:ext cx="5" cy="1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2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3" name="Freeform 2762"/>
            <p:cNvSpPr>
              <a:spLocks/>
            </p:cNvSpPr>
            <p:nvPr/>
          </p:nvSpPr>
          <p:spPr bwMode="auto">
            <a:xfrm>
              <a:off x="3321" y="2963"/>
              <a:ext cx="5" cy="1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2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4" name="Freeform 2763"/>
            <p:cNvSpPr>
              <a:spLocks/>
            </p:cNvSpPr>
            <p:nvPr/>
          </p:nvSpPr>
          <p:spPr bwMode="auto">
            <a:xfrm>
              <a:off x="3321" y="2963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5" name="Freeform 2764"/>
            <p:cNvSpPr>
              <a:spLocks/>
            </p:cNvSpPr>
            <p:nvPr/>
          </p:nvSpPr>
          <p:spPr bwMode="auto">
            <a:xfrm>
              <a:off x="3321" y="2963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5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6" name="Freeform 2765"/>
            <p:cNvSpPr>
              <a:spLocks/>
            </p:cNvSpPr>
            <p:nvPr/>
          </p:nvSpPr>
          <p:spPr bwMode="auto">
            <a:xfrm>
              <a:off x="3326" y="2963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7" name="Freeform 2766"/>
            <p:cNvSpPr>
              <a:spLocks/>
            </p:cNvSpPr>
            <p:nvPr/>
          </p:nvSpPr>
          <p:spPr bwMode="auto">
            <a:xfrm>
              <a:off x="3326" y="2963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8" name="Freeform 2767"/>
            <p:cNvSpPr>
              <a:spLocks/>
            </p:cNvSpPr>
            <p:nvPr/>
          </p:nvSpPr>
          <p:spPr bwMode="auto">
            <a:xfrm>
              <a:off x="3326" y="2963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2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9" name="Freeform 2768"/>
            <p:cNvSpPr>
              <a:spLocks/>
            </p:cNvSpPr>
            <p:nvPr/>
          </p:nvSpPr>
          <p:spPr bwMode="auto">
            <a:xfrm>
              <a:off x="3326" y="2963"/>
              <a:ext cx="5" cy="1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0 h 1"/>
                <a:gd name="T4" fmla="*/ 2 w 5"/>
                <a:gd name="T5" fmla="*/ 1 h 1"/>
                <a:gd name="T6" fmla="*/ 0 w 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1"/>
                <a:gd name="T14" fmla="*/ 5 w 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1">
                  <a:moveTo>
                    <a:pt x="0" y="0"/>
                  </a:moveTo>
                  <a:lnTo>
                    <a:pt x="5" y="0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0" name="Rectangle 2769"/>
            <p:cNvSpPr>
              <a:spLocks noChangeArrowheads="1"/>
            </p:cNvSpPr>
            <p:nvPr/>
          </p:nvSpPr>
          <p:spPr bwMode="auto">
            <a:xfrm>
              <a:off x="3323" y="2964"/>
              <a:ext cx="3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1" name="Rectangle 2770"/>
            <p:cNvSpPr>
              <a:spLocks noChangeArrowheads="1"/>
            </p:cNvSpPr>
            <p:nvPr/>
          </p:nvSpPr>
          <p:spPr bwMode="auto">
            <a:xfrm>
              <a:off x="3323" y="2964"/>
              <a:ext cx="3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2" name="Freeform 2771"/>
            <p:cNvSpPr>
              <a:spLocks/>
            </p:cNvSpPr>
            <p:nvPr/>
          </p:nvSpPr>
          <p:spPr bwMode="auto">
            <a:xfrm>
              <a:off x="3326" y="2964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3" name="Freeform 2772"/>
            <p:cNvSpPr>
              <a:spLocks/>
            </p:cNvSpPr>
            <p:nvPr/>
          </p:nvSpPr>
          <p:spPr bwMode="auto">
            <a:xfrm>
              <a:off x="3326" y="2964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4" name="Line 2773"/>
            <p:cNvSpPr>
              <a:spLocks noChangeShapeType="1"/>
            </p:cNvSpPr>
            <p:nvPr/>
          </p:nvSpPr>
          <p:spPr bwMode="auto">
            <a:xfrm>
              <a:off x="3684" y="1738"/>
              <a:ext cx="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5" name="Line 2774"/>
            <p:cNvSpPr>
              <a:spLocks noChangeShapeType="1"/>
            </p:cNvSpPr>
            <p:nvPr/>
          </p:nvSpPr>
          <p:spPr bwMode="auto">
            <a:xfrm>
              <a:off x="3658" y="1766"/>
              <a:ext cx="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6" name="Rectangle 2775"/>
            <p:cNvSpPr>
              <a:spLocks noChangeArrowheads="1"/>
            </p:cNvSpPr>
            <p:nvPr/>
          </p:nvSpPr>
          <p:spPr bwMode="auto">
            <a:xfrm>
              <a:off x="3684" y="1738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7" name="Rectangle 2776"/>
            <p:cNvSpPr>
              <a:spLocks noChangeArrowheads="1"/>
            </p:cNvSpPr>
            <p:nvPr/>
          </p:nvSpPr>
          <p:spPr bwMode="auto">
            <a:xfrm>
              <a:off x="3684" y="1738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8" name="Freeform 2777"/>
            <p:cNvSpPr>
              <a:spLocks/>
            </p:cNvSpPr>
            <p:nvPr/>
          </p:nvSpPr>
          <p:spPr bwMode="auto">
            <a:xfrm>
              <a:off x="3684" y="1738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9" name="Freeform 2778"/>
            <p:cNvSpPr>
              <a:spLocks/>
            </p:cNvSpPr>
            <p:nvPr/>
          </p:nvSpPr>
          <p:spPr bwMode="auto">
            <a:xfrm>
              <a:off x="3684" y="1738"/>
              <a:ext cx="6" cy="3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3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0" y="3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0" name="Freeform 2779"/>
            <p:cNvSpPr>
              <a:spLocks/>
            </p:cNvSpPr>
            <p:nvPr/>
          </p:nvSpPr>
          <p:spPr bwMode="auto">
            <a:xfrm>
              <a:off x="3684" y="1738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1" name="Freeform 2780"/>
            <p:cNvSpPr>
              <a:spLocks/>
            </p:cNvSpPr>
            <p:nvPr/>
          </p:nvSpPr>
          <p:spPr bwMode="auto">
            <a:xfrm>
              <a:off x="3684" y="1738"/>
              <a:ext cx="6" cy="3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0 h 3"/>
                <a:gd name="T4" fmla="*/ 6 w 6"/>
                <a:gd name="T5" fmla="*/ 3 h 3"/>
                <a:gd name="T6" fmla="*/ 0 w 6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"/>
                <a:gd name="T14" fmla="*/ 6 w 6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">
                  <a:moveTo>
                    <a:pt x="0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2" name="Freeform 2781"/>
            <p:cNvSpPr>
              <a:spLocks/>
            </p:cNvSpPr>
            <p:nvPr/>
          </p:nvSpPr>
          <p:spPr bwMode="auto">
            <a:xfrm>
              <a:off x="3684" y="174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3" name="Freeform 2782"/>
            <p:cNvSpPr>
              <a:spLocks/>
            </p:cNvSpPr>
            <p:nvPr/>
          </p:nvSpPr>
          <p:spPr bwMode="auto">
            <a:xfrm>
              <a:off x="3684" y="1741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4" name="Rectangle 2783"/>
            <p:cNvSpPr>
              <a:spLocks noChangeArrowheads="1"/>
            </p:cNvSpPr>
            <p:nvPr/>
          </p:nvSpPr>
          <p:spPr bwMode="auto">
            <a:xfrm>
              <a:off x="3684" y="1741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5" name="Rectangle 2784"/>
            <p:cNvSpPr>
              <a:spLocks noChangeArrowheads="1"/>
            </p:cNvSpPr>
            <p:nvPr/>
          </p:nvSpPr>
          <p:spPr bwMode="auto">
            <a:xfrm>
              <a:off x="3684" y="1741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6" name="Freeform 2785"/>
            <p:cNvSpPr>
              <a:spLocks/>
            </p:cNvSpPr>
            <p:nvPr/>
          </p:nvSpPr>
          <p:spPr bwMode="auto">
            <a:xfrm>
              <a:off x="3683" y="1741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7" name="Freeform 2786"/>
            <p:cNvSpPr>
              <a:spLocks/>
            </p:cNvSpPr>
            <p:nvPr/>
          </p:nvSpPr>
          <p:spPr bwMode="auto">
            <a:xfrm>
              <a:off x="3683" y="1741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8" name="Freeform 2787"/>
            <p:cNvSpPr>
              <a:spLocks/>
            </p:cNvSpPr>
            <p:nvPr/>
          </p:nvSpPr>
          <p:spPr bwMode="auto">
            <a:xfrm>
              <a:off x="3684" y="1741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9" name="Freeform 2788"/>
            <p:cNvSpPr>
              <a:spLocks/>
            </p:cNvSpPr>
            <p:nvPr/>
          </p:nvSpPr>
          <p:spPr bwMode="auto">
            <a:xfrm>
              <a:off x="3684" y="1741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0" name="Freeform 2789"/>
            <p:cNvSpPr>
              <a:spLocks/>
            </p:cNvSpPr>
            <p:nvPr/>
          </p:nvSpPr>
          <p:spPr bwMode="auto">
            <a:xfrm>
              <a:off x="3683" y="174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1" name="Freeform 2790"/>
            <p:cNvSpPr>
              <a:spLocks/>
            </p:cNvSpPr>
            <p:nvPr/>
          </p:nvSpPr>
          <p:spPr bwMode="auto">
            <a:xfrm>
              <a:off x="3683" y="1743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2" name="Freeform 2791"/>
            <p:cNvSpPr>
              <a:spLocks/>
            </p:cNvSpPr>
            <p:nvPr/>
          </p:nvSpPr>
          <p:spPr bwMode="auto">
            <a:xfrm>
              <a:off x="3683" y="1743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3" name="Freeform 2792"/>
            <p:cNvSpPr>
              <a:spLocks/>
            </p:cNvSpPr>
            <p:nvPr/>
          </p:nvSpPr>
          <p:spPr bwMode="auto">
            <a:xfrm>
              <a:off x="3683" y="1743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4" name="Freeform 2793"/>
            <p:cNvSpPr>
              <a:spLocks/>
            </p:cNvSpPr>
            <p:nvPr/>
          </p:nvSpPr>
          <p:spPr bwMode="auto">
            <a:xfrm>
              <a:off x="3683" y="1744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5" name="Freeform 2794"/>
            <p:cNvSpPr>
              <a:spLocks/>
            </p:cNvSpPr>
            <p:nvPr/>
          </p:nvSpPr>
          <p:spPr bwMode="auto">
            <a:xfrm>
              <a:off x="3683" y="1744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6" name="Freeform 2795"/>
            <p:cNvSpPr>
              <a:spLocks/>
            </p:cNvSpPr>
            <p:nvPr/>
          </p:nvSpPr>
          <p:spPr bwMode="auto">
            <a:xfrm>
              <a:off x="3683" y="174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7" name="Freeform 2796"/>
            <p:cNvSpPr>
              <a:spLocks/>
            </p:cNvSpPr>
            <p:nvPr/>
          </p:nvSpPr>
          <p:spPr bwMode="auto">
            <a:xfrm>
              <a:off x="3683" y="1744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8" name="Freeform 2797"/>
            <p:cNvSpPr>
              <a:spLocks/>
            </p:cNvSpPr>
            <p:nvPr/>
          </p:nvSpPr>
          <p:spPr bwMode="auto">
            <a:xfrm>
              <a:off x="3683" y="174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9" name="Freeform 2798"/>
            <p:cNvSpPr>
              <a:spLocks/>
            </p:cNvSpPr>
            <p:nvPr/>
          </p:nvSpPr>
          <p:spPr bwMode="auto">
            <a:xfrm>
              <a:off x="3683" y="174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0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0" name="Rectangle 2799"/>
            <p:cNvSpPr>
              <a:spLocks noChangeArrowheads="1"/>
            </p:cNvSpPr>
            <p:nvPr/>
          </p:nvSpPr>
          <p:spPr bwMode="auto">
            <a:xfrm>
              <a:off x="3683" y="1746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1" name="Rectangle 2800"/>
            <p:cNvSpPr>
              <a:spLocks noChangeArrowheads="1"/>
            </p:cNvSpPr>
            <p:nvPr/>
          </p:nvSpPr>
          <p:spPr bwMode="auto">
            <a:xfrm>
              <a:off x="3683" y="1746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2" name="Freeform 2801"/>
            <p:cNvSpPr>
              <a:spLocks/>
            </p:cNvSpPr>
            <p:nvPr/>
          </p:nvSpPr>
          <p:spPr bwMode="auto">
            <a:xfrm>
              <a:off x="3682" y="1746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3" name="Freeform 2802"/>
            <p:cNvSpPr>
              <a:spLocks/>
            </p:cNvSpPr>
            <p:nvPr/>
          </p:nvSpPr>
          <p:spPr bwMode="auto">
            <a:xfrm>
              <a:off x="3682" y="1746"/>
              <a:ext cx="6" cy="2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1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4" name="Freeform 2803"/>
            <p:cNvSpPr>
              <a:spLocks/>
            </p:cNvSpPr>
            <p:nvPr/>
          </p:nvSpPr>
          <p:spPr bwMode="auto">
            <a:xfrm>
              <a:off x="3683" y="1746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5" name="Freeform 2804"/>
            <p:cNvSpPr>
              <a:spLocks/>
            </p:cNvSpPr>
            <p:nvPr/>
          </p:nvSpPr>
          <p:spPr bwMode="auto">
            <a:xfrm>
              <a:off x="3683" y="1746"/>
              <a:ext cx="6" cy="2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5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6" name="Freeform 2805"/>
            <p:cNvSpPr>
              <a:spLocks/>
            </p:cNvSpPr>
            <p:nvPr/>
          </p:nvSpPr>
          <p:spPr bwMode="auto">
            <a:xfrm>
              <a:off x="3682" y="174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7" name="Freeform 2806"/>
            <p:cNvSpPr>
              <a:spLocks/>
            </p:cNvSpPr>
            <p:nvPr/>
          </p:nvSpPr>
          <p:spPr bwMode="auto">
            <a:xfrm>
              <a:off x="3682" y="1748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1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8" name="Freeform 2807"/>
            <p:cNvSpPr>
              <a:spLocks/>
            </p:cNvSpPr>
            <p:nvPr/>
          </p:nvSpPr>
          <p:spPr bwMode="auto">
            <a:xfrm>
              <a:off x="3682" y="1748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9" name="Freeform 2808"/>
            <p:cNvSpPr>
              <a:spLocks/>
            </p:cNvSpPr>
            <p:nvPr/>
          </p:nvSpPr>
          <p:spPr bwMode="auto">
            <a:xfrm>
              <a:off x="3682" y="1748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0" name="Freeform 2809"/>
            <p:cNvSpPr>
              <a:spLocks/>
            </p:cNvSpPr>
            <p:nvPr/>
          </p:nvSpPr>
          <p:spPr bwMode="auto">
            <a:xfrm>
              <a:off x="3681" y="1749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1" name="Freeform 2810"/>
            <p:cNvSpPr>
              <a:spLocks/>
            </p:cNvSpPr>
            <p:nvPr/>
          </p:nvSpPr>
          <p:spPr bwMode="auto">
            <a:xfrm>
              <a:off x="3681" y="1749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2" name="Freeform 2811"/>
            <p:cNvSpPr>
              <a:spLocks/>
            </p:cNvSpPr>
            <p:nvPr/>
          </p:nvSpPr>
          <p:spPr bwMode="auto">
            <a:xfrm>
              <a:off x="3682" y="174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3" name="Freeform 2812"/>
            <p:cNvSpPr>
              <a:spLocks/>
            </p:cNvSpPr>
            <p:nvPr/>
          </p:nvSpPr>
          <p:spPr bwMode="auto">
            <a:xfrm>
              <a:off x="3682" y="1749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6 w 6"/>
                <a:gd name="T5" fmla="*/ 1 h 1"/>
                <a:gd name="T6" fmla="*/ 0 w 6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"/>
                <a:gd name="T14" fmla="*/ 6 w 6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4" name="Freeform 2813"/>
            <p:cNvSpPr>
              <a:spLocks/>
            </p:cNvSpPr>
            <p:nvPr/>
          </p:nvSpPr>
          <p:spPr bwMode="auto">
            <a:xfrm>
              <a:off x="3681" y="1750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5" name="Freeform 2814"/>
            <p:cNvSpPr>
              <a:spLocks/>
            </p:cNvSpPr>
            <p:nvPr/>
          </p:nvSpPr>
          <p:spPr bwMode="auto">
            <a:xfrm>
              <a:off x="3681" y="1750"/>
              <a:ext cx="6" cy="2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2 h 2"/>
                <a:gd name="T4" fmla="*/ 6 w 6"/>
                <a:gd name="T5" fmla="*/ 2 h 2"/>
                <a:gd name="T6" fmla="*/ 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2"/>
                <a:gd name="T14" fmla="*/ 6 w 6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2">
                  <a:moveTo>
                    <a:pt x="0" y="0"/>
                  </a:moveTo>
                  <a:lnTo>
                    <a:pt x="0" y="2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6" name="Freeform 2815"/>
            <p:cNvSpPr>
              <a:spLocks/>
            </p:cNvSpPr>
            <p:nvPr/>
          </p:nvSpPr>
          <p:spPr bwMode="auto">
            <a:xfrm>
              <a:off x="3681" y="175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7" name="Freeform 2816"/>
            <p:cNvSpPr>
              <a:spLocks/>
            </p:cNvSpPr>
            <p:nvPr/>
          </p:nvSpPr>
          <p:spPr bwMode="auto">
            <a:xfrm>
              <a:off x="3681" y="1750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8" name="Freeform 2817"/>
            <p:cNvSpPr>
              <a:spLocks/>
            </p:cNvSpPr>
            <p:nvPr/>
          </p:nvSpPr>
          <p:spPr bwMode="auto">
            <a:xfrm>
              <a:off x="3680" y="1752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9" name="Freeform 2818"/>
            <p:cNvSpPr>
              <a:spLocks/>
            </p:cNvSpPr>
            <p:nvPr/>
          </p:nvSpPr>
          <p:spPr bwMode="auto">
            <a:xfrm>
              <a:off x="3680" y="1752"/>
              <a:ext cx="7" cy="1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0 h 1"/>
                <a:gd name="T4" fmla="*/ 7 w 7"/>
                <a:gd name="T5" fmla="*/ 0 h 1"/>
                <a:gd name="T6" fmla="*/ 1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1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0" name="Rectangle 2819"/>
            <p:cNvSpPr>
              <a:spLocks noChangeArrowheads="1"/>
            </p:cNvSpPr>
            <p:nvPr/>
          </p:nvSpPr>
          <p:spPr bwMode="auto">
            <a:xfrm>
              <a:off x="3681" y="1752"/>
              <a:ext cx="6" cy="1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1" name="Rectangle 2820"/>
            <p:cNvSpPr>
              <a:spLocks noChangeArrowheads="1"/>
            </p:cNvSpPr>
            <p:nvPr/>
          </p:nvSpPr>
          <p:spPr bwMode="auto">
            <a:xfrm>
              <a:off x="3681" y="1752"/>
              <a:ext cx="6" cy="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2" name="Freeform 2821"/>
            <p:cNvSpPr>
              <a:spLocks/>
            </p:cNvSpPr>
            <p:nvPr/>
          </p:nvSpPr>
          <p:spPr bwMode="auto">
            <a:xfrm>
              <a:off x="3679" y="1752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3" name="Freeform 2822"/>
            <p:cNvSpPr>
              <a:spLocks/>
            </p:cNvSpPr>
            <p:nvPr/>
          </p:nvSpPr>
          <p:spPr bwMode="auto">
            <a:xfrm>
              <a:off x="3679" y="1752"/>
              <a:ext cx="7" cy="2"/>
            </a:xfrm>
            <a:custGeom>
              <a:avLst/>
              <a:gdLst>
                <a:gd name="T0" fmla="*/ 1 w 7"/>
                <a:gd name="T1" fmla="*/ 0 h 2"/>
                <a:gd name="T2" fmla="*/ 0 w 7"/>
                <a:gd name="T3" fmla="*/ 2 h 2"/>
                <a:gd name="T4" fmla="*/ 7 w 7"/>
                <a:gd name="T5" fmla="*/ 2 h 2"/>
                <a:gd name="T6" fmla="*/ 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1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4" name="Freeform 2823"/>
            <p:cNvSpPr>
              <a:spLocks/>
            </p:cNvSpPr>
            <p:nvPr/>
          </p:nvSpPr>
          <p:spPr bwMode="auto">
            <a:xfrm>
              <a:off x="3680" y="1752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5" name="Freeform 2824"/>
            <p:cNvSpPr>
              <a:spLocks/>
            </p:cNvSpPr>
            <p:nvPr/>
          </p:nvSpPr>
          <p:spPr bwMode="auto">
            <a:xfrm>
              <a:off x="3680" y="1752"/>
              <a:ext cx="7" cy="2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6 w 7"/>
                <a:gd name="T5" fmla="*/ 2 h 2"/>
                <a:gd name="T6" fmla="*/ 0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2"/>
                <a:gd name="T14" fmla="*/ 7 w 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2">
                  <a:moveTo>
                    <a:pt x="0" y="0"/>
                  </a:moveTo>
                  <a:lnTo>
                    <a:pt x="7" y="0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6" name="Freeform 2825"/>
            <p:cNvSpPr>
              <a:spLocks/>
            </p:cNvSpPr>
            <p:nvPr/>
          </p:nvSpPr>
          <p:spPr bwMode="auto">
            <a:xfrm>
              <a:off x="3679" y="1754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2826"/>
            <p:cNvSpPr>
              <a:spLocks/>
            </p:cNvSpPr>
            <p:nvPr/>
          </p:nvSpPr>
          <p:spPr bwMode="auto">
            <a:xfrm>
              <a:off x="3679" y="1754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2827"/>
            <p:cNvSpPr>
              <a:spLocks/>
            </p:cNvSpPr>
            <p:nvPr/>
          </p:nvSpPr>
          <p:spPr bwMode="auto">
            <a:xfrm>
              <a:off x="3679" y="1754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2828"/>
            <p:cNvSpPr>
              <a:spLocks/>
            </p:cNvSpPr>
            <p:nvPr/>
          </p:nvSpPr>
          <p:spPr bwMode="auto">
            <a:xfrm>
              <a:off x="3679" y="1754"/>
              <a:ext cx="7" cy="1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0 h 1"/>
                <a:gd name="T4" fmla="*/ 7 w 7"/>
                <a:gd name="T5" fmla="*/ 1 h 1"/>
                <a:gd name="T6" fmla="*/ 0 w 7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"/>
                <a:gd name="T14" fmla="*/ 7 w 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">
                  <a:moveTo>
                    <a:pt x="0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089" name="Line 231"/>
          <p:cNvSpPr>
            <a:spLocks noChangeShapeType="1"/>
          </p:cNvSpPr>
          <p:nvPr/>
        </p:nvSpPr>
        <p:spPr bwMode="auto">
          <a:xfrm>
            <a:off x="6291263" y="2306638"/>
            <a:ext cx="1254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88" name="Rectangle 232"/>
          <p:cNvSpPr>
            <a:spLocks noChangeArrowheads="1"/>
          </p:cNvSpPr>
          <p:nvPr/>
        </p:nvSpPr>
        <p:spPr bwMode="auto">
          <a:xfrm>
            <a:off x="6284913" y="2170113"/>
            <a:ext cx="120650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R3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8091" name="Line 233"/>
          <p:cNvSpPr>
            <a:spLocks noChangeShapeType="1"/>
          </p:cNvSpPr>
          <p:nvPr/>
        </p:nvSpPr>
        <p:spPr bwMode="auto">
          <a:xfrm>
            <a:off x="6416675" y="2306638"/>
            <a:ext cx="101600" cy="904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92" name="Freeform 234"/>
          <p:cNvSpPr>
            <a:spLocks/>
          </p:cNvSpPr>
          <p:nvPr/>
        </p:nvSpPr>
        <p:spPr bwMode="auto">
          <a:xfrm>
            <a:off x="6513513" y="2392363"/>
            <a:ext cx="33337" cy="30162"/>
          </a:xfrm>
          <a:custGeom>
            <a:avLst/>
            <a:gdLst>
              <a:gd name="T0" fmla="*/ 5 w 21"/>
              <a:gd name="T1" fmla="*/ 0 h 19"/>
              <a:gd name="T2" fmla="*/ 0 w 21"/>
              <a:gd name="T3" fmla="*/ 7 h 19"/>
              <a:gd name="T4" fmla="*/ 21 w 21"/>
              <a:gd name="T5" fmla="*/ 19 h 19"/>
              <a:gd name="T6" fmla="*/ 5 w 21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19"/>
              <a:gd name="T14" fmla="*/ 21 w 21"/>
              <a:gd name="T15" fmla="*/ 19 h 1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19">
                <a:moveTo>
                  <a:pt x="5" y="0"/>
                </a:moveTo>
                <a:lnTo>
                  <a:pt x="0" y="7"/>
                </a:lnTo>
                <a:lnTo>
                  <a:pt x="21" y="19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93" name="Freeform 235"/>
          <p:cNvSpPr>
            <a:spLocks/>
          </p:cNvSpPr>
          <p:nvPr/>
        </p:nvSpPr>
        <p:spPr bwMode="auto">
          <a:xfrm>
            <a:off x="6513513" y="2392363"/>
            <a:ext cx="33337" cy="30162"/>
          </a:xfrm>
          <a:custGeom>
            <a:avLst/>
            <a:gdLst>
              <a:gd name="T0" fmla="*/ 5 w 21"/>
              <a:gd name="T1" fmla="*/ 0 h 19"/>
              <a:gd name="T2" fmla="*/ 0 w 21"/>
              <a:gd name="T3" fmla="*/ 7 h 19"/>
              <a:gd name="T4" fmla="*/ 21 w 21"/>
              <a:gd name="T5" fmla="*/ 19 h 19"/>
              <a:gd name="T6" fmla="*/ 5 w 21"/>
              <a:gd name="T7" fmla="*/ 0 h 19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19"/>
              <a:gd name="T14" fmla="*/ 21 w 21"/>
              <a:gd name="T15" fmla="*/ 19 h 1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19">
                <a:moveTo>
                  <a:pt x="5" y="0"/>
                </a:moveTo>
                <a:lnTo>
                  <a:pt x="0" y="7"/>
                </a:lnTo>
                <a:lnTo>
                  <a:pt x="21" y="19"/>
                </a:lnTo>
                <a:lnTo>
                  <a:pt x="5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94" name="Line 236"/>
          <p:cNvSpPr>
            <a:spLocks noChangeShapeType="1"/>
          </p:cNvSpPr>
          <p:nvPr/>
        </p:nvSpPr>
        <p:spPr bwMode="auto">
          <a:xfrm>
            <a:off x="6546850" y="2422525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95" name="Line 237"/>
          <p:cNvSpPr>
            <a:spLocks noChangeShapeType="1"/>
          </p:cNvSpPr>
          <p:nvPr/>
        </p:nvSpPr>
        <p:spPr bwMode="auto">
          <a:xfrm>
            <a:off x="6524625" y="2403475"/>
            <a:ext cx="15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96" name="Line 238"/>
          <p:cNvSpPr>
            <a:spLocks noChangeShapeType="1"/>
          </p:cNvSpPr>
          <p:nvPr/>
        </p:nvSpPr>
        <p:spPr bwMode="auto">
          <a:xfrm flipH="1">
            <a:off x="6877050" y="2689225"/>
            <a:ext cx="1730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95" name="Rectangle 239"/>
          <p:cNvSpPr>
            <a:spLocks noChangeArrowheads="1"/>
          </p:cNvSpPr>
          <p:nvPr/>
        </p:nvSpPr>
        <p:spPr bwMode="auto">
          <a:xfrm>
            <a:off x="6897688" y="2552700"/>
            <a:ext cx="173037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R15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8098" name="Line 240"/>
          <p:cNvSpPr>
            <a:spLocks noChangeShapeType="1"/>
          </p:cNvSpPr>
          <p:nvPr/>
        </p:nvSpPr>
        <p:spPr bwMode="auto">
          <a:xfrm flipH="1" flipV="1">
            <a:off x="6686550" y="2554288"/>
            <a:ext cx="190500" cy="1349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99" name="Line 241"/>
          <p:cNvSpPr>
            <a:spLocks noChangeShapeType="1"/>
          </p:cNvSpPr>
          <p:nvPr/>
        </p:nvSpPr>
        <p:spPr bwMode="auto">
          <a:xfrm>
            <a:off x="6618288" y="2503488"/>
            <a:ext cx="38100" cy="26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0" name="Freeform 242"/>
          <p:cNvSpPr>
            <a:spLocks/>
          </p:cNvSpPr>
          <p:nvPr/>
        </p:nvSpPr>
        <p:spPr bwMode="auto">
          <a:xfrm>
            <a:off x="6656388" y="2530475"/>
            <a:ext cx="33337" cy="28575"/>
          </a:xfrm>
          <a:custGeom>
            <a:avLst/>
            <a:gdLst>
              <a:gd name="T0" fmla="*/ 21 w 21"/>
              <a:gd name="T1" fmla="*/ 11 h 18"/>
              <a:gd name="T2" fmla="*/ 17 w 21"/>
              <a:gd name="T3" fmla="*/ 18 h 18"/>
              <a:gd name="T4" fmla="*/ 0 w 21"/>
              <a:gd name="T5" fmla="*/ 0 h 18"/>
              <a:gd name="T6" fmla="*/ 21 w 21"/>
              <a:gd name="T7" fmla="*/ 11 h 18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18"/>
              <a:gd name="T14" fmla="*/ 21 w 21"/>
              <a:gd name="T15" fmla="*/ 18 h 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18">
                <a:moveTo>
                  <a:pt x="21" y="11"/>
                </a:moveTo>
                <a:lnTo>
                  <a:pt x="17" y="18"/>
                </a:lnTo>
                <a:lnTo>
                  <a:pt x="0" y="0"/>
                </a:lnTo>
                <a:lnTo>
                  <a:pt x="21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1" name="Freeform 243"/>
          <p:cNvSpPr>
            <a:spLocks/>
          </p:cNvSpPr>
          <p:nvPr/>
        </p:nvSpPr>
        <p:spPr bwMode="auto">
          <a:xfrm>
            <a:off x="6656388" y="2530475"/>
            <a:ext cx="33337" cy="28575"/>
          </a:xfrm>
          <a:custGeom>
            <a:avLst/>
            <a:gdLst>
              <a:gd name="T0" fmla="*/ 21 w 21"/>
              <a:gd name="T1" fmla="*/ 11 h 18"/>
              <a:gd name="T2" fmla="*/ 17 w 21"/>
              <a:gd name="T3" fmla="*/ 18 h 18"/>
              <a:gd name="T4" fmla="*/ 0 w 21"/>
              <a:gd name="T5" fmla="*/ 0 h 18"/>
              <a:gd name="T6" fmla="*/ 21 w 21"/>
              <a:gd name="T7" fmla="*/ 11 h 18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18"/>
              <a:gd name="T14" fmla="*/ 21 w 21"/>
              <a:gd name="T15" fmla="*/ 18 h 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18">
                <a:moveTo>
                  <a:pt x="21" y="11"/>
                </a:moveTo>
                <a:lnTo>
                  <a:pt x="17" y="18"/>
                </a:lnTo>
                <a:lnTo>
                  <a:pt x="0" y="0"/>
                </a:lnTo>
                <a:lnTo>
                  <a:pt x="21" y="11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2" name="Line 244"/>
          <p:cNvSpPr>
            <a:spLocks noChangeShapeType="1"/>
          </p:cNvSpPr>
          <p:nvPr/>
        </p:nvSpPr>
        <p:spPr bwMode="auto">
          <a:xfrm>
            <a:off x="6656388" y="2530475"/>
            <a:ext cx="158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3" name="Line 245"/>
          <p:cNvSpPr>
            <a:spLocks noChangeShapeType="1"/>
          </p:cNvSpPr>
          <p:nvPr/>
        </p:nvSpPr>
        <p:spPr bwMode="auto">
          <a:xfrm>
            <a:off x="6618288" y="2503488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4" name="Line 246"/>
          <p:cNvSpPr>
            <a:spLocks noChangeShapeType="1"/>
          </p:cNvSpPr>
          <p:nvPr/>
        </p:nvSpPr>
        <p:spPr bwMode="auto">
          <a:xfrm flipV="1">
            <a:off x="5740400" y="2433638"/>
            <a:ext cx="30163" cy="33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5" name="Line 247"/>
          <p:cNvSpPr>
            <a:spLocks noChangeShapeType="1"/>
          </p:cNvSpPr>
          <p:nvPr/>
        </p:nvSpPr>
        <p:spPr bwMode="auto">
          <a:xfrm flipV="1">
            <a:off x="6553200" y="1554163"/>
            <a:ext cx="30163" cy="33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6" name="Line 248"/>
          <p:cNvSpPr>
            <a:spLocks noChangeShapeType="1"/>
          </p:cNvSpPr>
          <p:nvPr/>
        </p:nvSpPr>
        <p:spPr bwMode="auto">
          <a:xfrm flipV="1">
            <a:off x="5740400" y="2433638"/>
            <a:ext cx="79375" cy="873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7" name="Line 249"/>
          <p:cNvSpPr>
            <a:spLocks noChangeShapeType="1"/>
          </p:cNvSpPr>
          <p:nvPr/>
        </p:nvSpPr>
        <p:spPr bwMode="auto">
          <a:xfrm flipV="1">
            <a:off x="6553200" y="1554163"/>
            <a:ext cx="79375" cy="857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8" name="Line 250"/>
          <p:cNvSpPr>
            <a:spLocks noChangeShapeType="1"/>
          </p:cNvSpPr>
          <p:nvPr/>
        </p:nvSpPr>
        <p:spPr bwMode="auto">
          <a:xfrm flipV="1">
            <a:off x="5757863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09" name="Line 251"/>
          <p:cNvSpPr>
            <a:spLocks noChangeShapeType="1"/>
          </p:cNvSpPr>
          <p:nvPr/>
        </p:nvSpPr>
        <p:spPr bwMode="auto">
          <a:xfrm flipV="1">
            <a:off x="6553200" y="1573213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0" name="Line 252"/>
          <p:cNvSpPr>
            <a:spLocks noChangeShapeType="1"/>
          </p:cNvSpPr>
          <p:nvPr/>
        </p:nvSpPr>
        <p:spPr bwMode="auto">
          <a:xfrm flipV="1">
            <a:off x="5807075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1" name="Line 253"/>
          <p:cNvSpPr>
            <a:spLocks noChangeShapeType="1"/>
          </p:cNvSpPr>
          <p:nvPr/>
        </p:nvSpPr>
        <p:spPr bwMode="auto">
          <a:xfrm flipV="1">
            <a:off x="6553200" y="1625600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2" name="Line 254"/>
          <p:cNvSpPr>
            <a:spLocks noChangeShapeType="1"/>
          </p:cNvSpPr>
          <p:nvPr/>
        </p:nvSpPr>
        <p:spPr bwMode="auto">
          <a:xfrm flipV="1">
            <a:off x="5856288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3" name="Line 255"/>
          <p:cNvSpPr>
            <a:spLocks noChangeShapeType="1"/>
          </p:cNvSpPr>
          <p:nvPr/>
        </p:nvSpPr>
        <p:spPr bwMode="auto">
          <a:xfrm flipV="1">
            <a:off x="6553200" y="1679575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4" name="Line 256"/>
          <p:cNvSpPr>
            <a:spLocks noChangeShapeType="1"/>
          </p:cNvSpPr>
          <p:nvPr/>
        </p:nvSpPr>
        <p:spPr bwMode="auto">
          <a:xfrm flipV="1">
            <a:off x="5905500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5" name="Line 257"/>
          <p:cNvSpPr>
            <a:spLocks noChangeShapeType="1"/>
          </p:cNvSpPr>
          <p:nvPr/>
        </p:nvSpPr>
        <p:spPr bwMode="auto">
          <a:xfrm flipV="1">
            <a:off x="6592888" y="1731963"/>
            <a:ext cx="71437" cy="76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6" name="Line 258"/>
          <p:cNvSpPr>
            <a:spLocks noChangeShapeType="1"/>
          </p:cNvSpPr>
          <p:nvPr/>
        </p:nvSpPr>
        <p:spPr bwMode="auto">
          <a:xfrm flipV="1">
            <a:off x="5954713" y="2433638"/>
            <a:ext cx="10953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7" name="Line 259"/>
          <p:cNvSpPr>
            <a:spLocks noChangeShapeType="1"/>
          </p:cNvSpPr>
          <p:nvPr/>
        </p:nvSpPr>
        <p:spPr bwMode="auto">
          <a:xfrm flipV="1">
            <a:off x="6642100" y="1785938"/>
            <a:ext cx="22225" cy="222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8" name="Freeform 260"/>
          <p:cNvSpPr>
            <a:spLocks/>
          </p:cNvSpPr>
          <p:nvPr/>
        </p:nvSpPr>
        <p:spPr bwMode="auto">
          <a:xfrm>
            <a:off x="6002338" y="2433638"/>
            <a:ext cx="111125" cy="120650"/>
          </a:xfrm>
          <a:custGeom>
            <a:avLst/>
            <a:gdLst>
              <a:gd name="T0" fmla="*/ 0 w 70"/>
              <a:gd name="T1" fmla="*/ 76 h 76"/>
              <a:gd name="T2" fmla="*/ 56 w 70"/>
              <a:gd name="T3" fmla="*/ 16 h 76"/>
              <a:gd name="T4" fmla="*/ 70 w 70"/>
              <a:gd name="T5" fmla="*/ 0 h 76"/>
              <a:gd name="T6" fmla="*/ 0 60000 65536"/>
              <a:gd name="T7" fmla="*/ 0 60000 65536"/>
              <a:gd name="T8" fmla="*/ 0 60000 65536"/>
              <a:gd name="T9" fmla="*/ 0 w 70"/>
              <a:gd name="T10" fmla="*/ 0 h 76"/>
              <a:gd name="T11" fmla="*/ 70 w 70"/>
              <a:gd name="T12" fmla="*/ 76 h 7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" h="76">
                <a:moveTo>
                  <a:pt x="0" y="76"/>
                </a:moveTo>
                <a:lnTo>
                  <a:pt x="56" y="16"/>
                </a:lnTo>
                <a:lnTo>
                  <a:pt x="7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19" name="Freeform 261"/>
          <p:cNvSpPr>
            <a:spLocks/>
          </p:cNvSpPr>
          <p:nvPr/>
        </p:nvSpPr>
        <p:spPr bwMode="auto">
          <a:xfrm>
            <a:off x="6051550" y="2433638"/>
            <a:ext cx="111125" cy="120650"/>
          </a:xfrm>
          <a:custGeom>
            <a:avLst/>
            <a:gdLst>
              <a:gd name="T0" fmla="*/ 0 w 70"/>
              <a:gd name="T1" fmla="*/ 76 h 76"/>
              <a:gd name="T2" fmla="*/ 25 w 70"/>
              <a:gd name="T3" fmla="*/ 49 h 76"/>
              <a:gd name="T4" fmla="*/ 70 w 70"/>
              <a:gd name="T5" fmla="*/ 0 h 76"/>
              <a:gd name="T6" fmla="*/ 0 60000 65536"/>
              <a:gd name="T7" fmla="*/ 0 60000 65536"/>
              <a:gd name="T8" fmla="*/ 0 60000 65536"/>
              <a:gd name="T9" fmla="*/ 0 w 70"/>
              <a:gd name="T10" fmla="*/ 0 h 76"/>
              <a:gd name="T11" fmla="*/ 70 w 70"/>
              <a:gd name="T12" fmla="*/ 76 h 7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0" h="76">
                <a:moveTo>
                  <a:pt x="0" y="76"/>
                </a:moveTo>
                <a:lnTo>
                  <a:pt x="25" y="49"/>
                </a:lnTo>
                <a:lnTo>
                  <a:pt x="70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0" name="Line 262"/>
          <p:cNvSpPr>
            <a:spLocks noChangeShapeType="1"/>
          </p:cNvSpPr>
          <p:nvPr/>
        </p:nvSpPr>
        <p:spPr bwMode="auto">
          <a:xfrm flipV="1">
            <a:off x="6100763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1" name="Line 263"/>
          <p:cNvSpPr>
            <a:spLocks noChangeShapeType="1"/>
          </p:cNvSpPr>
          <p:nvPr/>
        </p:nvSpPr>
        <p:spPr bwMode="auto">
          <a:xfrm flipV="1">
            <a:off x="6553200" y="2058988"/>
            <a:ext cx="4763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2" name="Line 264"/>
          <p:cNvSpPr>
            <a:spLocks noChangeShapeType="1"/>
          </p:cNvSpPr>
          <p:nvPr/>
        </p:nvSpPr>
        <p:spPr bwMode="auto">
          <a:xfrm flipV="1">
            <a:off x="6149975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3" name="Line 265"/>
          <p:cNvSpPr>
            <a:spLocks noChangeShapeType="1"/>
          </p:cNvSpPr>
          <p:nvPr/>
        </p:nvSpPr>
        <p:spPr bwMode="auto">
          <a:xfrm flipV="1">
            <a:off x="6553200" y="2058988"/>
            <a:ext cx="53975" cy="587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4" name="Line 266"/>
          <p:cNvSpPr>
            <a:spLocks noChangeShapeType="1"/>
          </p:cNvSpPr>
          <p:nvPr/>
        </p:nvSpPr>
        <p:spPr bwMode="auto">
          <a:xfrm flipV="1">
            <a:off x="6199188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5" name="Line 267"/>
          <p:cNvSpPr>
            <a:spLocks noChangeShapeType="1"/>
          </p:cNvSpPr>
          <p:nvPr/>
        </p:nvSpPr>
        <p:spPr bwMode="auto">
          <a:xfrm flipV="1">
            <a:off x="6553200" y="2058988"/>
            <a:ext cx="103188" cy="1127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6" name="Line 268"/>
          <p:cNvSpPr>
            <a:spLocks noChangeShapeType="1"/>
          </p:cNvSpPr>
          <p:nvPr/>
        </p:nvSpPr>
        <p:spPr bwMode="auto">
          <a:xfrm flipV="1">
            <a:off x="6248400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7" name="Line 269"/>
          <p:cNvSpPr>
            <a:spLocks noChangeShapeType="1"/>
          </p:cNvSpPr>
          <p:nvPr/>
        </p:nvSpPr>
        <p:spPr bwMode="auto">
          <a:xfrm flipV="1">
            <a:off x="6553200" y="21034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8" name="Line 270"/>
          <p:cNvSpPr>
            <a:spLocks noChangeShapeType="1"/>
          </p:cNvSpPr>
          <p:nvPr/>
        </p:nvSpPr>
        <p:spPr bwMode="auto">
          <a:xfrm flipV="1">
            <a:off x="6297613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29" name="Line 271"/>
          <p:cNvSpPr>
            <a:spLocks noChangeShapeType="1"/>
          </p:cNvSpPr>
          <p:nvPr/>
        </p:nvSpPr>
        <p:spPr bwMode="auto">
          <a:xfrm flipV="1">
            <a:off x="6553200" y="2157413"/>
            <a:ext cx="111125" cy="1190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0" name="Line 272"/>
          <p:cNvSpPr>
            <a:spLocks noChangeShapeType="1"/>
          </p:cNvSpPr>
          <p:nvPr/>
        </p:nvSpPr>
        <p:spPr bwMode="auto">
          <a:xfrm flipV="1">
            <a:off x="6346825" y="2433638"/>
            <a:ext cx="109538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1" name="Line 273"/>
          <p:cNvSpPr>
            <a:spLocks noChangeShapeType="1"/>
          </p:cNvSpPr>
          <p:nvPr/>
        </p:nvSpPr>
        <p:spPr bwMode="auto">
          <a:xfrm flipV="1">
            <a:off x="6553200" y="2209800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2" name="Line 274"/>
          <p:cNvSpPr>
            <a:spLocks noChangeShapeType="1"/>
          </p:cNvSpPr>
          <p:nvPr/>
        </p:nvSpPr>
        <p:spPr bwMode="auto">
          <a:xfrm flipV="1">
            <a:off x="6394450" y="2433638"/>
            <a:ext cx="111125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3" name="Line 275"/>
          <p:cNvSpPr>
            <a:spLocks noChangeShapeType="1"/>
          </p:cNvSpPr>
          <p:nvPr/>
        </p:nvSpPr>
        <p:spPr bwMode="auto">
          <a:xfrm flipV="1">
            <a:off x="6553200" y="2263775"/>
            <a:ext cx="111125" cy="1190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4" name="Line 276"/>
          <p:cNvSpPr>
            <a:spLocks noChangeShapeType="1"/>
          </p:cNvSpPr>
          <p:nvPr/>
        </p:nvSpPr>
        <p:spPr bwMode="auto">
          <a:xfrm flipV="1">
            <a:off x="6443663" y="2316163"/>
            <a:ext cx="220662" cy="2381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5" name="Line 277"/>
          <p:cNvSpPr>
            <a:spLocks noChangeShapeType="1"/>
          </p:cNvSpPr>
          <p:nvPr/>
        </p:nvSpPr>
        <p:spPr bwMode="auto">
          <a:xfrm flipV="1">
            <a:off x="6492875" y="2368550"/>
            <a:ext cx="171450" cy="185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6" name="Line 278"/>
          <p:cNvSpPr>
            <a:spLocks noChangeShapeType="1"/>
          </p:cNvSpPr>
          <p:nvPr/>
        </p:nvSpPr>
        <p:spPr bwMode="auto">
          <a:xfrm flipV="1">
            <a:off x="6542088" y="2422525"/>
            <a:ext cx="122237" cy="1317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7" name="Line 279"/>
          <p:cNvSpPr>
            <a:spLocks noChangeShapeType="1"/>
          </p:cNvSpPr>
          <p:nvPr/>
        </p:nvSpPr>
        <p:spPr bwMode="auto">
          <a:xfrm flipV="1">
            <a:off x="6591300" y="2474913"/>
            <a:ext cx="73025" cy="793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8" name="Line 312"/>
          <p:cNvSpPr>
            <a:spLocks noChangeShapeType="1"/>
          </p:cNvSpPr>
          <p:nvPr/>
        </p:nvSpPr>
        <p:spPr bwMode="auto">
          <a:xfrm>
            <a:off x="6091238" y="2817813"/>
            <a:ext cx="1587" cy="1539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39" name="Line 313"/>
          <p:cNvSpPr>
            <a:spLocks noChangeShapeType="1"/>
          </p:cNvSpPr>
          <p:nvPr/>
        </p:nvSpPr>
        <p:spPr bwMode="auto">
          <a:xfrm flipH="1">
            <a:off x="5848350" y="2894013"/>
            <a:ext cx="2428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0" name="Line 314"/>
          <p:cNvSpPr>
            <a:spLocks noChangeShapeType="1"/>
          </p:cNvSpPr>
          <p:nvPr/>
        </p:nvSpPr>
        <p:spPr bwMode="auto">
          <a:xfrm flipH="1" flipV="1">
            <a:off x="5975350" y="2857500"/>
            <a:ext cx="1158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1" name="Line 315"/>
          <p:cNvSpPr>
            <a:spLocks noChangeShapeType="1"/>
          </p:cNvSpPr>
          <p:nvPr/>
        </p:nvSpPr>
        <p:spPr bwMode="auto">
          <a:xfrm flipH="1">
            <a:off x="5975350" y="2894013"/>
            <a:ext cx="115888" cy="365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2" name="Line 316"/>
          <p:cNvSpPr>
            <a:spLocks noChangeShapeType="1"/>
          </p:cNvSpPr>
          <p:nvPr/>
        </p:nvSpPr>
        <p:spPr bwMode="auto">
          <a:xfrm>
            <a:off x="5975350" y="2857500"/>
            <a:ext cx="1588" cy="730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3" name="Freeform 317"/>
          <p:cNvSpPr>
            <a:spLocks/>
          </p:cNvSpPr>
          <p:nvPr/>
        </p:nvSpPr>
        <p:spPr bwMode="auto">
          <a:xfrm>
            <a:off x="5975350" y="2857500"/>
            <a:ext cx="115888" cy="36513"/>
          </a:xfrm>
          <a:custGeom>
            <a:avLst/>
            <a:gdLst>
              <a:gd name="T0" fmla="*/ 0 w 73"/>
              <a:gd name="T1" fmla="*/ 0 h 23"/>
              <a:gd name="T2" fmla="*/ 0 w 73"/>
              <a:gd name="T3" fmla="*/ 23 h 23"/>
              <a:gd name="T4" fmla="*/ 73 w 73"/>
              <a:gd name="T5" fmla="*/ 23 h 23"/>
              <a:gd name="T6" fmla="*/ 0 w 73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23"/>
              <a:gd name="T14" fmla="*/ 73 w 73"/>
              <a:gd name="T15" fmla="*/ 23 h 2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23">
                <a:moveTo>
                  <a:pt x="0" y="0"/>
                </a:moveTo>
                <a:lnTo>
                  <a:pt x="0" y="23"/>
                </a:lnTo>
                <a:lnTo>
                  <a:pt x="73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4" name="Freeform 318"/>
          <p:cNvSpPr>
            <a:spLocks/>
          </p:cNvSpPr>
          <p:nvPr/>
        </p:nvSpPr>
        <p:spPr bwMode="auto">
          <a:xfrm>
            <a:off x="5975350" y="2857500"/>
            <a:ext cx="115888" cy="36513"/>
          </a:xfrm>
          <a:custGeom>
            <a:avLst/>
            <a:gdLst>
              <a:gd name="T0" fmla="*/ 0 w 73"/>
              <a:gd name="T1" fmla="*/ 0 h 23"/>
              <a:gd name="T2" fmla="*/ 0 w 73"/>
              <a:gd name="T3" fmla="*/ 23 h 23"/>
              <a:gd name="T4" fmla="*/ 73 w 73"/>
              <a:gd name="T5" fmla="*/ 23 h 23"/>
              <a:gd name="T6" fmla="*/ 0 w 73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23"/>
              <a:gd name="T14" fmla="*/ 73 w 73"/>
              <a:gd name="T15" fmla="*/ 23 h 2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23">
                <a:moveTo>
                  <a:pt x="0" y="0"/>
                </a:moveTo>
                <a:lnTo>
                  <a:pt x="0" y="23"/>
                </a:lnTo>
                <a:lnTo>
                  <a:pt x="73" y="23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5" name="Rectangle 319"/>
          <p:cNvSpPr>
            <a:spLocks noChangeArrowheads="1"/>
          </p:cNvSpPr>
          <p:nvPr/>
        </p:nvSpPr>
        <p:spPr bwMode="auto">
          <a:xfrm>
            <a:off x="5975350" y="2894013"/>
            <a:ext cx="115888" cy="158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6" name="Rectangle 320"/>
          <p:cNvSpPr>
            <a:spLocks noChangeArrowheads="1"/>
          </p:cNvSpPr>
          <p:nvPr/>
        </p:nvSpPr>
        <p:spPr bwMode="auto">
          <a:xfrm>
            <a:off x="5975350" y="2894013"/>
            <a:ext cx="1158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7" name="Rectangle 321"/>
          <p:cNvSpPr>
            <a:spLocks noChangeArrowheads="1"/>
          </p:cNvSpPr>
          <p:nvPr/>
        </p:nvSpPr>
        <p:spPr bwMode="auto">
          <a:xfrm>
            <a:off x="5975350" y="2894013"/>
            <a:ext cx="115888" cy="158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8" name="Rectangle 322"/>
          <p:cNvSpPr>
            <a:spLocks noChangeArrowheads="1"/>
          </p:cNvSpPr>
          <p:nvPr/>
        </p:nvSpPr>
        <p:spPr bwMode="auto">
          <a:xfrm>
            <a:off x="5975350" y="2894013"/>
            <a:ext cx="115888" cy="1587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49" name="Freeform 323"/>
          <p:cNvSpPr>
            <a:spLocks/>
          </p:cNvSpPr>
          <p:nvPr/>
        </p:nvSpPr>
        <p:spPr bwMode="auto">
          <a:xfrm>
            <a:off x="5975350" y="2894013"/>
            <a:ext cx="115888" cy="36512"/>
          </a:xfrm>
          <a:custGeom>
            <a:avLst/>
            <a:gdLst>
              <a:gd name="T0" fmla="*/ 0 w 73"/>
              <a:gd name="T1" fmla="*/ 0 h 23"/>
              <a:gd name="T2" fmla="*/ 73 w 73"/>
              <a:gd name="T3" fmla="*/ 0 h 23"/>
              <a:gd name="T4" fmla="*/ 0 w 73"/>
              <a:gd name="T5" fmla="*/ 23 h 23"/>
              <a:gd name="T6" fmla="*/ 0 w 73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23"/>
              <a:gd name="T14" fmla="*/ 73 w 73"/>
              <a:gd name="T15" fmla="*/ 23 h 2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23">
                <a:moveTo>
                  <a:pt x="0" y="0"/>
                </a:moveTo>
                <a:lnTo>
                  <a:pt x="73" y="0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50" name="Rectangle 324"/>
          <p:cNvSpPr>
            <a:spLocks noChangeArrowheads="1"/>
          </p:cNvSpPr>
          <p:nvPr/>
        </p:nvSpPr>
        <p:spPr bwMode="auto">
          <a:xfrm>
            <a:off x="6062663" y="2987675"/>
            <a:ext cx="7937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-Condense" pitchFamily="2" charset="0"/>
              </a:rPr>
              <a:t>B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8151" name="Freeform 325"/>
          <p:cNvSpPr>
            <a:spLocks/>
          </p:cNvSpPr>
          <p:nvPr/>
        </p:nvSpPr>
        <p:spPr bwMode="auto">
          <a:xfrm>
            <a:off x="5975350" y="2894013"/>
            <a:ext cx="115888" cy="36512"/>
          </a:xfrm>
          <a:custGeom>
            <a:avLst/>
            <a:gdLst>
              <a:gd name="T0" fmla="*/ 0 w 73"/>
              <a:gd name="T1" fmla="*/ 0 h 23"/>
              <a:gd name="T2" fmla="*/ 73 w 73"/>
              <a:gd name="T3" fmla="*/ 0 h 23"/>
              <a:gd name="T4" fmla="*/ 0 w 73"/>
              <a:gd name="T5" fmla="*/ 23 h 23"/>
              <a:gd name="T6" fmla="*/ 0 w 73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23"/>
              <a:gd name="T14" fmla="*/ 73 w 73"/>
              <a:gd name="T15" fmla="*/ 23 h 2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23">
                <a:moveTo>
                  <a:pt x="0" y="0"/>
                </a:moveTo>
                <a:lnTo>
                  <a:pt x="73" y="0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52" name="Line 326"/>
          <p:cNvSpPr>
            <a:spLocks noChangeShapeType="1"/>
          </p:cNvSpPr>
          <p:nvPr/>
        </p:nvSpPr>
        <p:spPr bwMode="auto">
          <a:xfrm>
            <a:off x="6091238" y="1860550"/>
            <a:ext cx="1587" cy="1539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53" name="Line 327"/>
          <p:cNvSpPr>
            <a:spLocks noChangeShapeType="1"/>
          </p:cNvSpPr>
          <p:nvPr/>
        </p:nvSpPr>
        <p:spPr bwMode="auto">
          <a:xfrm flipH="1">
            <a:off x="5848350" y="1936750"/>
            <a:ext cx="2428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54" name="Line 328"/>
          <p:cNvSpPr>
            <a:spLocks noChangeShapeType="1"/>
          </p:cNvSpPr>
          <p:nvPr/>
        </p:nvSpPr>
        <p:spPr bwMode="auto">
          <a:xfrm flipH="1" flipV="1">
            <a:off x="5975350" y="1900238"/>
            <a:ext cx="115888" cy="365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55" name="Line 329"/>
          <p:cNvSpPr>
            <a:spLocks noChangeShapeType="1"/>
          </p:cNvSpPr>
          <p:nvPr/>
        </p:nvSpPr>
        <p:spPr bwMode="auto">
          <a:xfrm flipH="1">
            <a:off x="5975350" y="1936750"/>
            <a:ext cx="115888" cy="38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56" name="Line 330"/>
          <p:cNvSpPr>
            <a:spLocks noChangeShapeType="1"/>
          </p:cNvSpPr>
          <p:nvPr/>
        </p:nvSpPr>
        <p:spPr bwMode="auto">
          <a:xfrm>
            <a:off x="5975350" y="1900238"/>
            <a:ext cx="1588" cy="746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57" name="Freeform 331"/>
          <p:cNvSpPr>
            <a:spLocks/>
          </p:cNvSpPr>
          <p:nvPr/>
        </p:nvSpPr>
        <p:spPr bwMode="auto">
          <a:xfrm>
            <a:off x="5975350" y="1900238"/>
            <a:ext cx="115888" cy="36512"/>
          </a:xfrm>
          <a:custGeom>
            <a:avLst/>
            <a:gdLst>
              <a:gd name="T0" fmla="*/ 0 w 73"/>
              <a:gd name="T1" fmla="*/ 0 h 23"/>
              <a:gd name="T2" fmla="*/ 0 w 73"/>
              <a:gd name="T3" fmla="*/ 23 h 23"/>
              <a:gd name="T4" fmla="*/ 73 w 73"/>
              <a:gd name="T5" fmla="*/ 23 h 23"/>
              <a:gd name="T6" fmla="*/ 0 w 73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23"/>
              <a:gd name="T14" fmla="*/ 73 w 73"/>
              <a:gd name="T15" fmla="*/ 23 h 2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23">
                <a:moveTo>
                  <a:pt x="0" y="0"/>
                </a:moveTo>
                <a:lnTo>
                  <a:pt x="0" y="23"/>
                </a:lnTo>
                <a:lnTo>
                  <a:pt x="73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58" name="Freeform 332"/>
          <p:cNvSpPr>
            <a:spLocks/>
          </p:cNvSpPr>
          <p:nvPr/>
        </p:nvSpPr>
        <p:spPr bwMode="auto">
          <a:xfrm>
            <a:off x="5975350" y="1900238"/>
            <a:ext cx="115888" cy="36512"/>
          </a:xfrm>
          <a:custGeom>
            <a:avLst/>
            <a:gdLst>
              <a:gd name="T0" fmla="*/ 0 w 73"/>
              <a:gd name="T1" fmla="*/ 0 h 23"/>
              <a:gd name="T2" fmla="*/ 0 w 73"/>
              <a:gd name="T3" fmla="*/ 23 h 23"/>
              <a:gd name="T4" fmla="*/ 73 w 73"/>
              <a:gd name="T5" fmla="*/ 23 h 23"/>
              <a:gd name="T6" fmla="*/ 0 w 73"/>
              <a:gd name="T7" fmla="*/ 0 h 23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23"/>
              <a:gd name="T14" fmla="*/ 73 w 73"/>
              <a:gd name="T15" fmla="*/ 23 h 2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23">
                <a:moveTo>
                  <a:pt x="0" y="0"/>
                </a:moveTo>
                <a:lnTo>
                  <a:pt x="0" y="23"/>
                </a:lnTo>
                <a:lnTo>
                  <a:pt x="73" y="23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59" name="Rectangle 333"/>
          <p:cNvSpPr>
            <a:spLocks noChangeArrowheads="1"/>
          </p:cNvSpPr>
          <p:nvPr/>
        </p:nvSpPr>
        <p:spPr bwMode="auto">
          <a:xfrm>
            <a:off x="5975350" y="1936750"/>
            <a:ext cx="115888" cy="158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60" name="Rectangle 334"/>
          <p:cNvSpPr>
            <a:spLocks noChangeArrowheads="1"/>
          </p:cNvSpPr>
          <p:nvPr/>
        </p:nvSpPr>
        <p:spPr bwMode="auto">
          <a:xfrm>
            <a:off x="5975350" y="1936750"/>
            <a:ext cx="115888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61" name="Rectangle 335"/>
          <p:cNvSpPr>
            <a:spLocks noChangeArrowheads="1"/>
          </p:cNvSpPr>
          <p:nvPr/>
        </p:nvSpPr>
        <p:spPr bwMode="auto">
          <a:xfrm>
            <a:off x="5975350" y="1936750"/>
            <a:ext cx="115888" cy="158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62" name="Rectangle 336"/>
          <p:cNvSpPr>
            <a:spLocks noChangeArrowheads="1"/>
          </p:cNvSpPr>
          <p:nvPr/>
        </p:nvSpPr>
        <p:spPr bwMode="auto">
          <a:xfrm>
            <a:off x="5975350" y="1936750"/>
            <a:ext cx="115888" cy="1588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63" name="Freeform 337"/>
          <p:cNvSpPr>
            <a:spLocks/>
          </p:cNvSpPr>
          <p:nvPr/>
        </p:nvSpPr>
        <p:spPr bwMode="auto">
          <a:xfrm>
            <a:off x="5975350" y="1936750"/>
            <a:ext cx="115888" cy="38100"/>
          </a:xfrm>
          <a:custGeom>
            <a:avLst/>
            <a:gdLst>
              <a:gd name="T0" fmla="*/ 0 w 73"/>
              <a:gd name="T1" fmla="*/ 0 h 24"/>
              <a:gd name="T2" fmla="*/ 73 w 73"/>
              <a:gd name="T3" fmla="*/ 0 h 24"/>
              <a:gd name="T4" fmla="*/ 0 w 73"/>
              <a:gd name="T5" fmla="*/ 24 h 24"/>
              <a:gd name="T6" fmla="*/ 0 w 73"/>
              <a:gd name="T7" fmla="*/ 0 h 24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24"/>
              <a:gd name="T14" fmla="*/ 73 w 73"/>
              <a:gd name="T15" fmla="*/ 24 h 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24">
                <a:moveTo>
                  <a:pt x="0" y="0"/>
                </a:moveTo>
                <a:lnTo>
                  <a:pt x="73" y="0"/>
                </a:lnTo>
                <a:lnTo>
                  <a:pt x="0" y="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64" name="Rectangle 338"/>
          <p:cNvSpPr>
            <a:spLocks noChangeArrowheads="1"/>
          </p:cNvSpPr>
          <p:nvPr/>
        </p:nvSpPr>
        <p:spPr bwMode="auto">
          <a:xfrm>
            <a:off x="6062663" y="1665288"/>
            <a:ext cx="7937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-Condense" pitchFamily="2" charset="0"/>
              </a:rPr>
              <a:t>B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8165" name="Rectangle 339"/>
          <p:cNvSpPr>
            <a:spLocks noChangeArrowheads="1"/>
          </p:cNvSpPr>
          <p:nvPr/>
        </p:nvSpPr>
        <p:spPr bwMode="auto">
          <a:xfrm>
            <a:off x="6048375" y="1052513"/>
            <a:ext cx="3016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100">
                <a:solidFill>
                  <a:srgbClr val="000000"/>
                </a:solidFill>
                <a:latin typeface="VNI-Helve-Condense" pitchFamily="2" charset="0"/>
              </a:rPr>
              <a:t>A - A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8166" name="Freeform 344"/>
          <p:cNvSpPr>
            <a:spLocks/>
          </p:cNvSpPr>
          <p:nvPr/>
        </p:nvSpPr>
        <p:spPr bwMode="auto">
          <a:xfrm>
            <a:off x="5975350" y="1936750"/>
            <a:ext cx="115888" cy="38100"/>
          </a:xfrm>
          <a:custGeom>
            <a:avLst/>
            <a:gdLst>
              <a:gd name="T0" fmla="*/ 0 w 73"/>
              <a:gd name="T1" fmla="*/ 0 h 24"/>
              <a:gd name="T2" fmla="*/ 73 w 73"/>
              <a:gd name="T3" fmla="*/ 0 h 24"/>
              <a:gd name="T4" fmla="*/ 0 w 73"/>
              <a:gd name="T5" fmla="*/ 24 h 24"/>
              <a:gd name="T6" fmla="*/ 0 w 73"/>
              <a:gd name="T7" fmla="*/ 0 h 24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24"/>
              <a:gd name="T14" fmla="*/ 73 w 73"/>
              <a:gd name="T15" fmla="*/ 24 h 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24">
                <a:moveTo>
                  <a:pt x="0" y="0"/>
                </a:moveTo>
                <a:lnTo>
                  <a:pt x="73" y="0"/>
                </a:lnTo>
                <a:lnTo>
                  <a:pt x="0" y="24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67" name="Line 369"/>
          <p:cNvSpPr>
            <a:spLocks noChangeShapeType="1"/>
          </p:cNvSpPr>
          <p:nvPr/>
        </p:nvSpPr>
        <p:spPr bwMode="auto">
          <a:xfrm flipH="1">
            <a:off x="5589588" y="2554288"/>
            <a:ext cx="1222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68" name="Line 370"/>
          <p:cNvSpPr>
            <a:spLocks noChangeShapeType="1"/>
          </p:cNvSpPr>
          <p:nvPr/>
        </p:nvSpPr>
        <p:spPr bwMode="auto">
          <a:xfrm flipH="1">
            <a:off x="5589588" y="2433638"/>
            <a:ext cx="1222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69" name="Line 371"/>
          <p:cNvSpPr>
            <a:spLocks noChangeShapeType="1"/>
          </p:cNvSpPr>
          <p:nvPr/>
        </p:nvSpPr>
        <p:spPr bwMode="auto">
          <a:xfrm>
            <a:off x="5618163" y="2593975"/>
            <a:ext cx="1587" cy="396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70" name="Line 372"/>
          <p:cNvSpPr>
            <a:spLocks noChangeShapeType="1"/>
          </p:cNvSpPr>
          <p:nvPr/>
        </p:nvSpPr>
        <p:spPr bwMode="auto">
          <a:xfrm flipV="1">
            <a:off x="5618163" y="2206625"/>
            <a:ext cx="1587" cy="1873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71" name="Line 373"/>
          <p:cNvSpPr>
            <a:spLocks noChangeShapeType="1"/>
          </p:cNvSpPr>
          <p:nvPr/>
        </p:nvSpPr>
        <p:spPr bwMode="auto">
          <a:xfrm flipV="1">
            <a:off x="5618163" y="2433638"/>
            <a:ext cx="1587" cy="120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72" name="Freeform 374"/>
          <p:cNvSpPr>
            <a:spLocks/>
          </p:cNvSpPr>
          <p:nvPr/>
        </p:nvSpPr>
        <p:spPr bwMode="auto">
          <a:xfrm>
            <a:off x="5611813" y="2554288"/>
            <a:ext cx="12700" cy="39687"/>
          </a:xfrm>
          <a:custGeom>
            <a:avLst/>
            <a:gdLst>
              <a:gd name="T0" fmla="*/ 0 w 8"/>
              <a:gd name="T1" fmla="*/ 25 h 25"/>
              <a:gd name="T2" fmla="*/ 8 w 8"/>
              <a:gd name="T3" fmla="*/ 25 h 25"/>
              <a:gd name="T4" fmla="*/ 4 w 8"/>
              <a:gd name="T5" fmla="*/ 0 h 25"/>
              <a:gd name="T6" fmla="*/ 0 w 8"/>
              <a:gd name="T7" fmla="*/ 25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25"/>
                </a:moveTo>
                <a:lnTo>
                  <a:pt x="8" y="25"/>
                </a:lnTo>
                <a:lnTo>
                  <a:pt x="4" y="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73" name="Freeform 375"/>
          <p:cNvSpPr>
            <a:spLocks/>
          </p:cNvSpPr>
          <p:nvPr/>
        </p:nvSpPr>
        <p:spPr bwMode="auto">
          <a:xfrm>
            <a:off x="5611813" y="2554288"/>
            <a:ext cx="12700" cy="39687"/>
          </a:xfrm>
          <a:custGeom>
            <a:avLst/>
            <a:gdLst>
              <a:gd name="T0" fmla="*/ 0 w 8"/>
              <a:gd name="T1" fmla="*/ 25 h 25"/>
              <a:gd name="T2" fmla="*/ 8 w 8"/>
              <a:gd name="T3" fmla="*/ 25 h 25"/>
              <a:gd name="T4" fmla="*/ 4 w 8"/>
              <a:gd name="T5" fmla="*/ 0 h 25"/>
              <a:gd name="T6" fmla="*/ 0 w 8"/>
              <a:gd name="T7" fmla="*/ 25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25"/>
                </a:moveTo>
                <a:lnTo>
                  <a:pt x="8" y="25"/>
                </a:lnTo>
                <a:lnTo>
                  <a:pt x="4" y="0"/>
                </a:lnTo>
                <a:lnTo>
                  <a:pt x="0" y="2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74" name="Freeform 376"/>
          <p:cNvSpPr>
            <a:spLocks/>
          </p:cNvSpPr>
          <p:nvPr/>
        </p:nvSpPr>
        <p:spPr bwMode="auto">
          <a:xfrm>
            <a:off x="5611813" y="2393950"/>
            <a:ext cx="12700" cy="39688"/>
          </a:xfrm>
          <a:custGeom>
            <a:avLst/>
            <a:gdLst>
              <a:gd name="T0" fmla="*/ 0 w 8"/>
              <a:gd name="T1" fmla="*/ 0 h 25"/>
              <a:gd name="T2" fmla="*/ 8 w 8"/>
              <a:gd name="T3" fmla="*/ 0 h 25"/>
              <a:gd name="T4" fmla="*/ 4 w 8"/>
              <a:gd name="T5" fmla="*/ 25 h 25"/>
              <a:gd name="T6" fmla="*/ 0 w 8"/>
              <a:gd name="T7" fmla="*/ 0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0"/>
                </a:moveTo>
                <a:lnTo>
                  <a:pt x="8" y="0"/>
                </a:lnTo>
                <a:lnTo>
                  <a:pt x="4" y="2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433" name="Rectangle 377"/>
          <p:cNvSpPr>
            <a:spLocks noChangeArrowheads="1"/>
          </p:cNvSpPr>
          <p:nvPr/>
        </p:nvSpPr>
        <p:spPr bwMode="auto">
          <a:xfrm rot="-5400000">
            <a:off x="5502275" y="2209800"/>
            <a:ext cx="104775" cy="13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Arial Narrow" pitchFamily="34" charset="0"/>
              </a:rPr>
              <a:t>12</a:t>
            </a:r>
            <a:endParaRPr lang="en-US" sz="1800">
              <a:latin typeface="Tahoma" pitchFamily="34" charset="0"/>
            </a:endParaRPr>
          </a:p>
        </p:txBody>
      </p:sp>
      <p:sp>
        <p:nvSpPr>
          <p:cNvPr id="28176" name="Freeform 378"/>
          <p:cNvSpPr>
            <a:spLocks/>
          </p:cNvSpPr>
          <p:nvPr/>
        </p:nvSpPr>
        <p:spPr bwMode="auto">
          <a:xfrm>
            <a:off x="5611813" y="2393950"/>
            <a:ext cx="12700" cy="39688"/>
          </a:xfrm>
          <a:custGeom>
            <a:avLst/>
            <a:gdLst>
              <a:gd name="T0" fmla="*/ 0 w 8"/>
              <a:gd name="T1" fmla="*/ 0 h 25"/>
              <a:gd name="T2" fmla="*/ 8 w 8"/>
              <a:gd name="T3" fmla="*/ 0 h 25"/>
              <a:gd name="T4" fmla="*/ 4 w 8"/>
              <a:gd name="T5" fmla="*/ 25 h 25"/>
              <a:gd name="T6" fmla="*/ 0 w 8"/>
              <a:gd name="T7" fmla="*/ 0 h 25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25"/>
              <a:gd name="T14" fmla="*/ 8 w 8"/>
              <a:gd name="T15" fmla="*/ 25 h 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25">
                <a:moveTo>
                  <a:pt x="0" y="0"/>
                </a:moveTo>
                <a:lnTo>
                  <a:pt x="8" y="0"/>
                </a:lnTo>
                <a:lnTo>
                  <a:pt x="4" y="25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77" name="Line 381"/>
          <p:cNvSpPr>
            <a:spLocks noChangeShapeType="1"/>
          </p:cNvSpPr>
          <p:nvPr/>
        </p:nvSpPr>
        <p:spPr bwMode="auto">
          <a:xfrm>
            <a:off x="5740400" y="2554288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78" name="Line 382"/>
          <p:cNvSpPr>
            <a:spLocks noChangeShapeType="1"/>
          </p:cNvSpPr>
          <p:nvPr/>
        </p:nvSpPr>
        <p:spPr bwMode="auto">
          <a:xfrm>
            <a:off x="5740400" y="2433638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79" name="Line 383"/>
          <p:cNvSpPr>
            <a:spLocks noChangeShapeType="1"/>
          </p:cNvSpPr>
          <p:nvPr/>
        </p:nvSpPr>
        <p:spPr bwMode="auto">
          <a:xfrm>
            <a:off x="5618163" y="2433638"/>
            <a:ext cx="158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0" name="Freeform 400"/>
          <p:cNvSpPr>
            <a:spLocks/>
          </p:cNvSpPr>
          <p:nvPr/>
        </p:nvSpPr>
        <p:spPr bwMode="auto">
          <a:xfrm>
            <a:off x="6553200" y="1549400"/>
            <a:ext cx="115888" cy="9525"/>
          </a:xfrm>
          <a:custGeom>
            <a:avLst/>
            <a:gdLst>
              <a:gd name="T0" fmla="*/ 0 w 73"/>
              <a:gd name="T1" fmla="*/ 0 h 6"/>
              <a:gd name="T2" fmla="*/ 0 w 73"/>
              <a:gd name="T3" fmla="*/ 6 h 6"/>
              <a:gd name="T4" fmla="*/ 73 w 73"/>
              <a:gd name="T5" fmla="*/ 0 h 6"/>
              <a:gd name="T6" fmla="*/ 0 w 73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6"/>
              <a:gd name="T14" fmla="*/ 73 w 73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6">
                <a:moveTo>
                  <a:pt x="0" y="0"/>
                </a:moveTo>
                <a:lnTo>
                  <a:pt x="0" y="6"/>
                </a:lnTo>
                <a:lnTo>
                  <a:pt x="7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1" name="Freeform 401"/>
          <p:cNvSpPr>
            <a:spLocks/>
          </p:cNvSpPr>
          <p:nvPr/>
        </p:nvSpPr>
        <p:spPr bwMode="auto">
          <a:xfrm>
            <a:off x="6553200" y="1549400"/>
            <a:ext cx="115888" cy="9525"/>
          </a:xfrm>
          <a:custGeom>
            <a:avLst/>
            <a:gdLst>
              <a:gd name="T0" fmla="*/ 0 w 73"/>
              <a:gd name="T1" fmla="*/ 6 h 6"/>
              <a:gd name="T2" fmla="*/ 73 w 73"/>
              <a:gd name="T3" fmla="*/ 0 h 6"/>
              <a:gd name="T4" fmla="*/ 67 w 73"/>
              <a:gd name="T5" fmla="*/ 6 h 6"/>
              <a:gd name="T6" fmla="*/ 0 w 73"/>
              <a:gd name="T7" fmla="*/ 6 h 6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6"/>
              <a:gd name="T14" fmla="*/ 73 w 73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6">
                <a:moveTo>
                  <a:pt x="0" y="6"/>
                </a:moveTo>
                <a:lnTo>
                  <a:pt x="73" y="0"/>
                </a:lnTo>
                <a:lnTo>
                  <a:pt x="67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2" name="Freeform 402"/>
          <p:cNvSpPr>
            <a:spLocks/>
          </p:cNvSpPr>
          <p:nvPr/>
        </p:nvSpPr>
        <p:spPr bwMode="auto">
          <a:xfrm>
            <a:off x="6553200" y="1549400"/>
            <a:ext cx="115888" cy="9525"/>
          </a:xfrm>
          <a:custGeom>
            <a:avLst/>
            <a:gdLst>
              <a:gd name="T0" fmla="*/ 0 w 73"/>
              <a:gd name="T1" fmla="*/ 0 h 6"/>
              <a:gd name="T2" fmla="*/ 0 w 73"/>
              <a:gd name="T3" fmla="*/ 6 h 6"/>
              <a:gd name="T4" fmla="*/ 67 w 73"/>
              <a:gd name="T5" fmla="*/ 6 h 6"/>
              <a:gd name="T6" fmla="*/ 73 w 73"/>
              <a:gd name="T7" fmla="*/ 0 h 6"/>
              <a:gd name="T8" fmla="*/ 0 w 73"/>
              <a:gd name="T9" fmla="*/ 0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3"/>
              <a:gd name="T16" fmla="*/ 0 h 6"/>
              <a:gd name="T17" fmla="*/ 73 w 73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3" h="6">
                <a:moveTo>
                  <a:pt x="0" y="0"/>
                </a:moveTo>
                <a:lnTo>
                  <a:pt x="0" y="6"/>
                </a:lnTo>
                <a:lnTo>
                  <a:pt x="67" y="6"/>
                </a:lnTo>
                <a:lnTo>
                  <a:pt x="73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3" name="Freeform 403"/>
          <p:cNvSpPr>
            <a:spLocks/>
          </p:cNvSpPr>
          <p:nvPr/>
        </p:nvSpPr>
        <p:spPr bwMode="auto">
          <a:xfrm>
            <a:off x="6659563" y="1549400"/>
            <a:ext cx="9525" cy="954088"/>
          </a:xfrm>
          <a:custGeom>
            <a:avLst/>
            <a:gdLst>
              <a:gd name="T0" fmla="*/ 6 w 6"/>
              <a:gd name="T1" fmla="*/ 0 h 601"/>
              <a:gd name="T2" fmla="*/ 0 w 6"/>
              <a:gd name="T3" fmla="*/ 6 h 601"/>
              <a:gd name="T4" fmla="*/ 6 w 6"/>
              <a:gd name="T5" fmla="*/ 601 h 601"/>
              <a:gd name="T6" fmla="*/ 6 w 6"/>
              <a:gd name="T7" fmla="*/ 0 h 601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601"/>
              <a:gd name="T14" fmla="*/ 6 w 6"/>
              <a:gd name="T15" fmla="*/ 601 h 60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601">
                <a:moveTo>
                  <a:pt x="6" y="0"/>
                </a:moveTo>
                <a:lnTo>
                  <a:pt x="0" y="6"/>
                </a:lnTo>
                <a:lnTo>
                  <a:pt x="6" y="601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4" name="Freeform 404"/>
          <p:cNvSpPr>
            <a:spLocks/>
          </p:cNvSpPr>
          <p:nvPr/>
        </p:nvSpPr>
        <p:spPr bwMode="auto">
          <a:xfrm>
            <a:off x="6659563" y="1558925"/>
            <a:ext cx="9525" cy="944563"/>
          </a:xfrm>
          <a:custGeom>
            <a:avLst/>
            <a:gdLst>
              <a:gd name="T0" fmla="*/ 0 w 6"/>
              <a:gd name="T1" fmla="*/ 0 h 595"/>
              <a:gd name="T2" fmla="*/ 6 w 6"/>
              <a:gd name="T3" fmla="*/ 595 h 595"/>
              <a:gd name="T4" fmla="*/ 0 w 6"/>
              <a:gd name="T5" fmla="*/ 595 h 595"/>
              <a:gd name="T6" fmla="*/ 0 w 6"/>
              <a:gd name="T7" fmla="*/ 0 h 595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595"/>
              <a:gd name="T14" fmla="*/ 6 w 6"/>
              <a:gd name="T15" fmla="*/ 595 h 59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595">
                <a:moveTo>
                  <a:pt x="0" y="0"/>
                </a:moveTo>
                <a:lnTo>
                  <a:pt x="6" y="595"/>
                </a:lnTo>
                <a:lnTo>
                  <a:pt x="0" y="59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5" name="Freeform 405"/>
          <p:cNvSpPr>
            <a:spLocks/>
          </p:cNvSpPr>
          <p:nvPr/>
        </p:nvSpPr>
        <p:spPr bwMode="auto">
          <a:xfrm>
            <a:off x="6659563" y="1549400"/>
            <a:ext cx="9525" cy="954088"/>
          </a:xfrm>
          <a:custGeom>
            <a:avLst/>
            <a:gdLst>
              <a:gd name="T0" fmla="*/ 6 w 6"/>
              <a:gd name="T1" fmla="*/ 0 h 601"/>
              <a:gd name="T2" fmla="*/ 0 w 6"/>
              <a:gd name="T3" fmla="*/ 6 h 601"/>
              <a:gd name="T4" fmla="*/ 0 w 6"/>
              <a:gd name="T5" fmla="*/ 601 h 601"/>
              <a:gd name="T6" fmla="*/ 6 w 6"/>
              <a:gd name="T7" fmla="*/ 601 h 601"/>
              <a:gd name="T8" fmla="*/ 6 w 6"/>
              <a:gd name="T9" fmla="*/ 0 h 6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601"/>
              <a:gd name="T17" fmla="*/ 6 w 6"/>
              <a:gd name="T18" fmla="*/ 601 h 60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601">
                <a:moveTo>
                  <a:pt x="6" y="0"/>
                </a:moveTo>
                <a:lnTo>
                  <a:pt x="0" y="6"/>
                </a:lnTo>
                <a:lnTo>
                  <a:pt x="0" y="601"/>
                </a:lnTo>
                <a:lnTo>
                  <a:pt x="6" y="601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6" name="Line 406"/>
          <p:cNvSpPr>
            <a:spLocks noChangeShapeType="1"/>
          </p:cNvSpPr>
          <p:nvPr/>
        </p:nvSpPr>
        <p:spPr bwMode="auto">
          <a:xfrm>
            <a:off x="6664325" y="2503488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7" name="Line 407"/>
          <p:cNvSpPr>
            <a:spLocks noChangeShapeType="1"/>
          </p:cNvSpPr>
          <p:nvPr/>
        </p:nvSpPr>
        <p:spPr bwMode="auto">
          <a:xfrm>
            <a:off x="6664325" y="2503488"/>
            <a:ext cx="15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8" name="Freeform 408"/>
          <p:cNvSpPr>
            <a:spLocks/>
          </p:cNvSpPr>
          <p:nvPr/>
        </p:nvSpPr>
        <p:spPr bwMode="auto">
          <a:xfrm>
            <a:off x="6659563" y="1812925"/>
            <a:ext cx="9525" cy="250825"/>
          </a:xfrm>
          <a:custGeom>
            <a:avLst/>
            <a:gdLst>
              <a:gd name="T0" fmla="*/ 0 w 6"/>
              <a:gd name="T1" fmla="*/ 152 h 158"/>
              <a:gd name="T2" fmla="*/ 6 w 6"/>
              <a:gd name="T3" fmla="*/ 158 h 158"/>
              <a:gd name="T4" fmla="*/ 0 w 6"/>
              <a:gd name="T5" fmla="*/ 0 h 158"/>
              <a:gd name="T6" fmla="*/ 0 w 6"/>
              <a:gd name="T7" fmla="*/ 152 h 158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158"/>
              <a:gd name="T14" fmla="*/ 6 w 6"/>
              <a:gd name="T15" fmla="*/ 158 h 15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158">
                <a:moveTo>
                  <a:pt x="0" y="152"/>
                </a:moveTo>
                <a:lnTo>
                  <a:pt x="6" y="158"/>
                </a:lnTo>
                <a:lnTo>
                  <a:pt x="0" y="0"/>
                </a:lnTo>
                <a:lnTo>
                  <a:pt x="0" y="1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89" name="Freeform 409"/>
          <p:cNvSpPr>
            <a:spLocks/>
          </p:cNvSpPr>
          <p:nvPr/>
        </p:nvSpPr>
        <p:spPr bwMode="auto">
          <a:xfrm>
            <a:off x="6659563" y="1803400"/>
            <a:ext cx="9525" cy="260350"/>
          </a:xfrm>
          <a:custGeom>
            <a:avLst/>
            <a:gdLst>
              <a:gd name="T0" fmla="*/ 6 w 6"/>
              <a:gd name="T1" fmla="*/ 164 h 164"/>
              <a:gd name="T2" fmla="*/ 0 w 6"/>
              <a:gd name="T3" fmla="*/ 6 h 164"/>
              <a:gd name="T4" fmla="*/ 6 w 6"/>
              <a:gd name="T5" fmla="*/ 0 h 164"/>
              <a:gd name="T6" fmla="*/ 6 w 6"/>
              <a:gd name="T7" fmla="*/ 164 h 164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164"/>
              <a:gd name="T14" fmla="*/ 6 w 6"/>
              <a:gd name="T15" fmla="*/ 164 h 1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164">
                <a:moveTo>
                  <a:pt x="6" y="164"/>
                </a:moveTo>
                <a:lnTo>
                  <a:pt x="0" y="6"/>
                </a:lnTo>
                <a:lnTo>
                  <a:pt x="6" y="0"/>
                </a:lnTo>
                <a:lnTo>
                  <a:pt x="6" y="16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90" name="Freeform 410"/>
          <p:cNvSpPr>
            <a:spLocks/>
          </p:cNvSpPr>
          <p:nvPr/>
        </p:nvSpPr>
        <p:spPr bwMode="auto">
          <a:xfrm>
            <a:off x="6659563" y="1803400"/>
            <a:ext cx="9525" cy="260350"/>
          </a:xfrm>
          <a:custGeom>
            <a:avLst/>
            <a:gdLst>
              <a:gd name="T0" fmla="*/ 0 w 6"/>
              <a:gd name="T1" fmla="*/ 158 h 164"/>
              <a:gd name="T2" fmla="*/ 6 w 6"/>
              <a:gd name="T3" fmla="*/ 164 h 164"/>
              <a:gd name="T4" fmla="*/ 6 w 6"/>
              <a:gd name="T5" fmla="*/ 0 h 164"/>
              <a:gd name="T6" fmla="*/ 0 w 6"/>
              <a:gd name="T7" fmla="*/ 6 h 164"/>
              <a:gd name="T8" fmla="*/ 0 w 6"/>
              <a:gd name="T9" fmla="*/ 158 h 1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164"/>
              <a:gd name="T17" fmla="*/ 6 w 6"/>
              <a:gd name="T18" fmla="*/ 164 h 1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164">
                <a:moveTo>
                  <a:pt x="0" y="158"/>
                </a:moveTo>
                <a:lnTo>
                  <a:pt x="6" y="164"/>
                </a:lnTo>
                <a:lnTo>
                  <a:pt x="6" y="0"/>
                </a:lnTo>
                <a:lnTo>
                  <a:pt x="0" y="6"/>
                </a:lnTo>
                <a:lnTo>
                  <a:pt x="0" y="158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91" name="Freeform 411"/>
          <p:cNvSpPr>
            <a:spLocks/>
          </p:cNvSpPr>
          <p:nvPr/>
        </p:nvSpPr>
        <p:spPr bwMode="auto">
          <a:xfrm>
            <a:off x="6557963" y="1803400"/>
            <a:ext cx="111125" cy="9525"/>
          </a:xfrm>
          <a:custGeom>
            <a:avLst/>
            <a:gdLst>
              <a:gd name="T0" fmla="*/ 64 w 70"/>
              <a:gd name="T1" fmla="*/ 6 h 6"/>
              <a:gd name="T2" fmla="*/ 70 w 70"/>
              <a:gd name="T3" fmla="*/ 0 h 6"/>
              <a:gd name="T4" fmla="*/ 0 w 70"/>
              <a:gd name="T5" fmla="*/ 6 h 6"/>
              <a:gd name="T6" fmla="*/ 64 w 70"/>
              <a:gd name="T7" fmla="*/ 6 h 6"/>
              <a:gd name="T8" fmla="*/ 0 60000 65536"/>
              <a:gd name="T9" fmla="*/ 0 60000 65536"/>
              <a:gd name="T10" fmla="*/ 0 60000 65536"/>
              <a:gd name="T11" fmla="*/ 0 60000 65536"/>
              <a:gd name="T12" fmla="*/ 0 w 70"/>
              <a:gd name="T13" fmla="*/ 0 h 6"/>
              <a:gd name="T14" fmla="*/ 70 w 70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0" h="6">
                <a:moveTo>
                  <a:pt x="64" y="6"/>
                </a:moveTo>
                <a:lnTo>
                  <a:pt x="70" y="0"/>
                </a:lnTo>
                <a:lnTo>
                  <a:pt x="0" y="6"/>
                </a:lnTo>
                <a:lnTo>
                  <a:pt x="64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92" name="Freeform 412"/>
          <p:cNvSpPr>
            <a:spLocks/>
          </p:cNvSpPr>
          <p:nvPr/>
        </p:nvSpPr>
        <p:spPr bwMode="auto">
          <a:xfrm>
            <a:off x="6548438" y="1803400"/>
            <a:ext cx="120650" cy="9525"/>
          </a:xfrm>
          <a:custGeom>
            <a:avLst/>
            <a:gdLst>
              <a:gd name="T0" fmla="*/ 76 w 76"/>
              <a:gd name="T1" fmla="*/ 0 h 6"/>
              <a:gd name="T2" fmla="*/ 6 w 76"/>
              <a:gd name="T3" fmla="*/ 6 h 6"/>
              <a:gd name="T4" fmla="*/ 0 w 76"/>
              <a:gd name="T5" fmla="*/ 0 h 6"/>
              <a:gd name="T6" fmla="*/ 76 w 76"/>
              <a:gd name="T7" fmla="*/ 0 h 6"/>
              <a:gd name="T8" fmla="*/ 0 60000 65536"/>
              <a:gd name="T9" fmla="*/ 0 60000 65536"/>
              <a:gd name="T10" fmla="*/ 0 60000 65536"/>
              <a:gd name="T11" fmla="*/ 0 60000 65536"/>
              <a:gd name="T12" fmla="*/ 0 w 76"/>
              <a:gd name="T13" fmla="*/ 0 h 6"/>
              <a:gd name="T14" fmla="*/ 76 w 76"/>
              <a:gd name="T15" fmla="*/ 6 h 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" h="6">
                <a:moveTo>
                  <a:pt x="76" y="0"/>
                </a:moveTo>
                <a:lnTo>
                  <a:pt x="6" y="6"/>
                </a:lnTo>
                <a:lnTo>
                  <a:pt x="0" y="0"/>
                </a:lnTo>
                <a:lnTo>
                  <a:pt x="7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93" name="Freeform 413"/>
          <p:cNvSpPr>
            <a:spLocks/>
          </p:cNvSpPr>
          <p:nvPr/>
        </p:nvSpPr>
        <p:spPr bwMode="auto">
          <a:xfrm>
            <a:off x="6548438" y="1803400"/>
            <a:ext cx="120650" cy="9525"/>
          </a:xfrm>
          <a:custGeom>
            <a:avLst/>
            <a:gdLst>
              <a:gd name="T0" fmla="*/ 70 w 76"/>
              <a:gd name="T1" fmla="*/ 6 h 6"/>
              <a:gd name="T2" fmla="*/ 76 w 76"/>
              <a:gd name="T3" fmla="*/ 0 h 6"/>
              <a:gd name="T4" fmla="*/ 0 w 76"/>
              <a:gd name="T5" fmla="*/ 0 h 6"/>
              <a:gd name="T6" fmla="*/ 6 w 76"/>
              <a:gd name="T7" fmla="*/ 6 h 6"/>
              <a:gd name="T8" fmla="*/ 70 w 76"/>
              <a:gd name="T9" fmla="*/ 6 h 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6"/>
              <a:gd name="T17" fmla="*/ 76 w 76"/>
              <a:gd name="T18" fmla="*/ 6 h 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6">
                <a:moveTo>
                  <a:pt x="70" y="6"/>
                </a:moveTo>
                <a:lnTo>
                  <a:pt x="76" y="0"/>
                </a:lnTo>
                <a:lnTo>
                  <a:pt x="0" y="0"/>
                </a:lnTo>
                <a:lnTo>
                  <a:pt x="6" y="6"/>
                </a:lnTo>
                <a:lnTo>
                  <a:pt x="70" y="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94" name="Freeform 414"/>
          <p:cNvSpPr>
            <a:spLocks/>
          </p:cNvSpPr>
          <p:nvPr/>
        </p:nvSpPr>
        <p:spPr bwMode="auto">
          <a:xfrm>
            <a:off x="6548438" y="1803400"/>
            <a:ext cx="9525" cy="250825"/>
          </a:xfrm>
          <a:custGeom>
            <a:avLst/>
            <a:gdLst>
              <a:gd name="T0" fmla="*/ 6 w 6"/>
              <a:gd name="T1" fmla="*/ 6 h 158"/>
              <a:gd name="T2" fmla="*/ 0 w 6"/>
              <a:gd name="T3" fmla="*/ 0 h 158"/>
              <a:gd name="T4" fmla="*/ 6 w 6"/>
              <a:gd name="T5" fmla="*/ 158 h 158"/>
              <a:gd name="T6" fmla="*/ 6 w 6"/>
              <a:gd name="T7" fmla="*/ 6 h 158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158"/>
              <a:gd name="T14" fmla="*/ 6 w 6"/>
              <a:gd name="T15" fmla="*/ 158 h 15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158">
                <a:moveTo>
                  <a:pt x="6" y="6"/>
                </a:moveTo>
                <a:lnTo>
                  <a:pt x="0" y="0"/>
                </a:lnTo>
                <a:lnTo>
                  <a:pt x="6" y="158"/>
                </a:lnTo>
                <a:lnTo>
                  <a:pt x="6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95" name="Freeform 415"/>
          <p:cNvSpPr>
            <a:spLocks/>
          </p:cNvSpPr>
          <p:nvPr/>
        </p:nvSpPr>
        <p:spPr bwMode="auto">
          <a:xfrm>
            <a:off x="6548438" y="1803400"/>
            <a:ext cx="9525" cy="260350"/>
          </a:xfrm>
          <a:custGeom>
            <a:avLst/>
            <a:gdLst>
              <a:gd name="T0" fmla="*/ 0 w 6"/>
              <a:gd name="T1" fmla="*/ 0 h 164"/>
              <a:gd name="T2" fmla="*/ 6 w 6"/>
              <a:gd name="T3" fmla="*/ 158 h 164"/>
              <a:gd name="T4" fmla="*/ 0 w 6"/>
              <a:gd name="T5" fmla="*/ 164 h 164"/>
              <a:gd name="T6" fmla="*/ 0 w 6"/>
              <a:gd name="T7" fmla="*/ 0 h 164"/>
              <a:gd name="T8" fmla="*/ 0 60000 65536"/>
              <a:gd name="T9" fmla="*/ 0 60000 65536"/>
              <a:gd name="T10" fmla="*/ 0 60000 65536"/>
              <a:gd name="T11" fmla="*/ 0 60000 65536"/>
              <a:gd name="T12" fmla="*/ 0 w 6"/>
              <a:gd name="T13" fmla="*/ 0 h 164"/>
              <a:gd name="T14" fmla="*/ 6 w 6"/>
              <a:gd name="T15" fmla="*/ 164 h 16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" h="164">
                <a:moveTo>
                  <a:pt x="0" y="0"/>
                </a:moveTo>
                <a:lnTo>
                  <a:pt x="6" y="158"/>
                </a:lnTo>
                <a:lnTo>
                  <a:pt x="0" y="16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96" name="Freeform 416"/>
          <p:cNvSpPr>
            <a:spLocks/>
          </p:cNvSpPr>
          <p:nvPr/>
        </p:nvSpPr>
        <p:spPr bwMode="auto">
          <a:xfrm>
            <a:off x="6548438" y="1803400"/>
            <a:ext cx="9525" cy="260350"/>
          </a:xfrm>
          <a:custGeom>
            <a:avLst/>
            <a:gdLst>
              <a:gd name="T0" fmla="*/ 6 w 6"/>
              <a:gd name="T1" fmla="*/ 6 h 164"/>
              <a:gd name="T2" fmla="*/ 0 w 6"/>
              <a:gd name="T3" fmla="*/ 0 h 164"/>
              <a:gd name="T4" fmla="*/ 0 w 6"/>
              <a:gd name="T5" fmla="*/ 164 h 164"/>
              <a:gd name="T6" fmla="*/ 6 w 6"/>
              <a:gd name="T7" fmla="*/ 158 h 164"/>
              <a:gd name="T8" fmla="*/ 6 w 6"/>
              <a:gd name="T9" fmla="*/ 6 h 1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164"/>
              <a:gd name="T17" fmla="*/ 6 w 6"/>
              <a:gd name="T18" fmla="*/ 164 h 1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164">
                <a:moveTo>
                  <a:pt x="6" y="6"/>
                </a:moveTo>
                <a:lnTo>
                  <a:pt x="0" y="0"/>
                </a:lnTo>
                <a:lnTo>
                  <a:pt x="0" y="164"/>
                </a:lnTo>
                <a:lnTo>
                  <a:pt x="6" y="158"/>
                </a:lnTo>
                <a:lnTo>
                  <a:pt x="6" y="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8197" name="Group 3057"/>
          <p:cNvGrpSpPr>
            <a:grpSpLocks/>
          </p:cNvGrpSpPr>
          <p:nvPr/>
        </p:nvGrpSpPr>
        <p:grpSpPr bwMode="auto">
          <a:xfrm>
            <a:off x="5735638" y="1554163"/>
            <a:ext cx="933450" cy="1417637"/>
            <a:chOff x="3042" y="1140"/>
            <a:chExt cx="588" cy="893"/>
          </a:xfrm>
        </p:grpSpPr>
        <p:sp>
          <p:nvSpPr>
            <p:cNvPr id="28227" name="Freeform 418"/>
            <p:cNvSpPr>
              <a:spLocks/>
            </p:cNvSpPr>
            <p:nvPr/>
          </p:nvSpPr>
          <p:spPr bwMode="auto">
            <a:xfrm>
              <a:off x="3554" y="1455"/>
              <a:ext cx="70" cy="6"/>
            </a:xfrm>
            <a:custGeom>
              <a:avLst/>
              <a:gdLst>
                <a:gd name="T0" fmla="*/ 6 w 70"/>
                <a:gd name="T1" fmla="*/ 0 h 6"/>
                <a:gd name="T2" fmla="*/ 0 w 70"/>
                <a:gd name="T3" fmla="*/ 6 h 6"/>
                <a:gd name="T4" fmla="*/ 70 w 70"/>
                <a:gd name="T5" fmla="*/ 0 h 6"/>
                <a:gd name="T6" fmla="*/ 6 w 7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"/>
                <a:gd name="T14" fmla="*/ 70 w 70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">
                  <a:moveTo>
                    <a:pt x="6" y="0"/>
                  </a:moveTo>
                  <a:lnTo>
                    <a:pt x="0" y="6"/>
                  </a:lnTo>
                  <a:lnTo>
                    <a:pt x="7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8" name="Freeform 419"/>
            <p:cNvSpPr>
              <a:spLocks/>
            </p:cNvSpPr>
            <p:nvPr/>
          </p:nvSpPr>
          <p:spPr bwMode="auto">
            <a:xfrm>
              <a:off x="3554" y="1455"/>
              <a:ext cx="76" cy="6"/>
            </a:xfrm>
            <a:custGeom>
              <a:avLst/>
              <a:gdLst>
                <a:gd name="T0" fmla="*/ 0 w 76"/>
                <a:gd name="T1" fmla="*/ 6 h 6"/>
                <a:gd name="T2" fmla="*/ 70 w 76"/>
                <a:gd name="T3" fmla="*/ 0 h 6"/>
                <a:gd name="T4" fmla="*/ 76 w 76"/>
                <a:gd name="T5" fmla="*/ 6 h 6"/>
                <a:gd name="T6" fmla="*/ 0 w 76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6"/>
                <a:gd name="T14" fmla="*/ 76 w 76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6">
                  <a:moveTo>
                    <a:pt x="0" y="6"/>
                  </a:moveTo>
                  <a:lnTo>
                    <a:pt x="70" y="0"/>
                  </a:lnTo>
                  <a:lnTo>
                    <a:pt x="7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9" name="Freeform 420"/>
            <p:cNvSpPr>
              <a:spLocks/>
            </p:cNvSpPr>
            <p:nvPr/>
          </p:nvSpPr>
          <p:spPr bwMode="auto">
            <a:xfrm>
              <a:off x="3554" y="1455"/>
              <a:ext cx="76" cy="6"/>
            </a:xfrm>
            <a:custGeom>
              <a:avLst/>
              <a:gdLst>
                <a:gd name="T0" fmla="*/ 6 w 76"/>
                <a:gd name="T1" fmla="*/ 0 h 6"/>
                <a:gd name="T2" fmla="*/ 0 w 76"/>
                <a:gd name="T3" fmla="*/ 6 h 6"/>
                <a:gd name="T4" fmla="*/ 76 w 76"/>
                <a:gd name="T5" fmla="*/ 6 h 6"/>
                <a:gd name="T6" fmla="*/ 70 w 76"/>
                <a:gd name="T7" fmla="*/ 0 h 6"/>
                <a:gd name="T8" fmla="*/ 6 w 7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6"/>
                <a:gd name="T17" fmla="*/ 76 w 7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6">
                  <a:moveTo>
                    <a:pt x="6" y="0"/>
                  </a:moveTo>
                  <a:lnTo>
                    <a:pt x="0" y="6"/>
                  </a:lnTo>
                  <a:lnTo>
                    <a:pt x="76" y="6"/>
                  </a:lnTo>
                  <a:lnTo>
                    <a:pt x="7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0" name="Freeform 421"/>
            <p:cNvSpPr>
              <a:spLocks/>
            </p:cNvSpPr>
            <p:nvPr/>
          </p:nvSpPr>
          <p:spPr bwMode="auto">
            <a:xfrm>
              <a:off x="3554" y="1140"/>
              <a:ext cx="6" cy="535"/>
            </a:xfrm>
            <a:custGeom>
              <a:avLst/>
              <a:gdLst>
                <a:gd name="T0" fmla="*/ 6 w 6"/>
                <a:gd name="T1" fmla="*/ 0 h 535"/>
                <a:gd name="T2" fmla="*/ 0 w 6"/>
                <a:gd name="T3" fmla="*/ 0 h 535"/>
                <a:gd name="T4" fmla="*/ 6 w 6"/>
                <a:gd name="T5" fmla="*/ 535 h 535"/>
                <a:gd name="T6" fmla="*/ 6 w 6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35"/>
                <a:gd name="T14" fmla="*/ 6 w 6"/>
                <a:gd name="T15" fmla="*/ 535 h 5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35">
                  <a:moveTo>
                    <a:pt x="6" y="0"/>
                  </a:moveTo>
                  <a:lnTo>
                    <a:pt x="0" y="0"/>
                  </a:lnTo>
                  <a:lnTo>
                    <a:pt x="6" y="53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1" name="Freeform 422"/>
            <p:cNvSpPr>
              <a:spLocks/>
            </p:cNvSpPr>
            <p:nvPr/>
          </p:nvSpPr>
          <p:spPr bwMode="auto">
            <a:xfrm>
              <a:off x="3554" y="1140"/>
              <a:ext cx="6" cy="535"/>
            </a:xfrm>
            <a:custGeom>
              <a:avLst/>
              <a:gdLst>
                <a:gd name="T0" fmla="*/ 0 w 6"/>
                <a:gd name="T1" fmla="*/ 0 h 535"/>
                <a:gd name="T2" fmla="*/ 6 w 6"/>
                <a:gd name="T3" fmla="*/ 535 h 535"/>
                <a:gd name="T4" fmla="*/ 0 w 6"/>
                <a:gd name="T5" fmla="*/ 535 h 535"/>
                <a:gd name="T6" fmla="*/ 0 w 6"/>
                <a:gd name="T7" fmla="*/ 0 h 5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35"/>
                <a:gd name="T14" fmla="*/ 6 w 6"/>
                <a:gd name="T15" fmla="*/ 535 h 5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35">
                  <a:moveTo>
                    <a:pt x="0" y="0"/>
                  </a:moveTo>
                  <a:lnTo>
                    <a:pt x="6" y="535"/>
                  </a:lnTo>
                  <a:lnTo>
                    <a:pt x="0" y="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2" name="Rectangle 423"/>
            <p:cNvSpPr>
              <a:spLocks noChangeArrowheads="1"/>
            </p:cNvSpPr>
            <p:nvPr/>
          </p:nvSpPr>
          <p:spPr bwMode="auto">
            <a:xfrm>
              <a:off x="3554" y="1140"/>
              <a:ext cx="6" cy="535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3" name="Freeform 424"/>
            <p:cNvSpPr>
              <a:spLocks/>
            </p:cNvSpPr>
            <p:nvPr/>
          </p:nvSpPr>
          <p:spPr bwMode="auto">
            <a:xfrm>
              <a:off x="3047" y="1691"/>
              <a:ext cx="492" cy="6"/>
            </a:xfrm>
            <a:custGeom>
              <a:avLst/>
              <a:gdLst>
                <a:gd name="T0" fmla="*/ 492 w 492"/>
                <a:gd name="T1" fmla="*/ 6 h 6"/>
                <a:gd name="T2" fmla="*/ 492 w 492"/>
                <a:gd name="T3" fmla="*/ 0 h 6"/>
                <a:gd name="T4" fmla="*/ 0 w 492"/>
                <a:gd name="T5" fmla="*/ 6 h 6"/>
                <a:gd name="T6" fmla="*/ 492 w 492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2"/>
                <a:gd name="T13" fmla="*/ 0 h 6"/>
                <a:gd name="T14" fmla="*/ 492 w 492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2" h="6">
                  <a:moveTo>
                    <a:pt x="492" y="6"/>
                  </a:moveTo>
                  <a:lnTo>
                    <a:pt x="492" y="0"/>
                  </a:lnTo>
                  <a:lnTo>
                    <a:pt x="0" y="6"/>
                  </a:lnTo>
                  <a:lnTo>
                    <a:pt x="492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4" name="Freeform 425"/>
            <p:cNvSpPr>
              <a:spLocks/>
            </p:cNvSpPr>
            <p:nvPr/>
          </p:nvSpPr>
          <p:spPr bwMode="auto">
            <a:xfrm>
              <a:off x="3042" y="1691"/>
              <a:ext cx="497" cy="6"/>
            </a:xfrm>
            <a:custGeom>
              <a:avLst/>
              <a:gdLst>
                <a:gd name="T0" fmla="*/ 497 w 497"/>
                <a:gd name="T1" fmla="*/ 0 h 6"/>
                <a:gd name="T2" fmla="*/ 5 w 497"/>
                <a:gd name="T3" fmla="*/ 6 h 6"/>
                <a:gd name="T4" fmla="*/ 0 w 497"/>
                <a:gd name="T5" fmla="*/ 0 h 6"/>
                <a:gd name="T6" fmla="*/ 497 w 49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7"/>
                <a:gd name="T13" fmla="*/ 0 h 6"/>
                <a:gd name="T14" fmla="*/ 497 w 49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7" h="6">
                  <a:moveTo>
                    <a:pt x="497" y="0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5" name="Freeform 426"/>
            <p:cNvSpPr>
              <a:spLocks/>
            </p:cNvSpPr>
            <p:nvPr/>
          </p:nvSpPr>
          <p:spPr bwMode="auto">
            <a:xfrm>
              <a:off x="3042" y="1691"/>
              <a:ext cx="497" cy="6"/>
            </a:xfrm>
            <a:custGeom>
              <a:avLst/>
              <a:gdLst>
                <a:gd name="T0" fmla="*/ 497 w 497"/>
                <a:gd name="T1" fmla="*/ 6 h 6"/>
                <a:gd name="T2" fmla="*/ 497 w 497"/>
                <a:gd name="T3" fmla="*/ 0 h 6"/>
                <a:gd name="T4" fmla="*/ 0 w 497"/>
                <a:gd name="T5" fmla="*/ 0 h 6"/>
                <a:gd name="T6" fmla="*/ 5 w 497"/>
                <a:gd name="T7" fmla="*/ 6 h 6"/>
                <a:gd name="T8" fmla="*/ 497 w 497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7"/>
                <a:gd name="T16" fmla="*/ 0 h 6"/>
                <a:gd name="T17" fmla="*/ 497 w 49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7" h="6">
                  <a:moveTo>
                    <a:pt x="497" y="6"/>
                  </a:moveTo>
                  <a:lnTo>
                    <a:pt x="497" y="0"/>
                  </a:lnTo>
                  <a:lnTo>
                    <a:pt x="0" y="0"/>
                  </a:lnTo>
                  <a:lnTo>
                    <a:pt x="5" y="6"/>
                  </a:lnTo>
                  <a:lnTo>
                    <a:pt x="497" y="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6" name="Freeform 427"/>
            <p:cNvSpPr>
              <a:spLocks/>
            </p:cNvSpPr>
            <p:nvPr/>
          </p:nvSpPr>
          <p:spPr bwMode="auto">
            <a:xfrm>
              <a:off x="3042" y="1691"/>
              <a:ext cx="5" cy="75"/>
            </a:xfrm>
            <a:custGeom>
              <a:avLst/>
              <a:gdLst>
                <a:gd name="T0" fmla="*/ 5 w 5"/>
                <a:gd name="T1" fmla="*/ 6 h 75"/>
                <a:gd name="T2" fmla="*/ 0 w 5"/>
                <a:gd name="T3" fmla="*/ 0 h 75"/>
                <a:gd name="T4" fmla="*/ 5 w 5"/>
                <a:gd name="T5" fmla="*/ 75 h 75"/>
                <a:gd name="T6" fmla="*/ 5 w 5"/>
                <a:gd name="T7" fmla="*/ 6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75"/>
                <a:gd name="T14" fmla="*/ 5 w 5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75">
                  <a:moveTo>
                    <a:pt x="5" y="6"/>
                  </a:moveTo>
                  <a:lnTo>
                    <a:pt x="0" y="0"/>
                  </a:lnTo>
                  <a:lnTo>
                    <a:pt x="5" y="7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7" name="Freeform 428"/>
            <p:cNvSpPr>
              <a:spLocks/>
            </p:cNvSpPr>
            <p:nvPr/>
          </p:nvSpPr>
          <p:spPr bwMode="auto">
            <a:xfrm>
              <a:off x="3042" y="1691"/>
              <a:ext cx="5" cy="82"/>
            </a:xfrm>
            <a:custGeom>
              <a:avLst/>
              <a:gdLst>
                <a:gd name="T0" fmla="*/ 0 w 5"/>
                <a:gd name="T1" fmla="*/ 0 h 82"/>
                <a:gd name="T2" fmla="*/ 5 w 5"/>
                <a:gd name="T3" fmla="*/ 75 h 82"/>
                <a:gd name="T4" fmla="*/ 0 w 5"/>
                <a:gd name="T5" fmla="*/ 82 h 82"/>
                <a:gd name="T6" fmla="*/ 0 w 5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82"/>
                <a:gd name="T14" fmla="*/ 5 w 5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82">
                  <a:moveTo>
                    <a:pt x="0" y="0"/>
                  </a:moveTo>
                  <a:lnTo>
                    <a:pt x="5" y="75"/>
                  </a:lnTo>
                  <a:lnTo>
                    <a:pt x="0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8" name="Freeform 429"/>
            <p:cNvSpPr>
              <a:spLocks/>
            </p:cNvSpPr>
            <p:nvPr/>
          </p:nvSpPr>
          <p:spPr bwMode="auto">
            <a:xfrm>
              <a:off x="3042" y="1691"/>
              <a:ext cx="5" cy="82"/>
            </a:xfrm>
            <a:custGeom>
              <a:avLst/>
              <a:gdLst>
                <a:gd name="T0" fmla="*/ 5 w 5"/>
                <a:gd name="T1" fmla="*/ 6 h 82"/>
                <a:gd name="T2" fmla="*/ 0 w 5"/>
                <a:gd name="T3" fmla="*/ 0 h 82"/>
                <a:gd name="T4" fmla="*/ 0 w 5"/>
                <a:gd name="T5" fmla="*/ 82 h 82"/>
                <a:gd name="T6" fmla="*/ 5 w 5"/>
                <a:gd name="T7" fmla="*/ 75 h 82"/>
                <a:gd name="T8" fmla="*/ 5 w 5"/>
                <a:gd name="T9" fmla="*/ 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82"/>
                <a:gd name="T17" fmla="*/ 5 w 5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82">
                  <a:moveTo>
                    <a:pt x="5" y="6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5" y="75"/>
                  </a:lnTo>
                  <a:lnTo>
                    <a:pt x="5" y="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9" name="Freeform 430"/>
            <p:cNvSpPr>
              <a:spLocks/>
            </p:cNvSpPr>
            <p:nvPr/>
          </p:nvSpPr>
          <p:spPr bwMode="auto">
            <a:xfrm>
              <a:off x="3042" y="1766"/>
              <a:ext cx="556" cy="7"/>
            </a:xfrm>
            <a:custGeom>
              <a:avLst/>
              <a:gdLst>
                <a:gd name="T0" fmla="*/ 5 w 556"/>
                <a:gd name="T1" fmla="*/ 0 h 7"/>
                <a:gd name="T2" fmla="*/ 0 w 556"/>
                <a:gd name="T3" fmla="*/ 7 h 7"/>
                <a:gd name="T4" fmla="*/ 556 w 556"/>
                <a:gd name="T5" fmla="*/ 0 h 7"/>
                <a:gd name="T6" fmla="*/ 5 w 55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6"/>
                <a:gd name="T13" fmla="*/ 0 h 7"/>
                <a:gd name="T14" fmla="*/ 556 w 55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6" h="7">
                  <a:moveTo>
                    <a:pt x="5" y="0"/>
                  </a:moveTo>
                  <a:lnTo>
                    <a:pt x="0" y="7"/>
                  </a:lnTo>
                  <a:lnTo>
                    <a:pt x="55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0" name="Freeform 431"/>
            <p:cNvSpPr>
              <a:spLocks/>
            </p:cNvSpPr>
            <p:nvPr/>
          </p:nvSpPr>
          <p:spPr bwMode="auto">
            <a:xfrm>
              <a:off x="3042" y="1766"/>
              <a:ext cx="556" cy="7"/>
            </a:xfrm>
            <a:custGeom>
              <a:avLst/>
              <a:gdLst>
                <a:gd name="T0" fmla="*/ 0 w 556"/>
                <a:gd name="T1" fmla="*/ 7 h 7"/>
                <a:gd name="T2" fmla="*/ 556 w 556"/>
                <a:gd name="T3" fmla="*/ 0 h 7"/>
                <a:gd name="T4" fmla="*/ 556 w 556"/>
                <a:gd name="T5" fmla="*/ 7 h 7"/>
                <a:gd name="T6" fmla="*/ 0 w 556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6"/>
                <a:gd name="T13" fmla="*/ 0 h 7"/>
                <a:gd name="T14" fmla="*/ 556 w 55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6" h="7">
                  <a:moveTo>
                    <a:pt x="0" y="7"/>
                  </a:moveTo>
                  <a:lnTo>
                    <a:pt x="556" y="0"/>
                  </a:lnTo>
                  <a:lnTo>
                    <a:pt x="556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1" name="Freeform 432"/>
            <p:cNvSpPr>
              <a:spLocks/>
            </p:cNvSpPr>
            <p:nvPr/>
          </p:nvSpPr>
          <p:spPr bwMode="auto">
            <a:xfrm>
              <a:off x="3042" y="1766"/>
              <a:ext cx="556" cy="7"/>
            </a:xfrm>
            <a:custGeom>
              <a:avLst/>
              <a:gdLst>
                <a:gd name="T0" fmla="*/ 5 w 556"/>
                <a:gd name="T1" fmla="*/ 0 h 7"/>
                <a:gd name="T2" fmla="*/ 0 w 556"/>
                <a:gd name="T3" fmla="*/ 7 h 7"/>
                <a:gd name="T4" fmla="*/ 556 w 556"/>
                <a:gd name="T5" fmla="*/ 7 h 7"/>
                <a:gd name="T6" fmla="*/ 556 w 556"/>
                <a:gd name="T7" fmla="*/ 0 h 7"/>
                <a:gd name="T8" fmla="*/ 5 w 55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6"/>
                <a:gd name="T16" fmla="*/ 0 h 7"/>
                <a:gd name="T17" fmla="*/ 556 w 55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6" h="7">
                  <a:moveTo>
                    <a:pt x="5" y="0"/>
                  </a:moveTo>
                  <a:lnTo>
                    <a:pt x="0" y="7"/>
                  </a:lnTo>
                  <a:lnTo>
                    <a:pt x="556" y="7"/>
                  </a:lnTo>
                  <a:lnTo>
                    <a:pt x="556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2" name="Freeform 520"/>
            <p:cNvSpPr>
              <a:spLocks/>
            </p:cNvSpPr>
            <p:nvPr/>
          </p:nvSpPr>
          <p:spPr bwMode="auto">
            <a:xfrm>
              <a:off x="3261" y="1333"/>
              <a:ext cx="9" cy="97"/>
            </a:xfrm>
            <a:custGeom>
              <a:avLst/>
              <a:gdLst>
                <a:gd name="T0" fmla="*/ 9 w 9"/>
                <a:gd name="T1" fmla="*/ 0 h 97"/>
                <a:gd name="T2" fmla="*/ 0 w 9"/>
                <a:gd name="T3" fmla="*/ 0 h 97"/>
                <a:gd name="T4" fmla="*/ 9 w 9"/>
                <a:gd name="T5" fmla="*/ 97 h 97"/>
                <a:gd name="T6" fmla="*/ 9 w 9"/>
                <a:gd name="T7" fmla="*/ 0 h 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97"/>
                <a:gd name="T14" fmla="*/ 9 w 9"/>
                <a:gd name="T15" fmla="*/ 97 h 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97">
                  <a:moveTo>
                    <a:pt x="9" y="0"/>
                  </a:moveTo>
                  <a:lnTo>
                    <a:pt x="0" y="0"/>
                  </a:lnTo>
                  <a:lnTo>
                    <a:pt x="9" y="9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3" name="Freeform 521"/>
            <p:cNvSpPr>
              <a:spLocks/>
            </p:cNvSpPr>
            <p:nvPr/>
          </p:nvSpPr>
          <p:spPr bwMode="auto">
            <a:xfrm>
              <a:off x="3261" y="1333"/>
              <a:ext cx="9" cy="97"/>
            </a:xfrm>
            <a:custGeom>
              <a:avLst/>
              <a:gdLst>
                <a:gd name="T0" fmla="*/ 0 w 9"/>
                <a:gd name="T1" fmla="*/ 0 h 97"/>
                <a:gd name="T2" fmla="*/ 9 w 9"/>
                <a:gd name="T3" fmla="*/ 97 h 97"/>
                <a:gd name="T4" fmla="*/ 0 w 9"/>
                <a:gd name="T5" fmla="*/ 97 h 97"/>
                <a:gd name="T6" fmla="*/ 0 w 9"/>
                <a:gd name="T7" fmla="*/ 0 h 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97"/>
                <a:gd name="T14" fmla="*/ 9 w 9"/>
                <a:gd name="T15" fmla="*/ 97 h 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97">
                  <a:moveTo>
                    <a:pt x="0" y="0"/>
                  </a:moveTo>
                  <a:lnTo>
                    <a:pt x="9" y="97"/>
                  </a:lnTo>
                  <a:lnTo>
                    <a:pt x="0" y="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4" name="Rectangle 522"/>
            <p:cNvSpPr>
              <a:spLocks noChangeArrowheads="1"/>
            </p:cNvSpPr>
            <p:nvPr/>
          </p:nvSpPr>
          <p:spPr bwMode="auto">
            <a:xfrm>
              <a:off x="3261" y="1333"/>
              <a:ext cx="9" cy="9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5" name="Freeform 523"/>
            <p:cNvSpPr>
              <a:spLocks/>
            </p:cNvSpPr>
            <p:nvPr/>
          </p:nvSpPr>
          <p:spPr bwMode="auto">
            <a:xfrm>
              <a:off x="3113" y="1377"/>
              <a:ext cx="153" cy="9"/>
            </a:xfrm>
            <a:custGeom>
              <a:avLst/>
              <a:gdLst>
                <a:gd name="T0" fmla="*/ 153 w 153"/>
                <a:gd name="T1" fmla="*/ 9 h 9"/>
                <a:gd name="T2" fmla="*/ 153 w 153"/>
                <a:gd name="T3" fmla="*/ 0 h 9"/>
                <a:gd name="T4" fmla="*/ 0 w 153"/>
                <a:gd name="T5" fmla="*/ 9 h 9"/>
                <a:gd name="T6" fmla="*/ 153 w 153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9"/>
                <a:gd name="T14" fmla="*/ 153 w 153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9">
                  <a:moveTo>
                    <a:pt x="153" y="9"/>
                  </a:moveTo>
                  <a:lnTo>
                    <a:pt x="153" y="0"/>
                  </a:lnTo>
                  <a:lnTo>
                    <a:pt x="0" y="9"/>
                  </a:lnTo>
                  <a:lnTo>
                    <a:pt x="153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6" name="Freeform 524"/>
            <p:cNvSpPr>
              <a:spLocks/>
            </p:cNvSpPr>
            <p:nvPr/>
          </p:nvSpPr>
          <p:spPr bwMode="auto">
            <a:xfrm>
              <a:off x="3113" y="1377"/>
              <a:ext cx="153" cy="9"/>
            </a:xfrm>
            <a:custGeom>
              <a:avLst/>
              <a:gdLst>
                <a:gd name="T0" fmla="*/ 153 w 153"/>
                <a:gd name="T1" fmla="*/ 0 h 9"/>
                <a:gd name="T2" fmla="*/ 0 w 153"/>
                <a:gd name="T3" fmla="*/ 9 h 9"/>
                <a:gd name="T4" fmla="*/ 0 w 153"/>
                <a:gd name="T5" fmla="*/ 0 h 9"/>
                <a:gd name="T6" fmla="*/ 153 w 153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9"/>
                <a:gd name="T14" fmla="*/ 153 w 153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9">
                  <a:moveTo>
                    <a:pt x="153" y="0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7" name="Rectangle 525"/>
            <p:cNvSpPr>
              <a:spLocks noChangeArrowheads="1"/>
            </p:cNvSpPr>
            <p:nvPr/>
          </p:nvSpPr>
          <p:spPr bwMode="auto">
            <a:xfrm>
              <a:off x="3113" y="1377"/>
              <a:ext cx="153" cy="9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8" name="Freeform 526"/>
            <p:cNvSpPr>
              <a:spLocks/>
            </p:cNvSpPr>
            <p:nvPr/>
          </p:nvSpPr>
          <p:spPr bwMode="auto">
            <a:xfrm>
              <a:off x="3261" y="1936"/>
              <a:ext cx="9" cy="97"/>
            </a:xfrm>
            <a:custGeom>
              <a:avLst/>
              <a:gdLst>
                <a:gd name="T0" fmla="*/ 9 w 9"/>
                <a:gd name="T1" fmla="*/ 0 h 97"/>
                <a:gd name="T2" fmla="*/ 0 w 9"/>
                <a:gd name="T3" fmla="*/ 0 h 97"/>
                <a:gd name="T4" fmla="*/ 9 w 9"/>
                <a:gd name="T5" fmla="*/ 97 h 97"/>
                <a:gd name="T6" fmla="*/ 9 w 9"/>
                <a:gd name="T7" fmla="*/ 0 h 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97"/>
                <a:gd name="T14" fmla="*/ 9 w 9"/>
                <a:gd name="T15" fmla="*/ 97 h 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97">
                  <a:moveTo>
                    <a:pt x="9" y="0"/>
                  </a:moveTo>
                  <a:lnTo>
                    <a:pt x="0" y="0"/>
                  </a:lnTo>
                  <a:lnTo>
                    <a:pt x="9" y="9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9" name="Freeform 527"/>
            <p:cNvSpPr>
              <a:spLocks/>
            </p:cNvSpPr>
            <p:nvPr/>
          </p:nvSpPr>
          <p:spPr bwMode="auto">
            <a:xfrm>
              <a:off x="3261" y="1936"/>
              <a:ext cx="9" cy="97"/>
            </a:xfrm>
            <a:custGeom>
              <a:avLst/>
              <a:gdLst>
                <a:gd name="T0" fmla="*/ 0 w 9"/>
                <a:gd name="T1" fmla="*/ 0 h 97"/>
                <a:gd name="T2" fmla="*/ 9 w 9"/>
                <a:gd name="T3" fmla="*/ 97 h 97"/>
                <a:gd name="T4" fmla="*/ 0 w 9"/>
                <a:gd name="T5" fmla="*/ 97 h 97"/>
                <a:gd name="T6" fmla="*/ 0 w 9"/>
                <a:gd name="T7" fmla="*/ 0 h 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97"/>
                <a:gd name="T14" fmla="*/ 9 w 9"/>
                <a:gd name="T15" fmla="*/ 97 h 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97">
                  <a:moveTo>
                    <a:pt x="0" y="0"/>
                  </a:moveTo>
                  <a:lnTo>
                    <a:pt x="9" y="97"/>
                  </a:lnTo>
                  <a:lnTo>
                    <a:pt x="0" y="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0" name="Rectangle 528"/>
            <p:cNvSpPr>
              <a:spLocks noChangeArrowheads="1"/>
            </p:cNvSpPr>
            <p:nvPr/>
          </p:nvSpPr>
          <p:spPr bwMode="auto">
            <a:xfrm>
              <a:off x="3261" y="1936"/>
              <a:ext cx="9" cy="9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1" name="Freeform 529"/>
            <p:cNvSpPr>
              <a:spLocks/>
            </p:cNvSpPr>
            <p:nvPr/>
          </p:nvSpPr>
          <p:spPr bwMode="auto">
            <a:xfrm>
              <a:off x="3113" y="1979"/>
              <a:ext cx="153" cy="10"/>
            </a:xfrm>
            <a:custGeom>
              <a:avLst/>
              <a:gdLst>
                <a:gd name="T0" fmla="*/ 153 w 153"/>
                <a:gd name="T1" fmla="*/ 10 h 10"/>
                <a:gd name="T2" fmla="*/ 153 w 153"/>
                <a:gd name="T3" fmla="*/ 0 h 10"/>
                <a:gd name="T4" fmla="*/ 0 w 153"/>
                <a:gd name="T5" fmla="*/ 10 h 10"/>
                <a:gd name="T6" fmla="*/ 153 w 15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0"/>
                <a:gd name="T14" fmla="*/ 153 w 153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0">
                  <a:moveTo>
                    <a:pt x="153" y="10"/>
                  </a:moveTo>
                  <a:lnTo>
                    <a:pt x="153" y="0"/>
                  </a:lnTo>
                  <a:lnTo>
                    <a:pt x="0" y="10"/>
                  </a:lnTo>
                  <a:lnTo>
                    <a:pt x="153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2" name="Freeform 530"/>
            <p:cNvSpPr>
              <a:spLocks/>
            </p:cNvSpPr>
            <p:nvPr/>
          </p:nvSpPr>
          <p:spPr bwMode="auto">
            <a:xfrm>
              <a:off x="3113" y="1979"/>
              <a:ext cx="153" cy="10"/>
            </a:xfrm>
            <a:custGeom>
              <a:avLst/>
              <a:gdLst>
                <a:gd name="T0" fmla="*/ 153 w 153"/>
                <a:gd name="T1" fmla="*/ 0 h 10"/>
                <a:gd name="T2" fmla="*/ 0 w 153"/>
                <a:gd name="T3" fmla="*/ 10 h 10"/>
                <a:gd name="T4" fmla="*/ 0 w 153"/>
                <a:gd name="T5" fmla="*/ 0 h 10"/>
                <a:gd name="T6" fmla="*/ 153 w 15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0"/>
                <a:gd name="T14" fmla="*/ 153 w 153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0">
                  <a:moveTo>
                    <a:pt x="153" y="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3" name="Rectangle 531"/>
            <p:cNvSpPr>
              <a:spLocks noChangeArrowheads="1"/>
            </p:cNvSpPr>
            <p:nvPr/>
          </p:nvSpPr>
          <p:spPr bwMode="auto">
            <a:xfrm>
              <a:off x="3113" y="1979"/>
              <a:ext cx="153" cy="1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4" name="Freeform 532"/>
            <p:cNvSpPr>
              <a:spLocks/>
            </p:cNvSpPr>
            <p:nvPr/>
          </p:nvSpPr>
          <p:spPr bwMode="auto">
            <a:xfrm>
              <a:off x="3598" y="1738"/>
              <a:ext cx="26" cy="28"/>
            </a:xfrm>
            <a:custGeom>
              <a:avLst/>
              <a:gdLst>
                <a:gd name="T0" fmla="*/ 0 w 26"/>
                <a:gd name="T1" fmla="*/ 28 h 28"/>
                <a:gd name="T2" fmla="*/ 2 w 26"/>
                <a:gd name="T3" fmla="*/ 28 h 28"/>
                <a:gd name="T4" fmla="*/ 4 w 26"/>
                <a:gd name="T5" fmla="*/ 28 h 28"/>
                <a:gd name="T6" fmla="*/ 6 w 26"/>
                <a:gd name="T7" fmla="*/ 28 h 28"/>
                <a:gd name="T8" fmla="*/ 9 w 26"/>
                <a:gd name="T9" fmla="*/ 27 h 28"/>
                <a:gd name="T10" fmla="*/ 11 w 26"/>
                <a:gd name="T11" fmla="*/ 26 h 28"/>
                <a:gd name="T12" fmla="*/ 13 w 26"/>
                <a:gd name="T13" fmla="*/ 25 h 28"/>
                <a:gd name="T14" fmla="*/ 15 w 26"/>
                <a:gd name="T15" fmla="*/ 24 h 28"/>
                <a:gd name="T16" fmla="*/ 16 w 26"/>
                <a:gd name="T17" fmla="*/ 22 h 28"/>
                <a:gd name="T18" fmla="*/ 18 w 26"/>
                <a:gd name="T19" fmla="*/ 20 h 28"/>
                <a:gd name="T20" fmla="*/ 20 w 26"/>
                <a:gd name="T21" fmla="*/ 18 h 28"/>
                <a:gd name="T22" fmla="*/ 21 w 26"/>
                <a:gd name="T23" fmla="*/ 17 h 28"/>
                <a:gd name="T24" fmla="*/ 22 w 26"/>
                <a:gd name="T25" fmla="*/ 14 h 28"/>
                <a:gd name="T26" fmla="*/ 23 w 26"/>
                <a:gd name="T27" fmla="*/ 12 h 28"/>
                <a:gd name="T28" fmla="*/ 24 w 26"/>
                <a:gd name="T29" fmla="*/ 10 h 28"/>
                <a:gd name="T30" fmla="*/ 25 w 26"/>
                <a:gd name="T31" fmla="*/ 8 h 28"/>
                <a:gd name="T32" fmla="*/ 25 w 26"/>
                <a:gd name="T33" fmla="*/ 5 h 28"/>
                <a:gd name="T34" fmla="*/ 26 w 26"/>
                <a:gd name="T35" fmla="*/ 3 h 28"/>
                <a:gd name="T36" fmla="*/ 26 w 26"/>
                <a:gd name="T37" fmla="*/ 0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28"/>
                <a:gd name="T59" fmla="*/ 26 w 26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28">
                  <a:moveTo>
                    <a:pt x="0" y="28"/>
                  </a:move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2" y="14"/>
                  </a:lnTo>
                  <a:lnTo>
                    <a:pt x="23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6" y="3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5" name="Freeform 533"/>
            <p:cNvSpPr>
              <a:spLocks/>
            </p:cNvSpPr>
            <p:nvPr/>
          </p:nvSpPr>
          <p:spPr bwMode="auto">
            <a:xfrm>
              <a:off x="3598" y="1738"/>
              <a:ext cx="32" cy="35"/>
            </a:xfrm>
            <a:custGeom>
              <a:avLst/>
              <a:gdLst>
                <a:gd name="T0" fmla="*/ 0 w 32"/>
                <a:gd name="T1" fmla="*/ 35 h 35"/>
                <a:gd name="T2" fmla="*/ 2 w 32"/>
                <a:gd name="T3" fmla="*/ 35 h 35"/>
                <a:gd name="T4" fmla="*/ 5 w 32"/>
                <a:gd name="T5" fmla="*/ 35 h 35"/>
                <a:gd name="T6" fmla="*/ 7 w 32"/>
                <a:gd name="T7" fmla="*/ 34 h 35"/>
                <a:gd name="T8" fmla="*/ 10 w 32"/>
                <a:gd name="T9" fmla="*/ 33 h 35"/>
                <a:gd name="T10" fmla="*/ 12 w 32"/>
                <a:gd name="T11" fmla="*/ 32 h 35"/>
                <a:gd name="T12" fmla="*/ 14 w 32"/>
                <a:gd name="T13" fmla="*/ 31 h 35"/>
                <a:gd name="T14" fmla="*/ 16 w 32"/>
                <a:gd name="T15" fmla="*/ 30 h 35"/>
                <a:gd name="T16" fmla="*/ 18 w 32"/>
                <a:gd name="T17" fmla="*/ 28 h 35"/>
                <a:gd name="T18" fmla="*/ 20 w 32"/>
                <a:gd name="T19" fmla="*/ 27 h 35"/>
                <a:gd name="T20" fmla="*/ 22 w 32"/>
                <a:gd name="T21" fmla="*/ 25 h 35"/>
                <a:gd name="T22" fmla="*/ 24 w 32"/>
                <a:gd name="T23" fmla="*/ 23 h 35"/>
                <a:gd name="T24" fmla="*/ 26 w 32"/>
                <a:gd name="T25" fmla="*/ 21 h 35"/>
                <a:gd name="T26" fmla="*/ 27 w 32"/>
                <a:gd name="T27" fmla="*/ 18 h 35"/>
                <a:gd name="T28" fmla="*/ 28 w 32"/>
                <a:gd name="T29" fmla="*/ 16 h 35"/>
                <a:gd name="T30" fmla="*/ 29 w 32"/>
                <a:gd name="T31" fmla="*/ 14 h 35"/>
                <a:gd name="T32" fmla="*/ 30 w 32"/>
                <a:gd name="T33" fmla="*/ 11 h 35"/>
                <a:gd name="T34" fmla="*/ 31 w 32"/>
                <a:gd name="T35" fmla="*/ 8 h 35"/>
                <a:gd name="T36" fmla="*/ 31 w 32"/>
                <a:gd name="T37" fmla="*/ 6 h 35"/>
                <a:gd name="T38" fmla="*/ 32 w 32"/>
                <a:gd name="T39" fmla="*/ 3 h 35"/>
                <a:gd name="T40" fmla="*/ 32 w 32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35"/>
                <a:gd name="T65" fmla="*/ 32 w 32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35">
                  <a:moveTo>
                    <a:pt x="0" y="35"/>
                  </a:moveTo>
                  <a:lnTo>
                    <a:pt x="2" y="35"/>
                  </a:lnTo>
                  <a:lnTo>
                    <a:pt x="5" y="35"/>
                  </a:lnTo>
                  <a:lnTo>
                    <a:pt x="7" y="34"/>
                  </a:lnTo>
                  <a:lnTo>
                    <a:pt x="10" y="33"/>
                  </a:lnTo>
                  <a:lnTo>
                    <a:pt x="12" y="32"/>
                  </a:lnTo>
                  <a:lnTo>
                    <a:pt x="14" y="31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3"/>
                  </a:lnTo>
                  <a:lnTo>
                    <a:pt x="26" y="21"/>
                  </a:lnTo>
                  <a:lnTo>
                    <a:pt x="27" y="18"/>
                  </a:lnTo>
                  <a:lnTo>
                    <a:pt x="28" y="16"/>
                  </a:lnTo>
                  <a:lnTo>
                    <a:pt x="29" y="14"/>
                  </a:lnTo>
                  <a:lnTo>
                    <a:pt x="30" y="11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256" name="Group 3056"/>
            <p:cNvGrpSpPr>
              <a:grpSpLocks/>
            </p:cNvGrpSpPr>
            <p:nvPr/>
          </p:nvGrpSpPr>
          <p:grpSpPr bwMode="auto">
            <a:xfrm>
              <a:off x="3539" y="1675"/>
              <a:ext cx="87" cy="99"/>
              <a:chOff x="3539" y="1675"/>
              <a:chExt cx="87" cy="99"/>
            </a:xfrm>
          </p:grpSpPr>
          <p:grpSp>
            <p:nvGrpSpPr>
              <p:cNvPr id="28257" name="Group 3030"/>
              <p:cNvGrpSpPr>
                <a:grpSpLocks/>
              </p:cNvGrpSpPr>
              <p:nvPr/>
            </p:nvGrpSpPr>
            <p:grpSpPr bwMode="auto">
              <a:xfrm>
                <a:off x="3539" y="1675"/>
                <a:ext cx="87" cy="99"/>
                <a:chOff x="3599" y="1675"/>
                <a:chExt cx="87" cy="99"/>
              </a:xfrm>
            </p:grpSpPr>
            <p:sp>
              <p:nvSpPr>
                <p:cNvPr id="28280" name="Freeform 2830"/>
                <p:cNvSpPr>
                  <a:spLocks/>
                </p:cNvSpPr>
                <p:nvPr/>
              </p:nvSpPr>
              <p:spPr bwMode="auto">
                <a:xfrm>
                  <a:off x="3678" y="175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1" name="Freeform 2831"/>
                <p:cNvSpPr>
                  <a:spLocks/>
                </p:cNvSpPr>
                <p:nvPr/>
              </p:nvSpPr>
              <p:spPr bwMode="auto">
                <a:xfrm>
                  <a:off x="3678" y="175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2" name="Freeform 2832"/>
                <p:cNvSpPr>
                  <a:spLocks/>
                </p:cNvSpPr>
                <p:nvPr/>
              </p:nvSpPr>
              <p:spPr bwMode="auto">
                <a:xfrm>
                  <a:off x="3679" y="17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3" name="Freeform 2833"/>
                <p:cNvSpPr>
                  <a:spLocks/>
                </p:cNvSpPr>
                <p:nvPr/>
              </p:nvSpPr>
              <p:spPr bwMode="auto">
                <a:xfrm>
                  <a:off x="3679" y="17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4" name="Freeform 2834"/>
                <p:cNvSpPr>
                  <a:spLocks/>
                </p:cNvSpPr>
                <p:nvPr/>
              </p:nvSpPr>
              <p:spPr bwMode="auto">
                <a:xfrm>
                  <a:off x="3678" y="175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5" name="Freeform 2835"/>
                <p:cNvSpPr>
                  <a:spLocks/>
                </p:cNvSpPr>
                <p:nvPr/>
              </p:nvSpPr>
              <p:spPr bwMode="auto">
                <a:xfrm>
                  <a:off x="3678" y="175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6" name="Rectangle 2836"/>
                <p:cNvSpPr>
                  <a:spLocks noChangeArrowheads="1"/>
                </p:cNvSpPr>
                <p:nvPr/>
              </p:nvSpPr>
              <p:spPr bwMode="auto">
                <a:xfrm>
                  <a:off x="3678" y="1756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7" name="Rectangle 2837"/>
                <p:cNvSpPr>
                  <a:spLocks noChangeArrowheads="1"/>
                </p:cNvSpPr>
                <p:nvPr/>
              </p:nvSpPr>
              <p:spPr bwMode="auto">
                <a:xfrm>
                  <a:off x="3678" y="1756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8" name="Freeform 2838"/>
                <p:cNvSpPr>
                  <a:spLocks/>
                </p:cNvSpPr>
                <p:nvPr/>
              </p:nvSpPr>
              <p:spPr bwMode="auto">
                <a:xfrm>
                  <a:off x="3676" y="1756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9" name="Freeform 2839"/>
                <p:cNvSpPr>
                  <a:spLocks/>
                </p:cNvSpPr>
                <p:nvPr/>
              </p:nvSpPr>
              <p:spPr bwMode="auto">
                <a:xfrm>
                  <a:off x="3676" y="1756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0" name="Freeform 2840"/>
                <p:cNvSpPr>
                  <a:spLocks/>
                </p:cNvSpPr>
                <p:nvPr/>
              </p:nvSpPr>
              <p:spPr bwMode="auto">
                <a:xfrm>
                  <a:off x="3678" y="1756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1" name="Freeform 2841"/>
                <p:cNvSpPr>
                  <a:spLocks/>
                </p:cNvSpPr>
                <p:nvPr/>
              </p:nvSpPr>
              <p:spPr bwMode="auto">
                <a:xfrm>
                  <a:off x="3678" y="1756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2" name="Freeform 2842"/>
                <p:cNvSpPr>
                  <a:spLocks/>
                </p:cNvSpPr>
                <p:nvPr/>
              </p:nvSpPr>
              <p:spPr bwMode="auto">
                <a:xfrm>
                  <a:off x="3676" y="175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3" name="Freeform 2843"/>
                <p:cNvSpPr>
                  <a:spLocks/>
                </p:cNvSpPr>
                <p:nvPr/>
              </p:nvSpPr>
              <p:spPr bwMode="auto">
                <a:xfrm>
                  <a:off x="3676" y="175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4" name="Freeform 2844"/>
                <p:cNvSpPr>
                  <a:spLocks/>
                </p:cNvSpPr>
                <p:nvPr/>
              </p:nvSpPr>
              <p:spPr bwMode="auto">
                <a:xfrm>
                  <a:off x="3676" y="175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5" name="Freeform 2845"/>
                <p:cNvSpPr>
                  <a:spLocks/>
                </p:cNvSpPr>
                <p:nvPr/>
              </p:nvSpPr>
              <p:spPr bwMode="auto">
                <a:xfrm>
                  <a:off x="3676" y="175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6" name="Freeform 2846"/>
                <p:cNvSpPr>
                  <a:spLocks/>
                </p:cNvSpPr>
                <p:nvPr/>
              </p:nvSpPr>
              <p:spPr bwMode="auto">
                <a:xfrm>
                  <a:off x="3674" y="1759"/>
                  <a:ext cx="8" cy="1"/>
                </a:xfrm>
                <a:custGeom>
                  <a:avLst/>
                  <a:gdLst>
                    <a:gd name="T0" fmla="*/ 2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2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7" name="Freeform 2847"/>
                <p:cNvSpPr>
                  <a:spLocks/>
                </p:cNvSpPr>
                <p:nvPr/>
              </p:nvSpPr>
              <p:spPr bwMode="auto">
                <a:xfrm>
                  <a:off x="3674" y="1759"/>
                  <a:ext cx="8" cy="1"/>
                </a:xfrm>
                <a:custGeom>
                  <a:avLst/>
                  <a:gdLst>
                    <a:gd name="T0" fmla="*/ 2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2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8" name="Freeform 2848"/>
                <p:cNvSpPr>
                  <a:spLocks/>
                </p:cNvSpPr>
                <p:nvPr/>
              </p:nvSpPr>
              <p:spPr bwMode="auto">
                <a:xfrm>
                  <a:off x="3676" y="175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6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9" name="Freeform 2849"/>
                <p:cNvSpPr>
                  <a:spLocks/>
                </p:cNvSpPr>
                <p:nvPr/>
              </p:nvSpPr>
              <p:spPr bwMode="auto">
                <a:xfrm>
                  <a:off x="3676" y="175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6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0" name="Freeform 2850"/>
                <p:cNvSpPr>
                  <a:spLocks/>
                </p:cNvSpPr>
                <p:nvPr/>
              </p:nvSpPr>
              <p:spPr bwMode="auto">
                <a:xfrm>
                  <a:off x="3674" y="176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1" name="Freeform 2851"/>
                <p:cNvSpPr>
                  <a:spLocks/>
                </p:cNvSpPr>
                <p:nvPr/>
              </p:nvSpPr>
              <p:spPr bwMode="auto">
                <a:xfrm>
                  <a:off x="3674" y="176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2" name="Freeform 2852"/>
                <p:cNvSpPr>
                  <a:spLocks/>
                </p:cNvSpPr>
                <p:nvPr/>
              </p:nvSpPr>
              <p:spPr bwMode="auto">
                <a:xfrm>
                  <a:off x="3674" y="176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3" name="Freeform 2853"/>
                <p:cNvSpPr>
                  <a:spLocks/>
                </p:cNvSpPr>
                <p:nvPr/>
              </p:nvSpPr>
              <p:spPr bwMode="auto">
                <a:xfrm>
                  <a:off x="3674" y="176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4" name="Freeform 2854"/>
                <p:cNvSpPr>
                  <a:spLocks/>
                </p:cNvSpPr>
                <p:nvPr/>
              </p:nvSpPr>
              <p:spPr bwMode="auto">
                <a:xfrm>
                  <a:off x="3673" y="176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5" name="Freeform 2855"/>
                <p:cNvSpPr>
                  <a:spLocks/>
                </p:cNvSpPr>
                <p:nvPr/>
              </p:nvSpPr>
              <p:spPr bwMode="auto">
                <a:xfrm>
                  <a:off x="3673" y="176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6" name="Freeform 2856"/>
                <p:cNvSpPr>
                  <a:spLocks/>
                </p:cNvSpPr>
                <p:nvPr/>
              </p:nvSpPr>
              <p:spPr bwMode="auto">
                <a:xfrm>
                  <a:off x="3674" y="176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7" name="Freeform 2857"/>
                <p:cNvSpPr>
                  <a:spLocks/>
                </p:cNvSpPr>
                <p:nvPr/>
              </p:nvSpPr>
              <p:spPr bwMode="auto">
                <a:xfrm>
                  <a:off x="3674" y="176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8" name="Freeform 2858"/>
                <p:cNvSpPr>
                  <a:spLocks/>
                </p:cNvSpPr>
                <p:nvPr/>
              </p:nvSpPr>
              <p:spPr bwMode="auto">
                <a:xfrm>
                  <a:off x="3671" y="1762"/>
                  <a:ext cx="9" cy="1"/>
                </a:xfrm>
                <a:custGeom>
                  <a:avLst/>
                  <a:gdLst>
                    <a:gd name="T0" fmla="*/ 2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2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9" name="Freeform 2859"/>
                <p:cNvSpPr>
                  <a:spLocks/>
                </p:cNvSpPr>
                <p:nvPr/>
              </p:nvSpPr>
              <p:spPr bwMode="auto">
                <a:xfrm>
                  <a:off x="3671" y="1762"/>
                  <a:ext cx="9" cy="1"/>
                </a:xfrm>
                <a:custGeom>
                  <a:avLst/>
                  <a:gdLst>
                    <a:gd name="T0" fmla="*/ 2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2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0" name="Freeform 2860"/>
                <p:cNvSpPr>
                  <a:spLocks/>
                </p:cNvSpPr>
                <p:nvPr/>
              </p:nvSpPr>
              <p:spPr bwMode="auto">
                <a:xfrm>
                  <a:off x="3673" y="176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1" name="Freeform 2861"/>
                <p:cNvSpPr>
                  <a:spLocks/>
                </p:cNvSpPr>
                <p:nvPr/>
              </p:nvSpPr>
              <p:spPr bwMode="auto">
                <a:xfrm>
                  <a:off x="3673" y="176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2" name="Freeform 2862"/>
                <p:cNvSpPr>
                  <a:spLocks/>
                </p:cNvSpPr>
                <p:nvPr/>
              </p:nvSpPr>
              <p:spPr bwMode="auto">
                <a:xfrm>
                  <a:off x="3671" y="176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3" name="Freeform 2863"/>
                <p:cNvSpPr>
                  <a:spLocks/>
                </p:cNvSpPr>
                <p:nvPr/>
              </p:nvSpPr>
              <p:spPr bwMode="auto">
                <a:xfrm>
                  <a:off x="3671" y="176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4" name="Rectangle 2864"/>
                <p:cNvSpPr>
                  <a:spLocks noChangeArrowheads="1"/>
                </p:cNvSpPr>
                <p:nvPr/>
              </p:nvSpPr>
              <p:spPr bwMode="auto">
                <a:xfrm>
                  <a:off x="3671" y="1763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5" name="Rectangle 2865"/>
                <p:cNvSpPr>
                  <a:spLocks noChangeArrowheads="1"/>
                </p:cNvSpPr>
                <p:nvPr/>
              </p:nvSpPr>
              <p:spPr bwMode="auto">
                <a:xfrm>
                  <a:off x="3671" y="1763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6" name="Freeform 2866"/>
                <p:cNvSpPr>
                  <a:spLocks/>
                </p:cNvSpPr>
                <p:nvPr/>
              </p:nvSpPr>
              <p:spPr bwMode="auto">
                <a:xfrm>
                  <a:off x="3669" y="1763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7" name="Freeform 2867"/>
                <p:cNvSpPr>
                  <a:spLocks/>
                </p:cNvSpPr>
                <p:nvPr/>
              </p:nvSpPr>
              <p:spPr bwMode="auto">
                <a:xfrm>
                  <a:off x="3669" y="1763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8" name="Freeform 2868"/>
                <p:cNvSpPr>
                  <a:spLocks/>
                </p:cNvSpPr>
                <p:nvPr/>
              </p:nvSpPr>
              <p:spPr bwMode="auto">
                <a:xfrm>
                  <a:off x="3671" y="176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9" name="Freeform 2869"/>
                <p:cNvSpPr>
                  <a:spLocks/>
                </p:cNvSpPr>
                <p:nvPr/>
              </p:nvSpPr>
              <p:spPr bwMode="auto">
                <a:xfrm>
                  <a:off x="3671" y="176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0" name="Freeform 2870"/>
                <p:cNvSpPr>
                  <a:spLocks/>
                </p:cNvSpPr>
                <p:nvPr/>
              </p:nvSpPr>
              <p:spPr bwMode="auto">
                <a:xfrm>
                  <a:off x="3667" y="1764"/>
                  <a:ext cx="11" cy="1"/>
                </a:xfrm>
                <a:custGeom>
                  <a:avLst/>
                  <a:gdLst>
                    <a:gd name="T0" fmla="*/ 2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2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1" name="Freeform 2871"/>
                <p:cNvSpPr>
                  <a:spLocks/>
                </p:cNvSpPr>
                <p:nvPr/>
              </p:nvSpPr>
              <p:spPr bwMode="auto">
                <a:xfrm>
                  <a:off x="3667" y="1764"/>
                  <a:ext cx="11" cy="1"/>
                </a:xfrm>
                <a:custGeom>
                  <a:avLst/>
                  <a:gdLst>
                    <a:gd name="T0" fmla="*/ 2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2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2" name="Freeform 2872"/>
                <p:cNvSpPr>
                  <a:spLocks/>
                </p:cNvSpPr>
                <p:nvPr/>
              </p:nvSpPr>
              <p:spPr bwMode="auto">
                <a:xfrm>
                  <a:off x="3669" y="1764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3" name="Freeform 2873"/>
                <p:cNvSpPr>
                  <a:spLocks/>
                </p:cNvSpPr>
                <p:nvPr/>
              </p:nvSpPr>
              <p:spPr bwMode="auto">
                <a:xfrm>
                  <a:off x="3669" y="1764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4" name="Freeform 2874"/>
                <p:cNvSpPr>
                  <a:spLocks/>
                </p:cNvSpPr>
                <p:nvPr/>
              </p:nvSpPr>
              <p:spPr bwMode="auto">
                <a:xfrm>
                  <a:off x="3667" y="176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5" name="Freeform 2875"/>
                <p:cNvSpPr>
                  <a:spLocks/>
                </p:cNvSpPr>
                <p:nvPr/>
              </p:nvSpPr>
              <p:spPr bwMode="auto">
                <a:xfrm>
                  <a:off x="3667" y="176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6" name="Rectangle 2876"/>
                <p:cNvSpPr>
                  <a:spLocks noChangeArrowheads="1"/>
                </p:cNvSpPr>
                <p:nvPr/>
              </p:nvSpPr>
              <p:spPr bwMode="auto">
                <a:xfrm>
                  <a:off x="3667" y="176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7" name="Rectangle 2877"/>
                <p:cNvSpPr>
                  <a:spLocks noChangeArrowheads="1"/>
                </p:cNvSpPr>
                <p:nvPr/>
              </p:nvSpPr>
              <p:spPr bwMode="auto">
                <a:xfrm>
                  <a:off x="3667" y="176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8" name="Freeform 2878"/>
                <p:cNvSpPr>
                  <a:spLocks/>
                </p:cNvSpPr>
                <p:nvPr/>
              </p:nvSpPr>
              <p:spPr bwMode="auto">
                <a:xfrm>
                  <a:off x="3664" y="176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9" name="Freeform 2879"/>
                <p:cNvSpPr>
                  <a:spLocks/>
                </p:cNvSpPr>
                <p:nvPr/>
              </p:nvSpPr>
              <p:spPr bwMode="auto">
                <a:xfrm>
                  <a:off x="3664" y="176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0" name="Freeform 2880"/>
                <p:cNvSpPr>
                  <a:spLocks/>
                </p:cNvSpPr>
                <p:nvPr/>
              </p:nvSpPr>
              <p:spPr bwMode="auto">
                <a:xfrm>
                  <a:off x="3667" y="176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0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1" name="Freeform 2881"/>
                <p:cNvSpPr>
                  <a:spLocks/>
                </p:cNvSpPr>
                <p:nvPr/>
              </p:nvSpPr>
              <p:spPr bwMode="auto">
                <a:xfrm>
                  <a:off x="3667" y="176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0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2" name="Freeform 2882"/>
                <p:cNvSpPr>
                  <a:spLocks/>
                </p:cNvSpPr>
                <p:nvPr/>
              </p:nvSpPr>
              <p:spPr bwMode="auto">
                <a:xfrm>
                  <a:off x="3662" y="1766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3" name="Freeform 2883"/>
                <p:cNvSpPr>
                  <a:spLocks/>
                </p:cNvSpPr>
                <p:nvPr/>
              </p:nvSpPr>
              <p:spPr bwMode="auto">
                <a:xfrm>
                  <a:off x="3662" y="1766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4" name="Rectangle 2884"/>
                <p:cNvSpPr>
                  <a:spLocks noChangeArrowheads="1"/>
                </p:cNvSpPr>
                <p:nvPr/>
              </p:nvSpPr>
              <p:spPr bwMode="auto">
                <a:xfrm>
                  <a:off x="3664" y="1766"/>
                  <a:ext cx="1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5" name="Rectangle 2885"/>
                <p:cNvSpPr>
                  <a:spLocks noChangeArrowheads="1"/>
                </p:cNvSpPr>
                <p:nvPr/>
              </p:nvSpPr>
              <p:spPr bwMode="auto">
                <a:xfrm>
                  <a:off x="3664" y="1766"/>
                  <a:ext cx="1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6" name="Freeform 2886"/>
                <p:cNvSpPr>
                  <a:spLocks/>
                </p:cNvSpPr>
                <p:nvPr/>
              </p:nvSpPr>
              <p:spPr bwMode="auto">
                <a:xfrm>
                  <a:off x="3661" y="1766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7" name="Freeform 2887"/>
                <p:cNvSpPr>
                  <a:spLocks/>
                </p:cNvSpPr>
                <p:nvPr/>
              </p:nvSpPr>
              <p:spPr bwMode="auto">
                <a:xfrm>
                  <a:off x="3661" y="1766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8" name="Freeform 2888"/>
                <p:cNvSpPr>
                  <a:spLocks/>
                </p:cNvSpPr>
                <p:nvPr/>
              </p:nvSpPr>
              <p:spPr bwMode="auto">
                <a:xfrm>
                  <a:off x="3662" y="176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9" name="Freeform 2889"/>
                <p:cNvSpPr>
                  <a:spLocks/>
                </p:cNvSpPr>
                <p:nvPr/>
              </p:nvSpPr>
              <p:spPr bwMode="auto">
                <a:xfrm>
                  <a:off x="3662" y="176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0" name="Freeform 2890"/>
                <p:cNvSpPr>
                  <a:spLocks/>
                </p:cNvSpPr>
                <p:nvPr/>
              </p:nvSpPr>
              <p:spPr bwMode="auto">
                <a:xfrm>
                  <a:off x="3660" y="1766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1" name="Freeform 2891"/>
                <p:cNvSpPr>
                  <a:spLocks/>
                </p:cNvSpPr>
                <p:nvPr/>
              </p:nvSpPr>
              <p:spPr bwMode="auto">
                <a:xfrm>
                  <a:off x="3660" y="1766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2" name="Rectangle 2892"/>
                <p:cNvSpPr>
                  <a:spLocks noChangeArrowheads="1"/>
                </p:cNvSpPr>
                <p:nvPr/>
              </p:nvSpPr>
              <p:spPr bwMode="auto">
                <a:xfrm>
                  <a:off x="3661" y="1766"/>
                  <a:ext cx="1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3" name="Rectangle 2893"/>
                <p:cNvSpPr>
                  <a:spLocks noChangeArrowheads="1"/>
                </p:cNvSpPr>
                <p:nvPr/>
              </p:nvSpPr>
              <p:spPr bwMode="auto">
                <a:xfrm>
                  <a:off x="3661" y="1766"/>
                  <a:ext cx="1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4" name="Freeform 2894"/>
                <p:cNvSpPr>
                  <a:spLocks/>
                </p:cNvSpPr>
                <p:nvPr/>
              </p:nvSpPr>
              <p:spPr bwMode="auto">
                <a:xfrm>
                  <a:off x="3658" y="1766"/>
                  <a:ext cx="18" cy="1"/>
                </a:xfrm>
                <a:custGeom>
                  <a:avLst/>
                  <a:gdLst>
                    <a:gd name="T0" fmla="*/ 2 w 18"/>
                    <a:gd name="T1" fmla="*/ 0 h 1"/>
                    <a:gd name="T2" fmla="*/ 0 w 18"/>
                    <a:gd name="T3" fmla="*/ 0 h 1"/>
                    <a:gd name="T4" fmla="*/ 18 w 18"/>
                    <a:gd name="T5" fmla="*/ 0 h 1"/>
                    <a:gd name="T6" fmla="*/ 2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5" name="Freeform 2895"/>
                <p:cNvSpPr>
                  <a:spLocks/>
                </p:cNvSpPr>
                <p:nvPr/>
              </p:nvSpPr>
              <p:spPr bwMode="auto">
                <a:xfrm>
                  <a:off x="3658" y="1766"/>
                  <a:ext cx="18" cy="1"/>
                </a:xfrm>
                <a:custGeom>
                  <a:avLst/>
                  <a:gdLst>
                    <a:gd name="T0" fmla="*/ 2 w 18"/>
                    <a:gd name="T1" fmla="*/ 0 h 1"/>
                    <a:gd name="T2" fmla="*/ 0 w 18"/>
                    <a:gd name="T3" fmla="*/ 0 h 1"/>
                    <a:gd name="T4" fmla="*/ 18 w 18"/>
                    <a:gd name="T5" fmla="*/ 0 h 1"/>
                    <a:gd name="T6" fmla="*/ 2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6" name="Rectangle 2896"/>
                <p:cNvSpPr>
                  <a:spLocks noChangeArrowheads="1"/>
                </p:cNvSpPr>
                <p:nvPr/>
              </p:nvSpPr>
              <p:spPr bwMode="auto">
                <a:xfrm>
                  <a:off x="3660" y="1766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7" name="Rectangle 2897"/>
                <p:cNvSpPr>
                  <a:spLocks noChangeArrowheads="1"/>
                </p:cNvSpPr>
                <p:nvPr/>
              </p:nvSpPr>
              <p:spPr bwMode="auto">
                <a:xfrm>
                  <a:off x="3660" y="1766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8" name="Freeform 2898"/>
                <p:cNvSpPr>
                  <a:spLocks/>
                </p:cNvSpPr>
                <p:nvPr/>
              </p:nvSpPr>
              <p:spPr bwMode="auto">
                <a:xfrm>
                  <a:off x="3658" y="1766"/>
                  <a:ext cx="16" cy="2"/>
                </a:xfrm>
                <a:custGeom>
                  <a:avLst/>
                  <a:gdLst>
                    <a:gd name="T0" fmla="*/ 0 w 16"/>
                    <a:gd name="T1" fmla="*/ 0 h 2"/>
                    <a:gd name="T2" fmla="*/ 0 w 16"/>
                    <a:gd name="T3" fmla="*/ 2 h 2"/>
                    <a:gd name="T4" fmla="*/ 16 w 16"/>
                    <a:gd name="T5" fmla="*/ 2 h 2"/>
                    <a:gd name="T6" fmla="*/ 0 w 1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2"/>
                    <a:gd name="T14" fmla="*/ 16 w 1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9" name="Freeform 2899"/>
                <p:cNvSpPr>
                  <a:spLocks/>
                </p:cNvSpPr>
                <p:nvPr/>
              </p:nvSpPr>
              <p:spPr bwMode="auto">
                <a:xfrm>
                  <a:off x="3658" y="1766"/>
                  <a:ext cx="16" cy="2"/>
                </a:xfrm>
                <a:custGeom>
                  <a:avLst/>
                  <a:gdLst>
                    <a:gd name="T0" fmla="*/ 0 w 16"/>
                    <a:gd name="T1" fmla="*/ 0 h 2"/>
                    <a:gd name="T2" fmla="*/ 0 w 16"/>
                    <a:gd name="T3" fmla="*/ 2 h 2"/>
                    <a:gd name="T4" fmla="*/ 16 w 16"/>
                    <a:gd name="T5" fmla="*/ 2 h 2"/>
                    <a:gd name="T6" fmla="*/ 0 w 1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2"/>
                    <a:gd name="T14" fmla="*/ 16 w 1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0" name="Freeform 2900"/>
                <p:cNvSpPr>
                  <a:spLocks/>
                </p:cNvSpPr>
                <p:nvPr/>
              </p:nvSpPr>
              <p:spPr bwMode="auto">
                <a:xfrm>
                  <a:off x="3658" y="1766"/>
                  <a:ext cx="18" cy="2"/>
                </a:xfrm>
                <a:custGeom>
                  <a:avLst/>
                  <a:gdLst>
                    <a:gd name="T0" fmla="*/ 0 w 18"/>
                    <a:gd name="T1" fmla="*/ 0 h 2"/>
                    <a:gd name="T2" fmla="*/ 18 w 18"/>
                    <a:gd name="T3" fmla="*/ 0 h 2"/>
                    <a:gd name="T4" fmla="*/ 16 w 18"/>
                    <a:gd name="T5" fmla="*/ 2 h 2"/>
                    <a:gd name="T6" fmla="*/ 0 w 1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2"/>
                    <a:gd name="T14" fmla="*/ 18 w 1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2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1" name="Freeform 2901"/>
                <p:cNvSpPr>
                  <a:spLocks/>
                </p:cNvSpPr>
                <p:nvPr/>
              </p:nvSpPr>
              <p:spPr bwMode="auto">
                <a:xfrm>
                  <a:off x="3658" y="1766"/>
                  <a:ext cx="18" cy="2"/>
                </a:xfrm>
                <a:custGeom>
                  <a:avLst/>
                  <a:gdLst>
                    <a:gd name="T0" fmla="*/ 0 w 18"/>
                    <a:gd name="T1" fmla="*/ 0 h 2"/>
                    <a:gd name="T2" fmla="*/ 18 w 18"/>
                    <a:gd name="T3" fmla="*/ 0 h 2"/>
                    <a:gd name="T4" fmla="*/ 16 w 18"/>
                    <a:gd name="T5" fmla="*/ 2 h 2"/>
                    <a:gd name="T6" fmla="*/ 0 w 1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2"/>
                    <a:gd name="T14" fmla="*/ 18 w 1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2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2" name="Freeform 2902"/>
                <p:cNvSpPr>
                  <a:spLocks/>
                </p:cNvSpPr>
                <p:nvPr/>
              </p:nvSpPr>
              <p:spPr bwMode="auto">
                <a:xfrm>
                  <a:off x="3658" y="176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3" name="Freeform 2903"/>
                <p:cNvSpPr>
                  <a:spLocks/>
                </p:cNvSpPr>
                <p:nvPr/>
              </p:nvSpPr>
              <p:spPr bwMode="auto">
                <a:xfrm>
                  <a:off x="3658" y="176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4" name="Freeform 2904"/>
                <p:cNvSpPr>
                  <a:spLocks/>
                </p:cNvSpPr>
                <p:nvPr/>
              </p:nvSpPr>
              <p:spPr bwMode="auto">
                <a:xfrm>
                  <a:off x="3658" y="1768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5" name="Freeform 2905"/>
                <p:cNvSpPr>
                  <a:spLocks/>
                </p:cNvSpPr>
                <p:nvPr/>
              </p:nvSpPr>
              <p:spPr bwMode="auto">
                <a:xfrm>
                  <a:off x="3658" y="1768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6" name="Freeform 2906"/>
                <p:cNvSpPr>
                  <a:spLocks/>
                </p:cNvSpPr>
                <p:nvPr/>
              </p:nvSpPr>
              <p:spPr bwMode="auto">
                <a:xfrm>
                  <a:off x="3658" y="176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7" name="Freeform 2907"/>
                <p:cNvSpPr>
                  <a:spLocks/>
                </p:cNvSpPr>
                <p:nvPr/>
              </p:nvSpPr>
              <p:spPr bwMode="auto">
                <a:xfrm>
                  <a:off x="3658" y="176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8" name="Freeform 2908"/>
                <p:cNvSpPr>
                  <a:spLocks/>
                </p:cNvSpPr>
                <p:nvPr/>
              </p:nvSpPr>
              <p:spPr bwMode="auto">
                <a:xfrm>
                  <a:off x="3658" y="1769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9" name="Freeform 2909"/>
                <p:cNvSpPr>
                  <a:spLocks/>
                </p:cNvSpPr>
                <p:nvPr/>
              </p:nvSpPr>
              <p:spPr bwMode="auto">
                <a:xfrm>
                  <a:off x="3658" y="1769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0" name="Freeform 2910"/>
                <p:cNvSpPr>
                  <a:spLocks/>
                </p:cNvSpPr>
                <p:nvPr/>
              </p:nvSpPr>
              <p:spPr bwMode="auto">
                <a:xfrm>
                  <a:off x="3658" y="177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1" name="Freeform 2911"/>
                <p:cNvSpPr>
                  <a:spLocks/>
                </p:cNvSpPr>
                <p:nvPr/>
              </p:nvSpPr>
              <p:spPr bwMode="auto">
                <a:xfrm>
                  <a:off x="3658" y="177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2" name="Freeform 2912"/>
                <p:cNvSpPr>
                  <a:spLocks/>
                </p:cNvSpPr>
                <p:nvPr/>
              </p:nvSpPr>
              <p:spPr bwMode="auto">
                <a:xfrm>
                  <a:off x="3658" y="177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3" name="Freeform 2913"/>
                <p:cNvSpPr>
                  <a:spLocks/>
                </p:cNvSpPr>
                <p:nvPr/>
              </p:nvSpPr>
              <p:spPr bwMode="auto">
                <a:xfrm>
                  <a:off x="3658" y="177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4" name="Freeform 2914"/>
                <p:cNvSpPr>
                  <a:spLocks/>
                </p:cNvSpPr>
                <p:nvPr/>
              </p:nvSpPr>
              <p:spPr bwMode="auto">
                <a:xfrm>
                  <a:off x="3658" y="177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5" name="Freeform 2915"/>
                <p:cNvSpPr>
                  <a:spLocks/>
                </p:cNvSpPr>
                <p:nvPr/>
              </p:nvSpPr>
              <p:spPr bwMode="auto">
                <a:xfrm>
                  <a:off x="3658" y="177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6" name="Freeform 2916"/>
                <p:cNvSpPr>
                  <a:spLocks/>
                </p:cNvSpPr>
                <p:nvPr/>
              </p:nvSpPr>
              <p:spPr bwMode="auto">
                <a:xfrm>
                  <a:off x="3658" y="1771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7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7" name="Freeform 2917"/>
                <p:cNvSpPr>
                  <a:spLocks/>
                </p:cNvSpPr>
                <p:nvPr/>
              </p:nvSpPr>
              <p:spPr bwMode="auto">
                <a:xfrm>
                  <a:off x="3658" y="1771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7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8" name="Freeform 2918"/>
                <p:cNvSpPr>
                  <a:spLocks/>
                </p:cNvSpPr>
                <p:nvPr/>
              </p:nvSpPr>
              <p:spPr bwMode="auto">
                <a:xfrm>
                  <a:off x="3658" y="1772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9" name="Freeform 2919"/>
                <p:cNvSpPr>
                  <a:spLocks/>
                </p:cNvSpPr>
                <p:nvPr/>
              </p:nvSpPr>
              <p:spPr bwMode="auto">
                <a:xfrm>
                  <a:off x="3658" y="1772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0" name="Freeform 2920"/>
                <p:cNvSpPr>
                  <a:spLocks/>
                </p:cNvSpPr>
                <p:nvPr/>
              </p:nvSpPr>
              <p:spPr bwMode="auto">
                <a:xfrm>
                  <a:off x="3658" y="177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5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1" name="Freeform 2921"/>
                <p:cNvSpPr>
                  <a:spLocks/>
                </p:cNvSpPr>
                <p:nvPr/>
              </p:nvSpPr>
              <p:spPr bwMode="auto">
                <a:xfrm>
                  <a:off x="3658" y="177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5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2" name="Freeform 2922"/>
                <p:cNvSpPr>
                  <a:spLocks/>
                </p:cNvSpPr>
                <p:nvPr/>
              </p:nvSpPr>
              <p:spPr bwMode="auto">
                <a:xfrm>
                  <a:off x="3658" y="177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3" name="Freeform 2923"/>
                <p:cNvSpPr>
                  <a:spLocks/>
                </p:cNvSpPr>
                <p:nvPr/>
              </p:nvSpPr>
              <p:spPr bwMode="auto">
                <a:xfrm>
                  <a:off x="3658" y="177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4" name="Freeform 2924"/>
                <p:cNvSpPr>
                  <a:spLocks/>
                </p:cNvSpPr>
                <p:nvPr/>
              </p:nvSpPr>
              <p:spPr bwMode="auto">
                <a:xfrm>
                  <a:off x="3658" y="177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5" name="Freeform 2925"/>
                <p:cNvSpPr>
                  <a:spLocks/>
                </p:cNvSpPr>
                <p:nvPr/>
              </p:nvSpPr>
              <p:spPr bwMode="auto">
                <a:xfrm>
                  <a:off x="3658" y="1773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6" name="Freeform 2926"/>
                <p:cNvSpPr>
                  <a:spLocks/>
                </p:cNvSpPr>
                <p:nvPr/>
              </p:nvSpPr>
              <p:spPr bwMode="auto">
                <a:xfrm>
                  <a:off x="3658" y="177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1"/>
                    <a:gd name="T11" fmla="*/ 2 w 2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7" name="Freeform 2927"/>
                <p:cNvSpPr>
                  <a:spLocks/>
                </p:cNvSpPr>
                <p:nvPr/>
              </p:nvSpPr>
              <p:spPr bwMode="auto">
                <a:xfrm>
                  <a:off x="3658" y="177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8" name="Freeform 2928"/>
                <p:cNvSpPr>
                  <a:spLocks/>
                </p:cNvSpPr>
                <p:nvPr/>
              </p:nvSpPr>
              <p:spPr bwMode="auto">
                <a:xfrm>
                  <a:off x="3599" y="1675"/>
                  <a:ext cx="21" cy="22"/>
                </a:xfrm>
                <a:custGeom>
                  <a:avLst/>
                  <a:gdLst>
                    <a:gd name="T0" fmla="*/ 0 w 21"/>
                    <a:gd name="T1" fmla="*/ 22 h 22"/>
                    <a:gd name="T2" fmla="*/ 2 w 21"/>
                    <a:gd name="T3" fmla="*/ 22 h 22"/>
                    <a:gd name="T4" fmla="*/ 4 w 21"/>
                    <a:gd name="T5" fmla="*/ 22 h 22"/>
                    <a:gd name="T6" fmla="*/ 6 w 21"/>
                    <a:gd name="T7" fmla="*/ 21 h 22"/>
                    <a:gd name="T8" fmla="*/ 8 w 21"/>
                    <a:gd name="T9" fmla="*/ 21 h 22"/>
                    <a:gd name="T10" fmla="*/ 10 w 21"/>
                    <a:gd name="T11" fmla="*/ 20 h 22"/>
                    <a:gd name="T12" fmla="*/ 12 w 21"/>
                    <a:gd name="T13" fmla="*/ 18 h 22"/>
                    <a:gd name="T14" fmla="*/ 13 w 21"/>
                    <a:gd name="T15" fmla="*/ 17 h 22"/>
                    <a:gd name="T16" fmla="*/ 15 w 21"/>
                    <a:gd name="T17" fmla="*/ 16 h 22"/>
                    <a:gd name="T18" fmla="*/ 16 w 21"/>
                    <a:gd name="T19" fmla="*/ 14 h 22"/>
                    <a:gd name="T20" fmla="*/ 17 w 21"/>
                    <a:gd name="T21" fmla="*/ 12 h 22"/>
                    <a:gd name="T22" fmla="*/ 18 w 21"/>
                    <a:gd name="T23" fmla="*/ 11 h 22"/>
                    <a:gd name="T24" fmla="*/ 19 w 21"/>
                    <a:gd name="T25" fmla="*/ 9 h 22"/>
                    <a:gd name="T26" fmla="*/ 20 w 21"/>
                    <a:gd name="T27" fmla="*/ 7 h 22"/>
                    <a:gd name="T28" fmla="*/ 20 w 21"/>
                    <a:gd name="T29" fmla="*/ 4 h 22"/>
                    <a:gd name="T30" fmla="*/ 21 w 21"/>
                    <a:gd name="T31" fmla="*/ 2 h 22"/>
                    <a:gd name="T32" fmla="*/ 21 w 21"/>
                    <a:gd name="T33" fmla="*/ 0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0" y="22"/>
                      </a:move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6" y="21"/>
                      </a:lnTo>
                      <a:lnTo>
                        <a:pt x="8" y="21"/>
                      </a:lnTo>
                      <a:lnTo>
                        <a:pt x="10" y="20"/>
                      </a:lnTo>
                      <a:lnTo>
                        <a:pt x="12" y="18"/>
                      </a:lnTo>
                      <a:lnTo>
                        <a:pt x="13" y="17"/>
                      </a:lnTo>
                      <a:lnTo>
                        <a:pt x="15" y="16"/>
                      </a:lnTo>
                      <a:lnTo>
                        <a:pt x="16" y="14"/>
                      </a:lnTo>
                      <a:lnTo>
                        <a:pt x="17" y="12"/>
                      </a:lnTo>
                      <a:lnTo>
                        <a:pt x="18" y="11"/>
                      </a:lnTo>
                      <a:lnTo>
                        <a:pt x="19" y="9"/>
                      </a:lnTo>
                      <a:lnTo>
                        <a:pt x="20" y="7"/>
                      </a:lnTo>
                      <a:lnTo>
                        <a:pt x="20" y="4"/>
                      </a:lnTo>
                      <a:lnTo>
                        <a:pt x="21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9" name="Freeform 2929"/>
                <p:cNvSpPr>
                  <a:spLocks/>
                </p:cNvSpPr>
                <p:nvPr/>
              </p:nvSpPr>
              <p:spPr bwMode="auto">
                <a:xfrm>
                  <a:off x="3599" y="1675"/>
                  <a:ext cx="15" cy="16"/>
                </a:xfrm>
                <a:custGeom>
                  <a:avLst/>
                  <a:gdLst>
                    <a:gd name="T0" fmla="*/ 0 w 15"/>
                    <a:gd name="T1" fmla="*/ 16 h 16"/>
                    <a:gd name="T2" fmla="*/ 2 w 15"/>
                    <a:gd name="T3" fmla="*/ 16 h 16"/>
                    <a:gd name="T4" fmla="*/ 4 w 15"/>
                    <a:gd name="T5" fmla="*/ 16 h 16"/>
                    <a:gd name="T6" fmla="*/ 5 w 15"/>
                    <a:gd name="T7" fmla="*/ 15 h 16"/>
                    <a:gd name="T8" fmla="*/ 7 w 15"/>
                    <a:gd name="T9" fmla="*/ 15 h 16"/>
                    <a:gd name="T10" fmla="*/ 8 w 15"/>
                    <a:gd name="T11" fmla="*/ 14 h 16"/>
                    <a:gd name="T12" fmla="*/ 9 w 15"/>
                    <a:gd name="T13" fmla="*/ 13 h 16"/>
                    <a:gd name="T14" fmla="*/ 11 w 15"/>
                    <a:gd name="T15" fmla="*/ 11 h 16"/>
                    <a:gd name="T16" fmla="*/ 12 w 15"/>
                    <a:gd name="T17" fmla="*/ 10 h 16"/>
                    <a:gd name="T18" fmla="*/ 13 w 15"/>
                    <a:gd name="T19" fmla="*/ 9 h 16"/>
                    <a:gd name="T20" fmla="*/ 14 w 15"/>
                    <a:gd name="T21" fmla="*/ 7 h 16"/>
                    <a:gd name="T22" fmla="*/ 14 w 15"/>
                    <a:gd name="T23" fmla="*/ 5 h 16"/>
                    <a:gd name="T24" fmla="*/ 15 w 15"/>
                    <a:gd name="T25" fmla="*/ 4 h 16"/>
                    <a:gd name="T26" fmla="*/ 15 w 15"/>
                    <a:gd name="T27" fmla="*/ 2 h 16"/>
                    <a:gd name="T28" fmla="*/ 15 w 15"/>
                    <a:gd name="T29" fmla="*/ 0 h 1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"/>
                    <a:gd name="T46" fmla="*/ 0 h 16"/>
                    <a:gd name="T47" fmla="*/ 15 w 15"/>
                    <a:gd name="T48" fmla="*/ 16 h 1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" h="16">
                      <a:moveTo>
                        <a:pt x="0" y="16"/>
                      </a:move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8" y="14"/>
                      </a:lnTo>
                      <a:lnTo>
                        <a:pt x="9" y="13"/>
                      </a:lnTo>
                      <a:lnTo>
                        <a:pt x="11" y="11"/>
                      </a:lnTo>
                      <a:lnTo>
                        <a:pt x="12" y="10"/>
                      </a:lnTo>
                      <a:lnTo>
                        <a:pt x="13" y="9"/>
                      </a:lnTo>
                      <a:lnTo>
                        <a:pt x="14" y="7"/>
                      </a:lnTo>
                      <a:lnTo>
                        <a:pt x="14" y="5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0" name="Line 2930"/>
                <p:cNvSpPr>
                  <a:spLocks noChangeShapeType="1"/>
                </p:cNvSpPr>
                <p:nvPr/>
              </p:nvSpPr>
              <p:spPr bwMode="auto">
                <a:xfrm>
                  <a:off x="3614" y="1675"/>
                  <a:ext cx="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1" name="Line 2931"/>
                <p:cNvSpPr>
                  <a:spLocks noChangeShapeType="1"/>
                </p:cNvSpPr>
                <p:nvPr/>
              </p:nvSpPr>
              <p:spPr bwMode="auto">
                <a:xfrm>
                  <a:off x="3599" y="1691"/>
                  <a:ext cx="1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2" name="Rectangle 2932"/>
                <p:cNvSpPr>
                  <a:spLocks noChangeArrowheads="1"/>
                </p:cNvSpPr>
                <p:nvPr/>
              </p:nvSpPr>
              <p:spPr bwMode="auto">
                <a:xfrm>
                  <a:off x="3614" y="16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3" name="Rectangle 2933"/>
                <p:cNvSpPr>
                  <a:spLocks noChangeArrowheads="1"/>
                </p:cNvSpPr>
                <p:nvPr/>
              </p:nvSpPr>
              <p:spPr bwMode="auto">
                <a:xfrm>
                  <a:off x="3614" y="16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4" name="Freeform 2934"/>
                <p:cNvSpPr>
                  <a:spLocks/>
                </p:cNvSpPr>
                <p:nvPr/>
              </p:nvSpPr>
              <p:spPr bwMode="auto">
                <a:xfrm>
                  <a:off x="3614" y="167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5" name="Freeform 2935"/>
                <p:cNvSpPr>
                  <a:spLocks/>
                </p:cNvSpPr>
                <p:nvPr/>
              </p:nvSpPr>
              <p:spPr bwMode="auto">
                <a:xfrm>
                  <a:off x="3614" y="167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6" name="Freeform 2936"/>
                <p:cNvSpPr>
                  <a:spLocks/>
                </p:cNvSpPr>
                <p:nvPr/>
              </p:nvSpPr>
              <p:spPr bwMode="auto">
                <a:xfrm>
                  <a:off x="3614" y="167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7" name="Freeform 2937"/>
                <p:cNvSpPr>
                  <a:spLocks/>
                </p:cNvSpPr>
                <p:nvPr/>
              </p:nvSpPr>
              <p:spPr bwMode="auto">
                <a:xfrm>
                  <a:off x="3614" y="167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8" name="Freeform 2938"/>
                <p:cNvSpPr>
                  <a:spLocks/>
                </p:cNvSpPr>
                <p:nvPr/>
              </p:nvSpPr>
              <p:spPr bwMode="auto">
                <a:xfrm>
                  <a:off x="3614" y="167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9" name="Freeform 2939"/>
                <p:cNvSpPr>
                  <a:spLocks/>
                </p:cNvSpPr>
                <p:nvPr/>
              </p:nvSpPr>
              <p:spPr bwMode="auto">
                <a:xfrm>
                  <a:off x="3614" y="167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0" name="Rectangle 2940"/>
                <p:cNvSpPr>
                  <a:spLocks noChangeArrowheads="1"/>
                </p:cNvSpPr>
                <p:nvPr/>
              </p:nvSpPr>
              <p:spPr bwMode="auto">
                <a:xfrm>
                  <a:off x="3614" y="167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1" name="Rectangle 2941"/>
                <p:cNvSpPr>
                  <a:spLocks noChangeArrowheads="1"/>
                </p:cNvSpPr>
                <p:nvPr/>
              </p:nvSpPr>
              <p:spPr bwMode="auto">
                <a:xfrm>
                  <a:off x="3614" y="167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2" name="Freeform 2942"/>
                <p:cNvSpPr>
                  <a:spLocks/>
                </p:cNvSpPr>
                <p:nvPr/>
              </p:nvSpPr>
              <p:spPr bwMode="auto">
                <a:xfrm>
                  <a:off x="3614" y="167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3" name="Freeform 2943"/>
                <p:cNvSpPr>
                  <a:spLocks/>
                </p:cNvSpPr>
                <p:nvPr/>
              </p:nvSpPr>
              <p:spPr bwMode="auto">
                <a:xfrm>
                  <a:off x="3614" y="167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4" name="Freeform 2944"/>
                <p:cNvSpPr>
                  <a:spLocks/>
                </p:cNvSpPr>
                <p:nvPr/>
              </p:nvSpPr>
              <p:spPr bwMode="auto">
                <a:xfrm>
                  <a:off x="3614" y="167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5" name="Freeform 2945"/>
                <p:cNvSpPr>
                  <a:spLocks/>
                </p:cNvSpPr>
                <p:nvPr/>
              </p:nvSpPr>
              <p:spPr bwMode="auto">
                <a:xfrm>
                  <a:off x="3614" y="167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6" name="Freeform 2946"/>
                <p:cNvSpPr>
                  <a:spLocks/>
                </p:cNvSpPr>
                <p:nvPr/>
              </p:nvSpPr>
              <p:spPr bwMode="auto">
                <a:xfrm>
                  <a:off x="3613" y="1679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7" name="Freeform 2947"/>
                <p:cNvSpPr>
                  <a:spLocks/>
                </p:cNvSpPr>
                <p:nvPr/>
              </p:nvSpPr>
              <p:spPr bwMode="auto">
                <a:xfrm>
                  <a:off x="3613" y="1679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8" name="Freeform 2948"/>
                <p:cNvSpPr>
                  <a:spLocks/>
                </p:cNvSpPr>
                <p:nvPr/>
              </p:nvSpPr>
              <p:spPr bwMode="auto">
                <a:xfrm>
                  <a:off x="3614" y="167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9" name="Freeform 2949"/>
                <p:cNvSpPr>
                  <a:spLocks/>
                </p:cNvSpPr>
                <p:nvPr/>
              </p:nvSpPr>
              <p:spPr bwMode="auto">
                <a:xfrm>
                  <a:off x="3614" y="167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0" name="Freeform 2950"/>
                <p:cNvSpPr>
                  <a:spLocks/>
                </p:cNvSpPr>
                <p:nvPr/>
              </p:nvSpPr>
              <p:spPr bwMode="auto">
                <a:xfrm>
                  <a:off x="3613" y="167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1" name="Freeform 2951"/>
                <p:cNvSpPr>
                  <a:spLocks/>
                </p:cNvSpPr>
                <p:nvPr/>
              </p:nvSpPr>
              <p:spPr bwMode="auto">
                <a:xfrm>
                  <a:off x="3613" y="167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2" name="Freeform 2952"/>
                <p:cNvSpPr>
                  <a:spLocks/>
                </p:cNvSpPr>
                <p:nvPr/>
              </p:nvSpPr>
              <p:spPr bwMode="auto">
                <a:xfrm>
                  <a:off x="3613" y="167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3" name="Freeform 2953"/>
                <p:cNvSpPr>
                  <a:spLocks/>
                </p:cNvSpPr>
                <p:nvPr/>
              </p:nvSpPr>
              <p:spPr bwMode="auto">
                <a:xfrm>
                  <a:off x="3613" y="167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4" name="Freeform 2954"/>
                <p:cNvSpPr>
                  <a:spLocks/>
                </p:cNvSpPr>
                <p:nvPr/>
              </p:nvSpPr>
              <p:spPr bwMode="auto">
                <a:xfrm>
                  <a:off x="3613" y="168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5" name="Freeform 2955"/>
                <p:cNvSpPr>
                  <a:spLocks/>
                </p:cNvSpPr>
                <p:nvPr/>
              </p:nvSpPr>
              <p:spPr bwMode="auto">
                <a:xfrm>
                  <a:off x="3613" y="168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6" name="Freeform 2956"/>
                <p:cNvSpPr>
                  <a:spLocks/>
                </p:cNvSpPr>
                <p:nvPr/>
              </p:nvSpPr>
              <p:spPr bwMode="auto">
                <a:xfrm>
                  <a:off x="3613" y="168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7" name="Freeform 2957"/>
                <p:cNvSpPr>
                  <a:spLocks/>
                </p:cNvSpPr>
                <p:nvPr/>
              </p:nvSpPr>
              <p:spPr bwMode="auto">
                <a:xfrm>
                  <a:off x="3613" y="168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8" name="Freeform 2958"/>
                <p:cNvSpPr>
                  <a:spLocks/>
                </p:cNvSpPr>
                <p:nvPr/>
              </p:nvSpPr>
              <p:spPr bwMode="auto">
                <a:xfrm>
                  <a:off x="3613" y="168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9" name="Freeform 2959"/>
                <p:cNvSpPr>
                  <a:spLocks/>
                </p:cNvSpPr>
                <p:nvPr/>
              </p:nvSpPr>
              <p:spPr bwMode="auto">
                <a:xfrm>
                  <a:off x="3613" y="168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0" name="Rectangle 2960"/>
                <p:cNvSpPr>
                  <a:spLocks noChangeArrowheads="1"/>
                </p:cNvSpPr>
                <p:nvPr/>
              </p:nvSpPr>
              <p:spPr bwMode="auto">
                <a:xfrm>
                  <a:off x="3613" y="1682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1" name="Rectangle 2961"/>
                <p:cNvSpPr>
                  <a:spLocks noChangeArrowheads="1"/>
                </p:cNvSpPr>
                <p:nvPr/>
              </p:nvSpPr>
              <p:spPr bwMode="auto">
                <a:xfrm>
                  <a:off x="3613" y="1682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2" name="Freeform 2962"/>
                <p:cNvSpPr>
                  <a:spLocks/>
                </p:cNvSpPr>
                <p:nvPr/>
              </p:nvSpPr>
              <p:spPr bwMode="auto">
                <a:xfrm>
                  <a:off x="3612" y="1682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3" name="Freeform 2963"/>
                <p:cNvSpPr>
                  <a:spLocks/>
                </p:cNvSpPr>
                <p:nvPr/>
              </p:nvSpPr>
              <p:spPr bwMode="auto">
                <a:xfrm>
                  <a:off x="3612" y="1682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4" name="Freeform 2964"/>
                <p:cNvSpPr>
                  <a:spLocks/>
                </p:cNvSpPr>
                <p:nvPr/>
              </p:nvSpPr>
              <p:spPr bwMode="auto">
                <a:xfrm>
                  <a:off x="3613" y="168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5" name="Freeform 2965"/>
                <p:cNvSpPr>
                  <a:spLocks/>
                </p:cNvSpPr>
                <p:nvPr/>
              </p:nvSpPr>
              <p:spPr bwMode="auto">
                <a:xfrm>
                  <a:off x="3613" y="168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6" name="Freeform 2966"/>
                <p:cNvSpPr>
                  <a:spLocks/>
                </p:cNvSpPr>
                <p:nvPr/>
              </p:nvSpPr>
              <p:spPr bwMode="auto">
                <a:xfrm>
                  <a:off x="3612" y="168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7" name="Freeform 2967"/>
                <p:cNvSpPr>
                  <a:spLocks/>
                </p:cNvSpPr>
                <p:nvPr/>
              </p:nvSpPr>
              <p:spPr bwMode="auto">
                <a:xfrm>
                  <a:off x="3612" y="168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8" name="Rectangle 2968"/>
                <p:cNvSpPr>
                  <a:spLocks noChangeArrowheads="1"/>
                </p:cNvSpPr>
                <p:nvPr/>
              </p:nvSpPr>
              <p:spPr bwMode="auto">
                <a:xfrm>
                  <a:off x="3612" y="168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9" name="Rectangle 2969"/>
                <p:cNvSpPr>
                  <a:spLocks noChangeArrowheads="1"/>
                </p:cNvSpPr>
                <p:nvPr/>
              </p:nvSpPr>
              <p:spPr bwMode="auto">
                <a:xfrm>
                  <a:off x="3612" y="168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0" name="Freeform 2970"/>
                <p:cNvSpPr>
                  <a:spLocks/>
                </p:cNvSpPr>
                <p:nvPr/>
              </p:nvSpPr>
              <p:spPr bwMode="auto">
                <a:xfrm>
                  <a:off x="3611" y="168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1" name="Freeform 2971"/>
                <p:cNvSpPr>
                  <a:spLocks/>
                </p:cNvSpPr>
                <p:nvPr/>
              </p:nvSpPr>
              <p:spPr bwMode="auto">
                <a:xfrm>
                  <a:off x="3611" y="168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2" name="Freeform 2972"/>
                <p:cNvSpPr>
                  <a:spLocks/>
                </p:cNvSpPr>
                <p:nvPr/>
              </p:nvSpPr>
              <p:spPr bwMode="auto">
                <a:xfrm>
                  <a:off x="3612" y="168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3" name="Freeform 2973"/>
                <p:cNvSpPr>
                  <a:spLocks/>
                </p:cNvSpPr>
                <p:nvPr/>
              </p:nvSpPr>
              <p:spPr bwMode="auto">
                <a:xfrm>
                  <a:off x="3612" y="168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4" name="Freeform 2974"/>
                <p:cNvSpPr>
                  <a:spLocks/>
                </p:cNvSpPr>
                <p:nvPr/>
              </p:nvSpPr>
              <p:spPr bwMode="auto">
                <a:xfrm>
                  <a:off x="3610" y="168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5" name="Freeform 2975"/>
                <p:cNvSpPr>
                  <a:spLocks/>
                </p:cNvSpPr>
                <p:nvPr/>
              </p:nvSpPr>
              <p:spPr bwMode="auto">
                <a:xfrm>
                  <a:off x="3610" y="168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6" name="Freeform 2976"/>
                <p:cNvSpPr>
                  <a:spLocks/>
                </p:cNvSpPr>
                <p:nvPr/>
              </p:nvSpPr>
              <p:spPr bwMode="auto">
                <a:xfrm>
                  <a:off x="3611" y="168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7" name="Freeform 2977"/>
                <p:cNvSpPr>
                  <a:spLocks/>
                </p:cNvSpPr>
                <p:nvPr/>
              </p:nvSpPr>
              <p:spPr bwMode="auto">
                <a:xfrm>
                  <a:off x="3611" y="168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8" name="Freeform 2978"/>
                <p:cNvSpPr>
                  <a:spLocks/>
                </p:cNvSpPr>
                <p:nvPr/>
              </p:nvSpPr>
              <p:spPr bwMode="auto">
                <a:xfrm>
                  <a:off x="3610" y="168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9" name="Freeform 2979"/>
                <p:cNvSpPr>
                  <a:spLocks/>
                </p:cNvSpPr>
                <p:nvPr/>
              </p:nvSpPr>
              <p:spPr bwMode="auto">
                <a:xfrm>
                  <a:off x="3610" y="168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0" name="Rectangle 2980"/>
                <p:cNvSpPr>
                  <a:spLocks noChangeArrowheads="1"/>
                </p:cNvSpPr>
                <p:nvPr/>
              </p:nvSpPr>
              <p:spPr bwMode="auto">
                <a:xfrm>
                  <a:off x="3610" y="1686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1" name="Rectangle 2981"/>
                <p:cNvSpPr>
                  <a:spLocks noChangeArrowheads="1"/>
                </p:cNvSpPr>
                <p:nvPr/>
              </p:nvSpPr>
              <p:spPr bwMode="auto">
                <a:xfrm>
                  <a:off x="3610" y="1686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2" name="Freeform 2982"/>
                <p:cNvSpPr>
                  <a:spLocks/>
                </p:cNvSpPr>
                <p:nvPr/>
              </p:nvSpPr>
              <p:spPr bwMode="auto">
                <a:xfrm>
                  <a:off x="3608" y="1686"/>
                  <a:ext cx="8" cy="1"/>
                </a:xfrm>
                <a:custGeom>
                  <a:avLst/>
                  <a:gdLst>
                    <a:gd name="T0" fmla="*/ 2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2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3" name="Freeform 2983"/>
                <p:cNvSpPr>
                  <a:spLocks/>
                </p:cNvSpPr>
                <p:nvPr/>
              </p:nvSpPr>
              <p:spPr bwMode="auto">
                <a:xfrm>
                  <a:off x="3608" y="1686"/>
                  <a:ext cx="8" cy="1"/>
                </a:xfrm>
                <a:custGeom>
                  <a:avLst/>
                  <a:gdLst>
                    <a:gd name="T0" fmla="*/ 2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2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4" name="Freeform 2984"/>
                <p:cNvSpPr>
                  <a:spLocks/>
                </p:cNvSpPr>
                <p:nvPr/>
              </p:nvSpPr>
              <p:spPr bwMode="auto">
                <a:xfrm>
                  <a:off x="3610" y="168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5" name="Freeform 2985"/>
                <p:cNvSpPr>
                  <a:spLocks/>
                </p:cNvSpPr>
                <p:nvPr/>
              </p:nvSpPr>
              <p:spPr bwMode="auto">
                <a:xfrm>
                  <a:off x="3610" y="168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6" name="Freeform 2986"/>
                <p:cNvSpPr>
                  <a:spLocks/>
                </p:cNvSpPr>
                <p:nvPr/>
              </p:nvSpPr>
              <p:spPr bwMode="auto">
                <a:xfrm>
                  <a:off x="3608" y="16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7" name="Freeform 2987"/>
                <p:cNvSpPr>
                  <a:spLocks/>
                </p:cNvSpPr>
                <p:nvPr/>
              </p:nvSpPr>
              <p:spPr bwMode="auto">
                <a:xfrm>
                  <a:off x="3608" y="16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8" name="Freeform 2988"/>
                <p:cNvSpPr>
                  <a:spLocks/>
                </p:cNvSpPr>
                <p:nvPr/>
              </p:nvSpPr>
              <p:spPr bwMode="auto">
                <a:xfrm>
                  <a:off x="3608" y="16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9" name="Freeform 2989"/>
                <p:cNvSpPr>
                  <a:spLocks/>
                </p:cNvSpPr>
                <p:nvPr/>
              </p:nvSpPr>
              <p:spPr bwMode="auto">
                <a:xfrm>
                  <a:off x="3608" y="16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0" name="Freeform 2990"/>
                <p:cNvSpPr>
                  <a:spLocks/>
                </p:cNvSpPr>
                <p:nvPr/>
              </p:nvSpPr>
              <p:spPr bwMode="auto">
                <a:xfrm>
                  <a:off x="3607" y="168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1" name="Freeform 2991"/>
                <p:cNvSpPr>
                  <a:spLocks/>
                </p:cNvSpPr>
                <p:nvPr/>
              </p:nvSpPr>
              <p:spPr bwMode="auto">
                <a:xfrm>
                  <a:off x="3607" y="168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2" name="Freeform 2992"/>
                <p:cNvSpPr>
                  <a:spLocks/>
                </p:cNvSpPr>
                <p:nvPr/>
              </p:nvSpPr>
              <p:spPr bwMode="auto">
                <a:xfrm>
                  <a:off x="3608" y="16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3" name="Freeform 2993"/>
                <p:cNvSpPr>
                  <a:spLocks/>
                </p:cNvSpPr>
                <p:nvPr/>
              </p:nvSpPr>
              <p:spPr bwMode="auto">
                <a:xfrm>
                  <a:off x="3608" y="16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4" name="Freeform 2994"/>
                <p:cNvSpPr>
                  <a:spLocks/>
                </p:cNvSpPr>
                <p:nvPr/>
              </p:nvSpPr>
              <p:spPr bwMode="auto">
                <a:xfrm>
                  <a:off x="3606" y="168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5" name="Freeform 2995"/>
                <p:cNvSpPr>
                  <a:spLocks/>
                </p:cNvSpPr>
                <p:nvPr/>
              </p:nvSpPr>
              <p:spPr bwMode="auto">
                <a:xfrm>
                  <a:off x="3606" y="168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6" name="Freeform 2996"/>
                <p:cNvSpPr>
                  <a:spLocks/>
                </p:cNvSpPr>
                <p:nvPr/>
              </p:nvSpPr>
              <p:spPr bwMode="auto">
                <a:xfrm>
                  <a:off x="3607" y="168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7" name="Freeform 2997"/>
                <p:cNvSpPr>
                  <a:spLocks/>
                </p:cNvSpPr>
                <p:nvPr/>
              </p:nvSpPr>
              <p:spPr bwMode="auto">
                <a:xfrm>
                  <a:off x="3607" y="168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8" name="Freeform 2998"/>
                <p:cNvSpPr>
                  <a:spLocks/>
                </p:cNvSpPr>
                <p:nvPr/>
              </p:nvSpPr>
              <p:spPr bwMode="auto">
                <a:xfrm>
                  <a:off x="3606" y="168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9" name="Freeform 2999"/>
                <p:cNvSpPr>
                  <a:spLocks/>
                </p:cNvSpPr>
                <p:nvPr/>
              </p:nvSpPr>
              <p:spPr bwMode="auto">
                <a:xfrm>
                  <a:off x="3606" y="168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0" name="Freeform 3000"/>
                <p:cNvSpPr>
                  <a:spLocks/>
                </p:cNvSpPr>
                <p:nvPr/>
              </p:nvSpPr>
              <p:spPr bwMode="auto">
                <a:xfrm>
                  <a:off x="3606" y="168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1" name="Freeform 3001"/>
                <p:cNvSpPr>
                  <a:spLocks/>
                </p:cNvSpPr>
                <p:nvPr/>
              </p:nvSpPr>
              <p:spPr bwMode="auto">
                <a:xfrm>
                  <a:off x="3606" y="168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2" name="Freeform 3002"/>
                <p:cNvSpPr>
                  <a:spLocks/>
                </p:cNvSpPr>
                <p:nvPr/>
              </p:nvSpPr>
              <p:spPr bwMode="auto">
                <a:xfrm>
                  <a:off x="3604" y="1690"/>
                  <a:ext cx="11" cy="1"/>
                </a:xfrm>
                <a:custGeom>
                  <a:avLst/>
                  <a:gdLst>
                    <a:gd name="T0" fmla="*/ 2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2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3" name="Freeform 3003"/>
                <p:cNvSpPr>
                  <a:spLocks/>
                </p:cNvSpPr>
                <p:nvPr/>
              </p:nvSpPr>
              <p:spPr bwMode="auto">
                <a:xfrm>
                  <a:off x="3604" y="1690"/>
                  <a:ext cx="11" cy="1"/>
                </a:xfrm>
                <a:custGeom>
                  <a:avLst/>
                  <a:gdLst>
                    <a:gd name="T0" fmla="*/ 2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2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4" name="Rectangle 3004"/>
                <p:cNvSpPr>
                  <a:spLocks noChangeArrowheads="1"/>
                </p:cNvSpPr>
                <p:nvPr/>
              </p:nvSpPr>
              <p:spPr bwMode="auto">
                <a:xfrm>
                  <a:off x="3606" y="1690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5" name="Rectangle 3005"/>
                <p:cNvSpPr>
                  <a:spLocks noChangeArrowheads="1"/>
                </p:cNvSpPr>
                <p:nvPr/>
              </p:nvSpPr>
              <p:spPr bwMode="auto">
                <a:xfrm>
                  <a:off x="3606" y="1690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6" name="Freeform 3006"/>
                <p:cNvSpPr>
                  <a:spLocks/>
                </p:cNvSpPr>
                <p:nvPr/>
              </p:nvSpPr>
              <p:spPr bwMode="auto">
                <a:xfrm>
                  <a:off x="3603" y="1690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7" name="Freeform 3007"/>
                <p:cNvSpPr>
                  <a:spLocks/>
                </p:cNvSpPr>
                <p:nvPr/>
              </p:nvSpPr>
              <p:spPr bwMode="auto">
                <a:xfrm>
                  <a:off x="3603" y="1690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8" name="Freeform 3008"/>
                <p:cNvSpPr>
                  <a:spLocks/>
                </p:cNvSpPr>
                <p:nvPr/>
              </p:nvSpPr>
              <p:spPr bwMode="auto">
                <a:xfrm>
                  <a:off x="3604" y="16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0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9" name="Freeform 3009"/>
                <p:cNvSpPr>
                  <a:spLocks/>
                </p:cNvSpPr>
                <p:nvPr/>
              </p:nvSpPr>
              <p:spPr bwMode="auto">
                <a:xfrm>
                  <a:off x="3604" y="16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0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0" name="Freeform 3010"/>
                <p:cNvSpPr>
                  <a:spLocks/>
                </p:cNvSpPr>
                <p:nvPr/>
              </p:nvSpPr>
              <p:spPr bwMode="auto">
                <a:xfrm>
                  <a:off x="3601" y="169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1" name="Freeform 3011"/>
                <p:cNvSpPr>
                  <a:spLocks/>
                </p:cNvSpPr>
                <p:nvPr/>
              </p:nvSpPr>
              <p:spPr bwMode="auto">
                <a:xfrm>
                  <a:off x="3601" y="169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2" name="Rectangle 3012"/>
                <p:cNvSpPr>
                  <a:spLocks noChangeArrowheads="1"/>
                </p:cNvSpPr>
                <p:nvPr/>
              </p:nvSpPr>
              <p:spPr bwMode="auto">
                <a:xfrm>
                  <a:off x="3603" y="1691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3" name="Rectangle 3013"/>
                <p:cNvSpPr>
                  <a:spLocks noChangeArrowheads="1"/>
                </p:cNvSpPr>
                <p:nvPr/>
              </p:nvSpPr>
              <p:spPr bwMode="auto">
                <a:xfrm>
                  <a:off x="3603" y="1691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4" name="Freeform 3014"/>
                <p:cNvSpPr>
                  <a:spLocks/>
                </p:cNvSpPr>
                <p:nvPr/>
              </p:nvSpPr>
              <p:spPr bwMode="auto">
                <a:xfrm>
                  <a:off x="3601" y="16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5" name="Freeform 3015"/>
                <p:cNvSpPr>
                  <a:spLocks/>
                </p:cNvSpPr>
                <p:nvPr/>
              </p:nvSpPr>
              <p:spPr bwMode="auto">
                <a:xfrm>
                  <a:off x="3601" y="16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6" name="Rectangle 3016"/>
                <p:cNvSpPr>
                  <a:spLocks noChangeArrowheads="1"/>
                </p:cNvSpPr>
                <p:nvPr/>
              </p:nvSpPr>
              <p:spPr bwMode="auto">
                <a:xfrm>
                  <a:off x="3601" y="1691"/>
                  <a:ext cx="1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7" name="Rectangle 3017"/>
                <p:cNvSpPr>
                  <a:spLocks noChangeArrowheads="1"/>
                </p:cNvSpPr>
                <p:nvPr/>
              </p:nvSpPr>
              <p:spPr bwMode="auto">
                <a:xfrm>
                  <a:off x="3601" y="1691"/>
                  <a:ext cx="1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8" name="Freeform 3018"/>
                <p:cNvSpPr>
                  <a:spLocks/>
                </p:cNvSpPr>
                <p:nvPr/>
              </p:nvSpPr>
              <p:spPr bwMode="auto">
                <a:xfrm>
                  <a:off x="3599" y="16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9" name="Freeform 3019"/>
                <p:cNvSpPr>
                  <a:spLocks/>
                </p:cNvSpPr>
                <p:nvPr/>
              </p:nvSpPr>
              <p:spPr bwMode="auto">
                <a:xfrm>
                  <a:off x="3599" y="16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0" name="Rectangle 3020"/>
                <p:cNvSpPr>
                  <a:spLocks noChangeArrowheads="1"/>
                </p:cNvSpPr>
                <p:nvPr/>
              </p:nvSpPr>
              <p:spPr bwMode="auto">
                <a:xfrm>
                  <a:off x="3601" y="1691"/>
                  <a:ext cx="1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1" name="Rectangle 3021"/>
                <p:cNvSpPr>
                  <a:spLocks noChangeArrowheads="1"/>
                </p:cNvSpPr>
                <p:nvPr/>
              </p:nvSpPr>
              <p:spPr bwMode="auto">
                <a:xfrm>
                  <a:off x="3601" y="1691"/>
                  <a:ext cx="1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2" name="Freeform 3022"/>
                <p:cNvSpPr>
                  <a:spLocks/>
                </p:cNvSpPr>
                <p:nvPr/>
              </p:nvSpPr>
              <p:spPr bwMode="auto">
                <a:xfrm>
                  <a:off x="3599" y="16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3" name="Freeform 3023"/>
                <p:cNvSpPr>
                  <a:spLocks/>
                </p:cNvSpPr>
                <p:nvPr/>
              </p:nvSpPr>
              <p:spPr bwMode="auto">
                <a:xfrm>
                  <a:off x="3599" y="16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4" name="Freeform 3024"/>
                <p:cNvSpPr>
                  <a:spLocks/>
                </p:cNvSpPr>
                <p:nvPr/>
              </p:nvSpPr>
              <p:spPr bwMode="auto">
                <a:xfrm>
                  <a:off x="3599" y="16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5" name="Freeform 3025"/>
                <p:cNvSpPr>
                  <a:spLocks/>
                </p:cNvSpPr>
                <p:nvPr/>
              </p:nvSpPr>
              <p:spPr bwMode="auto">
                <a:xfrm>
                  <a:off x="3599" y="16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6" name="Freeform 3026"/>
                <p:cNvSpPr>
                  <a:spLocks/>
                </p:cNvSpPr>
                <p:nvPr/>
              </p:nvSpPr>
              <p:spPr bwMode="auto">
                <a:xfrm>
                  <a:off x="3599" y="1692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7" name="Freeform 3027"/>
                <p:cNvSpPr>
                  <a:spLocks/>
                </p:cNvSpPr>
                <p:nvPr/>
              </p:nvSpPr>
              <p:spPr bwMode="auto">
                <a:xfrm>
                  <a:off x="3599" y="1692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8" name="Freeform 3028"/>
                <p:cNvSpPr>
                  <a:spLocks/>
                </p:cNvSpPr>
                <p:nvPr/>
              </p:nvSpPr>
              <p:spPr bwMode="auto">
                <a:xfrm>
                  <a:off x="3599" y="169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9" name="Freeform 3029"/>
                <p:cNvSpPr>
                  <a:spLocks/>
                </p:cNvSpPr>
                <p:nvPr/>
              </p:nvSpPr>
              <p:spPr bwMode="auto">
                <a:xfrm>
                  <a:off x="3599" y="169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8" name="Freeform 3031"/>
              <p:cNvSpPr>
                <a:spLocks/>
              </p:cNvSpPr>
              <p:nvPr/>
            </p:nvSpPr>
            <p:spPr bwMode="auto">
              <a:xfrm>
                <a:off x="3539" y="169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9" name="Freeform 3032"/>
              <p:cNvSpPr>
                <a:spLocks/>
              </p:cNvSpPr>
              <p:nvPr/>
            </p:nvSpPr>
            <p:spPr bwMode="auto">
              <a:xfrm>
                <a:off x="3539" y="169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Freeform 3033"/>
              <p:cNvSpPr>
                <a:spLocks/>
              </p:cNvSpPr>
              <p:nvPr/>
            </p:nvSpPr>
            <p:spPr bwMode="auto">
              <a:xfrm>
                <a:off x="3539" y="1693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2 w 12"/>
                  <a:gd name="T3" fmla="*/ 0 h 2"/>
                  <a:gd name="T4" fmla="*/ 10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12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1" name="Freeform 3034"/>
              <p:cNvSpPr>
                <a:spLocks/>
              </p:cNvSpPr>
              <p:nvPr/>
            </p:nvSpPr>
            <p:spPr bwMode="auto">
              <a:xfrm>
                <a:off x="3539" y="1693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2 w 12"/>
                  <a:gd name="T3" fmla="*/ 0 h 2"/>
                  <a:gd name="T4" fmla="*/ 10 w 12"/>
                  <a:gd name="T5" fmla="*/ 2 h 2"/>
                  <a:gd name="T6" fmla="*/ 0 w 1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"/>
                  <a:gd name="T14" fmla="*/ 12 w 1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">
                    <a:moveTo>
                      <a:pt x="0" y="0"/>
                    </a:moveTo>
                    <a:lnTo>
                      <a:pt x="12" y="0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2" name="Freeform 3035"/>
              <p:cNvSpPr>
                <a:spLocks/>
              </p:cNvSpPr>
              <p:nvPr/>
            </p:nvSpPr>
            <p:spPr bwMode="auto">
              <a:xfrm>
                <a:off x="3539" y="169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3" name="Freeform 3036"/>
              <p:cNvSpPr>
                <a:spLocks/>
              </p:cNvSpPr>
              <p:nvPr/>
            </p:nvSpPr>
            <p:spPr bwMode="auto">
              <a:xfrm>
                <a:off x="3539" y="1695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3037"/>
              <p:cNvSpPr>
                <a:spLocks/>
              </p:cNvSpPr>
              <p:nvPr/>
            </p:nvSpPr>
            <p:spPr bwMode="auto">
              <a:xfrm>
                <a:off x="3539" y="1695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5" name="Freeform 3038"/>
              <p:cNvSpPr>
                <a:spLocks/>
              </p:cNvSpPr>
              <p:nvPr/>
            </p:nvSpPr>
            <p:spPr bwMode="auto">
              <a:xfrm>
                <a:off x="3539" y="1695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6" name="Freeform 3039"/>
              <p:cNvSpPr>
                <a:spLocks/>
              </p:cNvSpPr>
              <p:nvPr/>
            </p:nvSpPr>
            <p:spPr bwMode="auto">
              <a:xfrm>
                <a:off x="3539" y="169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7" name="Freeform 3040"/>
              <p:cNvSpPr>
                <a:spLocks/>
              </p:cNvSpPr>
              <p:nvPr/>
            </p:nvSpPr>
            <p:spPr bwMode="auto">
              <a:xfrm>
                <a:off x="3539" y="169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8" name="Freeform 3041"/>
              <p:cNvSpPr>
                <a:spLocks/>
              </p:cNvSpPr>
              <p:nvPr/>
            </p:nvSpPr>
            <p:spPr bwMode="auto">
              <a:xfrm>
                <a:off x="3539" y="1696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6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9" name="Freeform 3042"/>
              <p:cNvSpPr>
                <a:spLocks/>
              </p:cNvSpPr>
              <p:nvPr/>
            </p:nvSpPr>
            <p:spPr bwMode="auto">
              <a:xfrm>
                <a:off x="3539" y="1696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6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0" name="Freeform 3043"/>
              <p:cNvSpPr>
                <a:spLocks/>
              </p:cNvSpPr>
              <p:nvPr/>
            </p:nvSpPr>
            <p:spPr bwMode="auto">
              <a:xfrm>
                <a:off x="3539" y="1696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1" name="Freeform 3044"/>
              <p:cNvSpPr>
                <a:spLocks/>
              </p:cNvSpPr>
              <p:nvPr/>
            </p:nvSpPr>
            <p:spPr bwMode="auto">
              <a:xfrm>
                <a:off x="3539" y="1696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2" name="Freeform 3045"/>
              <p:cNvSpPr>
                <a:spLocks/>
              </p:cNvSpPr>
              <p:nvPr/>
            </p:nvSpPr>
            <p:spPr bwMode="auto">
              <a:xfrm>
                <a:off x="3539" y="169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4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3" name="Freeform 3046"/>
              <p:cNvSpPr>
                <a:spLocks/>
              </p:cNvSpPr>
              <p:nvPr/>
            </p:nvSpPr>
            <p:spPr bwMode="auto">
              <a:xfrm>
                <a:off x="3539" y="169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4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4" name="Freeform 3047"/>
              <p:cNvSpPr>
                <a:spLocks/>
              </p:cNvSpPr>
              <p:nvPr/>
            </p:nvSpPr>
            <p:spPr bwMode="auto">
              <a:xfrm>
                <a:off x="3539" y="169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5" name="Freeform 3048"/>
              <p:cNvSpPr>
                <a:spLocks/>
              </p:cNvSpPr>
              <p:nvPr/>
            </p:nvSpPr>
            <p:spPr bwMode="auto">
              <a:xfrm>
                <a:off x="3539" y="169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6" name="Freeform 3049"/>
              <p:cNvSpPr>
                <a:spLocks/>
              </p:cNvSpPr>
              <p:nvPr/>
            </p:nvSpPr>
            <p:spPr bwMode="auto">
              <a:xfrm>
                <a:off x="3539" y="169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2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7" name="Freeform 3050"/>
              <p:cNvSpPr>
                <a:spLocks/>
              </p:cNvSpPr>
              <p:nvPr/>
            </p:nvSpPr>
            <p:spPr bwMode="auto">
              <a:xfrm>
                <a:off x="3539" y="169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2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8" name="Freeform 3051"/>
              <p:cNvSpPr>
                <a:spLocks/>
              </p:cNvSpPr>
              <p:nvPr/>
            </p:nvSpPr>
            <p:spPr bwMode="auto">
              <a:xfrm>
                <a:off x="3539" y="169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9" name="Freeform 3052"/>
              <p:cNvSpPr>
                <a:spLocks/>
              </p:cNvSpPr>
              <p:nvPr/>
            </p:nvSpPr>
            <p:spPr bwMode="auto">
              <a:xfrm>
                <a:off x="3539" y="169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8198" name="Rectangle 3054"/>
          <p:cNvSpPr>
            <a:spLocks noChangeArrowheads="1"/>
          </p:cNvSpPr>
          <p:nvPr/>
        </p:nvSpPr>
        <p:spPr bwMode="auto">
          <a:xfrm>
            <a:off x="11961813" y="6586538"/>
            <a:ext cx="5080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en-US" sz="1800">
              <a:latin typeface="Tahoma" pitchFamily="34" charset="0"/>
            </a:endParaRPr>
          </a:p>
        </p:txBody>
      </p:sp>
      <p:grpSp>
        <p:nvGrpSpPr>
          <p:cNvPr id="28199" name="Group 3064"/>
          <p:cNvGrpSpPr>
            <a:grpSpLocks/>
          </p:cNvGrpSpPr>
          <p:nvPr/>
        </p:nvGrpSpPr>
        <p:grpSpPr bwMode="auto">
          <a:xfrm>
            <a:off x="7431088" y="1524000"/>
            <a:ext cx="1027112" cy="1087438"/>
            <a:chOff x="3877" y="1124"/>
            <a:chExt cx="647" cy="685"/>
          </a:xfrm>
        </p:grpSpPr>
        <p:sp>
          <p:nvSpPr>
            <p:cNvPr id="28204" name="Rectangle 3065"/>
            <p:cNvSpPr>
              <a:spLocks noChangeArrowheads="1"/>
            </p:cNvSpPr>
            <p:nvPr/>
          </p:nvSpPr>
          <p:spPr bwMode="auto">
            <a:xfrm>
              <a:off x="3877" y="1124"/>
              <a:ext cx="647" cy="647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5" name="Line 3066"/>
            <p:cNvSpPr>
              <a:spLocks noChangeShapeType="1"/>
            </p:cNvSpPr>
            <p:nvPr/>
          </p:nvSpPr>
          <p:spPr bwMode="auto">
            <a:xfrm>
              <a:off x="3877" y="1693"/>
              <a:ext cx="64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6" name="Freeform 3067"/>
            <p:cNvSpPr>
              <a:spLocks/>
            </p:cNvSpPr>
            <p:nvPr/>
          </p:nvSpPr>
          <p:spPr bwMode="auto">
            <a:xfrm>
              <a:off x="4119" y="1289"/>
              <a:ext cx="162" cy="162"/>
            </a:xfrm>
            <a:custGeom>
              <a:avLst/>
              <a:gdLst>
                <a:gd name="T0" fmla="*/ 162 w 162"/>
                <a:gd name="T1" fmla="*/ 75 h 162"/>
                <a:gd name="T2" fmla="*/ 161 w 162"/>
                <a:gd name="T3" fmla="*/ 67 h 162"/>
                <a:gd name="T4" fmla="*/ 159 w 162"/>
                <a:gd name="T5" fmla="*/ 58 h 162"/>
                <a:gd name="T6" fmla="*/ 156 w 162"/>
                <a:gd name="T7" fmla="*/ 50 h 162"/>
                <a:gd name="T8" fmla="*/ 152 w 162"/>
                <a:gd name="T9" fmla="*/ 42 h 162"/>
                <a:gd name="T10" fmla="*/ 148 w 162"/>
                <a:gd name="T11" fmla="*/ 35 h 162"/>
                <a:gd name="T12" fmla="*/ 143 w 162"/>
                <a:gd name="T13" fmla="*/ 28 h 162"/>
                <a:gd name="T14" fmla="*/ 136 w 162"/>
                <a:gd name="T15" fmla="*/ 22 h 162"/>
                <a:gd name="T16" fmla="*/ 130 w 162"/>
                <a:gd name="T17" fmla="*/ 16 h 162"/>
                <a:gd name="T18" fmla="*/ 123 w 162"/>
                <a:gd name="T19" fmla="*/ 11 h 162"/>
                <a:gd name="T20" fmla="*/ 115 w 162"/>
                <a:gd name="T21" fmla="*/ 8 h 162"/>
                <a:gd name="T22" fmla="*/ 107 w 162"/>
                <a:gd name="T23" fmla="*/ 4 h 162"/>
                <a:gd name="T24" fmla="*/ 99 w 162"/>
                <a:gd name="T25" fmla="*/ 2 h 162"/>
                <a:gd name="T26" fmla="*/ 90 w 162"/>
                <a:gd name="T27" fmla="*/ 1 h 162"/>
                <a:gd name="T28" fmla="*/ 81 w 162"/>
                <a:gd name="T29" fmla="*/ 0 h 162"/>
                <a:gd name="T30" fmla="*/ 73 w 162"/>
                <a:gd name="T31" fmla="*/ 1 h 162"/>
                <a:gd name="T32" fmla="*/ 64 w 162"/>
                <a:gd name="T33" fmla="*/ 2 h 162"/>
                <a:gd name="T34" fmla="*/ 56 w 162"/>
                <a:gd name="T35" fmla="*/ 4 h 162"/>
                <a:gd name="T36" fmla="*/ 48 w 162"/>
                <a:gd name="T37" fmla="*/ 8 h 162"/>
                <a:gd name="T38" fmla="*/ 40 w 162"/>
                <a:gd name="T39" fmla="*/ 11 h 162"/>
                <a:gd name="T40" fmla="*/ 33 w 162"/>
                <a:gd name="T41" fmla="*/ 16 h 162"/>
                <a:gd name="T42" fmla="*/ 26 w 162"/>
                <a:gd name="T43" fmla="*/ 22 h 162"/>
                <a:gd name="T44" fmla="*/ 20 w 162"/>
                <a:gd name="T45" fmla="*/ 28 h 162"/>
                <a:gd name="T46" fmla="*/ 15 w 162"/>
                <a:gd name="T47" fmla="*/ 35 h 162"/>
                <a:gd name="T48" fmla="*/ 10 w 162"/>
                <a:gd name="T49" fmla="*/ 42 h 162"/>
                <a:gd name="T50" fmla="*/ 7 w 162"/>
                <a:gd name="T51" fmla="*/ 50 h 162"/>
                <a:gd name="T52" fmla="*/ 4 w 162"/>
                <a:gd name="T53" fmla="*/ 58 h 162"/>
                <a:gd name="T54" fmla="*/ 2 w 162"/>
                <a:gd name="T55" fmla="*/ 67 h 162"/>
                <a:gd name="T56" fmla="*/ 1 w 162"/>
                <a:gd name="T57" fmla="*/ 75 h 162"/>
                <a:gd name="T58" fmla="*/ 1 w 162"/>
                <a:gd name="T59" fmla="*/ 84 h 162"/>
                <a:gd name="T60" fmla="*/ 1 w 162"/>
                <a:gd name="T61" fmla="*/ 93 h 162"/>
                <a:gd name="T62" fmla="*/ 3 w 162"/>
                <a:gd name="T63" fmla="*/ 101 h 162"/>
                <a:gd name="T64" fmla="*/ 5 w 162"/>
                <a:gd name="T65" fmla="*/ 109 h 162"/>
                <a:gd name="T66" fmla="*/ 9 w 162"/>
                <a:gd name="T67" fmla="*/ 117 h 162"/>
                <a:gd name="T68" fmla="*/ 13 w 162"/>
                <a:gd name="T69" fmla="*/ 125 h 162"/>
                <a:gd name="T70" fmla="*/ 18 w 162"/>
                <a:gd name="T71" fmla="*/ 132 h 162"/>
                <a:gd name="T72" fmla="*/ 24 w 162"/>
                <a:gd name="T73" fmla="*/ 138 h 162"/>
                <a:gd name="T74" fmla="*/ 31 w 162"/>
                <a:gd name="T75" fmla="*/ 144 h 162"/>
                <a:gd name="T76" fmla="*/ 38 w 162"/>
                <a:gd name="T77" fmla="*/ 149 h 162"/>
                <a:gd name="T78" fmla="*/ 45 w 162"/>
                <a:gd name="T79" fmla="*/ 153 h 162"/>
                <a:gd name="T80" fmla="*/ 53 w 162"/>
                <a:gd name="T81" fmla="*/ 157 h 162"/>
                <a:gd name="T82" fmla="*/ 61 w 162"/>
                <a:gd name="T83" fmla="*/ 159 h 162"/>
                <a:gd name="T84" fmla="*/ 70 w 162"/>
                <a:gd name="T85" fmla="*/ 161 h 162"/>
                <a:gd name="T86" fmla="*/ 78 w 162"/>
                <a:gd name="T87" fmla="*/ 162 h 162"/>
                <a:gd name="T88" fmla="*/ 87 w 162"/>
                <a:gd name="T89" fmla="*/ 162 h 162"/>
                <a:gd name="T90" fmla="*/ 96 w 162"/>
                <a:gd name="T91" fmla="*/ 160 h 162"/>
                <a:gd name="T92" fmla="*/ 104 w 162"/>
                <a:gd name="T93" fmla="*/ 158 h 162"/>
                <a:gd name="T94" fmla="*/ 112 w 162"/>
                <a:gd name="T95" fmla="*/ 156 h 162"/>
                <a:gd name="T96" fmla="*/ 120 w 162"/>
                <a:gd name="T97" fmla="*/ 152 h 162"/>
                <a:gd name="T98" fmla="*/ 128 w 162"/>
                <a:gd name="T99" fmla="*/ 147 h 162"/>
                <a:gd name="T100" fmla="*/ 134 w 162"/>
                <a:gd name="T101" fmla="*/ 142 h 162"/>
                <a:gd name="T102" fmla="*/ 141 w 162"/>
                <a:gd name="T103" fmla="*/ 136 h 162"/>
                <a:gd name="T104" fmla="*/ 146 w 162"/>
                <a:gd name="T105" fmla="*/ 129 h 162"/>
                <a:gd name="T106" fmla="*/ 151 w 162"/>
                <a:gd name="T107" fmla="*/ 122 h 162"/>
                <a:gd name="T108" fmla="*/ 155 w 162"/>
                <a:gd name="T109" fmla="*/ 115 h 162"/>
                <a:gd name="T110" fmla="*/ 158 w 162"/>
                <a:gd name="T111" fmla="*/ 107 h 162"/>
                <a:gd name="T112" fmla="*/ 160 w 162"/>
                <a:gd name="T113" fmla="*/ 98 h 162"/>
                <a:gd name="T114" fmla="*/ 162 w 162"/>
                <a:gd name="T115" fmla="*/ 90 h 162"/>
                <a:gd name="T116" fmla="*/ 162 w 162"/>
                <a:gd name="T117" fmla="*/ 81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2"/>
                <a:gd name="T178" fmla="*/ 0 h 162"/>
                <a:gd name="T179" fmla="*/ 162 w 162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2" h="162">
                  <a:moveTo>
                    <a:pt x="162" y="81"/>
                  </a:moveTo>
                  <a:lnTo>
                    <a:pt x="162" y="78"/>
                  </a:lnTo>
                  <a:lnTo>
                    <a:pt x="162" y="75"/>
                  </a:lnTo>
                  <a:lnTo>
                    <a:pt x="162" y="72"/>
                  </a:lnTo>
                  <a:lnTo>
                    <a:pt x="161" y="70"/>
                  </a:lnTo>
                  <a:lnTo>
                    <a:pt x="161" y="67"/>
                  </a:lnTo>
                  <a:lnTo>
                    <a:pt x="160" y="64"/>
                  </a:lnTo>
                  <a:lnTo>
                    <a:pt x="160" y="61"/>
                  </a:lnTo>
                  <a:lnTo>
                    <a:pt x="159" y="58"/>
                  </a:lnTo>
                  <a:lnTo>
                    <a:pt x="158" y="56"/>
                  </a:lnTo>
                  <a:lnTo>
                    <a:pt x="157" y="53"/>
                  </a:lnTo>
                  <a:lnTo>
                    <a:pt x="156" y="50"/>
                  </a:lnTo>
                  <a:lnTo>
                    <a:pt x="155" y="47"/>
                  </a:lnTo>
                  <a:lnTo>
                    <a:pt x="154" y="45"/>
                  </a:lnTo>
                  <a:lnTo>
                    <a:pt x="152" y="42"/>
                  </a:lnTo>
                  <a:lnTo>
                    <a:pt x="151" y="40"/>
                  </a:lnTo>
                  <a:lnTo>
                    <a:pt x="149" y="37"/>
                  </a:lnTo>
                  <a:lnTo>
                    <a:pt x="148" y="35"/>
                  </a:lnTo>
                  <a:lnTo>
                    <a:pt x="146" y="33"/>
                  </a:lnTo>
                  <a:lnTo>
                    <a:pt x="144" y="30"/>
                  </a:lnTo>
                  <a:lnTo>
                    <a:pt x="143" y="28"/>
                  </a:lnTo>
                  <a:lnTo>
                    <a:pt x="141" y="26"/>
                  </a:lnTo>
                  <a:lnTo>
                    <a:pt x="139" y="24"/>
                  </a:lnTo>
                  <a:lnTo>
                    <a:pt x="136" y="22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6"/>
                  </a:lnTo>
                  <a:lnTo>
                    <a:pt x="128" y="15"/>
                  </a:lnTo>
                  <a:lnTo>
                    <a:pt x="125" y="13"/>
                  </a:lnTo>
                  <a:lnTo>
                    <a:pt x="123" y="11"/>
                  </a:lnTo>
                  <a:lnTo>
                    <a:pt x="120" y="10"/>
                  </a:lnTo>
                  <a:lnTo>
                    <a:pt x="118" y="9"/>
                  </a:lnTo>
                  <a:lnTo>
                    <a:pt x="115" y="8"/>
                  </a:lnTo>
                  <a:lnTo>
                    <a:pt x="112" y="6"/>
                  </a:lnTo>
                  <a:lnTo>
                    <a:pt x="110" y="5"/>
                  </a:lnTo>
                  <a:lnTo>
                    <a:pt x="107" y="4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3" y="1"/>
                  </a:lnTo>
                  <a:lnTo>
                    <a:pt x="90" y="1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6" y="4"/>
                  </a:lnTo>
                  <a:lnTo>
                    <a:pt x="53" y="5"/>
                  </a:lnTo>
                  <a:lnTo>
                    <a:pt x="50" y="6"/>
                  </a:lnTo>
                  <a:lnTo>
                    <a:pt x="48" y="8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1" y="18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2" y="26"/>
                  </a:lnTo>
                  <a:lnTo>
                    <a:pt x="20" y="28"/>
                  </a:lnTo>
                  <a:lnTo>
                    <a:pt x="18" y="30"/>
                  </a:lnTo>
                  <a:lnTo>
                    <a:pt x="17" y="33"/>
                  </a:lnTo>
                  <a:lnTo>
                    <a:pt x="15" y="35"/>
                  </a:lnTo>
                  <a:lnTo>
                    <a:pt x="13" y="37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7" y="50"/>
                  </a:lnTo>
                  <a:lnTo>
                    <a:pt x="5" y="53"/>
                  </a:lnTo>
                  <a:lnTo>
                    <a:pt x="4" y="56"/>
                  </a:lnTo>
                  <a:lnTo>
                    <a:pt x="4" y="58"/>
                  </a:lnTo>
                  <a:lnTo>
                    <a:pt x="3" y="61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3" y="101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5" y="109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9" y="117"/>
                  </a:lnTo>
                  <a:lnTo>
                    <a:pt x="10" y="120"/>
                  </a:lnTo>
                  <a:lnTo>
                    <a:pt x="12" y="122"/>
                  </a:lnTo>
                  <a:lnTo>
                    <a:pt x="13" y="125"/>
                  </a:lnTo>
                  <a:lnTo>
                    <a:pt x="15" y="127"/>
                  </a:lnTo>
                  <a:lnTo>
                    <a:pt x="17" y="129"/>
                  </a:lnTo>
                  <a:lnTo>
                    <a:pt x="18" y="132"/>
                  </a:lnTo>
                  <a:lnTo>
                    <a:pt x="20" y="134"/>
                  </a:lnTo>
                  <a:lnTo>
                    <a:pt x="22" y="136"/>
                  </a:lnTo>
                  <a:lnTo>
                    <a:pt x="24" y="138"/>
                  </a:lnTo>
                  <a:lnTo>
                    <a:pt x="26" y="140"/>
                  </a:lnTo>
                  <a:lnTo>
                    <a:pt x="28" y="142"/>
                  </a:lnTo>
                  <a:lnTo>
                    <a:pt x="31" y="144"/>
                  </a:lnTo>
                  <a:lnTo>
                    <a:pt x="33" y="146"/>
                  </a:lnTo>
                  <a:lnTo>
                    <a:pt x="35" y="147"/>
                  </a:lnTo>
                  <a:lnTo>
                    <a:pt x="38" y="149"/>
                  </a:lnTo>
                  <a:lnTo>
                    <a:pt x="40" y="151"/>
                  </a:lnTo>
                  <a:lnTo>
                    <a:pt x="43" y="152"/>
                  </a:lnTo>
                  <a:lnTo>
                    <a:pt x="45" y="153"/>
                  </a:lnTo>
                  <a:lnTo>
                    <a:pt x="48" y="155"/>
                  </a:lnTo>
                  <a:lnTo>
                    <a:pt x="50" y="156"/>
                  </a:lnTo>
                  <a:lnTo>
                    <a:pt x="53" y="157"/>
                  </a:lnTo>
                  <a:lnTo>
                    <a:pt x="56" y="158"/>
                  </a:lnTo>
                  <a:lnTo>
                    <a:pt x="59" y="158"/>
                  </a:lnTo>
                  <a:lnTo>
                    <a:pt x="61" y="159"/>
                  </a:lnTo>
                  <a:lnTo>
                    <a:pt x="64" y="160"/>
                  </a:lnTo>
                  <a:lnTo>
                    <a:pt x="67" y="160"/>
                  </a:lnTo>
                  <a:lnTo>
                    <a:pt x="70" y="161"/>
                  </a:lnTo>
                  <a:lnTo>
                    <a:pt x="73" y="161"/>
                  </a:lnTo>
                  <a:lnTo>
                    <a:pt x="76" y="162"/>
                  </a:lnTo>
                  <a:lnTo>
                    <a:pt x="78" y="162"/>
                  </a:lnTo>
                  <a:lnTo>
                    <a:pt x="81" y="162"/>
                  </a:lnTo>
                  <a:lnTo>
                    <a:pt x="84" y="162"/>
                  </a:lnTo>
                  <a:lnTo>
                    <a:pt x="87" y="162"/>
                  </a:lnTo>
                  <a:lnTo>
                    <a:pt x="90" y="161"/>
                  </a:lnTo>
                  <a:lnTo>
                    <a:pt x="93" y="161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101" y="159"/>
                  </a:lnTo>
                  <a:lnTo>
                    <a:pt x="104" y="158"/>
                  </a:lnTo>
                  <a:lnTo>
                    <a:pt x="107" y="158"/>
                  </a:lnTo>
                  <a:lnTo>
                    <a:pt x="110" y="157"/>
                  </a:lnTo>
                  <a:lnTo>
                    <a:pt x="112" y="156"/>
                  </a:lnTo>
                  <a:lnTo>
                    <a:pt x="115" y="155"/>
                  </a:lnTo>
                  <a:lnTo>
                    <a:pt x="118" y="153"/>
                  </a:lnTo>
                  <a:lnTo>
                    <a:pt x="120" y="152"/>
                  </a:lnTo>
                  <a:lnTo>
                    <a:pt x="123" y="151"/>
                  </a:lnTo>
                  <a:lnTo>
                    <a:pt x="125" y="149"/>
                  </a:lnTo>
                  <a:lnTo>
                    <a:pt x="128" y="147"/>
                  </a:lnTo>
                  <a:lnTo>
                    <a:pt x="130" y="146"/>
                  </a:lnTo>
                  <a:lnTo>
                    <a:pt x="132" y="144"/>
                  </a:lnTo>
                  <a:lnTo>
                    <a:pt x="134" y="142"/>
                  </a:lnTo>
                  <a:lnTo>
                    <a:pt x="136" y="140"/>
                  </a:lnTo>
                  <a:lnTo>
                    <a:pt x="139" y="138"/>
                  </a:lnTo>
                  <a:lnTo>
                    <a:pt x="141" y="136"/>
                  </a:lnTo>
                  <a:lnTo>
                    <a:pt x="143" y="134"/>
                  </a:lnTo>
                  <a:lnTo>
                    <a:pt x="144" y="132"/>
                  </a:lnTo>
                  <a:lnTo>
                    <a:pt x="146" y="129"/>
                  </a:lnTo>
                  <a:lnTo>
                    <a:pt x="148" y="127"/>
                  </a:lnTo>
                  <a:lnTo>
                    <a:pt x="149" y="125"/>
                  </a:lnTo>
                  <a:lnTo>
                    <a:pt x="151" y="122"/>
                  </a:lnTo>
                  <a:lnTo>
                    <a:pt x="152" y="120"/>
                  </a:lnTo>
                  <a:lnTo>
                    <a:pt x="154" y="117"/>
                  </a:lnTo>
                  <a:lnTo>
                    <a:pt x="155" y="115"/>
                  </a:lnTo>
                  <a:lnTo>
                    <a:pt x="156" y="112"/>
                  </a:lnTo>
                  <a:lnTo>
                    <a:pt x="157" y="109"/>
                  </a:lnTo>
                  <a:lnTo>
                    <a:pt x="158" y="107"/>
                  </a:lnTo>
                  <a:lnTo>
                    <a:pt x="159" y="104"/>
                  </a:lnTo>
                  <a:lnTo>
                    <a:pt x="160" y="101"/>
                  </a:lnTo>
                  <a:lnTo>
                    <a:pt x="160" y="98"/>
                  </a:lnTo>
                  <a:lnTo>
                    <a:pt x="161" y="95"/>
                  </a:lnTo>
                  <a:lnTo>
                    <a:pt x="161" y="93"/>
                  </a:lnTo>
                  <a:lnTo>
                    <a:pt x="162" y="90"/>
                  </a:lnTo>
                  <a:lnTo>
                    <a:pt x="162" y="87"/>
                  </a:lnTo>
                  <a:lnTo>
                    <a:pt x="162" y="84"/>
                  </a:lnTo>
                  <a:lnTo>
                    <a:pt x="162" y="8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7" name="Line 3068"/>
            <p:cNvSpPr>
              <a:spLocks noChangeShapeType="1"/>
            </p:cNvSpPr>
            <p:nvPr/>
          </p:nvSpPr>
          <p:spPr bwMode="auto">
            <a:xfrm>
              <a:off x="4401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8" name="Line 3069"/>
            <p:cNvSpPr>
              <a:spLocks noChangeShapeType="1"/>
            </p:cNvSpPr>
            <p:nvPr/>
          </p:nvSpPr>
          <p:spPr bwMode="auto">
            <a:xfrm>
              <a:off x="4323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9" name="Line 3070"/>
            <p:cNvSpPr>
              <a:spLocks noChangeShapeType="1"/>
            </p:cNvSpPr>
            <p:nvPr/>
          </p:nvSpPr>
          <p:spPr bwMode="auto">
            <a:xfrm>
              <a:off x="4077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0" name="Line 3071"/>
            <p:cNvSpPr>
              <a:spLocks noChangeShapeType="1"/>
            </p:cNvSpPr>
            <p:nvPr/>
          </p:nvSpPr>
          <p:spPr bwMode="auto">
            <a:xfrm>
              <a:off x="4000" y="1693"/>
              <a:ext cx="1" cy="7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1" name="Line 3072"/>
            <p:cNvSpPr>
              <a:spLocks noChangeShapeType="1"/>
            </p:cNvSpPr>
            <p:nvPr/>
          </p:nvSpPr>
          <p:spPr bwMode="auto">
            <a:xfrm>
              <a:off x="4362" y="167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2" name="Line 3073"/>
            <p:cNvSpPr>
              <a:spLocks noChangeShapeType="1"/>
            </p:cNvSpPr>
            <p:nvPr/>
          </p:nvSpPr>
          <p:spPr bwMode="auto">
            <a:xfrm>
              <a:off x="4362" y="170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3" name="Line 3074"/>
            <p:cNvSpPr>
              <a:spLocks noChangeShapeType="1"/>
            </p:cNvSpPr>
            <p:nvPr/>
          </p:nvSpPr>
          <p:spPr bwMode="auto">
            <a:xfrm>
              <a:off x="4362" y="1711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4" name="Line 3075"/>
            <p:cNvSpPr>
              <a:spLocks noChangeShapeType="1"/>
            </p:cNvSpPr>
            <p:nvPr/>
          </p:nvSpPr>
          <p:spPr bwMode="auto">
            <a:xfrm>
              <a:off x="4362" y="174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5" name="Line 3076"/>
            <p:cNvSpPr>
              <a:spLocks noChangeShapeType="1"/>
            </p:cNvSpPr>
            <p:nvPr/>
          </p:nvSpPr>
          <p:spPr bwMode="auto">
            <a:xfrm>
              <a:off x="4362" y="174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6" name="Line 3077"/>
            <p:cNvSpPr>
              <a:spLocks noChangeShapeType="1"/>
            </p:cNvSpPr>
            <p:nvPr/>
          </p:nvSpPr>
          <p:spPr bwMode="auto">
            <a:xfrm>
              <a:off x="4362" y="1776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7" name="Line 3078"/>
            <p:cNvSpPr>
              <a:spLocks noChangeShapeType="1"/>
            </p:cNvSpPr>
            <p:nvPr/>
          </p:nvSpPr>
          <p:spPr bwMode="auto">
            <a:xfrm>
              <a:off x="4362" y="1785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8" name="Line 3079"/>
            <p:cNvSpPr>
              <a:spLocks noChangeShapeType="1"/>
            </p:cNvSpPr>
            <p:nvPr/>
          </p:nvSpPr>
          <p:spPr bwMode="auto">
            <a:xfrm>
              <a:off x="4038" y="167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9" name="Line 3080"/>
            <p:cNvSpPr>
              <a:spLocks noChangeShapeType="1"/>
            </p:cNvSpPr>
            <p:nvPr/>
          </p:nvSpPr>
          <p:spPr bwMode="auto">
            <a:xfrm>
              <a:off x="4038" y="1703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0" name="Line 3081"/>
            <p:cNvSpPr>
              <a:spLocks noChangeShapeType="1"/>
            </p:cNvSpPr>
            <p:nvPr/>
          </p:nvSpPr>
          <p:spPr bwMode="auto">
            <a:xfrm>
              <a:off x="4038" y="1711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1" name="Line 3082"/>
            <p:cNvSpPr>
              <a:spLocks noChangeShapeType="1"/>
            </p:cNvSpPr>
            <p:nvPr/>
          </p:nvSpPr>
          <p:spPr bwMode="auto">
            <a:xfrm>
              <a:off x="4038" y="174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2" name="Line 3083"/>
            <p:cNvSpPr>
              <a:spLocks noChangeShapeType="1"/>
            </p:cNvSpPr>
            <p:nvPr/>
          </p:nvSpPr>
          <p:spPr bwMode="auto">
            <a:xfrm>
              <a:off x="4038" y="174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3" name="Line 3084"/>
            <p:cNvSpPr>
              <a:spLocks noChangeShapeType="1"/>
            </p:cNvSpPr>
            <p:nvPr/>
          </p:nvSpPr>
          <p:spPr bwMode="auto">
            <a:xfrm>
              <a:off x="4038" y="1776"/>
              <a:ext cx="1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4" name="Line 3085"/>
            <p:cNvSpPr>
              <a:spLocks noChangeShapeType="1"/>
            </p:cNvSpPr>
            <p:nvPr/>
          </p:nvSpPr>
          <p:spPr bwMode="auto">
            <a:xfrm>
              <a:off x="4038" y="1785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5" name="Line 3086"/>
            <p:cNvSpPr>
              <a:spLocks noChangeShapeType="1"/>
            </p:cNvSpPr>
            <p:nvPr/>
          </p:nvSpPr>
          <p:spPr bwMode="auto">
            <a:xfrm>
              <a:off x="4200" y="1276"/>
              <a:ext cx="1" cy="1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6" name="Line 3087"/>
            <p:cNvSpPr>
              <a:spLocks noChangeShapeType="1"/>
            </p:cNvSpPr>
            <p:nvPr/>
          </p:nvSpPr>
          <p:spPr bwMode="auto">
            <a:xfrm flipH="1">
              <a:off x="4107" y="1370"/>
              <a:ext cx="18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7056" name="Text Box 3088"/>
          <p:cNvSpPr txBox="1">
            <a:spLocks noChangeArrowheads="1"/>
          </p:cNvSpPr>
          <p:nvPr/>
        </p:nvSpPr>
        <p:spPr bwMode="auto">
          <a:xfrm>
            <a:off x="0" y="1828800"/>
            <a:ext cx="4419600" cy="244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/>
              <a:t>     </a:t>
            </a:r>
            <a:r>
              <a:rPr lang="en-US" sz="2800">
                <a:latin typeface="Times New Roman" panose="02020603050405020304" pitchFamily="18" charset="0"/>
                <a:cs typeface="Times New Roman" panose="02020603050405020304" pitchFamily="18" charset="0"/>
              </a:rPr>
              <a:t>Ghi kích thước, các yêu cầu kĩ thuật và nội dung khung tên…</a:t>
            </a:r>
          </a:p>
          <a:p>
            <a:pPr algn="l">
              <a:spcBef>
                <a:spcPct val="50000"/>
              </a:spcBef>
            </a:pPr>
            <a:r>
              <a:rPr lang="en-US" sz="2800"/>
              <a:t>    </a:t>
            </a:r>
            <a:r>
              <a:rPr lang="en-US" sz="2800">
                <a:latin typeface="Times New Roman" panose="02020603050405020304" pitchFamily="18" charset="0"/>
                <a:cs typeface="Times New Roman" panose="02020603050405020304" pitchFamily="18" charset="0"/>
              </a:rPr>
              <a:t>Cuối cùng kiểm tra và hoàn thiện bản vẽ.</a:t>
            </a:r>
          </a:p>
        </p:txBody>
      </p:sp>
      <p:sp>
        <p:nvSpPr>
          <p:cNvPr id="87059" name="Text Box 3091"/>
          <p:cNvSpPr txBox="1">
            <a:spLocks noChangeArrowheads="1"/>
          </p:cNvSpPr>
          <p:nvPr/>
        </p:nvSpPr>
        <p:spPr bwMode="auto">
          <a:xfrm>
            <a:off x="7505700" y="5810250"/>
            <a:ext cx="140970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800" dirty="0" err="1"/>
              <a:t>Tr­êng</a:t>
            </a:r>
            <a:r>
              <a:rPr lang="en-US" sz="800" dirty="0"/>
              <a:t> THPT </a:t>
            </a:r>
            <a:r>
              <a:rPr lang="en-US" sz="800" dirty="0" err="1"/>
              <a:t>Hïng</a:t>
            </a:r>
            <a:r>
              <a:rPr lang="en-US" sz="800" dirty="0"/>
              <a:t> </a:t>
            </a:r>
            <a:r>
              <a:rPr lang="en-US" sz="800" dirty="0" err="1"/>
              <a:t>V­¬ng</a:t>
            </a:r>
            <a:endParaRPr lang="en-US" sz="800" dirty="0"/>
          </a:p>
        </p:txBody>
      </p:sp>
      <p:sp>
        <p:nvSpPr>
          <p:cNvPr id="87060" name="Text Box 3092"/>
          <p:cNvSpPr txBox="1">
            <a:spLocks noChangeArrowheads="1"/>
          </p:cNvSpPr>
          <p:nvPr/>
        </p:nvSpPr>
        <p:spPr bwMode="auto">
          <a:xfrm>
            <a:off x="7848600" y="5943600"/>
            <a:ext cx="609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800" dirty="0" err="1"/>
              <a:t>Líp</a:t>
            </a:r>
            <a:r>
              <a:rPr lang="en-US" sz="800"/>
              <a:t> 11A3</a:t>
            </a:r>
            <a:endParaRPr lang="en-US" sz="800" dirty="0"/>
          </a:p>
        </p:txBody>
      </p:sp>
      <p:sp>
        <p:nvSpPr>
          <p:cNvPr id="28203" name="Text Box 18"/>
          <p:cNvSpPr txBox="1">
            <a:spLocks noChangeArrowheads="1"/>
          </p:cNvSpPr>
          <p:nvPr/>
        </p:nvSpPr>
        <p:spPr bwMode="auto">
          <a:xfrm>
            <a:off x="0" y="0"/>
            <a:ext cx="4419600" cy="461963"/>
          </a:xfrm>
          <a:prstGeom prst="rect">
            <a:avLst/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.VnTimeH" pitchFamily="34" charset="0"/>
              </a:rPr>
              <a:t>      </a:t>
            </a:r>
            <a:r>
              <a:rPr lang="en-US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 TỰ LẬP</a:t>
            </a:r>
            <a:endParaRPr lang="en-US" b="1">
              <a:solidFill>
                <a:schemeClr val="bg1"/>
              </a:solidFill>
              <a:latin typeface=".VnTimeH" pitchFamily="34" charset="0"/>
            </a:endParaRPr>
          </a:p>
        </p:txBody>
      </p:sp>
      <p:pic>
        <p:nvPicPr>
          <p:cNvPr id="306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00100" y="4533900"/>
            <a:ext cx="2095500" cy="171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5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0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0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7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7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" dur="1000"/>
                                        <p:tgtEl>
                                          <p:spTgt spid="87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4" dur="500"/>
                                        <p:tgtEl>
                                          <p:spTgt spid="45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7" dur="500"/>
                                        <p:tgtEl>
                                          <p:spTgt spid="45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0" dur="500"/>
                                        <p:tgtEl>
                                          <p:spTgt spid="45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5" dur="500"/>
                                        <p:tgtEl>
                                          <p:spTgt spid="45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8" dur="500"/>
                                        <p:tgtEl>
                                          <p:spTgt spid="45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1" dur="500"/>
                                        <p:tgtEl>
                                          <p:spTgt spid="45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4" dur="500"/>
                                        <p:tgtEl>
                                          <p:spTgt spid="45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9" dur="500"/>
                                        <p:tgtEl>
                                          <p:spTgt spid="45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2" dur="500"/>
                                        <p:tgtEl>
                                          <p:spTgt spid="45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5" dur="500"/>
                                        <p:tgtEl>
                                          <p:spTgt spid="45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8" dur="500"/>
                                        <p:tgtEl>
                                          <p:spTgt spid="45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61" dur="500"/>
                                        <p:tgtEl>
                                          <p:spTgt spid="45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66" dur="500"/>
                                        <p:tgtEl>
                                          <p:spTgt spid="45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69" dur="500"/>
                                        <p:tgtEl>
                                          <p:spTgt spid="45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2" dur="500"/>
                                        <p:tgtEl>
                                          <p:spTgt spid="45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7" dur="500"/>
                                        <p:tgtEl>
                                          <p:spTgt spid="45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80" dur="500"/>
                                        <p:tgtEl>
                                          <p:spTgt spid="45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83" dur="500"/>
                                        <p:tgtEl>
                                          <p:spTgt spid="45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86" dur="500"/>
                                        <p:tgtEl>
                                          <p:spTgt spid="45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89" dur="500"/>
                                        <p:tgtEl>
                                          <p:spTgt spid="45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92" dur="500"/>
                                        <p:tgtEl>
                                          <p:spTgt spid="45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95" dur="500"/>
                                        <p:tgtEl>
                                          <p:spTgt spid="45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98" dur="500"/>
                                        <p:tgtEl>
                                          <p:spTgt spid="45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01" dur="500"/>
                                        <p:tgtEl>
                                          <p:spTgt spid="45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04" dur="500"/>
                                        <p:tgtEl>
                                          <p:spTgt spid="45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07" dur="500"/>
                                        <p:tgtEl>
                                          <p:spTgt spid="45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10" dur="500"/>
                                        <p:tgtEl>
                                          <p:spTgt spid="87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13" dur="500"/>
                                        <p:tgtEl>
                                          <p:spTgt spid="87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7" grpId="0"/>
      <p:bldP spid="45397" grpId="0"/>
      <p:bldP spid="45398" grpId="0"/>
      <p:bldP spid="45399" grpId="0"/>
      <p:bldP spid="45412" grpId="0"/>
      <p:bldP spid="45413" grpId="0"/>
      <p:bldP spid="45414" grpId="0"/>
      <p:bldP spid="45415" grpId="0"/>
      <p:bldP spid="45416" grpId="0"/>
      <p:bldP spid="45417" grpId="0"/>
      <p:bldP spid="45418" grpId="0"/>
      <p:bldP spid="45419" grpId="0"/>
      <p:bldP spid="45420" grpId="0"/>
      <p:bldP spid="45421" grpId="0"/>
      <p:bldP spid="45422" grpId="0"/>
      <p:bldP spid="45096" grpId="0"/>
      <p:bldP spid="45107" grpId="0"/>
      <p:bldP spid="45253" grpId="0"/>
      <p:bldP spid="45268" grpId="0"/>
      <p:bldP spid="45190" grpId="0"/>
      <p:bldP spid="45201" grpId="0"/>
      <p:bldP spid="45212" grpId="0"/>
      <p:bldP spid="45277" grpId="0"/>
      <p:bldP spid="45278" grpId="0"/>
      <p:bldP spid="45288" grpId="0"/>
      <p:bldP spid="45295" grpId="0"/>
      <p:bldP spid="45433" grpId="0"/>
      <p:bldP spid="87056" grpId="0"/>
      <p:bldP spid="87059" grpId="0"/>
      <p:bldP spid="8706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Grp="1" noChangeAspect="1" noChangeArrowheads="1"/>
          </p:cNvPicPr>
          <p:nvPr>
            <p:ph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" y="1219200"/>
            <a:ext cx="8484188" cy="40385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8" name="Text Box 14">
            <a:hlinkClick r:id="rId2" action="ppaction://hlinksldjump"/>
          </p:cNvPr>
          <p:cNvSpPr txBox="1">
            <a:spLocks noChangeArrowheads="1"/>
          </p:cNvSpPr>
          <p:nvPr/>
        </p:nvSpPr>
        <p:spPr bwMode="auto">
          <a:xfrm>
            <a:off x="457200" y="990600"/>
            <a:ext cx="33528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II- BẢN VẼ LẮP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7362" name="Picture 18" descr="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00600" y="533400"/>
            <a:ext cx="4343400" cy="632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7363" name="AutoShape 19"/>
          <p:cNvSpPr>
            <a:spLocks noChangeArrowheads="1"/>
          </p:cNvSpPr>
          <p:nvPr/>
        </p:nvSpPr>
        <p:spPr bwMode="auto">
          <a:xfrm>
            <a:off x="228600" y="2209800"/>
            <a:ext cx="4800600" cy="2133600"/>
          </a:xfrm>
          <a:prstGeom prst="cloudCallout">
            <a:avLst>
              <a:gd name="adj1" fmla="val 44254"/>
              <a:gd name="adj2" fmla="val 94768"/>
            </a:avLst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/>
          <a:p>
            <a:r>
              <a:rPr lang="en-US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hãy đọc tên bản vẽ lắp của bộ giá đỡ</a:t>
            </a:r>
            <a:r>
              <a:rPr lang="en-US" sz="2800" b="1">
                <a:solidFill>
                  <a:srgbClr val="FF0000"/>
                </a:solidFill>
                <a:latin typeface="Times New Roman" pitchFamily="18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7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57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7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7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358" grpId="0"/>
      <p:bldP spid="5736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661" name="Group 77"/>
          <p:cNvGraphicFramePr>
            <a:graphicFrameLocks noGrp="1"/>
          </p:cNvGraphicFramePr>
          <p:nvPr>
            <p:ph idx="1"/>
          </p:nvPr>
        </p:nvGraphicFramePr>
        <p:xfrm>
          <a:off x="152400" y="152400"/>
          <a:ext cx="5791200" cy="6673215"/>
        </p:xfrm>
        <a:graphic>
          <a:graphicData uri="http://schemas.openxmlformats.org/drawingml/2006/table">
            <a:tbl>
              <a:tblPr/>
              <a:tblGrid>
                <a:gridCol w="13509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20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9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59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35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731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239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032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143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57362" name="Picture 18" descr="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248400" y="228600"/>
            <a:ext cx="2895600" cy="434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7641" name="Text Box 36"/>
          <p:cNvSpPr txBox="1">
            <a:spLocks noChangeArrowheads="1"/>
          </p:cNvSpPr>
          <p:nvPr/>
        </p:nvSpPr>
        <p:spPr bwMode="auto">
          <a:xfrm>
            <a:off x="228600" y="228600"/>
            <a:ext cx="7620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FF"/>
                </a:solidFill>
                <a:latin typeface="Times New Roman" pitchFamily="18" charset="0"/>
              </a:rPr>
              <a:t>Trình tự đọc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67642" name="Text Box 37"/>
          <p:cNvSpPr txBox="1">
            <a:spLocks noChangeArrowheads="1"/>
          </p:cNvSpPr>
          <p:nvPr/>
        </p:nvSpPr>
        <p:spPr bwMode="auto">
          <a:xfrm>
            <a:off x="1905000" y="304800"/>
            <a:ext cx="12954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FF"/>
                </a:solidFill>
                <a:latin typeface="Times New Roman" pitchFamily="18" charset="0"/>
              </a:rPr>
              <a:t>Nội dung chính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197670" name="Text Box 38"/>
          <p:cNvSpPr txBox="1">
            <a:spLocks noChangeArrowheads="1"/>
          </p:cNvSpPr>
          <p:nvPr/>
        </p:nvSpPr>
        <p:spPr bwMode="auto">
          <a:xfrm>
            <a:off x="3581400" y="304800"/>
            <a:ext cx="2387600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FF"/>
                </a:solidFill>
              </a:rPr>
              <a:t>Bé g</a:t>
            </a:r>
            <a:r>
              <a:rPr lang="en-US" sz="1400" b="1">
                <a:solidFill>
                  <a:srgbClr val="0000FF"/>
                </a:solidFill>
                <a:latin typeface="Times New Roman" pitchFamily="18" charset="0"/>
              </a:rPr>
              <a:t>iá đỡ (hình 9.4)</a:t>
            </a:r>
            <a:endParaRPr lang="en-US" sz="1400" b="1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400" b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400" b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200" b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  <a:cs typeface="Times New Roman" pitchFamily="18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200" b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800">
              <a:latin typeface="Times New Roman" pitchFamily="18" charset="0"/>
            </a:endParaRPr>
          </a:p>
        </p:txBody>
      </p:sp>
      <p:sp>
        <p:nvSpPr>
          <p:cNvPr id="67644" name="Text Box 60"/>
          <p:cNvSpPr txBox="1">
            <a:spLocks noChangeArrowheads="1"/>
          </p:cNvSpPr>
          <p:nvPr/>
        </p:nvSpPr>
        <p:spPr bwMode="auto">
          <a:xfrm>
            <a:off x="228600" y="990600"/>
            <a:ext cx="1143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Khung tên</a:t>
            </a:r>
          </a:p>
        </p:txBody>
      </p:sp>
      <p:sp>
        <p:nvSpPr>
          <p:cNvPr id="67647" name="Text Box 63"/>
          <p:cNvSpPr txBox="1">
            <a:spLocks noChangeArrowheads="1"/>
          </p:cNvSpPr>
          <p:nvPr/>
        </p:nvSpPr>
        <p:spPr bwMode="auto">
          <a:xfrm>
            <a:off x="1600200" y="990600"/>
            <a:ext cx="18288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- Tên gọi </a:t>
            </a:r>
            <a:r>
              <a:rPr lang="en-US" sz="1400" b="1">
                <a:solidFill>
                  <a:srgbClr val="000000"/>
                </a:solidFill>
              </a:rPr>
              <a:t>s¶n phÈm</a:t>
            </a:r>
            <a:endParaRPr lang="en-US" sz="1400" b="1">
              <a:solidFill>
                <a:srgbClr val="000000"/>
              </a:solidFill>
              <a:latin typeface="Times New Roman" pitchFamily="18" charset="0"/>
            </a:endParaRPr>
          </a:p>
          <a:p>
            <a:pPr algn="l"/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- Tỉ lệ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67648" name="Text Box 64"/>
          <p:cNvSpPr txBox="1">
            <a:spLocks noChangeArrowheads="1"/>
          </p:cNvSpPr>
          <p:nvPr/>
        </p:nvSpPr>
        <p:spPr bwMode="auto">
          <a:xfrm>
            <a:off x="3810000" y="914400"/>
            <a:ext cx="207645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Bô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̣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gia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́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</a:t>
            </a: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- 1:2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67650" name="Text Box 66"/>
          <p:cNvSpPr txBox="1">
            <a:spLocks noChangeArrowheads="1"/>
          </p:cNvSpPr>
          <p:nvPr/>
        </p:nvSpPr>
        <p:spPr bwMode="auto">
          <a:xfrm>
            <a:off x="228600" y="1828800"/>
            <a:ext cx="1143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Bảng kê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67651" name="Text Box 67"/>
          <p:cNvSpPr txBox="1">
            <a:spLocks noChangeArrowheads="1"/>
          </p:cNvSpPr>
          <p:nvPr/>
        </p:nvSpPr>
        <p:spPr bwMode="auto">
          <a:xfrm>
            <a:off x="1600200" y="1676400"/>
            <a:ext cx="20574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Tên gọi chi tiết và số lượng chi tiết</a:t>
            </a:r>
          </a:p>
        </p:txBody>
      </p:sp>
      <p:sp>
        <p:nvSpPr>
          <p:cNvPr id="67652" name="Text Box 68"/>
          <p:cNvSpPr txBox="1">
            <a:spLocks noChangeArrowheads="1"/>
          </p:cNvSpPr>
          <p:nvPr/>
        </p:nvSpPr>
        <p:spPr bwMode="auto">
          <a:xfrm>
            <a:off x="3810000" y="1600200"/>
            <a:ext cx="2076450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buFontTx/>
              <a:buChar char="-"/>
            </a:pP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Tấm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- 1</a:t>
            </a: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Gia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́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- 2</a:t>
            </a: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Vít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M6x24 - 4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67653" name="Text Box 69"/>
          <p:cNvSpPr txBox="1">
            <a:spLocks noChangeArrowheads="1"/>
          </p:cNvSpPr>
          <p:nvPr/>
        </p:nvSpPr>
        <p:spPr bwMode="auto">
          <a:xfrm>
            <a:off x="228600" y="2590800"/>
            <a:ext cx="12192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Hình biểu diễn</a:t>
            </a:r>
          </a:p>
        </p:txBody>
      </p:sp>
      <p:sp>
        <p:nvSpPr>
          <p:cNvPr id="67654" name="Text Box 70"/>
          <p:cNvSpPr txBox="1">
            <a:spLocks noChangeArrowheads="1"/>
          </p:cNvSpPr>
          <p:nvPr/>
        </p:nvSpPr>
        <p:spPr bwMode="auto">
          <a:xfrm>
            <a:off x="1676400" y="2743200"/>
            <a:ext cx="18288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Tên gọi hình chiếu, hình cắt</a:t>
            </a:r>
          </a:p>
        </p:txBody>
      </p:sp>
      <p:sp>
        <p:nvSpPr>
          <p:cNvPr id="67655" name="Text Box 71"/>
          <p:cNvSpPr txBox="1">
            <a:spLocks noChangeArrowheads="1"/>
          </p:cNvSpPr>
          <p:nvPr/>
        </p:nvSpPr>
        <p:spPr bwMode="auto">
          <a:xfrm>
            <a:off x="3810000" y="2514600"/>
            <a:ext cx="1981200" cy="1004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buFontTx/>
              <a:buChar char="-"/>
            </a:pPr>
            <a:r>
              <a:rPr lang="en-US" sz="18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Hình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chiếu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bằng</a:t>
            </a:r>
            <a:endParaRPr lang="en-US" sz="14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l"/>
            <a:r>
              <a:rPr lang="en-US" sz="1400" b="1" dirty="0">
                <a:latin typeface="Times New Roman" pitchFamily="18" charset="0"/>
              </a:rPr>
              <a:t>- </a:t>
            </a:r>
            <a:r>
              <a:rPr lang="en-US" sz="1400" b="1" dirty="0" err="1">
                <a:latin typeface="Times New Roman" pitchFamily="18" charset="0"/>
              </a:rPr>
              <a:t>Hình</a:t>
            </a:r>
            <a:r>
              <a:rPr lang="en-US" sz="1400" b="1" dirty="0">
                <a:latin typeface="Times New Roman" pitchFamily="18" charset="0"/>
              </a:rPr>
              <a:t> </a:t>
            </a:r>
            <a:r>
              <a:rPr lang="en-US" sz="1400" b="1" dirty="0" err="1">
                <a:latin typeface="Times New Roman" pitchFamily="18" charset="0"/>
              </a:rPr>
              <a:t>cắt</a:t>
            </a:r>
            <a:r>
              <a:rPr lang="en-US" sz="1400" b="1" dirty="0">
                <a:latin typeface="Times New Roman" pitchFamily="18" charset="0"/>
              </a:rPr>
              <a:t> ở </a:t>
            </a:r>
            <a:r>
              <a:rPr lang="en-US" sz="1400" b="1" dirty="0" err="1">
                <a:latin typeface="Times New Roman" pitchFamily="18" charset="0"/>
              </a:rPr>
              <a:t>hình</a:t>
            </a:r>
            <a:r>
              <a:rPr lang="en-US" sz="1400" b="1" dirty="0">
                <a:latin typeface="Times New Roman" pitchFamily="18" charset="0"/>
              </a:rPr>
              <a:t> </a:t>
            </a:r>
            <a:r>
              <a:rPr lang="en-US" sz="1400" b="1" dirty="0" err="1">
                <a:latin typeface="Times New Roman" pitchFamily="18" charset="0"/>
              </a:rPr>
              <a:t>chiếu</a:t>
            </a:r>
            <a:r>
              <a:rPr lang="en-US" sz="1400" b="1" dirty="0">
                <a:latin typeface="Times New Roman" pitchFamily="18" charset="0"/>
              </a:rPr>
              <a:t> </a:t>
            </a:r>
            <a:r>
              <a:rPr lang="en-US" sz="1400" b="1" dirty="0" err="1">
                <a:latin typeface="Times New Roman" pitchFamily="18" charset="0"/>
              </a:rPr>
              <a:t>đứng</a:t>
            </a:r>
            <a:r>
              <a:rPr lang="en-US" sz="1400" b="1" dirty="0">
                <a:latin typeface="Times New Roman" pitchFamily="18" charset="0"/>
              </a:rPr>
              <a:t> </a:t>
            </a:r>
            <a:r>
              <a:rPr lang="en-US" sz="1400" b="1" dirty="0" err="1">
                <a:latin typeface="Times New Roman" pitchFamily="18" charset="0"/>
              </a:rPr>
              <a:t>va</a:t>
            </a:r>
            <a:r>
              <a:rPr lang="en-US" sz="1400" b="1" dirty="0">
                <a:latin typeface="Times New Roman" pitchFamily="18" charset="0"/>
              </a:rPr>
              <a:t>̀ ở </a:t>
            </a:r>
            <a:r>
              <a:rPr lang="en-US" sz="1400" b="1" dirty="0" err="1">
                <a:latin typeface="Times New Roman" pitchFamily="18" charset="0"/>
              </a:rPr>
              <a:t>hình</a:t>
            </a:r>
            <a:r>
              <a:rPr lang="en-US" sz="1400" b="1" dirty="0">
                <a:latin typeface="Times New Roman" pitchFamily="18" charset="0"/>
              </a:rPr>
              <a:t> </a:t>
            </a:r>
            <a:r>
              <a:rPr lang="en-US" sz="1400" b="1" dirty="0" err="1">
                <a:latin typeface="Times New Roman" pitchFamily="18" charset="0"/>
              </a:rPr>
              <a:t>chiếu</a:t>
            </a:r>
            <a:r>
              <a:rPr lang="en-US" sz="1400" b="1" dirty="0">
                <a:latin typeface="Times New Roman" pitchFamily="18" charset="0"/>
              </a:rPr>
              <a:t> </a:t>
            </a:r>
            <a:r>
              <a:rPr lang="en-US" sz="1400" b="1" dirty="0" err="1">
                <a:latin typeface="Times New Roman" pitchFamily="18" charset="0"/>
              </a:rPr>
              <a:t>cạnh</a:t>
            </a:r>
            <a:endParaRPr lang="en-US" sz="1400" b="1" dirty="0">
              <a:latin typeface="Times New Roman" pitchFamily="18" charset="0"/>
            </a:endParaRPr>
          </a:p>
        </p:txBody>
      </p:sp>
      <p:sp>
        <p:nvSpPr>
          <p:cNvPr id="67656" name="Text Box 72"/>
          <p:cNvSpPr txBox="1">
            <a:spLocks noChangeArrowheads="1"/>
          </p:cNvSpPr>
          <p:nvPr/>
        </p:nvSpPr>
        <p:spPr bwMode="auto">
          <a:xfrm>
            <a:off x="304800" y="3962400"/>
            <a:ext cx="1066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Kích thước</a:t>
            </a:r>
          </a:p>
        </p:txBody>
      </p:sp>
      <p:sp>
        <p:nvSpPr>
          <p:cNvPr id="67657" name="Text Box 73"/>
          <p:cNvSpPr txBox="1">
            <a:spLocks noChangeArrowheads="1"/>
          </p:cNvSpPr>
          <p:nvPr/>
        </p:nvSpPr>
        <p:spPr bwMode="auto">
          <a:xfrm>
            <a:off x="1524000" y="3581400"/>
            <a:ext cx="2286000" cy="1430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Kích thước chung</a:t>
            </a:r>
          </a:p>
          <a:p>
            <a:pPr algn="l">
              <a:buFontTx/>
              <a:buChar char="-"/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 Kích thước lắp giữa các chi tiết</a:t>
            </a:r>
          </a:p>
          <a:p>
            <a:pPr algn="l">
              <a:buFontTx/>
              <a:buChar char="-"/>
            </a:pPr>
            <a:r>
              <a:rPr lang="en-US" sz="1400" b="1">
                <a:latin typeface="Times New Roman" pitchFamily="18" charset="0"/>
              </a:rPr>
              <a:t> Kích thước xác định khoảng  cách giữa các chi tiết.</a:t>
            </a:r>
          </a:p>
        </p:txBody>
      </p:sp>
      <p:sp>
        <p:nvSpPr>
          <p:cNvPr id="67658" name="Text Box 74"/>
          <p:cNvSpPr txBox="1">
            <a:spLocks noChangeArrowheads="1"/>
          </p:cNvSpPr>
          <p:nvPr/>
        </p:nvSpPr>
        <p:spPr bwMode="auto">
          <a:xfrm>
            <a:off x="3886200" y="3733800"/>
            <a:ext cx="2381250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290, 112, 100</a:t>
            </a:r>
          </a:p>
          <a:p>
            <a:pPr algn="l">
              <a:buFontTx/>
              <a:buChar char="-"/>
            </a:pP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M6x24</a:t>
            </a:r>
          </a:p>
          <a:p>
            <a:pPr algn="l">
              <a:buFontTx/>
              <a:buChar char="-"/>
            </a:pP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164, 50, 40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67662" name="Text Box 78"/>
          <p:cNvSpPr txBox="1">
            <a:spLocks noChangeArrowheads="1"/>
          </p:cNvSpPr>
          <p:nvPr/>
        </p:nvSpPr>
        <p:spPr bwMode="auto">
          <a:xfrm>
            <a:off x="228600" y="5105400"/>
            <a:ext cx="11430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Phân tích chi tiết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67663" name="Text Box 79"/>
          <p:cNvSpPr txBox="1">
            <a:spLocks noChangeArrowheads="1"/>
          </p:cNvSpPr>
          <p:nvPr/>
        </p:nvSpPr>
        <p:spPr bwMode="auto">
          <a:xfrm>
            <a:off x="1600200" y="5257800"/>
            <a:ext cx="19812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Vị trí của các chi tiết</a:t>
            </a:r>
          </a:p>
        </p:txBody>
      </p:sp>
      <p:sp>
        <p:nvSpPr>
          <p:cNvPr id="67664" name="Text Box 80"/>
          <p:cNvSpPr txBox="1">
            <a:spLocks noChangeArrowheads="1"/>
          </p:cNvSpPr>
          <p:nvPr/>
        </p:nvSpPr>
        <p:spPr bwMode="auto">
          <a:xfrm>
            <a:off x="3810000" y="5029200"/>
            <a:ext cx="21336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1" hangingPunct="1">
              <a:spcBef>
                <a:spcPct val="20000"/>
              </a:spcBef>
              <a:buFontTx/>
              <a:buChar char="-"/>
            </a:pPr>
            <a:r>
              <a:rPr lang="en-US" sz="18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Gia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́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đặt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trên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tấm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</a:t>
            </a:r>
          </a:p>
          <a:p>
            <a:pPr algn="l" eaLnBrk="1" hangingPunct="1">
              <a:spcBef>
                <a:spcPct val="20000"/>
              </a:spcBef>
              <a:buFontTx/>
              <a:buChar char="-"/>
            </a:pP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Vít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M6x24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cô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́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định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gia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́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va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̀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tấm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</a:t>
            </a:r>
          </a:p>
        </p:txBody>
      </p:sp>
      <p:sp>
        <p:nvSpPr>
          <p:cNvPr id="67665" name="Text Box 81"/>
          <p:cNvSpPr txBox="1">
            <a:spLocks noChangeArrowheads="1"/>
          </p:cNvSpPr>
          <p:nvPr/>
        </p:nvSpPr>
        <p:spPr bwMode="auto">
          <a:xfrm>
            <a:off x="179388" y="6046788"/>
            <a:ext cx="1268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Tổng hợp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67666" name="Text Box 82"/>
          <p:cNvSpPr txBox="1">
            <a:spLocks noChangeArrowheads="1"/>
          </p:cNvSpPr>
          <p:nvPr/>
        </p:nvSpPr>
        <p:spPr bwMode="auto">
          <a:xfrm>
            <a:off x="1676400" y="5943600"/>
            <a:ext cx="1905000" cy="773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1" hangingPunct="1">
              <a:spcBef>
                <a:spcPct val="20000"/>
              </a:spcBef>
              <a:buFontTx/>
              <a:buChar char="-"/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Trình tự tháo, lắp</a:t>
            </a:r>
          </a:p>
          <a:p>
            <a:pPr algn="l"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- Công dụng của sản phẩm</a:t>
            </a:r>
          </a:p>
        </p:txBody>
      </p:sp>
      <p:sp>
        <p:nvSpPr>
          <p:cNvPr id="67667" name="Text Box 83"/>
          <p:cNvSpPr txBox="1">
            <a:spLocks noChangeArrowheads="1"/>
          </p:cNvSpPr>
          <p:nvPr/>
        </p:nvSpPr>
        <p:spPr bwMode="auto">
          <a:xfrm>
            <a:off x="3810000" y="5943600"/>
            <a:ext cx="2952750" cy="560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eaLnBrk="1" hangingPunct="1">
              <a:spcBef>
                <a:spcPct val="20000"/>
              </a:spcBef>
              <a:buFontTx/>
              <a:buChar char="-"/>
            </a:pP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Tháo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: 3-2-1,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lắp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: 1-2-3</a:t>
            </a:r>
          </a:p>
          <a:p>
            <a:pPr algn="l" eaLnBrk="1" hangingPunct="1">
              <a:spcBef>
                <a:spcPct val="20000"/>
              </a:spcBef>
            </a:pP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trục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va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̀ con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lăn</a:t>
            </a:r>
            <a:endParaRPr lang="en-US" sz="1400" b="1" dirty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6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6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7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7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7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7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7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7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4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7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7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67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648" grpId="0"/>
      <p:bldP spid="67652" grpId="0"/>
      <p:bldP spid="67655" grpId="0"/>
      <p:bldP spid="67658" grpId="0"/>
      <p:bldP spid="67664" grpId="0"/>
      <p:bldP spid="6766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4" name="Text Box 6">
            <a:hlinkClick r:id="rId2" action="ppaction://hlinksldjump"/>
          </p:cNvPr>
          <p:cNvSpPr txBox="1">
            <a:spLocks noChangeArrowheads="1"/>
          </p:cNvSpPr>
          <p:nvPr/>
        </p:nvSpPr>
        <p:spPr bwMode="auto">
          <a:xfrm>
            <a:off x="228600" y="457200"/>
            <a:ext cx="33528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II- BẢN VẼ LẮP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83303" name="Picture 7" descr="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953000" y="533400"/>
            <a:ext cx="4191000" cy="632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3304" name="AutoShape 8"/>
          <p:cNvSpPr>
            <a:spLocks noChangeArrowheads="1"/>
          </p:cNvSpPr>
          <p:nvPr/>
        </p:nvSpPr>
        <p:spPr bwMode="auto">
          <a:xfrm>
            <a:off x="1124565" y="878718"/>
            <a:ext cx="4419600" cy="1924050"/>
          </a:xfrm>
          <a:prstGeom prst="cloudCallout">
            <a:avLst>
              <a:gd name="adj1" fmla="val 54937"/>
              <a:gd name="adj2" fmla="val 57471"/>
            </a:avLst>
          </a:prstGeom>
          <a:solidFill>
            <a:schemeClr val="accent1"/>
          </a:solidFill>
          <a:ln w="9525">
            <a:solidFill>
              <a:schemeClr val="accent1"/>
            </a:solidFill>
            <a:round/>
            <a:headEnd/>
            <a:tailEnd/>
          </a:ln>
        </p:spPr>
        <p:txBody>
          <a:bodyPr anchor="ctr"/>
          <a:lstStyle/>
          <a:p>
            <a:r>
              <a:rPr lang="en-US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 vẽ lắp thể hiện nội dung gì?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305" name="Text Box 9"/>
          <p:cNvSpPr txBox="1">
            <a:spLocks noChangeArrowheads="1"/>
          </p:cNvSpPr>
          <p:nvPr/>
        </p:nvSpPr>
        <p:spPr bwMode="auto">
          <a:xfrm>
            <a:off x="204019" y="1073252"/>
            <a:ext cx="4876800" cy="244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1" dirty="0"/>
              <a:t>+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dung: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lắp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dirty="0"/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t­ương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lắp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ráp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l">
              <a:spcBef>
                <a:spcPct val="50000"/>
              </a:spcBef>
            </a:pPr>
            <a:endParaRPr lang="en-US" sz="2800" b="1" dirty="0"/>
          </a:p>
        </p:txBody>
      </p:sp>
      <p:sp>
        <p:nvSpPr>
          <p:cNvPr id="183306" name="AutoShape 10"/>
          <p:cNvSpPr>
            <a:spLocks noChangeArrowheads="1"/>
          </p:cNvSpPr>
          <p:nvPr/>
        </p:nvSpPr>
        <p:spPr bwMode="auto">
          <a:xfrm>
            <a:off x="202791" y="3175125"/>
            <a:ext cx="4419600" cy="2057400"/>
          </a:xfrm>
          <a:prstGeom prst="cloudCallout">
            <a:avLst>
              <a:gd name="adj1" fmla="val 50295"/>
              <a:gd name="adj2" fmla="val 81063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r>
              <a:rPr lang="en-US" sz="2800" b="1">
                <a:solidFill>
                  <a:srgbClr val="FF0000"/>
                </a:solidFill>
                <a:latin typeface="Times New Roman" pitchFamily="18" charset="0"/>
              </a:rPr>
              <a:t>Bản vẽ lắp dùng để làm gì?</a:t>
            </a:r>
          </a:p>
        </p:txBody>
      </p:sp>
      <p:sp>
        <p:nvSpPr>
          <p:cNvPr id="183307" name="Text Box 11"/>
          <p:cNvSpPr txBox="1">
            <a:spLocks noChangeArrowheads="1"/>
          </p:cNvSpPr>
          <p:nvPr/>
        </p:nvSpPr>
        <p:spPr bwMode="auto">
          <a:xfrm>
            <a:off x="76200" y="3733800"/>
            <a:ext cx="472440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+Công dụng: Bản vẽ lắp dùng để lắp ráp các chi tiết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83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833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83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xit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183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5" dur="500"/>
                                        <p:tgtEl>
                                          <p:spTgt spid="183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304" grpId="0" animBg="1"/>
      <p:bldP spid="183304" grpId="1" animBg="1"/>
      <p:bldP spid="183304" grpId="2" animBg="1"/>
      <p:bldP spid="183305" grpId="0"/>
      <p:bldP spid="183306" grpId="0" animBg="1"/>
      <p:bldP spid="183306" grpId="1" animBg="1"/>
      <p:bldP spid="18330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6" name="Text Box 4"/>
          <p:cNvSpPr txBox="1">
            <a:spLocks noChangeArrowheads="1"/>
          </p:cNvSpPr>
          <p:nvPr/>
        </p:nvSpPr>
        <p:spPr bwMode="auto">
          <a:xfrm>
            <a:off x="381000" y="2133600"/>
            <a:ext cx="8382000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l">
              <a:spcBef>
                <a:spcPct val="50000"/>
              </a:spcBef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Ghi kích thước vào bản vẽ. Ghi các yêu cầu kĩ thuật và nội dung khung tên . . .gọi là b­ước làm gì?</a:t>
            </a:r>
          </a:p>
          <a:p>
            <a:pPr marL="342900" indent="-342900" algn="l">
              <a:spcBef>
                <a:spcPct val="50000"/>
              </a:spcBef>
              <a:buFontTx/>
              <a:buAutoNum type="alphaUcPeriod"/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Tô đậm.</a:t>
            </a:r>
          </a:p>
          <a:p>
            <a:pPr marL="342900" indent="-342900" algn="l">
              <a:spcBef>
                <a:spcPct val="50000"/>
              </a:spcBef>
              <a:buFontTx/>
              <a:buAutoNum type="alphaUcPeriod"/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Vẽ mờ.</a:t>
            </a:r>
          </a:p>
          <a:p>
            <a:pPr marL="342900" indent="-342900" algn="l">
              <a:spcBef>
                <a:spcPct val="50000"/>
              </a:spcBef>
              <a:buFontTx/>
              <a:buAutoNum type="alphaUcPeriod"/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Ghi phần chữ.</a:t>
            </a:r>
          </a:p>
          <a:p>
            <a:pPr marL="342900" indent="-342900" algn="l">
              <a:spcBef>
                <a:spcPct val="50000"/>
              </a:spcBef>
              <a:buFontTx/>
              <a:buAutoNum type="alphaUcPeriod"/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Bố trí các hình biểu diễn và khung tên.</a:t>
            </a:r>
          </a:p>
        </p:txBody>
      </p:sp>
      <p:sp>
        <p:nvSpPr>
          <p:cNvPr id="34819" name="Text Box 5"/>
          <p:cNvSpPr txBox="1">
            <a:spLocks noChangeArrowheads="1"/>
          </p:cNvSpPr>
          <p:nvPr/>
        </p:nvSpPr>
        <p:spPr bwMode="auto">
          <a:xfrm>
            <a:off x="0" y="0"/>
            <a:ext cx="9144000" cy="650875"/>
          </a:xfrm>
          <a:prstGeom prst="rect">
            <a:avLst/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 Cố</a:t>
            </a:r>
          </a:p>
        </p:txBody>
      </p:sp>
      <p:sp>
        <p:nvSpPr>
          <p:cNvPr id="187398" name="Oval 6"/>
          <p:cNvSpPr>
            <a:spLocks noChangeArrowheads="1"/>
          </p:cNvSpPr>
          <p:nvPr/>
        </p:nvSpPr>
        <p:spPr bwMode="auto">
          <a:xfrm>
            <a:off x="457200" y="4572000"/>
            <a:ext cx="403225" cy="404813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821" name="Text Box 7"/>
          <p:cNvSpPr txBox="1">
            <a:spLocks noChangeArrowheads="1"/>
          </p:cNvSpPr>
          <p:nvPr/>
        </p:nvSpPr>
        <p:spPr bwMode="auto">
          <a:xfrm>
            <a:off x="381000" y="1447800"/>
            <a:ext cx="8001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sz="2800">
              <a:latin typeface="Times New Roman" pitchFamily="18" charset="0"/>
            </a:endParaRPr>
          </a:p>
        </p:txBody>
      </p:sp>
      <p:sp>
        <p:nvSpPr>
          <p:cNvPr id="34822" name="Text Box 8"/>
          <p:cNvSpPr txBox="1">
            <a:spLocks noChangeArrowheads="1"/>
          </p:cNvSpPr>
          <p:nvPr/>
        </p:nvSpPr>
        <p:spPr bwMode="auto">
          <a:xfrm>
            <a:off x="838200" y="990600"/>
            <a:ext cx="7162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latin typeface="Times New Roman" pitchFamily="18" charset="0"/>
              </a:rPr>
              <a:t>Chọn phương án trả lời đúng: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4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87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873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873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873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873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187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5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 calcmode="discrete" valueType="str">
                                      <p:cBhvr>
                                        <p:cTn id="39" dur="1000" fill="hold"/>
                                        <p:tgtEl>
                                          <p:spTgt spid="18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" presetClass="entr" presetSubtype="16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4" dur="500"/>
                                        <p:tgtEl>
                                          <p:spTgt spid="187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398" grpId="0" animBg="1"/>
      <p:bldP spid="187398" grpId="1" animBg="1"/>
      <p:bldP spid="187398" grpId="2" animBg="1"/>
      <p:bldP spid="3482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20" name="Text Box 4"/>
          <p:cNvSpPr txBox="1">
            <a:spLocks noChangeArrowheads="1"/>
          </p:cNvSpPr>
          <p:nvPr/>
        </p:nvSpPr>
        <p:spPr bwMode="auto">
          <a:xfrm>
            <a:off x="304800" y="1981200"/>
            <a:ext cx="8610600" cy="641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just">
              <a:spcBef>
                <a:spcPct val="50000"/>
              </a:spcBef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2. Lần l­ượt vẽ hình dạng bên ngoài và phần bên trong của các bộ phận, vẽ hình cắt và mặt cắt…gọi là bước làm gì?</a:t>
            </a:r>
          </a:p>
          <a:p>
            <a:pPr marL="342900" indent="-342900" algn="just">
              <a:spcBef>
                <a:spcPct val="50000"/>
              </a:spcBef>
              <a:buFontTx/>
              <a:buAutoNum type="alphaUcPeriod"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ô đậm.</a:t>
            </a:r>
            <a:r>
              <a:rPr lang="en-US" sz="28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342900" indent="-342900" algn="just">
              <a:spcBef>
                <a:spcPct val="50000"/>
              </a:spcBef>
              <a:buFontTx/>
              <a:buAutoNum type="alphaUcPeriod"/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 Ghi phần chữ.</a:t>
            </a:r>
          </a:p>
          <a:p>
            <a:pPr marL="342900" indent="-342900" algn="just">
              <a:spcBef>
                <a:spcPct val="50000"/>
              </a:spcBef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C. Bố trí các hình biểu diễn và khung tên.</a:t>
            </a:r>
          </a:p>
          <a:p>
            <a:pPr marL="342900" indent="-342900" algn="just">
              <a:spcBef>
                <a:spcPct val="50000"/>
              </a:spcBef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D. Vẽ mờ.</a:t>
            </a:r>
          </a:p>
          <a:p>
            <a:pPr marL="342900" indent="-342900" algn="just">
              <a:spcBef>
                <a:spcPct val="50000"/>
              </a:spcBef>
            </a:pPr>
            <a:endParaRPr lang="en-US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spcBef>
                <a:spcPct val="50000"/>
              </a:spcBef>
            </a:pPr>
            <a:endParaRPr lang="en-US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spcBef>
                <a:spcPct val="50000"/>
              </a:spcBef>
            </a:pPr>
            <a:endParaRPr lang="en-US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spcBef>
                <a:spcPct val="50000"/>
              </a:spcBef>
            </a:pPr>
            <a:endParaRPr lang="en-US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843" name="Text Box 5"/>
          <p:cNvSpPr txBox="1">
            <a:spLocks noChangeArrowheads="1"/>
          </p:cNvSpPr>
          <p:nvPr/>
        </p:nvSpPr>
        <p:spPr bwMode="auto">
          <a:xfrm>
            <a:off x="0" y="0"/>
            <a:ext cx="9144000" cy="650875"/>
          </a:xfrm>
          <a:prstGeom prst="rect">
            <a:avLst/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 Cố</a:t>
            </a:r>
          </a:p>
        </p:txBody>
      </p:sp>
      <p:sp>
        <p:nvSpPr>
          <p:cNvPr id="188422" name="Oval 6"/>
          <p:cNvSpPr>
            <a:spLocks noChangeArrowheads="1"/>
          </p:cNvSpPr>
          <p:nvPr/>
        </p:nvSpPr>
        <p:spPr bwMode="auto">
          <a:xfrm>
            <a:off x="304800" y="5486400"/>
            <a:ext cx="403225" cy="404813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5845" name="Text Box 7"/>
          <p:cNvSpPr txBox="1">
            <a:spLocks noChangeArrowheads="1"/>
          </p:cNvSpPr>
          <p:nvPr/>
        </p:nvSpPr>
        <p:spPr bwMode="auto">
          <a:xfrm>
            <a:off x="1295400" y="1219200"/>
            <a:ext cx="7162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latin typeface="Times New Roman" pitchFamily="18" charset="0"/>
              </a:rPr>
              <a:t>Chọn phương án trả lời đúng: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88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884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1884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1884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1884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88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84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ynongnghiep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762000" y="304800"/>
            <a:ext cx="3700514" cy="2575501"/>
          </a:xfrm>
          <a:prstGeom prst="rect">
            <a:avLst/>
          </a:prstGeom>
        </p:spPr>
      </p:pic>
      <p:pic>
        <p:nvPicPr>
          <p:cNvPr id="3" name="Picture 2" descr="DDBL-90302-honda-future-125-9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172289" y="533400"/>
            <a:ext cx="3721795" cy="2362200"/>
          </a:xfrm>
          <a:prstGeom prst="rect">
            <a:avLst/>
          </a:prstGeom>
        </p:spPr>
      </p:pic>
      <p:pic>
        <p:nvPicPr>
          <p:cNvPr id="4" name="Picture 3" descr="images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762000" y="3581400"/>
            <a:ext cx="3352800" cy="2511364"/>
          </a:xfrm>
          <a:prstGeom prst="rect">
            <a:avLst/>
          </a:prstGeom>
        </p:spPr>
      </p:pic>
      <p:pic>
        <p:nvPicPr>
          <p:cNvPr id="6" name="Picture 5" descr="120308132841-760-125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029200" y="3505200"/>
            <a:ext cx="3886200" cy="268700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8" name="Text Box 4"/>
          <p:cNvSpPr txBox="1">
            <a:spLocks noChangeArrowheads="1"/>
          </p:cNvSpPr>
          <p:nvPr/>
        </p:nvSpPr>
        <p:spPr bwMode="auto">
          <a:xfrm>
            <a:off x="1219200" y="1447800"/>
            <a:ext cx="7162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latin typeface="Times New Roman" pitchFamily="18" charset="0"/>
              </a:rPr>
              <a:t>Chọn phương án trả lời đúng:</a:t>
            </a:r>
          </a:p>
        </p:txBody>
      </p:sp>
      <p:sp>
        <p:nvSpPr>
          <p:cNvPr id="33795" name="Text Box 5"/>
          <p:cNvSpPr txBox="1">
            <a:spLocks noChangeArrowheads="1"/>
          </p:cNvSpPr>
          <p:nvPr/>
        </p:nvSpPr>
        <p:spPr bwMode="auto">
          <a:xfrm>
            <a:off x="381000" y="1447800"/>
            <a:ext cx="8001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sz="2800">
              <a:latin typeface="Times New Roman" pitchFamily="18" charset="0"/>
            </a:endParaRPr>
          </a:p>
        </p:txBody>
      </p:sp>
      <p:sp>
        <p:nvSpPr>
          <p:cNvPr id="33797" name="Text Box 8"/>
          <p:cNvSpPr txBox="1">
            <a:spLocks noChangeArrowheads="1"/>
          </p:cNvSpPr>
          <p:nvPr/>
        </p:nvSpPr>
        <p:spPr bwMode="auto">
          <a:xfrm>
            <a:off x="0" y="0"/>
            <a:ext cx="9144000" cy="650875"/>
          </a:xfrm>
          <a:prstGeom prst="rect">
            <a:avLst/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 Cố</a:t>
            </a:r>
          </a:p>
        </p:txBody>
      </p:sp>
      <p:sp>
        <p:nvSpPr>
          <p:cNvPr id="33798" name="Text Box 9"/>
          <p:cNvSpPr txBox="1">
            <a:spLocks noChangeArrowheads="1"/>
          </p:cNvSpPr>
          <p:nvPr/>
        </p:nvSpPr>
        <p:spPr bwMode="auto">
          <a:xfrm>
            <a:off x="0" y="457200"/>
            <a:ext cx="91440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sz="4000">
              <a:solidFill>
                <a:srgbClr val="0000FF"/>
              </a:solidFill>
              <a:latin typeface=".VnArabiaH" pitchFamily="34" charset="0"/>
            </a:endParaRPr>
          </a:p>
        </p:txBody>
      </p:sp>
      <p:sp>
        <p:nvSpPr>
          <p:cNvPr id="33801" name="Text Box 9"/>
          <p:cNvSpPr txBox="1">
            <a:spLocks noChangeArrowheads="1"/>
          </p:cNvSpPr>
          <p:nvPr/>
        </p:nvSpPr>
        <p:spPr bwMode="auto">
          <a:xfrm>
            <a:off x="990600" y="2362200"/>
            <a:ext cx="7162800" cy="3084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457200" indent="-457200" algn="l">
              <a:spcBef>
                <a:spcPct val="50000"/>
              </a:spcBef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3. Bản vẽ chi tiết dùng để làm gì?</a:t>
            </a:r>
          </a:p>
          <a:p>
            <a:pPr marL="457200" indent="-457200" algn="l">
              <a:spcBef>
                <a:spcPct val="50000"/>
              </a:spcBef>
              <a:buFontTx/>
              <a:buAutoNum type="alphaUcPeriod"/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Để chế tạo và kiểm tra chi tiết.</a:t>
            </a:r>
          </a:p>
          <a:p>
            <a:pPr marL="457200" indent="-457200" algn="l">
              <a:spcBef>
                <a:spcPct val="50000"/>
              </a:spcBef>
              <a:buFontTx/>
              <a:buAutoNum type="alphaUcPeriod"/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Để lắp ráp các chi tiết.</a:t>
            </a:r>
          </a:p>
          <a:p>
            <a:pPr marL="457200" indent="-457200" algn="l">
              <a:spcBef>
                <a:spcPct val="50000"/>
              </a:spcBef>
              <a:buFontTx/>
              <a:buAutoNum type="alphaUcPeriod"/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Để chế tạo và lắp ráp các chi tiết.</a:t>
            </a:r>
          </a:p>
          <a:p>
            <a:pPr marL="457200" indent="-457200" algn="l">
              <a:spcBef>
                <a:spcPct val="50000"/>
              </a:spcBef>
              <a:buFontTx/>
              <a:buAutoNum type="alphaUcPeriod"/>
            </a:pPr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Để lắp ráp và kiểm tra chi tiết.</a:t>
            </a:r>
          </a:p>
        </p:txBody>
      </p:sp>
      <p:sp>
        <p:nvSpPr>
          <p:cNvPr id="188422" name="Oval 6"/>
          <p:cNvSpPr>
            <a:spLocks noChangeArrowheads="1"/>
          </p:cNvSpPr>
          <p:nvPr/>
        </p:nvSpPr>
        <p:spPr bwMode="auto">
          <a:xfrm>
            <a:off x="990600" y="3124200"/>
            <a:ext cx="403225" cy="404813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38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38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338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3380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3380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88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84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8" name="Text Box 4"/>
          <p:cNvSpPr txBox="1">
            <a:spLocks noChangeArrowheads="1"/>
          </p:cNvSpPr>
          <p:nvPr/>
        </p:nvSpPr>
        <p:spPr bwMode="auto">
          <a:xfrm>
            <a:off x="1219200" y="1447800"/>
            <a:ext cx="7162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latin typeface="Times New Roman" pitchFamily="18" charset="0"/>
              </a:rPr>
              <a:t>Chọn phương án trả lời đúng:</a:t>
            </a:r>
          </a:p>
        </p:txBody>
      </p:sp>
      <p:sp>
        <p:nvSpPr>
          <p:cNvPr id="63491" name="Text Box 5"/>
          <p:cNvSpPr txBox="1">
            <a:spLocks noChangeArrowheads="1"/>
          </p:cNvSpPr>
          <p:nvPr/>
        </p:nvSpPr>
        <p:spPr bwMode="auto">
          <a:xfrm>
            <a:off x="381000" y="1447800"/>
            <a:ext cx="8001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sz="2800">
              <a:latin typeface="Times New Roman" pitchFamily="18" charset="0"/>
            </a:endParaRPr>
          </a:p>
        </p:txBody>
      </p:sp>
      <p:sp>
        <p:nvSpPr>
          <p:cNvPr id="63492" name="Text Box 8"/>
          <p:cNvSpPr txBox="1">
            <a:spLocks noChangeArrowheads="1"/>
          </p:cNvSpPr>
          <p:nvPr/>
        </p:nvSpPr>
        <p:spPr bwMode="auto">
          <a:xfrm>
            <a:off x="0" y="0"/>
            <a:ext cx="9144000" cy="650875"/>
          </a:xfrm>
          <a:prstGeom prst="rect">
            <a:avLst/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 Cố</a:t>
            </a:r>
          </a:p>
        </p:txBody>
      </p:sp>
      <p:sp>
        <p:nvSpPr>
          <p:cNvPr id="63493" name="Text Box 9"/>
          <p:cNvSpPr txBox="1">
            <a:spLocks noChangeArrowheads="1"/>
          </p:cNvSpPr>
          <p:nvPr/>
        </p:nvSpPr>
        <p:spPr bwMode="auto">
          <a:xfrm>
            <a:off x="0" y="457200"/>
            <a:ext cx="91440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sz="4000">
              <a:solidFill>
                <a:srgbClr val="0000FF"/>
              </a:solidFill>
              <a:latin typeface=".VnArabiaH" pitchFamily="34" charset="0"/>
            </a:endParaRPr>
          </a:p>
        </p:txBody>
      </p:sp>
      <p:sp>
        <p:nvSpPr>
          <p:cNvPr id="63494" name="Text Box 6"/>
          <p:cNvSpPr txBox="1">
            <a:spLocks noChangeArrowheads="1"/>
          </p:cNvSpPr>
          <p:nvPr/>
        </p:nvSpPr>
        <p:spPr bwMode="auto">
          <a:xfrm>
            <a:off x="990600" y="2362200"/>
            <a:ext cx="7162800" cy="3084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457200" indent="-457200" algn="l">
              <a:spcBef>
                <a:spcPct val="50000"/>
              </a:spcBef>
            </a:pPr>
            <a:r>
              <a:rPr lang="en-US" sz="2800" b="1"/>
              <a:t>4. B¶n vÏ l¾p dïng ®Ó lµm g×?</a:t>
            </a:r>
          </a:p>
          <a:p>
            <a:pPr marL="457200" indent="-457200" algn="l">
              <a:spcBef>
                <a:spcPct val="50000"/>
              </a:spcBef>
              <a:buFontTx/>
              <a:buAutoNum type="alphaUcPeriod"/>
            </a:pPr>
            <a:r>
              <a:rPr lang="en-US" sz="2800" b="1"/>
              <a:t>§Ó chÕ t¹o vµ kiÓm tra chi tiÕt.</a:t>
            </a:r>
          </a:p>
          <a:p>
            <a:pPr marL="457200" indent="-457200" algn="l">
              <a:spcBef>
                <a:spcPct val="50000"/>
              </a:spcBef>
              <a:buFontTx/>
              <a:buAutoNum type="alphaUcPeriod"/>
            </a:pPr>
            <a:r>
              <a:rPr lang="en-US" sz="2800" b="1"/>
              <a:t>§Ó l¾p r¸p c¸c chi tiÕt.</a:t>
            </a:r>
          </a:p>
          <a:p>
            <a:pPr marL="457200" indent="-457200" algn="l">
              <a:spcBef>
                <a:spcPct val="50000"/>
              </a:spcBef>
              <a:buFontTx/>
              <a:buAutoNum type="alphaUcPeriod"/>
            </a:pPr>
            <a:r>
              <a:rPr lang="en-US" sz="2800" b="1"/>
              <a:t>§Ó chÕ t¹o vµ l¾p r¸p c¸c chi tiÕt.</a:t>
            </a:r>
          </a:p>
          <a:p>
            <a:pPr marL="457200" indent="-457200" algn="l">
              <a:spcBef>
                <a:spcPct val="50000"/>
              </a:spcBef>
              <a:buFontTx/>
              <a:buAutoNum type="alphaUcPeriod"/>
            </a:pPr>
            <a:r>
              <a:rPr lang="en-US" sz="2800" b="1"/>
              <a:t>§Ó l¾p r¸p vµ kiÓm tra chi tiÕt.</a:t>
            </a:r>
          </a:p>
        </p:txBody>
      </p:sp>
      <p:sp>
        <p:nvSpPr>
          <p:cNvPr id="188422" name="Oval 6"/>
          <p:cNvSpPr>
            <a:spLocks noChangeArrowheads="1"/>
          </p:cNvSpPr>
          <p:nvPr/>
        </p:nvSpPr>
        <p:spPr bwMode="auto">
          <a:xfrm>
            <a:off x="1066800" y="3733800"/>
            <a:ext cx="403225" cy="404813"/>
          </a:xfrm>
          <a:prstGeom prst="ellipse">
            <a:avLst/>
          </a:prstGeom>
          <a:noFill/>
          <a:ln w="5715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634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634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634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634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634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188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842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WordArt 7"/>
          <p:cNvSpPr>
            <a:spLocks noChangeArrowheads="1" noChangeShapeType="1" noTextEdit="1"/>
          </p:cNvSpPr>
          <p:nvPr/>
        </p:nvSpPr>
        <p:spPr bwMode="auto">
          <a:xfrm>
            <a:off x="1447800" y="381000"/>
            <a:ext cx="6096000" cy="220980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b="1" kern="10">
                <a:ln w="19050">
                  <a:solidFill>
                    <a:srgbClr val="00FF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BẢN VẼ CƠ KHÍ</a:t>
            </a:r>
            <a:endParaRPr lang="en-US" sz="3600" b="1" kern="10" dirty="0">
              <a:ln w="19050">
                <a:solidFill>
                  <a:srgbClr val="00FF00"/>
                </a:solidFill>
                <a:round/>
                <a:headEnd/>
                <a:tailEnd/>
              </a:ln>
              <a:solidFill>
                <a:srgbClr val="0000FF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WordArt 7"/>
          <p:cNvSpPr>
            <a:spLocks noChangeArrowheads="1" noChangeShapeType="1" noTextEdit="1"/>
          </p:cNvSpPr>
          <p:nvPr/>
        </p:nvSpPr>
        <p:spPr bwMode="auto">
          <a:xfrm>
            <a:off x="152400" y="4267200"/>
            <a:ext cx="4267200" cy="10668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b="1" kern="10">
                <a:ln w="19050">
                  <a:solidFill>
                    <a:srgbClr val="00FF00"/>
                  </a:solidFill>
                  <a:round/>
                  <a:headEnd/>
                  <a:tailEnd/>
                </a:ln>
                <a:solidFill>
                  <a:srgbClr val="C0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BẢN VẼ CHI TIẾT</a:t>
            </a:r>
            <a:endParaRPr lang="en-US" sz="3600" b="1" kern="10" dirty="0">
              <a:ln w="19050">
                <a:solidFill>
                  <a:srgbClr val="00FF00"/>
                </a:solidFill>
                <a:round/>
                <a:headEnd/>
                <a:tailEnd/>
              </a:ln>
              <a:solidFill>
                <a:srgbClr val="C000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WordArt 7"/>
          <p:cNvSpPr>
            <a:spLocks noChangeArrowheads="1" noChangeShapeType="1" noTextEdit="1"/>
          </p:cNvSpPr>
          <p:nvPr/>
        </p:nvSpPr>
        <p:spPr bwMode="auto">
          <a:xfrm>
            <a:off x="5638800" y="4267200"/>
            <a:ext cx="3276600" cy="10668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b="1" kern="10">
                <a:ln w="19050">
                  <a:solidFill>
                    <a:srgbClr val="00FF00"/>
                  </a:solidFill>
                  <a:round/>
                  <a:headEnd/>
                  <a:tailEnd/>
                </a:ln>
                <a:solidFill>
                  <a:schemeClr val="accent4">
                    <a:lumMod val="75000"/>
                    <a:lumOff val="25000"/>
                  </a:schemeClr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BẢN VẼ LẮP</a:t>
            </a:r>
            <a:endParaRPr lang="en-US" sz="3600" b="1" kern="10" dirty="0">
              <a:ln w="19050">
                <a:solidFill>
                  <a:srgbClr val="00FF00"/>
                </a:solidFill>
                <a:round/>
                <a:headEnd/>
                <a:tailEnd/>
              </a:ln>
              <a:solidFill>
                <a:schemeClr val="accent4">
                  <a:lumMod val="75000"/>
                  <a:lumOff val="25000"/>
                </a:schemeClr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>
            <a:off x="4648200" y="2590800"/>
            <a:ext cx="0" cy="640080"/>
          </a:xfrm>
          <a:prstGeom prst="line">
            <a:avLst/>
          </a:prstGeom>
          <a:noFill/>
          <a:ln w="57150">
            <a:solidFill>
              <a:srgbClr val="0000FF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6" name="Line 12"/>
          <p:cNvSpPr>
            <a:spLocks noChangeShapeType="1"/>
          </p:cNvSpPr>
          <p:nvPr/>
        </p:nvSpPr>
        <p:spPr bwMode="auto">
          <a:xfrm>
            <a:off x="2133600" y="3200400"/>
            <a:ext cx="5029200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>
            <a:off x="2148114" y="3200400"/>
            <a:ext cx="0" cy="10668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" name="Line 16"/>
          <p:cNvSpPr>
            <a:spLocks noChangeShapeType="1"/>
          </p:cNvSpPr>
          <p:nvPr/>
        </p:nvSpPr>
        <p:spPr bwMode="auto">
          <a:xfrm>
            <a:off x="7148286" y="3200400"/>
            <a:ext cx="0" cy="10668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250" name="Picture 2" descr="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5803" y="782637"/>
            <a:ext cx="8583397" cy="5389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4800" y="583599"/>
            <a:ext cx="8530642" cy="57410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1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1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81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3" dur="500"/>
                                        <p:tgtEl>
                                          <p:spTgt spid="1812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7200" y="3086100"/>
            <a:ext cx="4051300" cy="331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4555840" y="430161"/>
            <a:ext cx="4359560" cy="6275440"/>
            <a:chOff x="2593" y="284"/>
            <a:chExt cx="2447" cy="3744"/>
          </a:xfrm>
        </p:grpSpPr>
        <p:sp>
          <p:nvSpPr>
            <p:cNvPr id="6" name="Freeform 4"/>
            <p:cNvSpPr>
              <a:spLocks/>
            </p:cNvSpPr>
            <p:nvPr/>
          </p:nvSpPr>
          <p:spPr bwMode="auto">
            <a:xfrm>
              <a:off x="2593" y="4027"/>
              <a:ext cx="2445" cy="1"/>
            </a:xfrm>
            <a:custGeom>
              <a:avLst/>
              <a:gdLst>
                <a:gd name="T0" fmla="*/ 2 w 2445"/>
                <a:gd name="T1" fmla="*/ 0 h 1"/>
                <a:gd name="T2" fmla="*/ 0 w 2445"/>
                <a:gd name="T3" fmla="*/ 1 h 1"/>
                <a:gd name="T4" fmla="*/ 2445 w 2445"/>
                <a:gd name="T5" fmla="*/ 0 h 1"/>
                <a:gd name="T6" fmla="*/ 2 w 244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1"/>
                <a:gd name="T14" fmla="*/ 2445 w 244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1">
                  <a:moveTo>
                    <a:pt x="2" y="0"/>
                  </a:moveTo>
                  <a:lnTo>
                    <a:pt x="0" y="1"/>
                  </a:lnTo>
                  <a:lnTo>
                    <a:pt x="244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2593" y="4027"/>
              <a:ext cx="2447" cy="1"/>
            </a:xfrm>
            <a:custGeom>
              <a:avLst/>
              <a:gdLst>
                <a:gd name="T0" fmla="*/ 0 w 2447"/>
                <a:gd name="T1" fmla="*/ 1 h 1"/>
                <a:gd name="T2" fmla="*/ 2445 w 2447"/>
                <a:gd name="T3" fmla="*/ 0 h 1"/>
                <a:gd name="T4" fmla="*/ 2447 w 2447"/>
                <a:gd name="T5" fmla="*/ 1 h 1"/>
                <a:gd name="T6" fmla="*/ 0 w 2447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1"/>
                <a:gd name="T14" fmla="*/ 2447 w 244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1">
                  <a:moveTo>
                    <a:pt x="0" y="1"/>
                  </a:moveTo>
                  <a:lnTo>
                    <a:pt x="2445" y="0"/>
                  </a:lnTo>
                  <a:lnTo>
                    <a:pt x="244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038" y="286"/>
              <a:ext cx="2" cy="3742"/>
            </a:xfrm>
            <a:custGeom>
              <a:avLst/>
              <a:gdLst>
                <a:gd name="T0" fmla="*/ 0 w 2"/>
                <a:gd name="T1" fmla="*/ 3741 h 3742"/>
                <a:gd name="T2" fmla="*/ 2 w 2"/>
                <a:gd name="T3" fmla="*/ 3742 h 3742"/>
                <a:gd name="T4" fmla="*/ 0 w 2"/>
                <a:gd name="T5" fmla="*/ 0 h 3742"/>
                <a:gd name="T6" fmla="*/ 0 w 2"/>
                <a:gd name="T7" fmla="*/ 3741 h 37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2"/>
                <a:gd name="T14" fmla="*/ 2 w 2"/>
                <a:gd name="T15" fmla="*/ 3742 h 37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2">
                  <a:moveTo>
                    <a:pt x="0" y="3741"/>
                  </a:moveTo>
                  <a:lnTo>
                    <a:pt x="2" y="3742"/>
                  </a:lnTo>
                  <a:lnTo>
                    <a:pt x="0" y="0"/>
                  </a:lnTo>
                  <a:lnTo>
                    <a:pt x="0" y="3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038" y="284"/>
              <a:ext cx="2" cy="3744"/>
            </a:xfrm>
            <a:custGeom>
              <a:avLst/>
              <a:gdLst>
                <a:gd name="T0" fmla="*/ 2 w 2"/>
                <a:gd name="T1" fmla="*/ 3744 h 3744"/>
                <a:gd name="T2" fmla="*/ 0 w 2"/>
                <a:gd name="T3" fmla="*/ 2 h 3744"/>
                <a:gd name="T4" fmla="*/ 2 w 2"/>
                <a:gd name="T5" fmla="*/ 0 h 3744"/>
                <a:gd name="T6" fmla="*/ 2 w 2"/>
                <a:gd name="T7" fmla="*/ 3744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2" y="374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37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2595" y="284"/>
              <a:ext cx="2445" cy="2"/>
            </a:xfrm>
            <a:custGeom>
              <a:avLst/>
              <a:gdLst>
                <a:gd name="T0" fmla="*/ 2443 w 2445"/>
                <a:gd name="T1" fmla="*/ 2 h 2"/>
                <a:gd name="T2" fmla="*/ 2445 w 2445"/>
                <a:gd name="T3" fmla="*/ 0 h 2"/>
                <a:gd name="T4" fmla="*/ 0 w 2445"/>
                <a:gd name="T5" fmla="*/ 2 h 2"/>
                <a:gd name="T6" fmla="*/ 2443 w 2445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2"/>
                <a:gd name="T14" fmla="*/ 2445 w 244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2">
                  <a:moveTo>
                    <a:pt x="2443" y="2"/>
                  </a:moveTo>
                  <a:lnTo>
                    <a:pt x="2445" y="0"/>
                  </a:lnTo>
                  <a:lnTo>
                    <a:pt x="0" y="2"/>
                  </a:lnTo>
                  <a:lnTo>
                    <a:pt x="24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2593" y="284"/>
              <a:ext cx="2447" cy="2"/>
            </a:xfrm>
            <a:custGeom>
              <a:avLst/>
              <a:gdLst>
                <a:gd name="T0" fmla="*/ 2447 w 2447"/>
                <a:gd name="T1" fmla="*/ 0 h 2"/>
                <a:gd name="T2" fmla="*/ 2 w 2447"/>
                <a:gd name="T3" fmla="*/ 2 h 2"/>
                <a:gd name="T4" fmla="*/ 0 w 2447"/>
                <a:gd name="T5" fmla="*/ 0 h 2"/>
                <a:gd name="T6" fmla="*/ 2447 w 244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2"/>
                <a:gd name="T14" fmla="*/ 2447 w 244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2">
                  <a:moveTo>
                    <a:pt x="2447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593" y="284"/>
              <a:ext cx="2" cy="3743"/>
            </a:xfrm>
            <a:custGeom>
              <a:avLst/>
              <a:gdLst>
                <a:gd name="T0" fmla="*/ 2 w 2"/>
                <a:gd name="T1" fmla="*/ 2 h 3743"/>
                <a:gd name="T2" fmla="*/ 0 w 2"/>
                <a:gd name="T3" fmla="*/ 0 h 3743"/>
                <a:gd name="T4" fmla="*/ 2 w 2"/>
                <a:gd name="T5" fmla="*/ 3743 h 3743"/>
                <a:gd name="T6" fmla="*/ 2 w 2"/>
                <a:gd name="T7" fmla="*/ 2 h 37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3"/>
                <a:gd name="T14" fmla="*/ 2 w 2"/>
                <a:gd name="T15" fmla="*/ 3743 h 37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3">
                  <a:moveTo>
                    <a:pt x="2" y="2"/>
                  </a:moveTo>
                  <a:lnTo>
                    <a:pt x="0" y="0"/>
                  </a:lnTo>
                  <a:lnTo>
                    <a:pt x="2" y="374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593" y="284"/>
              <a:ext cx="2" cy="3744"/>
            </a:xfrm>
            <a:custGeom>
              <a:avLst/>
              <a:gdLst>
                <a:gd name="T0" fmla="*/ 0 w 2"/>
                <a:gd name="T1" fmla="*/ 0 h 3744"/>
                <a:gd name="T2" fmla="*/ 2 w 2"/>
                <a:gd name="T3" fmla="*/ 3743 h 3744"/>
                <a:gd name="T4" fmla="*/ 0 w 2"/>
                <a:gd name="T5" fmla="*/ 3744 h 3744"/>
                <a:gd name="T6" fmla="*/ 0 w 2"/>
                <a:gd name="T7" fmla="*/ 0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0" y="0"/>
                  </a:moveTo>
                  <a:lnTo>
                    <a:pt x="2" y="3743"/>
                  </a:lnTo>
                  <a:lnTo>
                    <a:pt x="0" y="37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Line 12"/>
            <p:cNvSpPr>
              <a:spLocks noChangeShapeType="1"/>
            </p:cNvSpPr>
            <p:nvPr/>
          </p:nvSpPr>
          <p:spPr bwMode="auto">
            <a:xfrm>
              <a:off x="3627" y="1140"/>
              <a:ext cx="1" cy="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Line 13"/>
            <p:cNvSpPr>
              <a:spLocks noChangeShapeType="1"/>
            </p:cNvSpPr>
            <p:nvPr/>
          </p:nvSpPr>
          <p:spPr bwMode="auto">
            <a:xfrm flipH="1">
              <a:off x="3045" y="1770"/>
              <a:ext cx="5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14"/>
            <p:cNvSpPr>
              <a:spLocks noChangeShapeType="1"/>
            </p:cNvSpPr>
            <p:nvPr/>
          </p:nvSpPr>
          <p:spPr bwMode="auto">
            <a:xfrm flipV="1">
              <a:off x="3045" y="1694"/>
              <a:ext cx="1" cy="7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15"/>
            <p:cNvSpPr>
              <a:spLocks noChangeShapeType="1"/>
            </p:cNvSpPr>
            <p:nvPr/>
          </p:nvSpPr>
          <p:spPr bwMode="auto">
            <a:xfrm>
              <a:off x="3045" y="1694"/>
              <a:ext cx="4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Line 16"/>
            <p:cNvSpPr>
              <a:spLocks noChangeShapeType="1"/>
            </p:cNvSpPr>
            <p:nvPr/>
          </p:nvSpPr>
          <p:spPr bwMode="auto">
            <a:xfrm flipH="1">
              <a:off x="3557" y="114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17"/>
            <p:cNvSpPr>
              <a:spLocks noChangeShapeType="1"/>
            </p:cNvSpPr>
            <p:nvPr/>
          </p:nvSpPr>
          <p:spPr bwMode="auto">
            <a:xfrm>
              <a:off x="3557" y="1140"/>
              <a:ext cx="1" cy="53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 flipH="1">
              <a:off x="3652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19"/>
            <p:cNvSpPr>
              <a:spLocks noChangeShapeType="1"/>
            </p:cNvSpPr>
            <p:nvPr/>
          </p:nvSpPr>
          <p:spPr bwMode="auto">
            <a:xfrm flipH="1">
              <a:off x="3645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20"/>
            <p:cNvSpPr>
              <a:spLocks noChangeShapeType="1"/>
            </p:cNvSpPr>
            <p:nvPr/>
          </p:nvSpPr>
          <p:spPr bwMode="auto">
            <a:xfrm flipH="1">
              <a:off x="3619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21"/>
            <p:cNvSpPr>
              <a:spLocks noChangeShapeType="1"/>
            </p:cNvSpPr>
            <p:nvPr/>
          </p:nvSpPr>
          <p:spPr bwMode="auto">
            <a:xfrm flipH="1">
              <a:off x="3612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Line 22"/>
            <p:cNvSpPr>
              <a:spLocks noChangeShapeType="1"/>
            </p:cNvSpPr>
            <p:nvPr/>
          </p:nvSpPr>
          <p:spPr bwMode="auto">
            <a:xfrm flipH="1">
              <a:off x="3586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23"/>
            <p:cNvSpPr>
              <a:spLocks noChangeShapeType="1"/>
            </p:cNvSpPr>
            <p:nvPr/>
          </p:nvSpPr>
          <p:spPr bwMode="auto">
            <a:xfrm flipH="1">
              <a:off x="3579" y="1379"/>
              <a:ext cx="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4"/>
            <p:cNvSpPr>
              <a:spLocks noChangeShapeType="1"/>
            </p:cNvSpPr>
            <p:nvPr/>
          </p:nvSpPr>
          <p:spPr bwMode="auto">
            <a:xfrm flipH="1">
              <a:off x="3557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25"/>
            <p:cNvSpPr>
              <a:spLocks noChangeShapeType="1"/>
            </p:cNvSpPr>
            <p:nvPr/>
          </p:nvSpPr>
          <p:spPr bwMode="auto">
            <a:xfrm flipH="1">
              <a:off x="3557" y="130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Line 26"/>
            <p:cNvSpPr>
              <a:spLocks noChangeShapeType="1"/>
            </p:cNvSpPr>
            <p:nvPr/>
          </p:nvSpPr>
          <p:spPr bwMode="auto">
            <a:xfrm flipH="1">
              <a:off x="3557" y="1458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Line 27"/>
            <p:cNvSpPr>
              <a:spLocks noChangeShapeType="1"/>
            </p:cNvSpPr>
            <p:nvPr/>
          </p:nvSpPr>
          <p:spPr bwMode="auto">
            <a:xfrm flipV="1">
              <a:off x="3266" y="1852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Line 28"/>
            <p:cNvSpPr>
              <a:spLocks noChangeShapeType="1"/>
            </p:cNvSpPr>
            <p:nvPr/>
          </p:nvSpPr>
          <p:spPr bwMode="auto">
            <a:xfrm flipV="1">
              <a:off x="3266" y="184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Line 29"/>
            <p:cNvSpPr>
              <a:spLocks noChangeShapeType="1"/>
            </p:cNvSpPr>
            <p:nvPr/>
          </p:nvSpPr>
          <p:spPr bwMode="auto">
            <a:xfrm flipV="1">
              <a:off x="3266" y="1816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Line 30"/>
            <p:cNvSpPr>
              <a:spLocks noChangeShapeType="1"/>
            </p:cNvSpPr>
            <p:nvPr/>
          </p:nvSpPr>
          <p:spPr bwMode="auto">
            <a:xfrm flipV="1">
              <a:off x="3266" y="1808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31"/>
            <p:cNvSpPr>
              <a:spLocks noChangeShapeType="1"/>
            </p:cNvSpPr>
            <p:nvPr/>
          </p:nvSpPr>
          <p:spPr bwMode="auto">
            <a:xfrm flipV="1">
              <a:off x="3266" y="178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Line 32"/>
            <p:cNvSpPr>
              <a:spLocks noChangeShapeType="1"/>
            </p:cNvSpPr>
            <p:nvPr/>
          </p:nvSpPr>
          <p:spPr bwMode="auto">
            <a:xfrm flipV="1">
              <a:off x="3266" y="1772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Line 33"/>
            <p:cNvSpPr>
              <a:spLocks noChangeShapeType="1"/>
            </p:cNvSpPr>
            <p:nvPr/>
          </p:nvSpPr>
          <p:spPr bwMode="auto">
            <a:xfrm flipV="1">
              <a:off x="3266" y="17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Line 34"/>
            <p:cNvSpPr>
              <a:spLocks noChangeShapeType="1"/>
            </p:cNvSpPr>
            <p:nvPr/>
          </p:nvSpPr>
          <p:spPr bwMode="auto">
            <a:xfrm flipV="1">
              <a:off x="3266" y="1736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Line 35"/>
            <p:cNvSpPr>
              <a:spLocks noChangeShapeType="1"/>
            </p:cNvSpPr>
            <p:nvPr/>
          </p:nvSpPr>
          <p:spPr bwMode="auto">
            <a:xfrm flipV="1">
              <a:off x="3266" y="170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Line 36"/>
            <p:cNvSpPr>
              <a:spLocks noChangeShapeType="1"/>
            </p:cNvSpPr>
            <p:nvPr/>
          </p:nvSpPr>
          <p:spPr bwMode="auto">
            <a:xfrm flipV="1">
              <a:off x="3266" y="170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37"/>
            <p:cNvSpPr>
              <a:spLocks noChangeShapeType="1"/>
            </p:cNvSpPr>
            <p:nvPr/>
          </p:nvSpPr>
          <p:spPr bwMode="auto">
            <a:xfrm flipV="1">
              <a:off x="3266" y="1671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Line 38"/>
            <p:cNvSpPr>
              <a:spLocks noChangeShapeType="1"/>
            </p:cNvSpPr>
            <p:nvPr/>
          </p:nvSpPr>
          <p:spPr bwMode="auto">
            <a:xfrm flipV="1">
              <a:off x="3266" y="166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Line 39"/>
            <p:cNvSpPr>
              <a:spLocks noChangeShapeType="1"/>
            </p:cNvSpPr>
            <p:nvPr/>
          </p:nvSpPr>
          <p:spPr bwMode="auto">
            <a:xfrm flipV="1">
              <a:off x="3266" y="1641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" name="Group 40"/>
            <p:cNvGrpSpPr>
              <a:grpSpLocks/>
            </p:cNvGrpSpPr>
            <p:nvPr/>
          </p:nvGrpSpPr>
          <p:grpSpPr bwMode="auto">
            <a:xfrm>
              <a:off x="4232" y="2351"/>
              <a:ext cx="730" cy="319"/>
              <a:chOff x="4232" y="2351"/>
              <a:chExt cx="730" cy="319"/>
            </a:xfrm>
          </p:grpSpPr>
          <p:sp>
            <p:nvSpPr>
              <p:cNvPr id="3042" name="Rectangle 41"/>
              <p:cNvSpPr>
                <a:spLocks noChangeArrowheads="1"/>
              </p:cNvSpPr>
              <p:nvPr/>
            </p:nvSpPr>
            <p:spPr bwMode="auto">
              <a:xfrm>
                <a:off x="4236" y="2351"/>
                <a:ext cx="72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Yeâu caàu kyõ thuaät :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043" name="Rectangle 42"/>
              <p:cNvSpPr>
                <a:spLocks noChangeArrowheads="1"/>
              </p:cNvSpPr>
              <p:nvPr/>
            </p:nvSpPr>
            <p:spPr bwMode="auto">
              <a:xfrm>
                <a:off x="4232" y="2456"/>
                <a:ext cx="618" cy="1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1. Laøm tuø caïnh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044" name="Rectangle 43"/>
              <p:cNvSpPr>
                <a:spLocks noChangeArrowheads="1"/>
              </p:cNvSpPr>
              <p:nvPr/>
            </p:nvSpPr>
            <p:spPr bwMode="auto">
              <a:xfrm>
                <a:off x="4234" y="2561"/>
                <a:ext cx="437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2. Maï keõm</a:t>
                </a:r>
                <a:endParaRPr lang="en-US" sz="1800">
                  <a:latin typeface="Tahoma" pitchFamily="34" charset="0"/>
                </a:endParaRPr>
              </a:p>
            </p:txBody>
          </p:sp>
        </p:grpSp>
        <p:grpSp>
          <p:nvGrpSpPr>
            <p:cNvPr id="43" name="Group 44"/>
            <p:cNvGrpSpPr>
              <a:grpSpLocks/>
            </p:cNvGrpSpPr>
            <p:nvPr/>
          </p:nvGrpSpPr>
          <p:grpSpPr bwMode="auto">
            <a:xfrm>
              <a:off x="2593" y="284"/>
              <a:ext cx="2447" cy="3744"/>
              <a:chOff x="2593" y="284"/>
              <a:chExt cx="2447" cy="3744"/>
            </a:xfrm>
          </p:grpSpPr>
          <p:sp>
            <p:nvSpPr>
              <p:cNvPr id="3013" name="Freeform 45"/>
              <p:cNvSpPr>
                <a:spLocks/>
              </p:cNvSpPr>
              <p:nvPr/>
            </p:nvSpPr>
            <p:spPr bwMode="auto">
              <a:xfrm>
                <a:off x="2593" y="4027"/>
                <a:ext cx="2447" cy="1"/>
              </a:xfrm>
              <a:custGeom>
                <a:avLst/>
                <a:gdLst>
                  <a:gd name="T0" fmla="*/ 2 w 2447"/>
                  <a:gd name="T1" fmla="*/ 0 h 1"/>
                  <a:gd name="T2" fmla="*/ 0 w 2447"/>
                  <a:gd name="T3" fmla="*/ 1 h 1"/>
                  <a:gd name="T4" fmla="*/ 2447 w 2447"/>
                  <a:gd name="T5" fmla="*/ 1 h 1"/>
                  <a:gd name="T6" fmla="*/ 2445 w 2447"/>
                  <a:gd name="T7" fmla="*/ 0 h 1"/>
                  <a:gd name="T8" fmla="*/ 2 w 244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1"/>
                  <a:gd name="T17" fmla="*/ 2447 w 244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1">
                    <a:moveTo>
                      <a:pt x="2" y="0"/>
                    </a:moveTo>
                    <a:lnTo>
                      <a:pt x="0" y="1"/>
                    </a:lnTo>
                    <a:lnTo>
                      <a:pt x="2447" y="1"/>
                    </a:lnTo>
                    <a:lnTo>
                      <a:pt x="244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" name="Freeform 46"/>
              <p:cNvSpPr>
                <a:spLocks/>
              </p:cNvSpPr>
              <p:nvPr/>
            </p:nvSpPr>
            <p:spPr bwMode="auto">
              <a:xfrm>
                <a:off x="5038" y="284"/>
                <a:ext cx="2" cy="3744"/>
              </a:xfrm>
              <a:custGeom>
                <a:avLst/>
                <a:gdLst>
                  <a:gd name="T0" fmla="*/ 0 w 2"/>
                  <a:gd name="T1" fmla="*/ 3743 h 3744"/>
                  <a:gd name="T2" fmla="*/ 2 w 2"/>
                  <a:gd name="T3" fmla="*/ 3744 h 3744"/>
                  <a:gd name="T4" fmla="*/ 2 w 2"/>
                  <a:gd name="T5" fmla="*/ 0 h 3744"/>
                  <a:gd name="T6" fmla="*/ 0 w 2"/>
                  <a:gd name="T7" fmla="*/ 2 h 3744"/>
                  <a:gd name="T8" fmla="*/ 0 w 2"/>
                  <a:gd name="T9" fmla="*/ 3743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0" y="3743"/>
                    </a:moveTo>
                    <a:lnTo>
                      <a:pt x="2" y="374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7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" name="Freeform 47"/>
              <p:cNvSpPr>
                <a:spLocks/>
              </p:cNvSpPr>
              <p:nvPr/>
            </p:nvSpPr>
            <p:spPr bwMode="auto">
              <a:xfrm>
                <a:off x="2593" y="284"/>
                <a:ext cx="2447" cy="2"/>
              </a:xfrm>
              <a:custGeom>
                <a:avLst/>
                <a:gdLst>
                  <a:gd name="T0" fmla="*/ 2445 w 2447"/>
                  <a:gd name="T1" fmla="*/ 2 h 2"/>
                  <a:gd name="T2" fmla="*/ 2447 w 2447"/>
                  <a:gd name="T3" fmla="*/ 0 h 2"/>
                  <a:gd name="T4" fmla="*/ 0 w 2447"/>
                  <a:gd name="T5" fmla="*/ 0 h 2"/>
                  <a:gd name="T6" fmla="*/ 2 w 2447"/>
                  <a:gd name="T7" fmla="*/ 2 h 2"/>
                  <a:gd name="T8" fmla="*/ 2445 w 2447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2"/>
                  <a:gd name="T17" fmla="*/ 2447 w 244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2">
                    <a:moveTo>
                      <a:pt x="2445" y="2"/>
                    </a:moveTo>
                    <a:lnTo>
                      <a:pt x="2447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445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" name="Freeform 48"/>
              <p:cNvSpPr>
                <a:spLocks/>
              </p:cNvSpPr>
              <p:nvPr/>
            </p:nvSpPr>
            <p:spPr bwMode="auto">
              <a:xfrm>
                <a:off x="2593" y="284"/>
                <a:ext cx="2" cy="3744"/>
              </a:xfrm>
              <a:custGeom>
                <a:avLst/>
                <a:gdLst>
                  <a:gd name="T0" fmla="*/ 2 w 2"/>
                  <a:gd name="T1" fmla="*/ 2 h 3744"/>
                  <a:gd name="T2" fmla="*/ 0 w 2"/>
                  <a:gd name="T3" fmla="*/ 0 h 3744"/>
                  <a:gd name="T4" fmla="*/ 0 w 2"/>
                  <a:gd name="T5" fmla="*/ 3744 h 3744"/>
                  <a:gd name="T6" fmla="*/ 2 w 2"/>
                  <a:gd name="T7" fmla="*/ 3743 h 3744"/>
                  <a:gd name="T8" fmla="*/ 2 w 2"/>
                  <a:gd name="T9" fmla="*/ 2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2" y="2"/>
                    </a:moveTo>
                    <a:lnTo>
                      <a:pt x="0" y="0"/>
                    </a:lnTo>
                    <a:lnTo>
                      <a:pt x="0" y="3744"/>
                    </a:lnTo>
                    <a:lnTo>
                      <a:pt x="2" y="3743"/>
                    </a:lnTo>
                    <a:lnTo>
                      <a:pt x="2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17" name="Group 49"/>
              <p:cNvGrpSpPr>
                <a:grpSpLocks/>
              </p:cNvGrpSpPr>
              <p:nvPr/>
            </p:nvGrpSpPr>
            <p:grpSpPr bwMode="auto">
              <a:xfrm>
                <a:off x="3142" y="3649"/>
                <a:ext cx="1898" cy="379"/>
                <a:chOff x="3142" y="3649"/>
                <a:chExt cx="1898" cy="379"/>
              </a:xfrm>
            </p:grpSpPr>
            <p:sp>
              <p:nvSpPr>
                <p:cNvPr id="3018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5039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3142" y="3649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" name="Line 52"/>
                <p:cNvSpPr>
                  <a:spLocks noChangeShapeType="1"/>
                </p:cNvSpPr>
                <p:nvPr/>
              </p:nvSpPr>
              <p:spPr bwMode="auto">
                <a:xfrm>
                  <a:off x="3142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" name="Line 53"/>
                <p:cNvSpPr>
                  <a:spLocks noChangeShapeType="1"/>
                </p:cNvSpPr>
                <p:nvPr/>
              </p:nvSpPr>
              <p:spPr bwMode="auto">
                <a:xfrm flipH="1">
                  <a:off x="4091" y="3744"/>
                  <a:ext cx="948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3142" y="3838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" name="Line 55"/>
                <p:cNvSpPr>
                  <a:spLocks noChangeShapeType="1"/>
                </p:cNvSpPr>
                <p:nvPr/>
              </p:nvSpPr>
              <p:spPr bwMode="auto">
                <a:xfrm>
                  <a:off x="4091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" name="Line 56"/>
                <p:cNvSpPr>
                  <a:spLocks noChangeShapeType="1"/>
                </p:cNvSpPr>
                <p:nvPr/>
              </p:nvSpPr>
              <p:spPr bwMode="auto">
                <a:xfrm>
                  <a:off x="4521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" name="Line 57"/>
                <p:cNvSpPr>
                  <a:spLocks noChangeShapeType="1"/>
                </p:cNvSpPr>
                <p:nvPr/>
              </p:nvSpPr>
              <p:spPr bwMode="auto">
                <a:xfrm>
                  <a:off x="4747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" name="Line 58"/>
                <p:cNvSpPr>
                  <a:spLocks noChangeShapeType="1"/>
                </p:cNvSpPr>
                <p:nvPr/>
              </p:nvSpPr>
              <p:spPr bwMode="auto">
                <a:xfrm>
                  <a:off x="3831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" name="Line 59"/>
                <p:cNvSpPr>
                  <a:spLocks noChangeShapeType="1"/>
                </p:cNvSpPr>
                <p:nvPr/>
              </p:nvSpPr>
              <p:spPr bwMode="auto">
                <a:xfrm>
                  <a:off x="3442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4091" y="3933"/>
                  <a:ext cx="1" cy="9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" name="Rectangle 61"/>
                <p:cNvSpPr>
                  <a:spLocks noChangeArrowheads="1"/>
                </p:cNvSpPr>
                <p:nvPr/>
              </p:nvSpPr>
              <p:spPr bwMode="auto">
                <a:xfrm>
                  <a:off x="4236" y="3658"/>
                  <a:ext cx="165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Vaät lieäu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0" name="Rectangle 62"/>
                <p:cNvSpPr>
                  <a:spLocks noChangeArrowheads="1"/>
                </p:cNvSpPr>
                <p:nvPr/>
              </p:nvSpPr>
              <p:spPr bwMode="auto">
                <a:xfrm>
                  <a:off x="4581" y="3661"/>
                  <a:ext cx="96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Tæ leä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1" name="Rectangle 63"/>
                <p:cNvSpPr>
                  <a:spLocks noChangeArrowheads="1"/>
                </p:cNvSpPr>
                <p:nvPr/>
              </p:nvSpPr>
              <p:spPr bwMode="auto">
                <a:xfrm>
                  <a:off x="4835" y="3658"/>
                  <a:ext cx="138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Baøi soá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2" name="Rectangle 64"/>
                <p:cNvSpPr>
                  <a:spLocks noChangeArrowheads="1"/>
                </p:cNvSpPr>
                <p:nvPr/>
              </p:nvSpPr>
              <p:spPr bwMode="auto">
                <a:xfrm>
                  <a:off x="4236" y="3749"/>
                  <a:ext cx="108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Theùp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3" name="Rectangle 65"/>
                <p:cNvSpPr>
                  <a:spLocks noChangeArrowheads="1"/>
                </p:cNvSpPr>
                <p:nvPr/>
              </p:nvSpPr>
              <p:spPr bwMode="auto">
                <a:xfrm>
                  <a:off x="4580" y="3749"/>
                  <a:ext cx="103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 : 2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4" name="Rectangle 66"/>
                <p:cNvSpPr>
                  <a:spLocks noChangeArrowheads="1"/>
                </p:cNvSpPr>
                <p:nvPr/>
              </p:nvSpPr>
              <p:spPr bwMode="auto">
                <a:xfrm>
                  <a:off x="4837" y="3749"/>
                  <a:ext cx="121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06.01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5" name="Rectangle 67"/>
                <p:cNvSpPr>
                  <a:spLocks noChangeArrowheads="1"/>
                </p:cNvSpPr>
                <p:nvPr/>
              </p:nvSpPr>
              <p:spPr bwMode="auto">
                <a:xfrm>
                  <a:off x="3213" y="3849"/>
                  <a:ext cx="190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Ngöôøi veõ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6" name="Rectangle 68"/>
                <p:cNvSpPr>
                  <a:spLocks noChangeArrowheads="1"/>
                </p:cNvSpPr>
                <p:nvPr/>
              </p:nvSpPr>
              <p:spPr bwMode="auto">
                <a:xfrm>
                  <a:off x="3536" y="3849"/>
                  <a:ext cx="210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Khaùnh Vy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7" name="Rectangle 69"/>
                <p:cNvSpPr>
                  <a:spLocks noChangeArrowheads="1"/>
                </p:cNvSpPr>
                <p:nvPr/>
              </p:nvSpPr>
              <p:spPr bwMode="auto">
                <a:xfrm>
                  <a:off x="3888" y="3849"/>
                  <a:ext cx="121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10.07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8" name="Rectangle 70"/>
                <p:cNvSpPr>
                  <a:spLocks noChangeArrowheads="1"/>
                </p:cNvSpPr>
                <p:nvPr/>
              </p:nvSpPr>
              <p:spPr bwMode="auto">
                <a:xfrm>
                  <a:off x="3213" y="3938"/>
                  <a:ext cx="188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Kieåm tra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39" name="Rectangle 71"/>
                <p:cNvSpPr>
                  <a:spLocks noChangeArrowheads="1"/>
                </p:cNvSpPr>
                <p:nvPr/>
              </p:nvSpPr>
              <p:spPr bwMode="auto">
                <a:xfrm>
                  <a:off x="3467" y="3675"/>
                  <a:ext cx="368" cy="10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1100">
                      <a:solidFill>
                        <a:srgbClr val="000000"/>
                      </a:solidFill>
                      <a:latin typeface="VNI-Helve" pitchFamily="2" charset="0"/>
                    </a:rPr>
                    <a:t>GIAÙ ÑÔÕ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3040" name="Line 72"/>
                <p:cNvSpPr>
                  <a:spLocks noChangeShapeType="1"/>
                </p:cNvSpPr>
                <p:nvPr/>
              </p:nvSpPr>
              <p:spPr bwMode="auto">
                <a:xfrm flipH="1">
                  <a:off x="3142" y="3933"/>
                  <a:ext cx="949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" name="Rectangle 75"/>
                <p:cNvSpPr>
                  <a:spLocks noChangeArrowheads="1"/>
                </p:cNvSpPr>
                <p:nvPr/>
              </p:nvSpPr>
              <p:spPr bwMode="auto">
                <a:xfrm>
                  <a:off x="3142" y="3649"/>
                  <a:ext cx="949" cy="37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4" name="Group 76"/>
            <p:cNvGrpSpPr>
              <a:grpSpLocks/>
            </p:cNvGrpSpPr>
            <p:nvPr/>
          </p:nvGrpSpPr>
          <p:grpSpPr bwMode="auto">
            <a:xfrm>
              <a:off x="4030" y="824"/>
              <a:ext cx="924" cy="1135"/>
              <a:chOff x="4030" y="824"/>
              <a:chExt cx="924" cy="1135"/>
            </a:xfrm>
          </p:grpSpPr>
          <p:sp>
            <p:nvSpPr>
              <p:cNvPr id="1965" name="Line 77"/>
              <p:cNvSpPr>
                <a:spLocks noChangeShapeType="1"/>
              </p:cNvSpPr>
              <p:nvPr/>
            </p:nvSpPr>
            <p:spPr bwMode="auto">
              <a:xfrm>
                <a:off x="4223" y="1694"/>
                <a:ext cx="58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" name="Freeform 78"/>
              <p:cNvSpPr>
                <a:spLocks/>
              </p:cNvSpPr>
              <p:nvPr/>
            </p:nvSpPr>
            <p:spPr bwMode="auto">
              <a:xfrm>
                <a:off x="4442" y="1300"/>
                <a:ext cx="145" cy="158"/>
              </a:xfrm>
              <a:custGeom>
                <a:avLst/>
                <a:gdLst>
                  <a:gd name="T0" fmla="*/ 145 w 145"/>
                  <a:gd name="T1" fmla="*/ 74 h 158"/>
                  <a:gd name="T2" fmla="*/ 144 w 145"/>
                  <a:gd name="T3" fmla="*/ 64 h 158"/>
                  <a:gd name="T4" fmla="*/ 142 w 145"/>
                  <a:gd name="T5" fmla="*/ 55 h 158"/>
                  <a:gd name="T6" fmla="*/ 138 w 145"/>
                  <a:gd name="T7" fmla="*/ 46 h 158"/>
                  <a:gd name="T8" fmla="*/ 134 w 145"/>
                  <a:gd name="T9" fmla="*/ 37 h 158"/>
                  <a:gd name="T10" fmla="*/ 128 w 145"/>
                  <a:gd name="T11" fmla="*/ 29 h 158"/>
                  <a:gd name="T12" fmla="*/ 122 w 145"/>
                  <a:gd name="T13" fmla="*/ 22 h 158"/>
                  <a:gd name="T14" fmla="*/ 115 w 145"/>
                  <a:gd name="T15" fmla="*/ 15 h 158"/>
                  <a:gd name="T16" fmla="*/ 107 w 145"/>
                  <a:gd name="T17" fmla="*/ 10 h 158"/>
                  <a:gd name="T18" fmla="*/ 99 w 145"/>
                  <a:gd name="T19" fmla="*/ 6 h 158"/>
                  <a:gd name="T20" fmla="*/ 91 w 145"/>
                  <a:gd name="T21" fmla="*/ 3 h 158"/>
                  <a:gd name="T22" fmla="*/ 81 w 145"/>
                  <a:gd name="T23" fmla="*/ 1 h 158"/>
                  <a:gd name="T24" fmla="*/ 72 w 145"/>
                  <a:gd name="T25" fmla="*/ 0 h 158"/>
                  <a:gd name="T26" fmla="*/ 63 w 145"/>
                  <a:gd name="T27" fmla="*/ 1 h 158"/>
                  <a:gd name="T28" fmla="*/ 54 w 145"/>
                  <a:gd name="T29" fmla="*/ 3 h 158"/>
                  <a:gd name="T30" fmla="*/ 46 w 145"/>
                  <a:gd name="T31" fmla="*/ 6 h 158"/>
                  <a:gd name="T32" fmla="*/ 37 w 145"/>
                  <a:gd name="T33" fmla="*/ 10 h 158"/>
                  <a:gd name="T34" fmla="*/ 30 w 145"/>
                  <a:gd name="T35" fmla="*/ 15 h 158"/>
                  <a:gd name="T36" fmla="*/ 23 w 145"/>
                  <a:gd name="T37" fmla="*/ 22 h 158"/>
                  <a:gd name="T38" fmla="*/ 16 w 145"/>
                  <a:gd name="T39" fmla="*/ 29 h 158"/>
                  <a:gd name="T40" fmla="*/ 11 w 145"/>
                  <a:gd name="T41" fmla="*/ 37 h 158"/>
                  <a:gd name="T42" fmla="*/ 7 w 145"/>
                  <a:gd name="T43" fmla="*/ 46 h 158"/>
                  <a:gd name="T44" fmla="*/ 3 w 145"/>
                  <a:gd name="T45" fmla="*/ 55 h 158"/>
                  <a:gd name="T46" fmla="*/ 1 w 145"/>
                  <a:gd name="T47" fmla="*/ 64 h 158"/>
                  <a:gd name="T48" fmla="*/ 0 w 145"/>
                  <a:gd name="T49" fmla="*/ 74 h 158"/>
                  <a:gd name="T50" fmla="*/ 0 w 145"/>
                  <a:gd name="T51" fmla="*/ 84 h 158"/>
                  <a:gd name="T52" fmla="*/ 1 w 145"/>
                  <a:gd name="T53" fmla="*/ 94 h 158"/>
                  <a:gd name="T54" fmla="*/ 3 w 145"/>
                  <a:gd name="T55" fmla="*/ 103 h 158"/>
                  <a:gd name="T56" fmla="*/ 7 w 145"/>
                  <a:gd name="T57" fmla="*/ 113 h 158"/>
                  <a:gd name="T58" fmla="*/ 11 w 145"/>
                  <a:gd name="T59" fmla="*/ 121 h 158"/>
                  <a:gd name="T60" fmla="*/ 16 w 145"/>
                  <a:gd name="T61" fmla="*/ 129 h 158"/>
                  <a:gd name="T62" fmla="*/ 23 w 145"/>
                  <a:gd name="T63" fmla="*/ 137 h 158"/>
                  <a:gd name="T64" fmla="*/ 30 w 145"/>
                  <a:gd name="T65" fmla="*/ 143 h 158"/>
                  <a:gd name="T66" fmla="*/ 37 w 145"/>
                  <a:gd name="T67" fmla="*/ 148 h 158"/>
                  <a:gd name="T68" fmla="*/ 46 w 145"/>
                  <a:gd name="T69" fmla="*/ 152 h 158"/>
                  <a:gd name="T70" fmla="*/ 54 w 145"/>
                  <a:gd name="T71" fmla="*/ 155 h 158"/>
                  <a:gd name="T72" fmla="*/ 63 w 145"/>
                  <a:gd name="T73" fmla="*/ 157 h 158"/>
                  <a:gd name="T74" fmla="*/ 72 w 145"/>
                  <a:gd name="T75" fmla="*/ 158 h 158"/>
                  <a:gd name="T76" fmla="*/ 81 w 145"/>
                  <a:gd name="T77" fmla="*/ 157 h 158"/>
                  <a:gd name="T78" fmla="*/ 91 w 145"/>
                  <a:gd name="T79" fmla="*/ 155 h 158"/>
                  <a:gd name="T80" fmla="*/ 99 w 145"/>
                  <a:gd name="T81" fmla="*/ 152 h 158"/>
                  <a:gd name="T82" fmla="*/ 107 w 145"/>
                  <a:gd name="T83" fmla="*/ 148 h 158"/>
                  <a:gd name="T84" fmla="*/ 115 w 145"/>
                  <a:gd name="T85" fmla="*/ 143 h 158"/>
                  <a:gd name="T86" fmla="*/ 122 w 145"/>
                  <a:gd name="T87" fmla="*/ 137 h 158"/>
                  <a:gd name="T88" fmla="*/ 128 w 145"/>
                  <a:gd name="T89" fmla="*/ 129 h 158"/>
                  <a:gd name="T90" fmla="*/ 134 w 145"/>
                  <a:gd name="T91" fmla="*/ 121 h 158"/>
                  <a:gd name="T92" fmla="*/ 138 w 145"/>
                  <a:gd name="T93" fmla="*/ 113 h 158"/>
                  <a:gd name="T94" fmla="*/ 142 w 145"/>
                  <a:gd name="T95" fmla="*/ 103 h 158"/>
                  <a:gd name="T96" fmla="*/ 144 w 145"/>
                  <a:gd name="T97" fmla="*/ 94 h 158"/>
                  <a:gd name="T98" fmla="*/ 145 w 145"/>
                  <a:gd name="T99" fmla="*/ 84 h 1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5"/>
                  <a:gd name="T151" fmla="*/ 0 h 158"/>
                  <a:gd name="T152" fmla="*/ 145 w 145"/>
                  <a:gd name="T153" fmla="*/ 158 h 15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5" h="158">
                    <a:moveTo>
                      <a:pt x="145" y="79"/>
                    </a:moveTo>
                    <a:lnTo>
                      <a:pt x="145" y="74"/>
                    </a:lnTo>
                    <a:lnTo>
                      <a:pt x="145" y="69"/>
                    </a:lnTo>
                    <a:lnTo>
                      <a:pt x="144" y="64"/>
                    </a:lnTo>
                    <a:lnTo>
                      <a:pt x="143" y="60"/>
                    </a:lnTo>
                    <a:lnTo>
                      <a:pt x="142" y="55"/>
                    </a:lnTo>
                    <a:lnTo>
                      <a:pt x="140" y="50"/>
                    </a:lnTo>
                    <a:lnTo>
                      <a:pt x="138" y="46"/>
                    </a:lnTo>
                    <a:lnTo>
                      <a:pt x="136" y="41"/>
                    </a:lnTo>
                    <a:lnTo>
                      <a:pt x="134" y="37"/>
                    </a:lnTo>
                    <a:lnTo>
                      <a:pt x="131" y="33"/>
                    </a:lnTo>
                    <a:lnTo>
                      <a:pt x="128" y="29"/>
                    </a:lnTo>
                    <a:lnTo>
                      <a:pt x="125" y="25"/>
                    </a:lnTo>
                    <a:lnTo>
                      <a:pt x="122" y="22"/>
                    </a:lnTo>
                    <a:lnTo>
                      <a:pt x="119" y="18"/>
                    </a:lnTo>
                    <a:lnTo>
                      <a:pt x="115" y="15"/>
                    </a:lnTo>
                    <a:lnTo>
                      <a:pt x="111" y="13"/>
                    </a:lnTo>
                    <a:lnTo>
                      <a:pt x="107" y="10"/>
                    </a:lnTo>
                    <a:lnTo>
                      <a:pt x="103" y="8"/>
                    </a:lnTo>
                    <a:lnTo>
                      <a:pt x="99" y="6"/>
                    </a:lnTo>
                    <a:lnTo>
                      <a:pt x="95" y="4"/>
                    </a:lnTo>
                    <a:lnTo>
                      <a:pt x="91" y="3"/>
                    </a:lnTo>
                    <a:lnTo>
                      <a:pt x="86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2" y="0"/>
                    </a:lnTo>
                    <a:lnTo>
                      <a:pt x="68" y="1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4" y="3"/>
                    </a:lnTo>
                    <a:lnTo>
                      <a:pt x="50" y="4"/>
                    </a:lnTo>
                    <a:lnTo>
                      <a:pt x="46" y="6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33" y="13"/>
                    </a:lnTo>
                    <a:lnTo>
                      <a:pt x="30" y="15"/>
                    </a:lnTo>
                    <a:lnTo>
                      <a:pt x="26" y="18"/>
                    </a:lnTo>
                    <a:lnTo>
                      <a:pt x="23" y="22"/>
                    </a:lnTo>
                    <a:lnTo>
                      <a:pt x="19" y="25"/>
                    </a:lnTo>
                    <a:lnTo>
                      <a:pt x="16" y="29"/>
                    </a:lnTo>
                    <a:lnTo>
                      <a:pt x="14" y="33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46"/>
                    </a:lnTo>
                    <a:lnTo>
                      <a:pt x="5" y="50"/>
                    </a:lnTo>
                    <a:lnTo>
                      <a:pt x="3" y="55"/>
                    </a:lnTo>
                    <a:lnTo>
                      <a:pt x="2" y="60"/>
                    </a:lnTo>
                    <a:lnTo>
                      <a:pt x="1" y="64"/>
                    </a:lnTo>
                    <a:lnTo>
                      <a:pt x="0" y="69"/>
                    </a:lnTo>
                    <a:lnTo>
                      <a:pt x="0" y="74"/>
                    </a:lnTo>
                    <a:lnTo>
                      <a:pt x="0" y="79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1" y="94"/>
                    </a:lnTo>
                    <a:lnTo>
                      <a:pt x="2" y="99"/>
                    </a:lnTo>
                    <a:lnTo>
                      <a:pt x="3" y="103"/>
                    </a:lnTo>
                    <a:lnTo>
                      <a:pt x="5" y="108"/>
                    </a:lnTo>
                    <a:lnTo>
                      <a:pt x="7" y="113"/>
                    </a:lnTo>
                    <a:lnTo>
                      <a:pt x="9" y="117"/>
                    </a:lnTo>
                    <a:lnTo>
                      <a:pt x="11" y="121"/>
                    </a:lnTo>
                    <a:lnTo>
                      <a:pt x="14" y="125"/>
                    </a:lnTo>
                    <a:lnTo>
                      <a:pt x="16" y="129"/>
                    </a:lnTo>
                    <a:lnTo>
                      <a:pt x="19" y="133"/>
                    </a:lnTo>
                    <a:lnTo>
                      <a:pt x="23" y="137"/>
                    </a:lnTo>
                    <a:lnTo>
                      <a:pt x="26" y="140"/>
                    </a:lnTo>
                    <a:lnTo>
                      <a:pt x="30" y="143"/>
                    </a:lnTo>
                    <a:lnTo>
                      <a:pt x="33" y="146"/>
                    </a:lnTo>
                    <a:lnTo>
                      <a:pt x="37" y="148"/>
                    </a:lnTo>
                    <a:lnTo>
                      <a:pt x="41" y="150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4" y="155"/>
                    </a:lnTo>
                    <a:lnTo>
                      <a:pt x="59" y="156"/>
                    </a:lnTo>
                    <a:lnTo>
                      <a:pt x="63" y="157"/>
                    </a:lnTo>
                    <a:lnTo>
                      <a:pt x="68" y="158"/>
                    </a:lnTo>
                    <a:lnTo>
                      <a:pt x="72" y="158"/>
                    </a:lnTo>
                    <a:lnTo>
                      <a:pt x="77" y="158"/>
                    </a:lnTo>
                    <a:lnTo>
                      <a:pt x="81" y="157"/>
                    </a:lnTo>
                    <a:lnTo>
                      <a:pt x="86" y="156"/>
                    </a:lnTo>
                    <a:lnTo>
                      <a:pt x="91" y="155"/>
                    </a:lnTo>
                    <a:lnTo>
                      <a:pt x="95" y="154"/>
                    </a:lnTo>
                    <a:lnTo>
                      <a:pt x="99" y="152"/>
                    </a:lnTo>
                    <a:lnTo>
                      <a:pt x="103" y="150"/>
                    </a:lnTo>
                    <a:lnTo>
                      <a:pt x="107" y="148"/>
                    </a:lnTo>
                    <a:lnTo>
                      <a:pt x="111" y="146"/>
                    </a:lnTo>
                    <a:lnTo>
                      <a:pt x="115" y="143"/>
                    </a:lnTo>
                    <a:lnTo>
                      <a:pt x="119" y="140"/>
                    </a:lnTo>
                    <a:lnTo>
                      <a:pt x="122" y="137"/>
                    </a:lnTo>
                    <a:lnTo>
                      <a:pt x="125" y="133"/>
                    </a:lnTo>
                    <a:lnTo>
                      <a:pt x="128" y="129"/>
                    </a:lnTo>
                    <a:lnTo>
                      <a:pt x="131" y="125"/>
                    </a:lnTo>
                    <a:lnTo>
                      <a:pt x="134" y="121"/>
                    </a:lnTo>
                    <a:lnTo>
                      <a:pt x="136" y="117"/>
                    </a:lnTo>
                    <a:lnTo>
                      <a:pt x="138" y="113"/>
                    </a:lnTo>
                    <a:lnTo>
                      <a:pt x="140" y="108"/>
                    </a:lnTo>
                    <a:lnTo>
                      <a:pt x="142" y="103"/>
                    </a:lnTo>
                    <a:lnTo>
                      <a:pt x="143" y="99"/>
                    </a:lnTo>
                    <a:lnTo>
                      <a:pt x="144" y="94"/>
                    </a:lnTo>
                    <a:lnTo>
                      <a:pt x="145" y="89"/>
                    </a:lnTo>
                    <a:lnTo>
                      <a:pt x="145" y="84"/>
                    </a:lnTo>
                    <a:lnTo>
                      <a:pt x="145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" name="Line 79"/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" name="Line 80"/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" name="Line 81"/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" name="Line 82"/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" name="Line 83"/>
              <p:cNvSpPr>
                <a:spLocks noChangeShapeType="1"/>
              </p:cNvSpPr>
              <p:nvPr/>
            </p:nvSpPr>
            <p:spPr bwMode="auto">
              <a:xfrm flipH="1">
                <a:off x="4092" y="1140"/>
                <a:ext cx="1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" name="Line 84"/>
              <p:cNvSpPr>
                <a:spLocks noChangeShapeType="1"/>
              </p:cNvSpPr>
              <p:nvPr/>
            </p:nvSpPr>
            <p:spPr bwMode="auto">
              <a:xfrm flipH="1">
                <a:off x="4092" y="1379"/>
                <a:ext cx="1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" name="Line 85"/>
              <p:cNvSpPr>
                <a:spLocks noChangeShapeType="1"/>
              </p:cNvSpPr>
              <p:nvPr/>
            </p:nvSpPr>
            <p:spPr bwMode="auto">
              <a:xfrm>
                <a:off x="4110" y="1165"/>
                <a:ext cx="1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" name="Freeform 86"/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" name="Freeform 87"/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" name="Freeform 88"/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" name="Rectangle 89"/>
              <p:cNvSpPr>
                <a:spLocks noChangeArrowheads="1"/>
              </p:cNvSpPr>
              <p:nvPr/>
            </p:nvSpPr>
            <p:spPr bwMode="auto">
              <a:xfrm rot="-5400000">
                <a:off x="4044" y="1198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78" name="Freeform 90"/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" name="Line 91"/>
              <p:cNvSpPr>
                <a:spLocks noChangeShapeType="1"/>
              </p:cNvSpPr>
              <p:nvPr/>
            </p:nvSpPr>
            <p:spPr bwMode="auto">
              <a:xfrm>
                <a:off x="4223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" name="Line 92"/>
              <p:cNvSpPr>
                <a:spLocks noChangeShapeType="1"/>
              </p:cNvSpPr>
              <p:nvPr/>
            </p:nvSpPr>
            <p:spPr bwMode="auto">
              <a:xfrm>
                <a:off x="4302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" name="Line 93"/>
              <p:cNvSpPr>
                <a:spLocks noChangeShapeType="1"/>
              </p:cNvSpPr>
              <p:nvPr/>
            </p:nvSpPr>
            <p:spPr bwMode="auto">
              <a:xfrm>
                <a:off x="4110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" name="Line 94"/>
              <p:cNvSpPr>
                <a:spLocks noChangeShapeType="1"/>
              </p:cNvSpPr>
              <p:nvPr/>
            </p:nvSpPr>
            <p:spPr bwMode="auto">
              <a:xfrm>
                <a:off x="4223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" name="Line 95"/>
              <p:cNvSpPr>
                <a:spLocks noChangeShapeType="1"/>
              </p:cNvSpPr>
              <p:nvPr/>
            </p:nvSpPr>
            <p:spPr bwMode="auto">
              <a:xfrm>
                <a:off x="4806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" name="Line 96"/>
              <p:cNvSpPr>
                <a:spLocks noChangeShapeType="1"/>
              </p:cNvSpPr>
              <p:nvPr/>
            </p:nvSpPr>
            <p:spPr bwMode="auto">
              <a:xfrm>
                <a:off x="4247" y="1940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" name="Freeform 97"/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" name="Freeform 98"/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" name="Freeform 99"/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" name="Rectangle 100"/>
              <p:cNvSpPr>
                <a:spLocks noChangeArrowheads="1"/>
              </p:cNvSpPr>
              <p:nvPr/>
            </p:nvSpPr>
            <p:spPr bwMode="auto">
              <a:xfrm>
                <a:off x="4469" y="1854"/>
                <a:ext cx="110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89" name="Freeform 101"/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" name="Line 102"/>
              <p:cNvSpPr>
                <a:spLocks noChangeShapeType="1"/>
              </p:cNvSpPr>
              <p:nvPr/>
            </p:nvSpPr>
            <p:spPr bwMode="auto">
              <a:xfrm>
                <a:off x="4223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" name="Line 103"/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" name="Line 104"/>
              <p:cNvSpPr>
                <a:spLocks noChangeShapeType="1"/>
              </p:cNvSpPr>
              <p:nvPr/>
            </p:nvSpPr>
            <p:spPr bwMode="auto">
              <a:xfrm>
                <a:off x="4806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" name="Line 105"/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14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" name="Line 106"/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45" cy="4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" name="Line 107"/>
              <p:cNvSpPr>
                <a:spLocks noChangeShapeType="1"/>
              </p:cNvSpPr>
              <p:nvPr/>
            </p:nvSpPr>
            <p:spPr bwMode="auto">
              <a:xfrm flipV="1">
                <a:off x="422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" name="Line 108"/>
              <p:cNvSpPr>
                <a:spLocks noChangeShapeType="1"/>
              </p:cNvSpPr>
              <p:nvPr/>
            </p:nvSpPr>
            <p:spPr bwMode="auto">
              <a:xfrm flipV="1">
                <a:off x="4260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" name="Line 109"/>
              <p:cNvSpPr>
                <a:spLocks noChangeShapeType="1"/>
              </p:cNvSpPr>
              <p:nvPr/>
            </p:nvSpPr>
            <p:spPr bwMode="auto">
              <a:xfrm flipV="1">
                <a:off x="4291" y="1723"/>
                <a:ext cx="43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" name="Line 110"/>
              <p:cNvSpPr>
                <a:spLocks noChangeShapeType="1"/>
              </p:cNvSpPr>
              <p:nvPr/>
            </p:nvSpPr>
            <p:spPr bwMode="auto">
              <a:xfrm flipV="1">
                <a:off x="4322" y="1757"/>
                <a:ext cx="12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" name="Line 111"/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19" cy="2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" name="Line 112"/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49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" name="Line 113"/>
              <p:cNvSpPr>
                <a:spLocks noChangeShapeType="1"/>
              </p:cNvSpPr>
              <p:nvPr/>
            </p:nvSpPr>
            <p:spPr bwMode="auto">
              <a:xfrm flipV="1">
                <a:off x="441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" name="Line 114"/>
              <p:cNvSpPr>
                <a:spLocks noChangeShapeType="1"/>
              </p:cNvSpPr>
              <p:nvPr/>
            </p:nvSpPr>
            <p:spPr bwMode="auto">
              <a:xfrm flipV="1">
                <a:off x="444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" name="Line 115"/>
              <p:cNvSpPr>
                <a:spLocks noChangeShapeType="1"/>
              </p:cNvSpPr>
              <p:nvPr/>
            </p:nvSpPr>
            <p:spPr bwMode="auto">
              <a:xfrm flipV="1">
                <a:off x="447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" name="Line 116"/>
              <p:cNvSpPr>
                <a:spLocks noChangeShapeType="1"/>
              </p:cNvSpPr>
              <p:nvPr/>
            </p:nvSpPr>
            <p:spPr bwMode="auto">
              <a:xfrm flipV="1">
                <a:off x="450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" name="Line 117"/>
              <p:cNvSpPr>
                <a:spLocks noChangeShapeType="1"/>
              </p:cNvSpPr>
              <p:nvPr/>
            </p:nvSpPr>
            <p:spPr bwMode="auto">
              <a:xfrm flipV="1">
                <a:off x="453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" name="Line 118"/>
              <p:cNvSpPr>
                <a:spLocks noChangeShapeType="1"/>
              </p:cNvSpPr>
              <p:nvPr/>
            </p:nvSpPr>
            <p:spPr bwMode="auto">
              <a:xfrm flipV="1">
                <a:off x="4569" y="1709"/>
                <a:ext cx="56" cy="6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" name="Line 119"/>
              <p:cNvSpPr>
                <a:spLocks noChangeShapeType="1"/>
              </p:cNvSpPr>
              <p:nvPr/>
            </p:nvSpPr>
            <p:spPr bwMode="auto">
              <a:xfrm flipV="1">
                <a:off x="4600" y="1742"/>
                <a:ext cx="25" cy="2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" name="Line 120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5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" name="Line 121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36" cy="3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" name="Line 122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67" cy="7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" name="Line 123"/>
              <p:cNvSpPr>
                <a:spLocks noChangeShapeType="1"/>
              </p:cNvSpPr>
              <p:nvPr/>
            </p:nvSpPr>
            <p:spPr bwMode="auto">
              <a:xfrm flipV="1">
                <a:off x="472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" name="Line 124"/>
              <p:cNvSpPr>
                <a:spLocks noChangeShapeType="1"/>
              </p:cNvSpPr>
              <p:nvPr/>
            </p:nvSpPr>
            <p:spPr bwMode="auto">
              <a:xfrm flipV="1">
                <a:off x="4754" y="1714"/>
                <a:ext cx="52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" name="Line 125"/>
              <p:cNvSpPr>
                <a:spLocks noChangeShapeType="1"/>
              </p:cNvSpPr>
              <p:nvPr/>
            </p:nvSpPr>
            <p:spPr bwMode="auto">
              <a:xfrm flipV="1">
                <a:off x="4785" y="1747"/>
                <a:ext cx="2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" name="Line 126"/>
              <p:cNvSpPr>
                <a:spLocks noChangeShapeType="1"/>
              </p:cNvSpPr>
              <p:nvPr/>
            </p:nvSpPr>
            <p:spPr bwMode="auto">
              <a:xfrm>
                <a:off x="4514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" name="Line 127"/>
              <p:cNvSpPr>
                <a:spLocks noChangeShapeType="1"/>
              </p:cNvSpPr>
              <p:nvPr/>
            </p:nvSpPr>
            <p:spPr bwMode="auto">
              <a:xfrm>
                <a:off x="4514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" name="Line 128"/>
              <p:cNvSpPr>
                <a:spLocks noChangeShapeType="1"/>
              </p:cNvSpPr>
              <p:nvPr/>
            </p:nvSpPr>
            <p:spPr bwMode="auto">
              <a:xfrm>
                <a:off x="4514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" name="Line 129"/>
              <p:cNvSpPr>
                <a:spLocks noChangeShapeType="1"/>
              </p:cNvSpPr>
              <p:nvPr/>
            </p:nvSpPr>
            <p:spPr bwMode="auto">
              <a:xfrm>
                <a:off x="4514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" name="Line 130"/>
              <p:cNvSpPr>
                <a:spLocks noChangeShapeType="1"/>
              </p:cNvSpPr>
              <p:nvPr/>
            </p:nvSpPr>
            <p:spPr bwMode="auto">
              <a:xfrm>
                <a:off x="4514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" name="Line 131"/>
              <p:cNvSpPr>
                <a:spLocks noChangeShapeType="1"/>
              </p:cNvSpPr>
              <p:nvPr/>
            </p:nvSpPr>
            <p:spPr bwMode="auto">
              <a:xfrm>
                <a:off x="4514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" name="Line 132"/>
              <p:cNvSpPr>
                <a:spLocks noChangeShapeType="1"/>
              </p:cNvSpPr>
              <p:nvPr/>
            </p:nvSpPr>
            <p:spPr bwMode="auto">
              <a:xfrm>
                <a:off x="4514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" name="Line 133"/>
              <p:cNvSpPr>
                <a:spLocks noChangeShapeType="1"/>
              </p:cNvSpPr>
              <p:nvPr/>
            </p:nvSpPr>
            <p:spPr bwMode="auto">
              <a:xfrm>
                <a:off x="4660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" name="Line 134"/>
              <p:cNvSpPr>
                <a:spLocks noChangeShapeType="1"/>
              </p:cNvSpPr>
              <p:nvPr/>
            </p:nvSpPr>
            <p:spPr bwMode="auto">
              <a:xfrm>
                <a:off x="4660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" name="Line 135"/>
              <p:cNvSpPr>
                <a:spLocks noChangeShapeType="1"/>
              </p:cNvSpPr>
              <p:nvPr/>
            </p:nvSpPr>
            <p:spPr bwMode="auto">
              <a:xfrm>
                <a:off x="4660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" name="Line 136"/>
              <p:cNvSpPr>
                <a:spLocks noChangeShapeType="1"/>
              </p:cNvSpPr>
              <p:nvPr/>
            </p:nvSpPr>
            <p:spPr bwMode="auto">
              <a:xfrm>
                <a:off x="4660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" name="Line 137"/>
              <p:cNvSpPr>
                <a:spLocks noChangeShapeType="1"/>
              </p:cNvSpPr>
              <p:nvPr/>
            </p:nvSpPr>
            <p:spPr bwMode="auto">
              <a:xfrm>
                <a:off x="4660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" name="Line 138"/>
              <p:cNvSpPr>
                <a:spLocks noChangeShapeType="1"/>
              </p:cNvSpPr>
              <p:nvPr/>
            </p:nvSpPr>
            <p:spPr bwMode="auto">
              <a:xfrm>
                <a:off x="4660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" name="Line 139"/>
              <p:cNvSpPr>
                <a:spLocks noChangeShapeType="1"/>
              </p:cNvSpPr>
              <p:nvPr/>
            </p:nvSpPr>
            <p:spPr bwMode="auto">
              <a:xfrm>
                <a:off x="4660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" name="Line 140"/>
              <p:cNvSpPr>
                <a:spLocks noChangeShapeType="1"/>
              </p:cNvSpPr>
              <p:nvPr/>
            </p:nvSpPr>
            <p:spPr bwMode="auto">
              <a:xfrm>
                <a:off x="4369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" name="Line 141"/>
              <p:cNvSpPr>
                <a:spLocks noChangeShapeType="1"/>
              </p:cNvSpPr>
              <p:nvPr/>
            </p:nvSpPr>
            <p:spPr bwMode="auto">
              <a:xfrm>
                <a:off x="4369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" name="Line 142"/>
              <p:cNvSpPr>
                <a:spLocks noChangeShapeType="1"/>
              </p:cNvSpPr>
              <p:nvPr/>
            </p:nvSpPr>
            <p:spPr bwMode="auto">
              <a:xfrm>
                <a:off x="4369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" name="Line 143"/>
              <p:cNvSpPr>
                <a:spLocks noChangeShapeType="1"/>
              </p:cNvSpPr>
              <p:nvPr/>
            </p:nvSpPr>
            <p:spPr bwMode="auto">
              <a:xfrm>
                <a:off x="4369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" name="Line 144"/>
              <p:cNvSpPr>
                <a:spLocks noChangeShapeType="1"/>
              </p:cNvSpPr>
              <p:nvPr/>
            </p:nvSpPr>
            <p:spPr bwMode="auto">
              <a:xfrm>
                <a:off x="4369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" name="Line 145"/>
              <p:cNvSpPr>
                <a:spLocks noChangeShapeType="1"/>
              </p:cNvSpPr>
              <p:nvPr/>
            </p:nvSpPr>
            <p:spPr bwMode="auto">
              <a:xfrm>
                <a:off x="4369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" name="Line 146"/>
              <p:cNvSpPr>
                <a:spLocks noChangeShapeType="1"/>
              </p:cNvSpPr>
              <p:nvPr/>
            </p:nvSpPr>
            <p:spPr bwMode="auto">
              <a:xfrm>
                <a:off x="4369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" name="Line 147"/>
              <p:cNvSpPr>
                <a:spLocks noChangeShapeType="1"/>
              </p:cNvSpPr>
              <p:nvPr/>
            </p:nvSpPr>
            <p:spPr bwMode="auto">
              <a:xfrm>
                <a:off x="4514" y="1288"/>
                <a:ext cx="1" cy="18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" name="Line 148"/>
              <p:cNvSpPr>
                <a:spLocks noChangeShapeType="1"/>
              </p:cNvSpPr>
              <p:nvPr/>
            </p:nvSpPr>
            <p:spPr bwMode="auto">
              <a:xfrm flipH="1">
                <a:off x="4430" y="1379"/>
                <a:ext cx="16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" name="Line 149"/>
              <p:cNvSpPr>
                <a:spLocks noChangeShapeType="1"/>
              </p:cNvSpPr>
              <p:nvPr/>
            </p:nvSpPr>
            <p:spPr bwMode="auto">
              <a:xfrm flipH="1">
                <a:off x="4643" y="1272"/>
                <a:ext cx="11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" name="Line 150"/>
              <p:cNvSpPr>
                <a:spLocks noChangeShapeType="1"/>
              </p:cNvSpPr>
              <p:nvPr/>
            </p:nvSpPr>
            <p:spPr bwMode="auto">
              <a:xfrm flipH="1">
                <a:off x="4590" y="1272"/>
                <a:ext cx="53" cy="4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" name="Rectangle 151"/>
              <p:cNvSpPr>
                <a:spLocks noChangeArrowheads="1"/>
              </p:cNvSpPr>
              <p:nvPr/>
            </p:nvSpPr>
            <p:spPr bwMode="auto">
              <a:xfrm>
                <a:off x="4661" y="1185"/>
                <a:ext cx="12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Ø25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040" name="Line 152"/>
              <p:cNvSpPr>
                <a:spLocks noChangeShapeType="1"/>
              </p:cNvSpPr>
              <p:nvPr/>
            </p:nvSpPr>
            <p:spPr bwMode="auto">
              <a:xfrm flipH="1">
                <a:off x="4420" y="1443"/>
                <a:ext cx="18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" name="Line 153"/>
              <p:cNvSpPr>
                <a:spLocks noChangeShapeType="1"/>
              </p:cNvSpPr>
              <p:nvPr/>
            </p:nvSpPr>
            <p:spPr bwMode="auto">
              <a:xfrm flipV="1">
                <a:off x="4457" y="1331"/>
                <a:ext cx="115" cy="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" name="Freeform 154"/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" name="Freeform 155"/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" name="Freeform 156"/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" name="Freeform 157"/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" name="Line 158"/>
              <p:cNvSpPr>
                <a:spLocks noChangeShapeType="1"/>
              </p:cNvSpPr>
              <p:nvPr/>
            </p:nvSpPr>
            <p:spPr bwMode="auto">
              <a:xfrm>
                <a:off x="4572" y="13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" name="Line 159"/>
              <p:cNvSpPr>
                <a:spLocks noChangeShapeType="1"/>
              </p:cNvSpPr>
              <p:nvPr/>
            </p:nvSpPr>
            <p:spPr bwMode="auto">
              <a:xfrm>
                <a:off x="4457" y="14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" name="Line 160"/>
              <p:cNvSpPr>
                <a:spLocks noChangeShapeType="1"/>
              </p:cNvSpPr>
              <p:nvPr/>
            </p:nvSpPr>
            <p:spPr bwMode="auto">
              <a:xfrm>
                <a:off x="4823" y="114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" name="Line 161"/>
              <p:cNvSpPr>
                <a:spLocks noChangeShapeType="1"/>
              </p:cNvSpPr>
              <p:nvPr/>
            </p:nvSpPr>
            <p:spPr bwMode="auto">
              <a:xfrm>
                <a:off x="4823" y="177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" name="Line 162"/>
              <p:cNvSpPr>
                <a:spLocks noChangeShapeType="1"/>
              </p:cNvSpPr>
              <p:nvPr/>
            </p:nvSpPr>
            <p:spPr bwMode="auto">
              <a:xfrm>
                <a:off x="4936" y="1165"/>
                <a:ext cx="1" cy="5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" name="Freeform 163"/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" name="Freeform 164"/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" name="Freeform 165"/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" name="Rectangle 166"/>
              <p:cNvSpPr>
                <a:spLocks noChangeArrowheads="1"/>
              </p:cNvSpPr>
              <p:nvPr/>
            </p:nvSpPr>
            <p:spPr bwMode="auto">
              <a:xfrm rot="-5400000">
                <a:off x="4855" y="1395"/>
                <a:ext cx="101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055" name="Freeform 167"/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" name="Line 168"/>
              <p:cNvSpPr>
                <a:spLocks noChangeShapeType="1"/>
              </p:cNvSpPr>
              <p:nvPr/>
            </p:nvSpPr>
            <p:spPr bwMode="auto">
              <a:xfrm>
                <a:off x="4806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" name="Line 169"/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" name="Line 170"/>
              <p:cNvSpPr>
                <a:spLocks noChangeShapeType="1"/>
              </p:cNvSpPr>
              <p:nvPr/>
            </p:nvSpPr>
            <p:spPr bwMode="auto">
              <a:xfrm>
                <a:off x="493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" name="Rectangle 171"/>
              <p:cNvSpPr>
                <a:spLocks noChangeArrowheads="1"/>
              </p:cNvSpPr>
              <p:nvPr/>
            </p:nvSpPr>
            <p:spPr bwMode="auto">
              <a:xfrm>
                <a:off x="4433" y="824"/>
                <a:ext cx="212" cy="1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 - 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060" name="Freeform 172"/>
              <p:cNvSpPr>
                <a:spLocks/>
              </p:cNvSpPr>
              <p:nvPr/>
            </p:nvSpPr>
            <p:spPr bwMode="auto">
              <a:xfrm>
                <a:off x="4803" y="1143"/>
                <a:ext cx="5" cy="630"/>
              </a:xfrm>
              <a:custGeom>
                <a:avLst/>
                <a:gdLst>
                  <a:gd name="T0" fmla="*/ 0 w 5"/>
                  <a:gd name="T1" fmla="*/ 623 h 630"/>
                  <a:gd name="T2" fmla="*/ 5 w 5"/>
                  <a:gd name="T3" fmla="*/ 630 h 630"/>
                  <a:gd name="T4" fmla="*/ 0 w 5"/>
                  <a:gd name="T5" fmla="*/ 0 h 630"/>
                  <a:gd name="T6" fmla="*/ 0 w 5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0" y="623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" name="Freeform 173"/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5 w 5"/>
                  <a:gd name="T1" fmla="*/ 636 h 636"/>
                  <a:gd name="T2" fmla="*/ 0 w 5"/>
                  <a:gd name="T3" fmla="*/ 6 h 636"/>
                  <a:gd name="T4" fmla="*/ 5 w 5"/>
                  <a:gd name="T5" fmla="*/ 0 h 636"/>
                  <a:gd name="T6" fmla="*/ 5 w 5"/>
                  <a:gd name="T7" fmla="*/ 636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6"/>
                  <a:gd name="T14" fmla="*/ 5 w 5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6">
                    <a:moveTo>
                      <a:pt x="5" y="636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" name="Freeform 174"/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0 w 5"/>
                  <a:gd name="T1" fmla="*/ 629 h 636"/>
                  <a:gd name="T2" fmla="*/ 5 w 5"/>
                  <a:gd name="T3" fmla="*/ 636 h 636"/>
                  <a:gd name="T4" fmla="*/ 5 w 5"/>
                  <a:gd name="T5" fmla="*/ 0 h 636"/>
                  <a:gd name="T6" fmla="*/ 0 w 5"/>
                  <a:gd name="T7" fmla="*/ 6 h 636"/>
                  <a:gd name="T8" fmla="*/ 0 w 5"/>
                  <a:gd name="T9" fmla="*/ 629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6"/>
                  <a:gd name="T17" fmla="*/ 5 w 5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6">
                    <a:moveTo>
                      <a:pt x="0" y="629"/>
                    </a:moveTo>
                    <a:lnTo>
                      <a:pt x="5" y="636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6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" name="Freeform 175"/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" name="Freeform 176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5" name="Freeform 177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" name="Freeform 178"/>
              <p:cNvSpPr>
                <a:spLocks/>
              </p:cNvSpPr>
              <p:nvPr/>
            </p:nvSpPr>
            <p:spPr bwMode="auto">
              <a:xfrm>
                <a:off x="4220" y="1137"/>
                <a:ext cx="6" cy="629"/>
              </a:xfrm>
              <a:custGeom>
                <a:avLst/>
                <a:gdLst>
                  <a:gd name="T0" fmla="*/ 6 w 6"/>
                  <a:gd name="T1" fmla="*/ 6 h 629"/>
                  <a:gd name="T2" fmla="*/ 0 w 6"/>
                  <a:gd name="T3" fmla="*/ 0 h 629"/>
                  <a:gd name="T4" fmla="*/ 6 w 6"/>
                  <a:gd name="T5" fmla="*/ 629 h 629"/>
                  <a:gd name="T6" fmla="*/ 6 w 6"/>
                  <a:gd name="T7" fmla="*/ 6 h 6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29"/>
                  <a:gd name="T14" fmla="*/ 6 w 6"/>
                  <a:gd name="T15" fmla="*/ 629 h 6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29">
                    <a:moveTo>
                      <a:pt x="6" y="6"/>
                    </a:moveTo>
                    <a:lnTo>
                      <a:pt x="0" y="0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" name="Freeform 179"/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0 w 6"/>
                  <a:gd name="T1" fmla="*/ 0 h 636"/>
                  <a:gd name="T2" fmla="*/ 6 w 6"/>
                  <a:gd name="T3" fmla="*/ 629 h 636"/>
                  <a:gd name="T4" fmla="*/ 0 w 6"/>
                  <a:gd name="T5" fmla="*/ 636 h 636"/>
                  <a:gd name="T6" fmla="*/ 0 w 6"/>
                  <a:gd name="T7" fmla="*/ 0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6"/>
                  <a:gd name="T14" fmla="*/ 6 w 6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6">
                    <a:moveTo>
                      <a:pt x="0" y="0"/>
                    </a:moveTo>
                    <a:lnTo>
                      <a:pt x="6" y="629"/>
                    </a:lnTo>
                    <a:lnTo>
                      <a:pt x="0" y="6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" name="Freeform 180"/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6 w 6"/>
                  <a:gd name="T1" fmla="*/ 6 h 636"/>
                  <a:gd name="T2" fmla="*/ 0 w 6"/>
                  <a:gd name="T3" fmla="*/ 0 h 636"/>
                  <a:gd name="T4" fmla="*/ 0 w 6"/>
                  <a:gd name="T5" fmla="*/ 636 h 636"/>
                  <a:gd name="T6" fmla="*/ 6 w 6"/>
                  <a:gd name="T7" fmla="*/ 629 h 636"/>
                  <a:gd name="T8" fmla="*/ 6 w 6"/>
                  <a:gd name="T9" fmla="*/ 6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6"/>
                  <a:gd name="T17" fmla="*/ 6 w 6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6">
                    <a:moveTo>
                      <a:pt x="6" y="6"/>
                    </a:moveTo>
                    <a:lnTo>
                      <a:pt x="0" y="0"/>
                    </a:lnTo>
                    <a:lnTo>
                      <a:pt x="0" y="636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" name="Freeform 181"/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" name="Freeform 182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" name="Freeform 183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" name="Line 184"/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" name="Line 185"/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" name="Line 186"/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" name="Line 187"/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" name="Freeform 188"/>
              <p:cNvSpPr>
                <a:spLocks/>
              </p:cNvSpPr>
              <p:nvPr/>
            </p:nvSpPr>
            <p:spPr bwMode="auto">
              <a:xfrm>
                <a:off x="4803" y="1143"/>
                <a:ext cx="5" cy="554"/>
              </a:xfrm>
              <a:custGeom>
                <a:avLst/>
                <a:gdLst>
                  <a:gd name="T0" fmla="*/ 0 w 5"/>
                  <a:gd name="T1" fmla="*/ 548 h 554"/>
                  <a:gd name="T2" fmla="*/ 5 w 5"/>
                  <a:gd name="T3" fmla="*/ 554 h 554"/>
                  <a:gd name="T4" fmla="*/ 0 w 5"/>
                  <a:gd name="T5" fmla="*/ 0 h 554"/>
                  <a:gd name="T6" fmla="*/ 0 w 5"/>
                  <a:gd name="T7" fmla="*/ 548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54"/>
                  <a:gd name="T14" fmla="*/ 5 w 5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54">
                    <a:moveTo>
                      <a:pt x="0" y="548"/>
                    </a:moveTo>
                    <a:lnTo>
                      <a:pt x="5" y="554"/>
                    </a:lnTo>
                    <a:lnTo>
                      <a:pt x="0" y="0"/>
                    </a:lnTo>
                    <a:lnTo>
                      <a:pt x="0" y="5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" name="Freeform 189"/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5 w 5"/>
                  <a:gd name="T1" fmla="*/ 560 h 560"/>
                  <a:gd name="T2" fmla="*/ 0 w 5"/>
                  <a:gd name="T3" fmla="*/ 6 h 560"/>
                  <a:gd name="T4" fmla="*/ 5 w 5"/>
                  <a:gd name="T5" fmla="*/ 0 h 560"/>
                  <a:gd name="T6" fmla="*/ 5 w 5"/>
                  <a:gd name="T7" fmla="*/ 56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60"/>
                  <a:gd name="T14" fmla="*/ 5 w 5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60">
                    <a:moveTo>
                      <a:pt x="5" y="560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5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" name="Freeform 190"/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0 w 5"/>
                  <a:gd name="T1" fmla="*/ 554 h 560"/>
                  <a:gd name="T2" fmla="*/ 5 w 5"/>
                  <a:gd name="T3" fmla="*/ 560 h 560"/>
                  <a:gd name="T4" fmla="*/ 5 w 5"/>
                  <a:gd name="T5" fmla="*/ 0 h 560"/>
                  <a:gd name="T6" fmla="*/ 0 w 5"/>
                  <a:gd name="T7" fmla="*/ 6 h 560"/>
                  <a:gd name="T8" fmla="*/ 0 w 5"/>
                  <a:gd name="T9" fmla="*/ 554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560"/>
                  <a:gd name="T17" fmla="*/ 5 w 5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560">
                    <a:moveTo>
                      <a:pt x="0" y="554"/>
                    </a:moveTo>
                    <a:lnTo>
                      <a:pt x="5" y="560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5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" name="Freeform 191"/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" name="Freeform 192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" name="Freeform 193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" name="Freeform 194"/>
              <p:cNvSpPr>
                <a:spLocks/>
              </p:cNvSpPr>
              <p:nvPr/>
            </p:nvSpPr>
            <p:spPr bwMode="auto">
              <a:xfrm>
                <a:off x="4220" y="1137"/>
                <a:ext cx="6" cy="554"/>
              </a:xfrm>
              <a:custGeom>
                <a:avLst/>
                <a:gdLst>
                  <a:gd name="T0" fmla="*/ 6 w 6"/>
                  <a:gd name="T1" fmla="*/ 6 h 554"/>
                  <a:gd name="T2" fmla="*/ 0 w 6"/>
                  <a:gd name="T3" fmla="*/ 0 h 554"/>
                  <a:gd name="T4" fmla="*/ 6 w 6"/>
                  <a:gd name="T5" fmla="*/ 554 h 554"/>
                  <a:gd name="T6" fmla="*/ 6 w 6"/>
                  <a:gd name="T7" fmla="*/ 6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54"/>
                  <a:gd name="T14" fmla="*/ 6 w 6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54">
                    <a:moveTo>
                      <a:pt x="6" y="6"/>
                    </a:moveTo>
                    <a:lnTo>
                      <a:pt x="0" y="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" name="Freeform 195"/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0 w 6"/>
                  <a:gd name="T1" fmla="*/ 0 h 560"/>
                  <a:gd name="T2" fmla="*/ 6 w 6"/>
                  <a:gd name="T3" fmla="*/ 554 h 560"/>
                  <a:gd name="T4" fmla="*/ 0 w 6"/>
                  <a:gd name="T5" fmla="*/ 560 h 560"/>
                  <a:gd name="T6" fmla="*/ 0 w 6"/>
                  <a:gd name="T7" fmla="*/ 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60"/>
                  <a:gd name="T14" fmla="*/ 6 w 6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60">
                    <a:moveTo>
                      <a:pt x="0" y="0"/>
                    </a:moveTo>
                    <a:lnTo>
                      <a:pt x="6" y="554"/>
                    </a:lnTo>
                    <a:lnTo>
                      <a:pt x="0" y="5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" name="Freeform 196"/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6 w 6"/>
                  <a:gd name="T1" fmla="*/ 6 h 560"/>
                  <a:gd name="T2" fmla="*/ 0 w 6"/>
                  <a:gd name="T3" fmla="*/ 0 h 560"/>
                  <a:gd name="T4" fmla="*/ 0 w 6"/>
                  <a:gd name="T5" fmla="*/ 560 h 560"/>
                  <a:gd name="T6" fmla="*/ 6 w 6"/>
                  <a:gd name="T7" fmla="*/ 554 h 560"/>
                  <a:gd name="T8" fmla="*/ 6 w 6"/>
                  <a:gd name="T9" fmla="*/ 6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560"/>
                  <a:gd name="T17" fmla="*/ 6 w 6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560">
                    <a:moveTo>
                      <a:pt x="6" y="6"/>
                    </a:moveTo>
                    <a:lnTo>
                      <a:pt x="0" y="0"/>
                    </a:lnTo>
                    <a:lnTo>
                      <a:pt x="0" y="56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" name="Freeform 197"/>
              <p:cNvSpPr>
                <a:spLocks/>
              </p:cNvSpPr>
              <p:nvPr/>
            </p:nvSpPr>
            <p:spPr bwMode="auto">
              <a:xfrm>
                <a:off x="4220" y="1691"/>
                <a:ext cx="583" cy="6"/>
              </a:xfrm>
              <a:custGeom>
                <a:avLst/>
                <a:gdLst>
                  <a:gd name="T0" fmla="*/ 6 w 583"/>
                  <a:gd name="T1" fmla="*/ 0 h 6"/>
                  <a:gd name="T2" fmla="*/ 0 w 583"/>
                  <a:gd name="T3" fmla="*/ 6 h 6"/>
                  <a:gd name="T4" fmla="*/ 583 w 583"/>
                  <a:gd name="T5" fmla="*/ 0 h 6"/>
                  <a:gd name="T6" fmla="*/ 6 w 58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6"/>
                  <a:gd name="T14" fmla="*/ 583 w 58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6">
                    <a:moveTo>
                      <a:pt x="6" y="0"/>
                    </a:moveTo>
                    <a:lnTo>
                      <a:pt x="0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" name="Freeform 198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0 w 588"/>
                  <a:gd name="T1" fmla="*/ 6 h 6"/>
                  <a:gd name="T2" fmla="*/ 583 w 588"/>
                  <a:gd name="T3" fmla="*/ 0 h 6"/>
                  <a:gd name="T4" fmla="*/ 588 w 588"/>
                  <a:gd name="T5" fmla="*/ 6 h 6"/>
                  <a:gd name="T6" fmla="*/ 0 w 588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0" y="6"/>
                    </a:moveTo>
                    <a:lnTo>
                      <a:pt x="583" y="0"/>
                    </a:lnTo>
                    <a:lnTo>
                      <a:pt x="58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7" name="Freeform 199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6 w 588"/>
                  <a:gd name="T1" fmla="*/ 0 h 6"/>
                  <a:gd name="T2" fmla="*/ 0 w 588"/>
                  <a:gd name="T3" fmla="*/ 6 h 6"/>
                  <a:gd name="T4" fmla="*/ 588 w 588"/>
                  <a:gd name="T5" fmla="*/ 6 h 6"/>
                  <a:gd name="T6" fmla="*/ 583 w 588"/>
                  <a:gd name="T7" fmla="*/ 0 h 6"/>
                  <a:gd name="T8" fmla="*/ 6 w 58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6" y="0"/>
                    </a:moveTo>
                    <a:lnTo>
                      <a:pt x="0" y="6"/>
                    </a:lnTo>
                    <a:lnTo>
                      <a:pt x="588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8" name="Freeform 200"/>
              <p:cNvSpPr>
                <a:spLocks/>
              </p:cNvSpPr>
              <p:nvPr/>
            </p:nvSpPr>
            <p:spPr bwMode="auto">
              <a:xfrm>
                <a:off x="4803" y="1697"/>
                <a:ext cx="5" cy="76"/>
              </a:xfrm>
              <a:custGeom>
                <a:avLst/>
                <a:gdLst>
                  <a:gd name="T0" fmla="*/ 0 w 5"/>
                  <a:gd name="T1" fmla="*/ 69 h 76"/>
                  <a:gd name="T2" fmla="*/ 5 w 5"/>
                  <a:gd name="T3" fmla="*/ 76 h 76"/>
                  <a:gd name="T4" fmla="*/ 0 w 5"/>
                  <a:gd name="T5" fmla="*/ 0 h 76"/>
                  <a:gd name="T6" fmla="*/ 0 w 5"/>
                  <a:gd name="T7" fmla="*/ 69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6"/>
                  <a:gd name="T14" fmla="*/ 5 w 5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6">
                    <a:moveTo>
                      <a:pt x="0" y="69"/>
                    </a:moveTo>
                    <a:lnTo>
                      <a:pt x="5" y="76"/>
                    </a:lnTo>
                    <a:lnTo>
                      <a:pt x="0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" name="Freeform 201"/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5 w 5"/>
                  <a:gd name="T1" fmla="*/ 82 h 82"/>
                  <a:gd name="T2" fmla="*/ 0 w 5"/>
                  <a:gd name="T3" fmla="*/ 6 h 82"/>
                  <a:gd name="T4" fmla="*/ 5 w 5"/>
                  <a:gd name="T5" fmla="*/ 0 h 82"/>
                  <a:gd name="T6" fmla="*/ 5 w 5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82"/>
                  <a:gd name="T14" fmla="*/ 5 w 5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82">
                    <a:moveTo>
                      <a:pt x="5" y="82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0" name="Freeform 202"/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0 w 5"/>
                  <a:gd name="T1" fmla="*/ 75 h 82"/>
                  <a:gd name="T2" fmla="*/ 5 w 5"/>
                  <a:gd name="T3" fmla="*/ 82 h 82"/>
                  <a:gd name="T4" fmla="*/ 5 w 5"/>
                  <a:gd name="T5" fmla="*/ 0 h 82"/>
                  <a:gd name="T6" fmla="*/ 0 w 5"/>
                  <a:gd name="T7" fmla="*/ 6 h 82"/>
                  <a:gd name="T8" fmla="*/ 0 w 5"/>
                  <a:gd name="T9" fmla="*/ 75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82"/>
                  <a:gd name="T17" fmla="*/ 5 w 5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82">
                    <a:moveTo>
                      <a:pt x="0" y="75"/>
                    </a:moveTo>
                    <a:lnTo>
                      <a:pt x="5" y="8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1" name="Freeform 203"/>
              <p:cNvSpPr>
                <a:spLocks/>
              </p:cNvSpPr>
              <p:nvPr/>
            </p:nvSpPr>
            <p:spPr bwMode="auto">
              <a:xfrm>
                <a:off x="4226" y="1691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2" name="Freeform 204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3" name="Freeform 205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4" name="Freeform 206"/>
              <p:cNvSpPr>
                <a:spLocks/>
              </p:cNvSpPr>
              <p:nvPr/>
            </p:nvSpPr>
            <p:spPr bwMode="auto">
              <a:xfrm>
                <a:off x="4220" y="1691"/>
                <a:ext cx="6" cy="75"/>
              </a:xfrm>
              <a:custGeom>
                <a:avLst/>
                <a:gdLst>
                  <a:gd name="T0" fmla="*/ 6 w 6"/>
                  <a:gd name="T1" fmla="*/ 6 h 75"/>
                  <a:gd name="T2" fmla="*/ 0 w 6"/>
                  <a:gd name="T3" fmla="*/ 0 h 75"/>
                  <a:gd name="T4" fmla="*/ 6 w 6"/>
                  <a:gd name="T5" fmla="*/ 75 h 75"/>
                  <a:gd name="T6" fmla="*/ 6 w 6"/>
                  <a:gd name="T7" fmla="*/ 6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6"/>
                    </a:moveTo>
                    <a:lnTo>
                      <a:pt x="0" y="0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5" name="Freeform 207"/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0 w 6"/>
                  <a:gd name="T1" fmla="*/ 0 h 82"/>
                  <a:gd name="T2" fmla="*/ 6 w 6"/>
                  <a:gd name="T3" fmla="*/ 75 h 82"/>
                  <a:gd name="T4" fmla="*/ 0 w 6"/>
                  <a:gd name="T5" fmla="*/ 82 h 82"/>
                  <a:gd name="T6" fmla="*/ 0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0"/>
                    </a:moveTo>
                    <a:lnTo>
                      <a:pt x="6" y="75"/>
                    </a:lnTo>
                    <a:lnTo>
                      <a:pt x="0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6" name="Freeform 208"/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6 w 6"/>
                  <a:gd name="T1" fmla="*/ 6 h 82"/>
                  <a:gd name="T2" fmla="*/ 0 w 6"/>
                  <a:gd name="T3" fmla="*/ 0 h 82"/>
                  <a:gd name="T4" fmla="*/ 0 w 6"/>
                  <a:gd name="T5" fmla="*/ 82 h 82"/>
                  <a:gd name="T6" fmla="*/ 6 w 6"/>
                  <a:gd name="T7" fmla="*/ 75 h 82"/>
                  <a:gd name="T8" fmla="*/ 6 w 6"/>
                  <a:gd name="T9" fmla="*/ 6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6"/>
                    </a:moveTo>
                    <a:lnTo>
                      <a:pt x="0" y="0"/>
                    </a:lnTo>
                    <a:lnTo>
                      <a:pt x="0" y="82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7" name="Freeform 209"/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8" name="Freeform 210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" name="Freeform 211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0" name="Freeform 212"/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1" name="Freeform 213"/>
              <p:cNvSpPr>
                <a:spLocks/>
              </p:cNvSpPr>
              <p:nvPr/>
            </p:nvSpPr>
            <p:spPr bwMode="auto">
              <a:xfrm>
                <a:off x="4401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2" name="Freeform 214"/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3" name="Freeform 215"/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4" name="Freeform 216"/>
              <p:cNvSpPr>
                <a:spLocks/>
              </p:cNvSpPr>
              <p:nvPr/>
            </p:nvSpPr>
            <p:spPr bwMode="auto">
              <a:xfrm>
                <a:off x="4331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" name="Freeform 217"/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" name="Freeform 218"/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" name="Freeform 219"/>
              <p:cNvSpPr>
                <a:spLocks/>
              </p:cNvSpPr>
              <p:nvPr/>
            </p:nvSpPr>
            <p:spPr bwMode="auto">
              <a:xfrm>
                <a:off x="4331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" name="Freeform 220"/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" name="Freeform 221"/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" name="Freeform 222"/>
              <p:cNvSpPr>
                <a:spLocks/>
              </p:cNvSpPr>
              <p:nvPr/>
            </p:nvSpPr>
            <p:spPr bwMode="auto">
              <a:xfrm>
                <a:off x="4337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" name="Freeform 223"/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" name="Freeform 224"/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3" name="Freeform 225"/>
              <p:cNvSpPr>
                <a:spLocks/>
              </p:cNvSpPr>
              <p:nvPr/>
            </p:nvSpPr>
            <p:spPr bwMode="auto">
              <a:xfrm>
                <a:off x="4692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4" name="Freeform 226"/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5" name="Freeform 227"/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6" name="Freeform 228"/>
              <p:cNvSpPr>
                <a:spLocks/>
              </p:cNvSpPr>
              <p:nvPr/>
            </p:nvSpPr>
            <p:spPr bwMode="auto">
              <a:xfrm>
                <a:off x="4622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7" name="Freeform 229"/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8" name="Freeform 230"/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9" name="Freeform 231"/>
              <p:cNvSpPr>
                <a:spLocks/>
              </p:cNvSpPr>
              <p:nvPr/>
            </p:nvSpPr>
            <p:spPr bwMode="auto">
              <a:xfrm>
                <a:off x="4622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" name="Freeform 232"/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" name="Freeform 233"/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" name="Freeform 234"/>
              <p:cNvSpPr>
                <a:spLocks/>
              </p:cNvSpPr>
              <p:nvPr/>
            </p:nvSpPr>
            <p:spPr bwMode="auto">
              <a:xfrm>
                <a:off x="4628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" name="Freeform 235"/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" name="Freeform 236"/>
              <p:cNvSpPr>
                <a:spLocks/>
              </p:cNvSpPr>
              <p:nvPr/>
            </p:nvSpPr>
            <p:spPr bwMode="auto">
              <a:xfrm>
                <a:off x="4514" y="1300"/>
                <a:ext cx="73" cy="158"/>
              </a:xfrm>
              <a:custGeom>
                <a:avLst/>
                <a:gdLst>
                  <a:gd name="T0" fmla="*/ 0 w 73"/>
                  <a:gd name="T1" fmla="*/ 158 h 158"/>
                  <a:gd name="T2" fmla="*/ 4 w 73"/>
                  <a:gd name="T3" fmla="*/ 158 h 158"/>
                  <a:gd name="T4" fmla="*/ 8 w 73"/>
                  <a:gd name="T5" fmla="*/ 157 h 158"/>
                  <a:gd name="T6" fmla="*/ 12 w 73"/>
                  <a:gd name="T7" fmla="*/ 157 h 158"/>
                  <a:gd name="T8" fmla="*/ 16 w 73"/>
                  <a:gd name="T9" fmla="*/ 156 h 158"/>
                  <a:gd name="T10" fmla="*/ 19 w 73"/>
                  <a:gd name="T11" fmla="*/ 155 h 158"/>
                  <a:gd name="T12" fmla="*/ 23 w 73"/>
                  <a:gd name="T13" fmla="*/ 154 h 158"/>
                  <a:gd name="T14" fmla="*/ 27 w 73"/>
                  <a:gd name="T15" fmla="*/ 153 h 158"/>
                  <a:gd name="T16" fmla="*/ 30 w 73"/>
                  <a:gd name="T17" fmla="*/ 151 h 158"/>
                  <a:gd name="T18" fmla="*/ 34 w 73"/>
                  <a:gd name="T19" fmla="*/ 149 h 158"/>
                  <a:gd name="T20" fmla="*/ 37 w 73"/>
                  <a:gd name="T21" fmla="*/ 147 h 158"/>
                  <a:gd name="T22" fmla="*/ 40 w 73"/>
                  <a:gd name="T23" fmla="*/ 145 h 158"/>
                  <a:gd name="T24" fmla="*/ 43 w 73"/>
                  <a:gd name="T25" fmla="*/ 143 h 158"/>
                  <a:gd name="T26" fmla="*/ 46 w 73"/>
                  <a:gd name="T27" fmla="*/ 140 h 158"/>
                  <a:gd name="T28" fmla="*/ 49 w 73"/>
                  <a:gd name="T29" fmla="*/ 138 h 158"/>
                  <a:gd name="T30" fmla="*/ 52 w 73"/>
                  <a:gd name="T31" fmla="*/ 135 h 158"/>
                  <a:gd name="T32" fmla="*/ 55 w 73"/>
                  <a:gd name="T33" fmla="*/ 132 h 158"/>
                  <a:gd name="T34" fmla="*/ 57 w 73"/>
                  <a:gd name="T35" fmla="*/ 129 h 158"/>
                  <a:gd name="T36" fmla="*/ 59 w 73"/>
                  <a:gd name="T37" fmla="*/ 125 h 158"/>
                  <a:gd name="T38" fmla="*/ 61 w 73"/>
                  <a:gd name="T39" fmla="*/ 122 h 158"/>
                  <a:gd name="T40" fmla="*/ 63 w 73"/>
                  <a:gd name="T41" fmla="*/ 119 h 158"/>
                  <a:gd name="T42" fmla="*/ 65 w 73"/>
                  <a:gd name="T43" fmla="*/ 115 h 158"/>
                  <a:gd name="T44" fmla="*/ 67 w 73"/>
                  <a:gd name="T45" fmla="*/ 111 h 158"/>
                  <a:gd name="T46" fmla="*/ 68 w 73"/>
                  <a:gd name="T47" fmla="*/ 107 h 158"/>
                  <a:gd name="T48" fmla="*/ 70 w 73"/>
                  <a:gd name="T49" fmla="*/ 103 h 158"/>
                  <a:gd name="T50" fmla="*/ 71 w 73"/>
                  <a:gd name="T51" fmla="*/ 100 h 158"/>
                  <a:gd name="T52" fmla="*/ 72 w 73"/>
                  <a:gd name="T53" fmla="*/ 95 h 158"/>
                  <a:gd name="T54" fmla="*/ 72 w 73"/>
                  <a:gd name="T55" fmla="*/ 91 h 158"/>
                  <a:gd name="T56" fmla="*/ 73 w 73"/>
                  <a:gd name="T57" fmla="*/ 87 h 158"/>
                  <a:gd name="T58" fmla="*/ 73 w 73"/>
                  <a:gd name="T59" fmla="*/ 83 h 158"/>
                  <a:gd name="T60" fmla="*/ 73 w 73"/>
                  <a:gd name="T61" fmla="*/ 79 h 158"/>
                  <a:gd name="T62" fmla="*/ 73 w 73"/>
                  <a:gd name="T63" fmla="*/ 75 h 158"/>
                  <a:gd name="T64" fmla="*/ 73 w 73"/>
                  <a:gd name="T65" fmla="*/ 71 h 158"/>
                  <a:gd name="T66" fmla="*/ 72 w 73"/>
                  <a:gd name="T67" fmla="*/ 67 h 158"/>
                  <a:gd name="T68" fmla="*/ 72 w 73"/>
                  <a:gd name="T69" fmla="*/ 63 h 158"/>
                  <a:gd name="T70" fmla="*/ 71 w 73"/>
                  <a:gd name="T71" fmla="*/ 59 h 158"/>
                  <a:gd name="T72" fmla="*/ 70 w 73"/>
                  <a:gd name="T73" fmla="*/ 55 h 158"/>
                  <a:gd name="T74" fmla="*/ 68 w 73"/>
                  <a:gd name="T75" fmla="*/ 51 h 158"/>
                  <a:gd name="T76" fmla="*/ 67 w 73"/>
                  <a:gd name="T77" fmla="*/ 47 h 158"/>
                  <a:gd name="T78" fmla="*/ 65 w 73"/>
                  <a:gd name="T79" fmla="*/ 43 h 158"/>
                  <a:gd name="T80" fmla="*/ 63 w 73"/>
                  <a:gd name="T81" fmla="*/ 40 h 158"/>
                  <a:gd name="T82" fmla="*/ 61 w 73"/>
                  <a:gd name="T83" fmla="*/ 36 h 158"/>
                  <a:gd name="T84" fmla="*/ 59 w 73"/>
                  <a:gd name="T85" fmla="*/ 33 h 158"/>
                  <a:gd name="T86" fmla="*/ 57 w 73"/>
                  <a:gd name="T87" fmla="*/ 30 h 158"/>
                  <a:gd name="T88" fmla="*/ 55 w 73"/>
                  <a:gd name="T89" fmla="*/ 26 h 158"/>
                  <a:gd name="T90" fmla="*/ 52 w 73"/>
                  <a:gd name="T91" fmla="*/ 23 h 158"/>
                  <a:gd name="T92" fmla="*/ 49 w 73"/>
                  <a:gd name="T93" fmla="*/ 20 h 158"/>
                  <a:gd name="T94" fmla="*/ 46 w 73"/>
                  <a:gd name="T95" fmla="*/ 18 h 158"/>
                  <a:gd name="T96" fmla="*/ 43 w 73"/>
                  <a:gd name="T97" fmla="*/ 15 h 158"/>
                  <a:gd name="T98" fmla="*/ 40 w 73"/>
                  <a:gd name="T99" fmla="*/ 13 h 158"/>
                  <a:gd name="T100" fmla="*/ 37 w 73"/>
                  <a:gd name="T101" fmla="*/ 11 h 158"/>
                  <a:gd name="T102" fmla="*/ 34 w 73"/>
                  <a:gd name="T103" fmla="*/ 9 h 158"/>
                  <a:gd name="T104" fmla="*/ 30 w 73"/>
                  <a:gd name="T105" fmla="*/ 7 h 158"/>
                  <a:gd name="T106" fmla="*/ 27 w 73"/>
                  <a:gd name="T107" fmla="*/ 6 h 158"/>
                  <a:gd name="T108" fmla="*/ 23 w 73"/>
                  <a:gd name="T109" fmla="*/ 4 h 158"/>
                  <a:gd name="T110" fmla="*/ 19 w 73"/>
                  <a:gd name="T111" fmla="*/ 3 h 158"/>
                  <a:gd name="T112" fmla="*/ 16 w 73"/>
                  <a:gd name="T113" fmla="*/ 2 h 158"/>
                  <a:gd name="T114" fmla="*/ 12 w 73"/>
                  <a:gd name="T115" fmla="*/ 1 h 158"/>
                  <a:gd name="T116" fmla="*/ 8 w 73"/>
                  <a:gd name="T117" fmla="*/ 1 h 158"/>
                  <a:gd name="T118" fmla="*/ 4 w 73"/>
                  <a:gd name="T119" fmla="*/ 0 h 158"/>
                  <a:gd name="T120" fmla="*/ 0 w 73"/>
                  <a:gd name="T121" fmla="*/ 0 h 1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"/>
                  <a:gd name="T184" fmla="*/ 0 h 158"/>
                  <a:gd name="T185" fmla="*/ 73 w 73"/>
                  <a:gd name="T186" fmla="*/ 158 h 1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" h="158">
                    <a:moveTo>
                      <a:pt x="0" y="158"/>
                    </a:moveTo>
                    <a:lnTo>
                      <a:pt x="4" y="158"/>
                    </a:lnTo>
                    <a:lnTo>
                      <a:pt x="8" y="157"/>
                    </a:lnTo>
                    <a:lnTo>
                      <a:pt x="12" y="157"/>
                    </a:lnTo>
                    <a:lnTo>
                      <a:pt x="16" y="156"/>
                    </a:lnTo>
                    <a:lnTo>
                      <a:pt x="19" y="155"/>
                    </a:lnTo>
                    <a:lnTo>
                      <a:pt x="23" y="154"/>
                    </a:lnTo>
                    <a:lnTo>
                      <a:pt x="27" y="153"/>
                    </a:lnTo>
                    <a:lnTo>
                      <a:pt x="30" y="151"/>
                    </a:lnTo>
                    <a:lnTo>
                      <a:pt x="34" y="149"/>
                    </a:lnTo>
                    <a:lnTo>
                      <a:pt x="37" y="147"/>
                    </a:lnTo>
                    <a:lnTo>
                      <a:pt x="40" y="145"/>
                    </a:lnTo>
                    <a:lnTo>
                      <a:pt x="43" y="143"/>
                    </a:lnTo>
                    <a:lnTo>
                      <a:pt x="46" y="140"/>
                    </a:lnTo>
                    <a:lnTo>
                      <a:pt x="49" y="138"/>
                    </a:lnTo>
                    <a:lnTo>
                      <a:pt x="52" y="135"/>
                    </a:lnTo>
                    <a:lnTo>
                      <a:pt x="55" y="132"/>
                    </a:lnTo>
                    <a:lnTo>
                      <a:pt x="57" y="129"/>
                    </a:lnTo>
                    <a:lnTo>
                      <a:pt x="59" y="125"/>
                    </a:lnTo>
                    <a:lnTo>
                      <a:pt x="61" y="122"/>
                    </a:lnTo>
                    <a:lnTo>
                      <a:pt x="63" y="119"/>
                    </a:lnTo>
                    <a:lnTo>
                      <a:pt x="65" y="115"/>
                    </a:lnTo>
                    <a:lnTo>
                      <a:pt x="67" y="111"/>
                    </a:lnTo>
                    <a:lnTo>
                      <a:pt x="68" y="107"/>
                    </a:lnTo>
                    <a:lnTo>
                      <a:pt x="70" y="103"/>
                    </a:lnTo>
                    <a:lnTo>
                      <a:pt x="71" y="100"/>
                    </a:lnTo>
                    <a:lnTo>
                      <a:pt x="72" y="95"/>
                    </a:lnTo>
                    <a:lnTo>
                      <a:pt x="72" y="91"/>
                    </a:lnTo>
                    <a:lnTo>
                      <a:pt x="73" y="87"/>
                    </a:lnTo>
                    <a:lnTo>
                      <a:pt x="73" y="83"/>
                    </a:lnTo>
                    <a:lnTo>
                      <a:pt x="73" y="79"/>
                    </a:lnTo>
                    <a:lnTo>
                      <a:pt x="73" y="75"/>
                    </a:lnTo>
                    <a:lnTo>
                      <a:pt x="73" y="71"/>
                    </a:lnTo>
                    <a:lnTo>
                      <a:pt x="72" y="67"/>
                    </a:lnTo>
                    <a:lnTo>
                      <a:pt x="72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8" y="51"/>
                    </a:lnTo>
                    <a:lnTo>
                      <a:pt x="67" y="47"/>
                    </a:lnTo>
                    <a:lnTo>
                      <a:pt x="65" y="43"/>
                    </a:lnTo>
                    <a:lnTo>
                      <a:pt x="63" y="40"/>
                    </a:lnTo>
                    <a:lnTo>
                      <a:pt x="61" y="36"/>
                    </a:lnTo>
                    <a:lnTo>
                      <a:pt x="59" y="33"/>
                    </a:lnTo>
                    <a:lnTo>
                      <a:pt x="57" y="30"/>
                    </a:lnTo>
                    <a:lnTo>
                      <a:pt x="55" y="26"/>
                    </a:lnTo>
                    <a:lnTo>
                      <a:pt x="52" y="23"/>
                    </a:lnTo>
                    <a:lnTo>
                      <a:pt x="49" y="20"/>
                    </a:lnTo>
                    <a:lnTo>
                      <a:pt x="46" y="18"/>
                    </a:lnTo>
                    <a:lnTo>
                      <a:pt x="43" y="15"/>
                    </a:lnTo>
                    <a:lnTo>
                      <a:pt x="40" y="13"/>
                    </a:lnTo>
                    <a:lnTo>
                      <a:pt x="37" y="11"/>
                    </a:lnTo>
                    <a:lnTo>
                      <a:pt x="34" y="9"/>
                    </a:lnTo>
                    <a:lnTo>
                      <a:pt x="30" y="7"/>
                    </a:lnTo>
                    <a:lnTo>
                      <a:pt x="27" y="6"/>
                    </a:lnTo>
                    <a:lnTo>
                      <a:pt x="23" y="4"/>
                    </a:lnTo>
                    <a:lnTo>
                      <a:pt x="19" y="3"/>
                    </a:lnTo>
                    <a:lnTo>
                      <a:pt x="16" y="2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5" name="Freeform 237"/>
              <p:cNvSpPr>
                <a:spLocks/>
              </p:cNvSpPr>
              <p:nvPr/>
            </p:nvSpPr>
            <p:spPr bwMode="auto">
              <a:xfrm>
                <a:off x="4514" y="1307"/>
                <a:ext cx="68" cy="145"/>
              </a:xfrm>
              <a:custGeom>
                <a:avLst/>
                <a:gdLst>
                  <a:gd name="T0" fmla="*/ 0 w 68"/>
                  <a:gd name="T1" fmla="*/ 145 h 145"/>
                  <a:gd name="T2" fmla="*/ 4 w 68"/>
                  <a:gd name="T3" fmla="*/ 145 h 145"/>
                  <a:gd name="T4" fmla="*/ 8 w 68"/>
                  <a:gd name="T5" fmla="*/ 144 h 145"/>
                  <a:gd name="T6" fmla="*/ 11 w 68"/>
                  <a:gd name="T7" fmla="*/ 144 h 145"/>
                  <a:gd name="T8" fmla="*/ 15 w 68"/>
                  <a:gd name="T9" fmla="*/ 143 h 145"/>
                  <a:gd name="T10" fmla="*/ 18 w 68"/>
                  <a:gd name="T11" fmla="*/ 142 h 145"/>
                  <a:gd name="T12" fmla="*/ 22 w 68"/>
                  <a:gd name="T13" fmla="*/ 141 h 145"/>
                  <a:gd name="T14" fmla="*/ 25 w 68"/>
                  <a:gd name="T15" fmla="*/ 139 h 145"/>
                  <a:gd name="T16" fmla="*/ 29 w 68"/>
                  <a:gd name="T17" fmla="*/ 138 h 145"/>
                  <a:gd name="T18" fmla="*/ 32 w 68"/>
                  <a:gd name="T19" fmla="*/ 136 h 145"/>
                  <a:gd name="T20" fmla="*/ 35 w 68"/>
                  <a:gd name="T21" fmla="*/ 134 h 145"/>
                  <a:gd name="T22" fmla="*/ 38 w 68"/>
                  <a:gd name="T23" fmla="*/ 132 h 145"/>
                  <a:gd name="T24" fmla="*/ 41 w 68"/>
                  <a:gd name="T25" fmla="*/ 130 h 145"/>
                  <a:gd name="T26" fmla="*/ 44 w 68"/>
                  <a:gd name="T27" fmla="*/ 127 h 145"/>
                  <a:gd name="T28" fmla="*/ 47 w 68"/>
                  <a:gd name="T29" fmla="*/ 125 h 145"/>
                  <a:gd name="T30" fmla="*/ 49 w 68"/>
                  <a:gd name="T31" fmla="*/ 122 h 145"/>
                  <a:gd name="T32" fmla="*/ 51 w 68"/>
                  <a:gd name="T33" fmla="*/ 119 h 145"/>
                  <a:gd name="T34" fmla="*/ 54 w 68"/>
                  <a:gd name="T35" fmla="*/ 116 h 145"/>
                  <a:gd name="T36" fmla="*/ 56 w 68"/>
                  <a:gd name="T37" fmla="*/ 113 h 145"/>
                  <a:gd name="T38" fmla="*/ 58 w 68"/>
                  <a:gd name="T39" fmla="*/ 109 h 145"/>
                  <a:gd name="T40" fmla="*/ 60 w 68"/>
                  <a:gd name="T41" fmla="*/ 106 h 145"/>
                  <a:gd name="T42" fmla="*/ 61 w 68"/>
                  <a:gd name="T43" fmla="*/ 102 h 145"/>
                  <a:gd name="T44" fmla="*/ 63 w 68"/>
                  <a:gd name="T45" fmla="*/ 99 h 145"/>
                  <a:gd name="T46" fmla="*/ 64 w 68"/>
                  <a:gd name="T47" fmla="*/ 95 h 145"/>
                  <a:gd name="T48" fmla="*/ 65 w 68"/>
                  <a:gd name="T49" fmla="*/ 91 h 145"/>
                  <a:gd name="T50" fmla="*/ 66 w 68"/>
                  <a:gd name="T51" fmla="*/ 88 h 145"/>
                  <a:gd name="T52" fmla="*/ 66 w 68"/>
                  <a:gd name="T53" fmla="*/ 84 h 145"/>
                  <a:gd name="T54" fmla="*/ 67 w 68"/>
                  <a:gd name="T55" fmla="*/ 80 h 145"/>
                  <a:gd name="T56" fmla="*/ 67 w 68"/>
                  <a:gd name="T57" fmla="*/ 76 h 145"/>
                  <a:gd name="T58" fmla="*/ 68 w 68"/>
                  <a:gd name="T59" fmla="*/ 72 h 145"/>
                  <a:gd name="T60" fmla="*/ 67 w 68"/>
                  <a:gd name="T61" fmla="*/ 68 h 145"/>
                  <a:gd name="T62" fmla="*/ 67 w 68"/>
                  <a:gd name="T63" fmla="*/ 64 h 145"/>
                  <a:gd name="T64" fmla="*/ 66 w 68"/>
                  <a:gd name="T65" fmla="*/ 60 h 145"/>
                  <a:gd name="T66" fmla="*/ 66 w 68"/>
                  <a:gd name="T67" fmla="*/ 57 h 145"/>
                  <a:gd name="T68" fmla="*/ 65 w 68"/>
                  <a:gd name="T69" fmla="*/ 53 h 145"/>
                  <a:gd name="T70" fmla="*/ 64 w 68"/>
                  <a:gd name="T71" fmla="*/ 49 h 145"/>
                  <a:gd name="T72" fmla="*/ 63 w 68"/>
                  <a:gd name="T73" fmla="*/ 45 h 145"/>
                  <a:gd name="T74" fmla="*/ 61 w 68"/>
                  <a:gd name="T75" fmla="*/ 42 h 145"/>
                  <a:gd name="T76" fmla="*/ 60 w 68"/>
                  <a:gd name="T77" fmla="*/ 38 h 145"/>
                  <a:gd name="T78" fmla="*/ 58 w 68"/>
                  <a:gd name="T79" fmla="*/ 35 h 145"/>
                  <a:gd name="T80" fmla="*/ 56 w 68"/>
                  <a:gd name="T81" fmla="*/ 32 h 145"/>
                  <a:gd name="T82" fmla="*/ 54 w 68"/>
                  <a:gd name="T83" fmla="*/ 28 h 145"/>
                  <a:gd name="T84" fmla="*/ 51 w 68"/>
                  <a:gd name="T85" fmla="*/ 25 h 145"/>
                  <a:gd name="T86" fmla="*/ 49 w 68"/>
                  <a:gd name="T87" fmla="*/ 22 h 145"/>
                  <a:gd name="T88" fmla="*/ 47 w 68"/>
                  <a:gd name="T89" fmla="*/ 20 h 145"/>
                  <a:gd name="T90" fmla="*/ 44 w 68"/>
                  <a:gd name="T91" fmla="*/ 17 h 145"/>
                  <a:gd name="T92" fmla="*/ 41 w 68"/>
                  <a:gd name="T93" fmla="*/ 14 h 145"/>
                  <a:gd name="T94" fmla="*/ 38 w 68"/>
                  <a:gd name="T95" fmla="*/ 12 h 145"/>
                  <a:gd name="T96" fmla="*/ 35 w 68"/>
                  <a:gd name="T97" fmla="*/ 10 h 145"/>
                  <a:gd name="T98" fmla="*/ 32 w 68"/>
                  <a:gd name="T99" fmla="*/ 8 h 145"/>
                  <a:gd name="T100" fmla="*/ 29 w 68"/>
                  <a:gd name="T101" fmla="*/ 6 h 145"/>
                  <a:gd name="T102" fmla="*/ 25 w 68"/>
                  <a:gd name="T103" fmla="*/ 5 h 145"/>
                  <a:gd name="T104" fmla="*/ 22 w 68"/>
                  <a:gd name="T105" fmla="*/ 3 h 145"/>
                  <a:gd name="T106" fmla="*/ 18 w 68"/>
                  <a:gd name="T107" fmla="*/ 2 h 145"/>
                  <a:gd name="T108" fmla="*/ 15 w 68"/>
                  <a:gd name="T109" fmla="*/ 1 h 145"/>
                  <a:gd name="T110" fmla="*/ 11 w 68"/>
                  <a:gd name="T111" fmla="*/ 1 h 145"/>
                  <a:gd name="T112" fmla="*/ 8 w 68"/>
                  <a:gd name="T113" fmla="*/ 0 h 145"/>
                  <a:gd name="T114" fmla="*/ 4 w 68"/>
                  <a:gd name="T115" fmla="*/ 0 h 145"/>
                  <a:gd name="T116" fmla="*/ 0 w 68"/>
                  <a:gd name="T117" fmla="*/ 0 h 1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"/>
                  <a:gd name="T178" fmla="*/ 0 h 145"/>
                  <a:gd name="T179" fmla="*/ 68 w 68"/>
                  <a:gd name="T180" fmla="*/ 145 h 1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" h="145">
                    <a:moveTo>
                      <a:pt x="0" y="145"/>
                    </a:moveTo>
                    <a:lnTo>
                      <a:pt x="4" y="145"/>
                    </a:lnTo>
                    <a:lnTo>
                      <a:pt x="8" y="144"/>
                    </a:lnTo>
                    <a:lnTo>
                      <a:pt x="11" y="144"/>
                    </a:lnTo>
                    <a:lnTo>
                      <a:pt x="15" y="143"/>
                    </a:lnTo>
                    <a:lnTo>
                      <a:pt x="18" y="142"/>
                    </a:lnTo>
                    <a:lnTo>
                      <a:pt x="22" y="141"/>
                    </a:lnTo>
                    <a:lnTo>
                      <a:pt x="25" y="139"/>
                    </a:lnTo>
                    <a:lnTo>
                      <a:pt x="29" y="138"/>
                    </a:lnTo>
                    <a:lnTo>
                      <a:pt x="32" y="136"/>
                    </a:lnTo>
                    <a:lnTo>
                      <a:pt x="35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4" y="127"/>
                    </a:lnTo>
                    <a:lnTo>
                      <a:pt x="47" y="125"/>
                    </a:lnTo>
                    <a:lnTo>
                      <a:pt x="49" y="122"/>
                    </a:lnTo>
                    <a:lnTo>
                      <a:pt x="51" y="119"/>
                    </a:lnTo>
                    <a:lnTo>
                      <a:pt x="54" y="116"/>
                    </a:lnTo>
                    <a:lnTo>
                      <a:pt x="56" y="113"/>
                    </a:lnTo>
                    <a:lnTo>
                      <a:pt x="58" y="109"/>
                    </a:lnTo>
                    <a:lnTo>
                      <a:pt x="60" y="106"/>
                    </a:lnTo>
                    <a:lnTo>
                      <a:pt x="61" y="102"/>
                    </a:lnTo>
                    <a:lnTo>
                      <a:pt x="63" y="99"/>
                    </a:lnTo>
                    <a:lnTo>
                      <a:pt x="64" y="95"/>
                    </a:lnTo>
                    <a:lnTo>
                      <a:pt x="65" y="91"/>
                    </a:lnTo>
                    <a:lnTo>
                      <a:pt x="66" y="88"/>
                    </a:lnTo>
                    <a:lnTo>
                      <a:pt x="66" y="84"/>
                    </a:lnTo>
                    <a:lnTo>
                      <a:pt x="67" y="80"/>
                    </a:lnTo>
                    <a:lnTo>
                      <a:pt x="67" y="76"/>
                    </a:lnTo>
                    <a:lnTo>
                      <a:pt x="68" y="72"/>
                    </a:lnTo>
                    <a:lnTo>
                      <a:pt x="67" y="68"/>
                    </a:lnTo>
                    <a:lnTo>
                      <a:pt x="67" y="64"/>
                    </a:lnTo>
                    <a:lnTo>
                      <a:pt x="66" y="60"/>
                    </a:lnTo>
                    <a:lnTo>
                      <a:pt x="66" y="57"/>
                    </a:lnTo>
                    <a:lnTo>
                      <a:pt x="65" y="53"/>
                    </a:lnTo>
                    <a:lnTo>
                      <a:pt x="64" y="49"/>
                    </a:lnTo>
                    <a:lnTo>
                      <a:pt x="63" y="45"/>
                    </a:lnTo>
                    <a:lnTo>
                      <a:pt x="61" y="42"/>
                    </a:lnTo>
                    <a:lnTo>
                      <a:pt x="60" y="38"/>
                    </a:lnTo>
                    <a:lnTo>
                      <a:pt x="58" y="35"/>
                    </a:lnTo>
                    <a:lnTo>
                      <a:pt x="56" y="32"/>
                    </a:lnTo>
                    <a:lnTo>
                      <a:pt x="54" y="28"/>
                    </a:lnTo>
                    <a:lnTo>
                      <a:pt x="51" y="25"/>
                    </a:lnTo>
                    <a:lnTo>
                      <a:pt x="49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2"/>
                    </a:lnTo>
                    <a:lnTo>
                      <a:pt x="35" y="10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18" y="2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" name="Freeform 238"/>
              <p:cNvSpPr>
                <a:spLocks/>
              </p:cNvSpPr>
              <p:nvPr/>
            </p:nvSpPr>
            <p:spPr bwMode="auto">
              <a:xfrm>
                <a:off x="4448" y="1307"/>
                <a:ext cx="134" cy="145"/>
              </a:xfrm>
              <a:custGeom>
                <a:avLst/>
                <a:gdLst>
                  <a:gd name="T0" fmla="*/ 133 w 134"/>
                  <a:gd name="T1" fmla="*/ 68 h 145"/>
                  <a:gd name="T2" fmla="*/ 132 w 134"/>
                  <a:gd name="T3" fmla="*/ 60 h 145"/>
                  <a:gd name="T4" fmla="*/ 131 w 134"/>
                  <a:gd name="T5" fmla="*/ 53 h 145"/>
                  <a:gd name="T6" fmla="*/ 129 w 134"/>
                  <a:gd name="T7" fmla="*/ 45 h 145"/>
                  <a:gd name="T8" fmla="*/ 126 w 134"/>
                  <a:gd name="T9" fmla="*/ 38 h 145"/>
                  <a:gd name="T10" fmla="*/ 122 w 134"/>
                  <a:gd name="T11" fmla="*/ 32 h 145"/>
                  <a:gd name="T12" fmla="*/ 117 w 134"/>
                  <a:gd name="T13" fmla="*/ 25 h 145"/>
                  <a:gd name="T14" fmla="*/ 113 w 134"/>
                  <a:gd name="T15" fmla="*/ 20 h 145"/>
                  <a:gd name="T16" fmla="*/ 107 w 134"/>
                  <a:gd name="T17" fmla="*/ 14 h 145"/>
                  <a:gd name="T18" fmla="*/ 101 w 134"/>
                  <a:gd name="T19" fmla="*/ 10 h 145"/>
                  <a:gd name="T20" fmla="*/ 95 w 134"/>
                  <a:gd name="T21" fmla="*/ 6 h 145"/>
                  <a:gd name="T22" fmla="*/ 88 w 134"/>
                  <a:gd name="T23" fmla="*/ 3 h 145"/>
                  <a:gd name="T24" fmla="*/ 81 w 134"/>
                  <a:gd name="T25" fmla="*/ 1 h 145"/>
                  <a:gd name="T26" fmla="*/ 74 w 134"/>
                  <a:gd name="T27" fmla="*/ 0 h 145"/>
                  <a:gd name="T28" fmla="*/ 66 w 134"/>
                  <a:gd name="T29" fmla="*/ 0 h 145"/>
                  <a:gd name="T30" fmla="*/ 59 w 134"/>
                  <a:gd name="T31" fmla="*/ 0 h 145"/>
                  <a:gd name="T32" fmla="*/ 52 w 134"/>
                  <a:gd name="T33" fmla="*/ 1 h 145"/>
                  <a:gd name="T34" fmla="*/ 45 w 134"/>
                  <a:gd name="T35" fmla="*/ 3 h 145"/>
                  <a:gd name="T36" fmla="*/ 38 w 134"/>
                  <a:gd name="T37" fmla="*/ 6 h 145"/>
                  <a:gd name="T38" fmla="*/ 32 w 134"/>
                  <a:gd name="T39" fmla="*/ 10 h 145"/>
                  <a:gd name="T40" fmla="*/ 26 w 134"/>
                  <a:gd name="T41" fmla="*/ 14 h 145"/>
                  <a:gd name="T42" fmla="*/ 21 w 134"/>
                  <a:gd name="T43" fmla="*/ 20 h 145"/>
                  <a:gd name="T44" fmla="*/ 15 w 134"/>
                  <a:gd name="T45" fmla="*/ 25 h 145"/>
                  <a:gd name="T46" fmla="*/ 11 w 134"/>
                  <a:gd name="T47" fmla="*/ 32 h 145"/>
                  <a:gd name="T48" fmla="*/ 7 w 134"/>
                  <a:gd name="T49" fmla="*/ 38 h 145"/>
                  <a:gd name="T50" fmla="*/ 4 w 134"/>
                  <a:gd name="T51" fmla="*/ 45 h 145"/>
                  <a:gd name="T52" fmla="*/ 2 w 134"/>
                  <a:gd name="T53" fmla="*/ 53 h 145"/>
                  <a:gd name="T54" fmla="*/ 0 w 134"/>
                  <a:gd name="T55" fmla="*/ 60 h 145"/>
                  <a:gd name="T56" fmla="*/ 0 w 134"/>
                  <a:gd name="T57" fmla="*/ 68 h 145"/>
                  <a:gd name="T58" fmla="*/ 0 w 134"/>
                  <a:gd name="T59" fmla="*/ 76 h 145"/>
                  <a:gd name="T60" fmla="*/ 0 w 134"/>
                  <a:gd name="T61" fmla="*/ 84 h 145"/>
                  <a:gd name="T62" fmla="*/ 2 w 134"/>
                  <a:gd name="T63" fmla="*/ 91 h 145"/>
                  <a:gd name="T64" fmla="*/ 4 w 134"/>
                  <a:gd name="T65" fmla="*/ 99 h 145"/>
                  <a:gd name="T66" fmla="*/ 7 w 134"/>
                  <a:gd name="T67" fmla="*/ 106 h 145"/>
                  <a:gd name="T68" fmla="*/ 11 w 134"/>
                  <a:gd name="T69" fmla="*/ 113 h 145"/>
                  <a:gd name="T70" fmla="*/ 15 w 134"/>
                  <a:gd name="T71" fmla="*/ 119 h 145"/>
                  <a:gd name="T72" fmla="*/ 21 w 134"/>
                  <a:gd name="T73" fmla="*/ 125 h 145"/>
                  <a:gd name="T74" fmla="*/ 26 w 134"/>
                  <a:gd name="T75" fmla="*/ 130 h 145"/>
                  <a:gd name="T76" fmla="*/ 32 w 134"/>
                  <a:gd name="T77" fmla="*/ 134 h 145"/>
                  <a:gd name="T78" fmla="*/ 38 w 134"/>
                  <a:gd name="T79" fmla="*/ 138 h 145"/>
                  <a:gd name="T80" fmla="*/ 45 w 134"/>
                  <a:gd name="T81" fmla="*/ 141 h 145"/>
                  <a:gd name="T82" fmla="*/ 52 w 134"/>
                  <a:gd name="T83" fmla="*/ 143 h 145"/>
                  <a:gd name="T84" fmla="*/ 59 w 134"/>
                  <a:gd name="T85" fmla="*/ 144 h 145"/>
                  <a:gd name="T86" fmla="*/ 66 w 134"/>
                  <a:gd name="T87" fmla="*/ 145 h 145"/>
                  <a:gd name="T88" fmla="*/ 74 w 134"/>
                  <a:gd name="T89" fmla="*/ 144 h 145"/>
                  <a:gd name="T90" fmla="*/ 81 w 134"/>
                  <a:gd name="T91" fmla="*/ 143 h 145"/>
                  <a:gd name="T92" fmla="*/ 88 w 134"/>
                  <a:gd name="T93" fmla="*/ 141 h 145"/>
                  <a:gd name="T94" fmla="*/ 95 w 134"/>
                  <a:gd name="T95" fmla="*/ 138 h 145"/>
                  <a:gd name="T96" fmla="*/ 101 w 134"/>
                  <a:gd name="T97" fmla="*/ 134 h 145"/>
                  <a:gd name="T98" fmla="*/ 107 w 134"/>
                  <a:gd name="T99" fmla="*/ 130 h 145"/>
                  <a:gd name="T100" fmla="*/ 113 w 134"/>
                  <a:gd name="T101" fmla="*/ 125 h 145"/>
                  <a:gd name="T102" fmla="*/ 117 w 134"/>
                  <a:gd name="T103" fmla="*/ 119 h 145"/>
                  <a:gd name="T104" fmla="*/ 122 w 134"/>
                  <a:gd name="T105" fmla="*/ 113 h 145"/>
                  <a:gd name="T106" fmla="*/ 126 w 134"/>
                  <a:gd name="T107" fmla="*/ 106 h 145"/>
                  <a:gd name="T108" fmla="*/ 129 w 134"/>
                  <a:gd name="T109" fmla="*/ 99 h 145"/>
                  <a:gd name="T110" fmla="*/ 131 w 134"/>
                  <a:gd name="T111" fmla="*/ 91 h 145"/>
                  <a:gd name="T112" fmla="*/ 132 w 134"/>
                  <a:gd name="T113" fmla="*/ 84 h 145"/>
                  <a:gd name="T114" fmla="*/ 133 w 134"/>
                  <a:gd name="T115" fmla="*/ 76 h 14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4"/>
                  <a:gd name="T175" fmla="*/ 0 h 145"/>
                  <a:gd name="T176" fmla="*/ 134 w 134"/>
                  <a:gd name="T177" fmla="*/ 145 h 14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4" h="145">
                    <a:moveTo>
                      <a:pt x="134" y="72"/>
                    </a:moveTo>
                    <a:lnTo>
                      <a:pt x="133" y="68"/>
                    </a:lnTo>
                    <a:lnTo>
                      <a:pt x="133" y="64"/>
                    </a:lnTo>
                    <a:lnTo>
                      <a:pt x="132" y="60"/>
                    </a:lnTo>
                    <a:lnTo>
                      <a:pt x="132" y="57"/>
                    </a:lnTo>
                    <a:lnTo>
                      <a:pt x="131" y="53"/>
                    </a:lnTo>
                    <a:lnTo>
                      <a:pt x="130" y="49"/>
                    </a:lnTo>
                    <a:lnTo>
                      <a:pt x="129" y="45"/>
                    </a:lnTo>
                    <a:lnTo>
                      <a:pt x="127" y="42"/>
                    </a:lnTo>
                    <a:lnTo>
                      <a:pt x="126" y="38"/>
                    </a:lnTo>
                    <a:lnTo>
                      <a:pt x="124" y="35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7" y="25"/>
                    </a:lnTo>
                    <a:lnTo>
                      <a:pt x="115" y="22"/>
                    </a:lnTo>
                    <a:lnTo>
                      <a:pt x="113" y="20"/>
                    </a:lnTo>
                    <a:lnTo>
                      <a:pt x="110" y="17"/>
                    </a:lnTo>
                    <a:lnTo>
                      <a:pt x="107" y="14"/>
                    </a:lnTo>
                    <a:lnTo>
                      <a:pt x="104" y="12"/>
                    </a:lnTo>
                    <a:lnTo>
                      <a:pt x="101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1" y="5"/>
                    </a:lnTo>
                    <a:lnTo>
                      <a:pt x="88" y="3"/>
                    </a:lnTo>
                    <a:lnTo>
                      <a:pt x="84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2" y="1"/>
                    </a:lnTo>
                    <a:lnTo>
                      <a:pt x="48" y="2"/>
                    </a:lnTo>
                    <a:lnTo>
                      <a:pt x="45" y="3"/>
                    </a:lnTo>
                    <a:lnTo>
                      <a:pt x="42" y="5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21" y="20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3" y="28"/>
                    </a:lnTo>
                    <a:lnTo>
                      <a:pt x="11" y="32"/>
                    </a:lnTo>
                    <a:lnTo>
                      <a:pt x="9" y="35"/>
                    </a:lnTo>
                    <a:lnTo>
                      <a:pt x="7" y="38"/>
                    </a:lnTo>
                    <a:lnTo>
                      <a:pt x="6" y="42"/>
                    </a:lnTo>
                    <a:lnTo>
                      <a:pt x="4" y="45"/>
                    </a:lnTo>
                    <a:lnTo>
                      <a:pt x="3" y="49"/>
                    </a:lnTo>
                    <a:lnTo>
                      <a:pt x="2" y="53"/>
                    </a:lnTo>
                    <a:lnTo>
                      <a:pt x="1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1" y="88"/>
                    </a:lnTo>
                    <a:lnTo>
                      <a:pt x="2" y="91"/>
                    </a:lnTo>
                    <a:lnTo>
                      <a:pt x="3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7" y="106"/>
                    </a:lnTo>
                    <a:lnTo>
                      <a:pt x="9" y="109"/>
                    </a:lnTo>
                    <a:lnTo>
                      <a:pt x="11" y="113"/>
                    </a:lnTo>
                    <a:lnTo>
                      <a:pt x="13" y="116"/>
                    </a:lnTo>
                    <a:lnTo>
                      <a:pt x="15" y="119"/>
                    </a:lnTo>
                    <a:lnTo>
                      <a:pt x="18" y="122"/>
                    </a:lnTo>
                    <a:lnTo>
                      <a:pt x="21" y="125"/>
                    </a:lnTo>
                    <a:lnTo>
                      <a:pt x="23" y="127"/>
                    </a:lnTo>
                    <a:lnTo>
                      <a:pt x="26" y="130"/>
                    </a:lnTo>
                    <a:lnTo>
                      <a:pt x="29" y="132"/>
                    </a:lnTo>
                    <a:lnTo>
                      <a:pt x="32" y="134"/>
                    </a:lnTo>
                    <a:lnTo>
                      <a:pt x="35" y="136"/>
                    </a:lnTo>
                    <a:lnTo>
                      <a:pt x="38" y="138"/>
                    </a:lnTo>
                    <a:lnTo>
                      <a:pt x="42" y="139"/>
                    </a:lnTo>
                    <a:lnTo>
                      <a:pt x="45" y="141"/>
                    </a:lnTo>
                    <a:lnTo>
                      <a:pt x="48" y="142"/>
                    </a:lnTo>
                    <a:lnTo>
                      <a:pt x="52" y="143"/>
                    </a:lnTo>
                    <a:lnTo>
                      <a:pt x="56" y="144"/>
                    </a:lnTo>
                    <a:lnTo>
                      <a:pt x="59" y="144"/>
                    </a:lnTo>
                    <a:lnTo>
                      <a:pt x="63" y="145"/>
                    </a:lnTo>
                    <a:lnTo>
                      <a:pt x="66" y="145"/>
                    </a:lnTo>
                    <a:lnTo>
                      <a:pt x="70" y="145"/>
                    </a:lnTo>
                    <a:lnTo>
                      <a:pt x="74" y="144"/>
                    </a:lnTo>
                    <a:lnTo>
                      <a:pt x="77" y="144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8" y="141"/>
                    </a:lnTo>
                    <a:lnTo>
                      <a:pt x="91" y="139"/>
                    </a:lnTo>
                    <a:lnTo>
                      <a:pt x="95" y="138"/>
                    </a:lnTo>
                    <a:lnTo>
                      <a:pt x="98" y="136"/>
                    </a:lnTo>
                    <a:lnTo>
                      <a:pt x="101" y="134"/>
                    </a:lnTo>
                    <a:lnTo>
                      <a:pt x="104" y="132"/>
                    </a:lnTo>
                    <a:lnTo>
                      <a:pt x="107" y="130"/>
                    </a:lnTo>
                    <a:lnTo>
                      <a:pt x="110" y="127"/>
                    </a:lnTo>
                    <a:lnTo>
                      <a:pt x="113" y="125"/>
                    </a:lnTo>
                    <a:lnTo>
                      <a:pt x="115" y="122"/>
                    </a:lnTo>
                    <a:lnTo>
                      <a:pt x="117" y="119"/>
                    </a:lnTo>
                    <a:lnTo>
                      <a:pt x="120" y="116"/>
                    </a:lnTo>
                    <a:lnTo>
                      <a:pt x="122" y="113"/>
                    </a:lnTo>
                    <a:lnTo>
                      <a:pt x="124" y="109"/>
                    </a:lnTo>
                    <a:lnTo>
                      <a:pt x="126" y="106"/>
                    </a:lnTo>
                    <a:lnTo>
                      <a:pt x="127" y="102"/>
                    </a:lnTo>
                    <a:lnTo>
                      <a:pt x="129" y="99"/>
                    </a:lnTo>
                    <a:lnTo>
                      <a:pt x="130" y="95"/>
                    </a:lnTo>
                    <a:lnTo>
                      <a:pt x="131" y="91"/>
                    </a:lnTo>
                    <a:lnTo>
                      <a:pt x="132" y="88"/>
                    </a:lnTo>
                    <a:lnTo>
                      <a:pt x="132" y="84"/>
                    </a:lnTo>
                    <a:lnTo>
                      <a:pt x="133" y="80"/>
                    </a:lnTo>
                    <a:lnTo>
                      <a:pt x="133" y="76"/>
                    </a:lnTo>
                    <a:lnTo>
                      <a:pt x="13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7" name="Freeform 239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8" name="Freeform 240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9" name="Freeform 241"/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0" name="Freeform 242"/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1" name="Freeform 243"/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2" name="Freeform 244"/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3" name="Freeform 245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4" name="Freeform 246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5" name="Freeform 247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6" name="Freeform 248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7" name="Freeform 249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8" name="Freeform 250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9" name="Freeform 251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0" name="Freeform 252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1" name="Rectangle 253"/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2" name="Rectangle 254"/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3" name="Freeform 255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4" name="Freeform 256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" name="Freeform 257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6" name="Freeform 258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7" name="Freeform 259"/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" name="Freeform 260"/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9" name="Freeform 261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0" name="Freeform 262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1" name="Freeform 263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" name="Freeform 264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" name="Freeform 265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" name="Freeform 266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5" name="Freeform 267"/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6" name="Freeform 268"/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" name="Freeform 269"/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" name="Freeform 270"/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" name="Freeform 271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" name="Freeform 272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" name="Freeform 273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" name="Freeform 274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" name="Freeform 275"/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" name="Freeform 276"/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" name="Freeform 277"/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" name="Freeform 278"/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" name="Freeform 279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" name="Freeform 280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" name="Freeform 281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" name="Freeform 282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" name="Freeform 283"/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" name="Freeform 284"/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" name="Freeform 285"/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" name="Freeform 286"/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" name="Freeform 287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" name="Freeform 288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" name="Freeform 289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" name="Freeform 290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" name="Freeform 291"/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" name="Freeform 292"/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" name="Freeform 293"/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" name="Freeform 294"/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" name="Freeform 295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4" name="Freeform 296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5" name="Freeform 297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6" name="Freeform 298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7" name="Freeform 299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8" name="Freeform 300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9" name="Freeform 301"/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" name="Freeform 302"/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" name="Freeform 303"/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" name="Freeform 304"/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" name="Rectangle 305"/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" name="Rectangle 306"/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" name="Freeform 307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" name="Freeform 308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" name="Freeform 309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" name="Freeform 310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" name="Freeform 311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0" name="Freeform 312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" name="Freeform 313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" name="Freeform 314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" name="Freeform 315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" name="Freeform 316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5" name="Rectangle 317"/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6" name="Rectangle 318"/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" name="Freeform 319"/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" name="Freeform 320"/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9" name="Group 321"/>
              <p:cNvGrpSpPr>
                <a:grpSpLocks/>
              </p:cNvGrpSpPr>
              <p:nvPr/>
            </p:nvGrpSpPr>
            <p:grpSpPr bwMode="auto">
              <a:xfrm>
                <a:off x="4454" y="1307"/>
                <a:ext cx="121" cy="28"/>
                <a:chOff x="4514" y="1307"/>
                <a:chExt cx="121" cy="28"/>
              </a:xfrm>
            </p:grpSpPr>
            <p:sp>
              <p:nvSpPr>
                <p:cNvPr id="2813" name="Rectangle 322"/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4" name="Rectangle 323"/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5" name="Freeform 324"/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" name="Freeform 325"/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7" name="Freeform 326"/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8" name="Freeform 327"/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9" name="Freeform 328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0" name="Freeform 329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" name="Freeform 330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" name="Freeform 331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" name="Freeform 332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" name="Freeform 333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" name="Freeform 334"/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" name="Freeform 335"/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7" name="Freeform 336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" name="Freeform 337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" name="Freeform 338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" name="Freeform 339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" name="Freeform 340"/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" name="Freeform 341"/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" name="Freeform 342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" name="Freeform 343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" name="Freeform 344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" name="Freeform 345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" name="Freeform 346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" name="Freeform 347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" name="Freeform 348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" name="Freeform 349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" name="Freeform 350"/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" name="Freeform 351"/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" name="Freeform 352"/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" name="Freeform 353"/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" name="Rectangle 354"/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" name="Rectangle 355"/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" name="Freeform 356"/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" name="Freeform 357"/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9" name="Freeform 358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0" name="Freeform 359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1" name="Freeform 360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2" name="Freeform 361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3" name="Freeform 362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4" name="Freeform 363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5" name="Freeform 364"/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6" name="Freeform 365"/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7" name="Freeform 366"/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8" name="Freeform 367"/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9" name="Freeform 368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0" name="Freeform 369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1" name="Freeform 370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2" name="Freeform 371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3" name="Freeform 372"/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4" name="Freeform 373"/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5" name="Freeform 374"/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6" name="Freeform 375"/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7" name="Freeform 376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8" name="Freeform 377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9" name="Freeform 378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0" name="Freeform 379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1" name="Freeform 380"/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2" name="Freeform 381"/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3" name="Freeform 382"/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4" name="Freeform 383"/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5" name="Freeform 384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" name="Freeform 385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7" name="Freeform 386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8" name="Freeform 387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" name="Freeform 388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0" name="Freeform 389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" name="Freeform 390"/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2" name="Freeform 391"/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" name="Freeform 392"/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4" name="Freeform 393"/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5" name="Rectangle 394"/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6" name="Rectangle 395"/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7" name="Freeform 396"/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" name="Freeform 397"/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9" name="Freeform 398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0" name="Freeform 399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1" name="Freeform 400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" name="Freeform 401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" name="Freeform 402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4" name="Freeform 403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5" name="Freeform 404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6" name="Freeform 405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7" name="Rectangle 406"/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8" name="Rectangle 407"/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" name="Freeform 408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0" name="Freeform 409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" name="Rectangle 411"/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" name="Freeform 412"/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" name="Freeform 413"/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" name="Freeform 414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" name="Freeform 415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" name="Freeform 416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" name="Freeform 417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" name="Freeform 418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" name="Freeform 419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" name="Freeform 420"/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" name="Freeform 421"/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" name="Freeform 422"/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" name="Freeform 423"/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" name="Freeform 424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" name="Freeform 425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" name="Freeform 426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" name="Freeform 427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" name="Freeform 428"/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" name="Freeform 429"/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" name="Freeform 430"/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" name="Freeform 431"/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" name="Freeform 432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" name="Freeform 433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" name="Freeform 434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" name="Freeform 435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" name="Freeform 436"/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" name="Freeform 437"/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" name="Freeform 438"/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" name="Freeform 439"/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" name="Freeform 440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" name="Freeform 441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" name="Freeform 442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" name="Freeform 443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5" name="Freeform 444"/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" name="Freeform 445"/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" name="Freeform 446"/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" name="Freeform 447"/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" name="Freeform 448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" name="Freeform 449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1" name="Freeform 450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2" name="Freeform 451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3" name="Freeform 452"/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4" name="Freeform 453"/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5" name="Freeform 454"/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6" name="Freeform 455"/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7" name="Freeform 456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8" name="Freeform 457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" name="Freeform 458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" name="Freeform 459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1" name="Freeform 460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2" name="Freeform 461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3" name="Freeform 462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4" name="Freeform 463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5" name="Freeform 464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6" name="Freeform 465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7" name="Freeform 466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8" name="Freeform 467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9" name="Freeform 468"/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0" name="Freeform 469"/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1" name="Freeform 470"/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2" name="Freeform 471"/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3" name="Freeform 472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4" name="Freeform 473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5" name="Freeform 474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6" name="Freeform 475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7" name="Freeform 476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8" name="Freeform 477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9" name="Freeform 478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0" name="Freeform 479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1" name="Freeform 480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2" name="Freeform 481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3" name="Freeform 482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4" name="Freeform 483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5" name="Freeform 484"/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6" name="Freeform 485"/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7" name="Freeform 486"/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" name="Freeform 487"/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" name="Freeform 488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" name="Freeform 489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" name="Freeform 490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" name="Freeform 491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" name="Freeform 492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" name="Freeform 493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" name="Freeform 494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" name="Freeform 495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" name="Freeform 496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" name="Freeform 497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" name="Freeform 498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" name="Freeform 499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" name="Freeform 500"/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" name="Freeform 501"/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" name="Freeform 502"/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" name="Freeform 503"/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" name="Freeform 504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" name="Freeform 505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" name="Freeform 506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" name="Freeform 507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" name="Freeform 508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" name="Freeform 509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" name="Freeform 510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" name="Freeform 511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" name="Freeform 512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" name="Freeform 513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" name="Freeform 514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" name="Freeform 515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" name="Freeform 516"/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" name="Freeform 517"/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" name="Freeform 518"/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" name="Freeform 519"/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" name="Freeform 520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" name="Freeform 521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10" name="Group 522"/>
              <p:cNvGrpSpPr>
                <a:grpSpLocks/>
              </p:cNvGrpSpPr>
              <p:nvPr/>
            </p:nvGrpSpPr>
            <p:grpSpPr bwMode="auto">
              <a:xfrm>
                <a:off x="4442" y="1333"/>
                <a:ext cx="145" cy="50"/>
                <a:chOff x="4502" y="1333"/>
                <a:chExt cx="145" cy="50"/>
              </a:xfrm>
            </p:grpSpPr>
            <p:sp>
              <p:nvSpPr>
                <p:cNvPr id="2613" name="Freeform 523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4" name="Freeform 524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5" name="Freeform 525"/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" name="Freeform 526"/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" name="Freeform 527"/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" name="Freeform 528"/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" name="Freeform 529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" name="Freeform 530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" name="Freeform 531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2" name="Freeform 532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3" name="Freeform 533"/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4" name="Freeform 534"/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5" name="Freeform 535"/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6" name="Freeform 536"/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7" name="Freeform 537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8" name="Freeform 538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9" name="Freeform 539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0" name="Freeform 540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1" name="Freeform 541"/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2" name="Freeform 542"/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3" name="Freeform 543"/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4" name="Freeform 544"/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5" name="Freeform 545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6" name="Freeform 546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7" name="Freeform 547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8" name="Freeform 548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9" name="Freeform 549"/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0" name="Freeform 550"/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1" name="Freeform 551"/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2" name="Freeform 552"/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3" name="Freeform 553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4" name="Freeform 554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5" name="Freeform 555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6" name="Freeform 556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7" name="Freeform 557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8" name="Freeform 558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49" name="Freeform 559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0" name="Freeform 560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1" name="Freeform 561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2" name="Freeform 562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3" name="Freeform 563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4" name="Freeform 564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5" name="Freeform 565"/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6" name="Freeform 566"/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7" name="Freeform 567"/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8" name="Freeform 568"/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9" name="Freeform 569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0" name="Freeform 570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1" name="Freeform 571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2" name="Freeform 572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3" name="Freeform 573"/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4" name="Freeform 574"/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5" name="Freeform 575"/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6" name="Freeform 576"/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7" name="Freeform 577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8" name="Freeform 578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9" name="Freeform 579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0" name="Freeform 580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1" name="Freeform 581"/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2" name="Freeform 582"/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3" name="Freeform 583"/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4" name="Freeform 584"/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5" name="Freeform 585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6" name="Freeform 586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7" name="Freeform 587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8" name="Freeform 588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79" name="Freeform 589"/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0" name="Freeform 590"/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1" name="Freeform 591"/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2" name="Freeform 592"/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3" name="Freeform 593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4" name="Freeform 594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5" name="Freeform 595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6" name="Freeform 596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7" name="Freeform 597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8" name="Freeform 598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9" name="Freeform 599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0" name="Freeform 600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1" name="Freeform 601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2" name="Freeform 602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3" name="Freeform 603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4" name="Freeform 604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5" name="Freeform 605"/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6" name="Freeform 606"/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7" name="Freeform 607"/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8" name="Freeform 608"/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9" name="Freeform 609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0" name="Freeform 610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1" name="Freeform 611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2" name="Freeform 612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3" name="Freeform 613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4" name="Freeform 614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5" name="Freeform 615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6" name="Freeform 616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7" name="Freeform 617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8" name="Freeform 618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9" name="Freeform 619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0" name="Freeform 620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1" name="Freeform 621"/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2" name="Freeform 622"/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3" name="Freeform 623"/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4" name="Freeform 624"/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5" name="Freeform 625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6" name="Freeform 626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7" name="Freeform 627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8" name="Freeform 628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9" name="Freeform 629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0" name="Freeform 630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1" name="Freeform 631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2" name="Freeform 632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3" name="Freeform 633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4" name="Freeform 634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5" name="Freeform 635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6" name="Freeform 636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7" name="Freeform 637"/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8" name="Freeform 638"/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9" name="Freeform 639"/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0" name="Freeform 640"/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1" name="Freeform 641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2" name="Freeform 642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3" name="Freeform 643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4" name="Freeform 644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5" name="Freeform 645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6" name="Freeform 646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7" name="Freeform 647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8" name="Freeform 648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9" name="Freeform 649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0" name="Freeform 650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1" name="Freeform 651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2" name="Freeform 652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3" name="Freeform 653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" name="Freeform 654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5" name="Freeform 655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6" name="Freeform 656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7" name="Freeform 657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8" name="Freeform 658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9" name="Freeform 659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0" name="Freeform 660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1" name="Freeform 661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2" name="Freeform 662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3" name="Rectangle 663"/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4" name="Rectangle 664"/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" name="Freeform 665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6" name="Freeform 666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7" name="Rectangle 667"/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8" name="Rectangle 668"/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9" name="Freeform 669"/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0" name="Freeform 670"/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1" name="Freeform 671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2" name="Freeform 672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3" name="Freeform 673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4" name="Freeform 674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5" name="Freeform 675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6" name="Freeform 676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" name="Freeform 677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" name="Freeform 678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9" name="Rectangle 679"/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0" name="Rectangle 680"/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1" name="Freeform 681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2" name="Freeform 682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3" name="Rectangle 683"/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4" name="Rectangle 684"/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5" name="Freeform 685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6" name="Freeform 686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7" name="Freeform 687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8" name="Freeform 688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9" name="Freeform 689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0" name="Freeform 690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1" name="Freeform 691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2" name="Freeform 692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3" name="Freeform 693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4" name="Freeform 694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5" name="Rectangle 695"/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" name="Rectangle 696"/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" name="Freeform 697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" name="Freeform 698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" name="Rectangle 699"/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" name="Rectangle 700"/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" name="Freeform 701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" name="Freeform 702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" name="Freeform 703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" name="Freeform 704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" name="Freeform 705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" name="Freeform 706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" name="Freeform 707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" name="Freeform 708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9" name="Rectangle 709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0" name="Rectangle 710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1" name="Rectangle 711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2" name="Rectangle 712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3" name="Rectangle 713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" name="Rectangle 714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" name="Rectangle 715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" name="Rectangle 716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" name="Freeform 717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8" name="Freeform 718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9" name="Freeform 719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" name="Freeform 720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1" name="Freeform 721"/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2" name="Freeform 722"/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11" name="Group 723"/>
              <p:cNvGrpSpPr>
                <a:grpSpLocks/>
              </p:cNvGrpSpPr>
              <p:nvPr/>
            </p:nvGrpSpPr>
            <p:grpSpPr bwMode="auto">
              <a:xfrm>
                <a:off x="4442" y="1379"/>
                <a:ext cx="145" cy="50"/>
                <a:chOff x="4502" y="1379"/>
                <a:chExt cx="145" cy="50"/>
              </a:xfrm>
            </p:grpSpPr>
            <p:sp>
              <p:nvSpPr>
                <p:cNvPr id="2413" name="Freeform 724"/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4" name="Freeform 725"/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5" name="Freeform 726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6" name="Freeform 727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7" name="Rectangle 728"/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8" name="Rectangle 729"/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9" name="Freeform 730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0" name="Freeform 731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1" name="Rectangle 732"/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2" name="Rectangle 733"/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" name="Freeform 734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4" name="Freeform 735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" name="Freeform 736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6" name="Freeform 737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7" name="Freeform 738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8" name="Freeform 739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9" name="Freeform 740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0" name="Freeform 741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1" name="Freeform 742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2" name="Freeform 743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3" name="Rectangle 744"/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4" name="Rectangle 745"/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5" name="Freeform 746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6" name="Freeform 747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7" name="Rectangle 748"/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8" name="Rectangle 749"/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9" name="Freeform 750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0" name="Freeform 751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1" name="Freeform 752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2" name="Freeform 753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3" name="Freeform 754"/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4" name="Freeform 755"/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5" name="Freeform 756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6" name="Freeform 757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7" name="Freeform 758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8" name="Freeform 759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9" name="Rectangle 760"/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0" name="Rectangle 761"/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1" name="Freeform 762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2" name="Freeform 763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3" name="Rectangle 764"/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4" name="Rectangle 765"/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5" name="Freeform 766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6" name="Freeform 767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7" name="Freeform 768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8" name="Freeform 769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" name="Freeform 770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" name="Freeform 771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" name="Freeform 772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" name="Freeform 773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" name="Freeform 774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" name="Freeform 775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" name="Rectangle 776"/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" name="Rectangle 777"/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" name="Freeform 778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" name="Freeform 779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" name="Rectangle 780"/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" name="Rectangle 781"/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" name="Freeform 782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" name="Freeform 783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" name="Freeform 784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" name="Freeform 785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" name="Freeform 786"/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" name="Freeform 787"/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" name="Freeform 788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" name="Freeform 789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" name="Freeform 790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" name="Freeform 791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" name="Freeform 792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" name="Freeform 793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" name="Freeform 794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" name="Freeform 795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" name="Freeform 796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" name="Freeform 797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" name="Freeform 798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" name="Freeform 799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" name="Freeform 800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" name="Freeform 801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" name="Freeform 802"/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" name="Freeform 803"/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" name="Freeform 804"/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" name="Freeform 805"/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" name="Freeform 806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6" name="Freeform 807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7" name="Freeform 808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8" name="Freeform 809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9" name="Freeform 810"/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0" name="Freeform 811"/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1" name="Freeform 812"/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2" name="Freeform 813"/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3" name="Freeform 814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4" name="Freeform 815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5" name="Freeform 816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6" name="Freeform 817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7" name="Freeform 818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8" name="Freeform 819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" name="Freeform 820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0" name="Freeform 821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1" name="Freeform 822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2" name="Freeform 823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3" name="Freeform 824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4" name="Freeform 825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5" name="Freeform 826"/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6" name="Freeform 827"/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7" name="Freeform 828"/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8" name="Freeform 829"/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9" name="Freeform 830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0" name="Freeform 831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1" name="Freeform 832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2" name="Freeform 833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3" name="Freeform 834"/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4" name="Freeform 835"/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5" name="Freeform 836"/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6" name="Freeform 837"/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7" name="Freeform 838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8" name="Freeform 839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" name="Freeform 840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0" name="Freeform 841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1" name="Freeform 842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2" name="Freeform 843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3" name="Freeform 844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4" name="Freeform 845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5" name="Freeform 846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6" name="Freeform 847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7" name="Freeform 848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8" name="Freeform 849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39" name="Freeform 850"/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" name="Freeform 851"/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1" name="Freeform 852"/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2" name="Freeform 853"/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3" name="Freeform 854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4" name="Freeform 855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5" name="Freeform 856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6" name="Freeform 857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7" name="Freeform 858"/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8" name="Freeform 859"/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9" name="Freeform 860"/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" name="Freeform 861"/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1" name="Freeform 862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2" name="Freeform 863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3" name="Freeform 864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4" name="Freeform 865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5" name="Freeform 866"/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6" name="Freeform 867"/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7" name="Freeform 868"/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8" name="Freeform 869"/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9" name="Freeform 870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0" name="Freeform 871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" name="Freeform 872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" name="Freeform 873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" name="Freeform 874"/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" name="Freeform 875"/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" name="Freeform 876"/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" name="Freeform 877"/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" name="Freeform 878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" name="Freeform 879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" name="Freeform 880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" name="Freeform 881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" name="Freeform 882"/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" name="Freeform 883"/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3" name="Freeform 884"/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4" name="Freeform 885"/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5" name="Freeform 886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6" name="Freeform 887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7" name="Freeform 888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8" name="Freeform 889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9" name="Freeform 890"/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0" name="Freeform 891"/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" name="Freeform 892"/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" name="Freeform 893"/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" name="Freeform 894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" name="Freeform 895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" name="Freeform 896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" name="Freeform 897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" name="Freeform 898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" name="Freeform 899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" name="Freeform 900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" name="Freeform 901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" name="Freeform 902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" name="Freeform 903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" name="Freeform 904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4" name="Freeform 905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5" name="Freeform 906"/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6" name="Freeform 907"/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7" name="Freeform 908"/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8" name="Freeform 909"/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" name="Freeform 910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" name="Freeform 911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" name="Freeform 912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" name="Freeform 913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" name="Freeform 914"/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4" name="Freeform 915"/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" name="Freeform 916"/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6" name="Freeform 917"/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7" name="Freeform 918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8" name="Freeform 919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9" name="Freeform 920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0" name="Freeform 921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1" name="Freeform 922"/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2" name="Freeform 923"/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12" name="Group 924"/>
              <p:cNvGrpSpPr>
                <a:grpSpLocks/>
              </p:cNvGrpSpPr>
              <p:nvPr/>
            </p:nvGrpSpPr>
            <p:grpSpPr bwMode="auto">
              <a:xfrm>
                <a:off x="4458" y="1426"/>
                <a:ext cx="115" cy="27"/>
                <a:chOff x="4518" y="1426"/>
                <a:chExt cx="115" cy="27"/>
              </a:xfrm>
            </p:grpSpPr>
            <p:sp>
              <p:nvSpPr>
                <p:cNvPr id="2213" name="Freeform 925"/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4" name="Freeform 926"/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5" name="Freeform 927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6" name="Freeform 928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7" name="Rectangle 929"/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" name="Rectangle 930"/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" name="Freeform 931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" name="Freeform 932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1" name="Rectangle 933"/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2" name="Rectangle 934"/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3" name="Freeform 935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4" name="Freeform 936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5" name="Freeform 937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" name="Freeform 938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" name="Freeform 939"/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" name="Freeform 940"/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" name="Freeform 941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" name="Freeform 942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" name="Freeform 943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" name="Freeform 944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" name="Rectangle 945"/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" name="Rectangle 946"/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" name="Freeform 947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6" name="Freeform 948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7" name="Rectangle 949"/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" name="Rectangle 950"/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" name="Freeform 951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" name="Freeform 952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" name="Freeform 953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" name="Freeform 954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" name="Freeform 955"/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" name="Freeform 956"/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" name="Freeform 957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" name="Freeform 958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" name="Freeform 959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8" name="Freeform 960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9" name="Freeform 961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" name="Freeform 962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" name="Freeform 963"/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2" name="Freeform 964"/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" name="Freeform 965"/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" name="Freeform 966"/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" name="Freeform 967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" name="Freeform 968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" name="Freeform 969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8" name="Freeform 970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9" name="Freeform 971"/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0" name="Freeform 972"/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1" name="Freeform 973"/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2" name="Freeform 974"/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3" name="Freeform 975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4" name="Freeform 976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" name="Freeform 977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" name="Freeform 978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" name="Freeform 979"/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" name="Freeform 980"/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" name="Freeform 981"/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" name="Freeform 982"/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" name="Freeform 983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" name="Freeform 984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3" name="Freeform 985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" name="Freeform 986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" name="Freeform 987"/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6" name="Freeform 988"/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7" name="Freeform 989"/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8" name="Freeform 990"/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9" name="Freeform 991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0" name="Freeform 992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1" name="Freeform 993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2" name="Freeform 994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3" name="Freeform 995"/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4" name="Freeform 996"/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5" name="Freeform 997"/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6" name="Freeform 998"/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7" name="Freeform 999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8" name="Freeform 1000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9" name="Freeform 1001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0" name="Freeform 1002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1" name="Freeform 1003"/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2" name="Freeform 1004"/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3" name="Freeform 1005"/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4" name="Freeform 1006"/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5" name="Freeform 1007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6" name="Freeform 1008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7" name="Freeform 1009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8" name="Freeform 1010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9" name="Freeform 1011"/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0" name="Freeform 1012"/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1" name="Freeform 1013"/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2" name="Freeform 1014"/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3" name="Freeform 1015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4" name="Freeform 1016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5" name="Rectangle 1017"/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6" name="Rectangle 1018"/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7" name="Freeform 1019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8" name="Freeform 1020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9" name="Rectangle 1021"/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0" name="Rectangle 1022"/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1" name="Freeform 1023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2" name="Freeform 1024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3" name="Freeform 1025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" name="Freeform 1026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5" name="Freeform 1027"/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6" name="Freeform 1028"/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7" name="Freeform 1029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8" name="Freeform 1030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9" name="Freeform 1031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0" name="Freeform 1032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1" name="Freeform 1033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2" name="Freeform 1034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3" name="Freeform 1035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4" name="Freeform 1036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5" name="Rectangle 1037"/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6" name="Rectangle 1038"/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7" name="Freeform 1039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8" name="Freeform 1040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9" name="Freeform 1041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0" name="Freeform 1042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1" name="Freeform 1043"/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2" name="Freeform 1044"/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3" name="Freeform 1045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4" name="Freeform 1046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" name="Freeform 1047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6" name="Freeform 1048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7" name="Freeform 1049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8" name="Freeform 1050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9" name="Freeform 1051"/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0" name="Freeform 1052"/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1" name="Freeform 1053"/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2" name="Freeform 1054"/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3" name="Freeform 1055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4" name="Freeform 1056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" name="Freeform 1057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6" name="Freeform 1058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7" name="Freeform 1059"/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8" name="Freeform 1060"/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9" name="Freeform 1061"/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0" name="Freeform 1062"/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1" name="Freeform 1063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2" name="Freeform 1064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3" name="Freeform 1065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4" name="Freeform 1066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" name="Freeform 1067"/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" name="Freeform 1068"/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" name="Freeform 1069"/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" name="Freeform 1070"/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9" name="Freeform 1071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0" name="Freeform 1072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1" name="Freeform 1073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2" name="Freeform 1074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3" name="Freeform 1075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4" name="Freeform 1076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5" name="Rectangle 1077"/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6" name="Rectangle 1078"/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7" name="Freeform 1079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8" name="Freeform 1080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9" name="Freeform 1081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0" name="Freeform 1082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1" name="Freeform 1083"/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2" name="Freeform 1084"/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3" name="Freeform 1085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4" name="Freeform 1086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5" name="Freeform 1087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6" name="Freeform 1088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" name="Freeform 1089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" name="Freeform 1090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" name="Freeform 1091"/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" name="Freeform 1092"/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" name="Freeform 1093"/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" name="Freeform 1094"/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" name="Freeform 1095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" name="Freeform 1096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" name="Freeform 1097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" name="Freeform 1098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" name="Freeform 1099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" name="Freeform 1100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" name="Freeform 1101"/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0" name="Freeform 1102"/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1" name="Freeform 1103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2" name="Freeform 1104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3" name="Rectangle 1105"/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4" name="Rectangle 1106"/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5" name="Freeform 1107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6" name="Freeform 1108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7" name="Rectangle 1109"/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8" name="Rectangle 1110"/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9" name="Freeform 1111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0" name="Freeform 1112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1" name="Freeform 1113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2" name="Freeform 1114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3" name="Freeform 1115"/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4" name="Freeform 1116"/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5" name="Freeform 1117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6" name="Freeform 1118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7" name="Freeform 1119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8" name="Freeform 1120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9" name="Freeform 1121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0" name="Freeform 1122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1" name="Freeform 1123"/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2" name="Freeform 1124"/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5" name="Group 1125"/>
            <p:cNvGrpSpPr>
              <a:grpSpLocks/>
            </p:cNvGrpSpPr>
            <p:nvPr/>
          </p:nvGrpSpPr>
          <p:grpSpPr bwMode="auto">
            <a:xfrm>
              <a:off x="3237" y="1452"/>
              <a:ext cx="1306" cy="1505"/>
              <a:chOff x="3297" y="1452"/>
              <a:chExt cx="1306" cy="1505"/>
            </a:xfrm>
          </p:grpSpPr>
          <p:sp>
            <p:nvSpPr>
              <p:cNvPr id="1765" name="Rectangle 1126"/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" name="Rectangle 1127"/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" name="Freeform 1128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" name="Freeform 1129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" name="Freeform 1130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" name="Freeform 1131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" name="Freeform 1132"/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" name="Freeform 1133"/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" name="Freeform 1134"/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" name="Freeform 1135"/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" name="Freeform 1136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" name="Freeform 1137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" name="Freeform 1138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" name="Freeform 1139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" name="Freeform 1140"/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" name="Freeform 1141"/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" name="Freeform 1142"/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" name="Freeform 1143"/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" name="Freeform 1144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" name="Freeform 1145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" name="Freeform 1146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" name="Freeform 1147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" name="Freeform 1148"/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" name="Freeform 1149"/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" name="Freeform 1150"/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" name="Freeform 1151"/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" name="Freeform 1152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" name="Freeform 1153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" name="Freeform 1154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" name="Freeform 1155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" name="Freeform 1156"/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" name="Freeform 1157"/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" name="Freeform 1158"/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" name="Freeform 1159"/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9" name="Freeform 1160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0" name="Freeform 1161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1" name="Freeform 1162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" name="Freeform 1163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" name="Freeform 1164"/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4" name="Freeform 1165"/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5" name="Freeform 1166"/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" name="Freeform 1167"/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" name="Freeform 1168"/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" name="Freeform 1169"/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" name="Rectangle 1170"/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" name="Rectangle 1171"/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" name="Freeform 1172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" name="Freeform 1173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" name="Freeform 1174"/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" name="Freeform 1175"/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" name="Freeform 1176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" name="Freeform 1177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" name="Freeform 1178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" name="Freeform 1179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" name="Freeform 1180"/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" name="Freeform 1181"/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1" name="Freeform 1182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" name="Freeform 1183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" name="Rectangle 1184"/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" name="Rectangle 1185"/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" name="Freeform 1186"/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1"/>
                  <a:gd name="T11" fmla="*/ 4 w 4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" name="Freeform 1187"/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" name="Freeform 1188"/>
              <p:cNvSpPr>
                <a:spLocks/>
              </p:cNvSpPr>
              <p:nvPr/>
            </p:nvSpPr>
            <p:spPr bwMode="auto">
              <a:xfrm>
                <a:off x="3297" y="2579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5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5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3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6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2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5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" name="Freeform 1189"/>
              <p:cNvSpPr>
                <a:spLocks/>
              </p:cNvSpPr>
              <p:nvPr/>
            </p:nvSpPr>
            <p:spPr bwMode="auto">
              <a:xfrm>
                <a:off x="3297" y="2894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4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4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5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3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4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" name="Freeform 1190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" name="Freeform 1191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" name="Freeform 1192"/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" name="Freeform 1193"/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" name="Freeform 1194"/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" name="Freeform 1195"/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" name="Freeform 1196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" name="Freeform 1197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7" name="Freeform 1198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" name="Freeform 1199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" name="Freeform 1200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" name="Freeform 1201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" name="Freeform 1202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2" name="Freeform 1203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" name="Rectangle 1204"/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" name="Rectangle 1205"/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" name="Freeform 1206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" name="Freeform 1207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" name="Freeform 1208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" name="Freeform 1209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" name="Freeform 1210"/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" name="Freeform 1211"/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" name="Freeform 1212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" name="Freeform 1213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" name="Freeform 1214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" name="Freeform 1215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" name="Freeform 1216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" name="Freeform 1217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" name="Freeform 1218"/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" name="Freeform 1219"/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" name="Freeform 1220"/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" name="Freeform 1221"/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1" name="Freeform 1222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2" name="Freeform 1223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3" name="Freeform 1224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" name="Freeform 1225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" name="Freeform 1226"/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" name="Freeform 1227"/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" name="Freeform 1228"/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" name="Freeform 1229"/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" name="Freeform 1230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" name="Freeform 1231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" name="Freeform 1232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" name="Freeform 1233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" name="Freeform 1234"/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" name="Freeform 1235"/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" name="Freeform 1236"/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" name="Freeform 1237"/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7" name="Freeform 1238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8" name="Freeform 1239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9" name="Freeform 1240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0" name="Freeform 1241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" name="Freeform 1242"/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2" name="Freeform 1243"/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" name="Freeform 1244"/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" name="Freeform 1245"/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" name="Freeform 1246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" name="Freeform 1247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" name="Freeform 1248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" name="Freeform 1249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" name="Freeform 1250"/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" name="Freeform 1251"/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" name="Freeform 1252"/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" name="Freeform 1253"/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" name="Freeform 1254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" name="Freeform 1255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" name="Freeform 1256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" name="Freeform 1257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" name="Freeform 1258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" name="Freeform 1259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" name="Freeform 1260"/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" name="Freeform 1261"/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" name="Freeform 1262"/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" name="Freeform 1263"/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" name="Rectangle 1264"/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" name="Rectangle 1265"/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" name="Freeform 1266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" name="Freeform 1267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" name="Freeform 1268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" name="Freeform 1269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" name="Freeform 1270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" name="Freeform 1271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" name="Freeform 1272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" name="Freeform 1273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" name="Freeform 1274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" name="Freeform 1275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" name="Freeform 1276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" name="Freeform 1277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" name="Freeform 1278"/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" name="Freeform 1279"/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" name="Rectangle 1280"/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0" name="Rectangle 1281"/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1" name="Freeform 1282"/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2" name="Freeform 1283"/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3" name="Freeform 1284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4" name="Freeform 1285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" name="Freeform 1286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6" name="Freeform 1287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7" name="Freeform 1288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8" name="Freeform 1289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9" name="Freeform 1290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0" name="Freeform 1291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1" name="Rectangle 1292"/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2" name="Rectangle 1293"/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3" name="Freeform 1294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4" name="Freeform 1295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5" name="Freeform 1296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6" name="Freeform 1297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7" name="Freeform 1298"/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8" name="Freeform 1299"/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9" name="Freeform 1300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0" name="Freeform 1301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1" name="Freeform 1302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2" name="Freeform 1303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3" name="Freeform 1304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4" name="Freeform 1305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5" name="Freeform 1306"/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6" name="Freeform 1307"/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" name="Freeform 1308"/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" name="Freeform 1309"/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9" name="Freeform 1310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" name="Freeform 1311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1" name="Freeform 1312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2" name="Freeform 1313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3" name="Freeform 1314"/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4" name="Freeform 1315"/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" name="Rectangle 1316"/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" name="Rectangle 1317"/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" name="Freeform 1318"/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" name="Freeform 1319"/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" name="Rectangle 1320"/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" name="Rectangle 1321"/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" name="Freeform 1322"/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" name="Freeform 1323"/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" name="Freeform 1324"/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" name="Freeform 1325"/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" name="Group 1326"/>
            <p:cNvGrpSpPr>
              <a:grpSpLocks/>
            </p:cNvGrpSpPr>
            <p:nvPr/>
          </p:nvGrpSpPr>
          <p:grpSpPr bwMode="auto">
            <a:xfrm>
              <a:off x="2671" y="2292"/>
              <a:ext cx="1252" cy="961"/>
              <a:chOff x="2671" y="2292"/>
              <a:chExt cx="1252" cy="961"/>
            </a:xfrm>
          </p:grpSpPr>
          <p:sp>
            <p:nvSpPr>
              <p:cNvPr id="611" name="Freeform 1327"/>
              <p:cNvSpPr>
                <a:spLocks/>
              </p:cNvSpPr>
              <p:nvPr/>
            </p:nvSpPr>
            <p:spPr bwMode="auto">
              <a:xfrm>
                <a:off x="3047" y="2450"/>
                <a:ext cx="583" cy="7"/>
              </a:xfrm>
              <a:custGeom>
                <a:avLst/>
                <a:gdLst>
                  <a:gd name="T0" fmla="*/ 577 w 583"/>
                  <a:gd name="T1" fmla="*/ 7 h 7"/>
                  <a:gd name="T2" fmla="*/ 583 w 583"/>
                  <a:gd name="T3" fmla="*/ 0 h 7"/>
                  <a:gd name="T4" fmla="*/ 0 w 583"/>
                  <a:gd name="T5" fmla="*/ 7 h 7"/>
                  <a:gd name="T6" fmla="*/ 577 w 58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577" y="7"/>
                    </a:moveTo>
                    <a:lnTo>
                      <a:pt x="583" y="0"/>
                    </a:lnTo>
                    <a:lnTo>
                      <a:pt x="0" y="7"/>
                    </a:lnTo>
                    <a:lnTo>
                      <a:pt x="57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Freeform 1328"/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8 w 588"/>
                  <a:gd name="T1" fmla="*/ 0 h 7"/>
                  <a:gd name="T2" fmla="*/ 5 w 588"/>
                  <a:gd name="T3" fmla="*/ 7 h 7"/>
                  <a:gd name="T4" fmla="*/ 0 w 588"/>
                  <a:gd name="T5" fmla="*/ 0 h 7"/>
                  <a:gd name="T6" fmla="*/ 588 w 58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588" y="0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Freeform 1329"/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2 w 588"/>
                  <a:gd name="T1" fmla="*/ 7 h 7"/>
                  <a:gd name="T2" fmla="*/ 588 w 588"/>
                  <a:gd name="T3" fmla="*/ 0 h 7"/>
                  <a:gd name="T4" fmla="*/ 0 w 588"/>
                  <a:gd name="T5" fmla="*/ 0 h 7"/>
                  <a:gd name="T6" fmla="*/ 5 w 588"/>
                  <a:gd name="T7" fmla="*/ 7 h 7"/>
                  <a:gd name="T8" fmla="*/ 582 w 58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82" y="7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5" y="7"/>
                    </a:lnTo>
                    <a:lnTo>
                      <a:pt x="582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Freeform 1330"/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7 h 630"/>
                  <a:gd name="T2" fmla="*/ 0 w 5"/>
                  <a:gd name="T3" fmla="*/ 0 h 630"/>
                  <a:gd name="T4" fmla="*/ 5 w 5"/>
                  <a:gd name="T5" fmla="*/ 630 h 630"/>
                  <a:gd name="T6" fmla="*/ 5 w 5"/>
                  <a:gd name="T7" fmla="*/ 7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7"/>
                    </a:moveTo>
                    <a:lnTo>
                      <a:pt x="0" y="0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Freeform 1331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0 h 637"/>
                  <a:gd name="T2" fmla="*/ 5 w 5"/>
                  <a:gd name="T3" fmla="*/ 630 h 637"/>
                  <a:gd name="T4" fmla="*/ 0 w 5"/>
                  <a:gd name="T5" fmla="*/ 637 h 637"/>
                  <a:gd name="T6" fmla="*/ 0 w 5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0"/>
                    </a:moveTo>
                    <a:lnTo>
                      <a:pt x="5" y="630"/>
                    </a:lnTo>
                    <a:lnTo>
                      <a:pt x="0" y="6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Freeform 1332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5 w 5"/>
                  <a:gd name="T1" fmla="*/ 7 h 637"/>
                  <a:gd name="T2" fmla="*/ 0 w 5"/>
                  <a:gd name="T3" fmla="*/ 0 h 637"/>
                  <a:gd name="T4" fmla="*/ 0 w 5"/>
                  <a:gd name="T5" fmla="*/ 637 h 637"/>
                  <a:gd name="T6" fmla="*/ 5 w 5"/>
                  <a:gd name="T7" fmla="*/ 630 h 637"/>
                  <a:gd name="T8" fmla="*/ 5 w 5"/>
                  <a:gd name="T9" fmla="*/ 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5" y="7"/>
                    </a:moveTo>
                    <a:lnTo>
                      <a:pt x="0" y="0"/>
                    </a:lnTo>
                    <a:lnTo>
                      <a:pt x="0" y="637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Freeform 1333"/>
              <p:cNvSpPr>
                <a:spLocks/>
              </p:cNvSpPr>
              <p:nvPr/>
            </p:nvSpPr>
            <p:spPr bwMode="auto">
              <a:xfrm>
                <a:off x="3042" y="3080"/>
                <a:ext cx="582" cy="7"/>
              </a:xfrm>
              <a:custGeom>
                <a:avLst/>
                <a:gdLst>
                  <a:gd name="T0" fmla="*/ 5 w 582"/>
                  <a:gd name="T1" fmla="*/ 0 h 7"/>
                  <a:gd name="T2" fmla="*/ 0 w 582"/>
                  <a:gd name="T3" fmla="*/ 7 h 7"/>
                  <a:gd name="T4" fmla="*/ 582 w 582"/>
                  <a:gd name="T5" fmla="*/ 0 h 7"/>
                  <a:gd name="T6" fmla="*/ 5 w 58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7"/>
                  <a:gd name="T14" fmla="*/ 582 w 58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7">
                    <a:moveTo>
                      <a:pt x="5" y="0"/>
                    </a:moveTo>
                    <a:lnTo>
                      <a:pt x="0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Freeform 1334"/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2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2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Freeform 1335"/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5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2 w 588"/>
                  <a:gd name="T7" fmla="*/ 0 h 7"/>
                  <a:gd name="T8" fmla="*/ 5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Freeform 1336"/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623 h 630"/>
                  <a:gd name="T2" fmla="*/ 6 w 6"/>
                  <a:gd name="T3" fmla="*/ 630 h 630"/>
                  <a:gd name="T4" fmla="*/ 0 w 6"/>
                  <a:gd name="T5" fmla="*/ 0 h 630"/>
                  <a:gd name="T6" fmla="*/ 0 w 6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623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Freeform 1337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637 h 637"/>
                  <a:gd name="T2" fmla="*/ 0 w 6"/>
                  <a:gd name="T3" fmla="*/ 7 h 637"/>
                  <a:gd name="T4" fmla="*/ 6 w 6"/>
                  <a:gd name="T5" fmla="*/ 0 h 637"/>
                  <a:gd name="T6" fmla="*/ 6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637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6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1338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0 w 6"/>
                  <a:gd name="T1" fmla="*/ 630 h 637"/>
                  <a:gd name="T2" fmla="*/ 6 w 6"/>
                  <a:gd name="T3" fmla="*/ 637 h 637"/>
                  <a:gd name="T4" fmla="*/ 6 w 6"/>
                  <a:gd name="T5" fmla="*/ 0 h 637"/>
                  <a:gd name="T6" fmla="*/ 0 w 6"/>
                  <a:gd name="T7" fmla="*/ 7 h 637"/>
                  <a:gd name="T8" fmla="*/ 0 w 6"/>
                  <a:gd name="T9" fmla="*/ 63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0"/>
                    </a:moveTo>
                    <a:lnTo>
                      <a:pt x="6" y="637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6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Line 1339"/>
              <p:cNvSpPr>
                <a:spLocks noChangeShapeType="1"/>
              </p:cNvSpPr>
              <p:nvPr/>
            </p:nvSpPr>
            <p:spPr bwMode="auto">
              <a:xfrm flipV="1">
                <a:off x="3557" y="2453"/>
                <a:ext cx="1" cy="6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Line 1340"/>
              <p:cNvSpPr>
                <a:spLocks noChangeShapeType="1"/>
              </p:cNvSpPr>
              <p:nvPr/>
            </p:nvSpPr>
            <p:spPr bwMode="auto">
              <a:xfrm>
                <a:off x="35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Line 1341"/>
              <p:cNvSpPr>
                <a:spLocks noChangeShapeType="1"/>
              </p:cNvSpPr>
              <p:nvPr/>
            </p:nvSpPr>
            <p:spPr bwMode="auto">
              <a:xfrm>
                <a:off x="3565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Line 1342"/>
              <p:cNvSpPr>
                <a:spLocks noChangeShapeType="1"/>
              </p:cNvSpPr>
              <p:nvPr/>
            </p:nvSpPr>
            <p:spPr bwMode="auto">
              <a:xfrm>
                <a:off x="3573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Line 1343"/>
              <p:cNvSpPr>
                <a:spLocks noChangeShapeType="1"/>
              </p:cNvSpPr>
              <p:nvPr/>
            </p:nvSpPr>
            <p:spPr bwMode="auto">
              <a:xfrm>
                <a:off x="3599" y="2768"/>
                <a:ext cx="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Line 1344"/>
              <p:cNvSpPr>
                <a:spLocks noChangeShapeType="1"/>
              </p:cNvSpPr>
              <p:nvPr/>
            </p:nvSpPr>
            <p:spPr bwMode="auto">
              <a:xfrm>
                <a:off x="3606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Line 1345"/>
              <p:cNvSpPr>
                <a:spLocks noChangeShapeType="1"/>
              </p:cNvSpPr>
              <p:nvPr/>
            </p:nvSpPr>
            <p:spPr bwMode="auto">
              <a:xfrm>
                <a:off x="3632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Line 1346"/>
              <p:cNvSpPr>
                <a:spLocks noChangeShapeType="1"/>
              </p:cNvSpPr>
              <p:nvPr/>
            </p:nvSpPr>
            <p:spPr bwMode="auto">
              <a:xfrm>
                <a:off x="36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Line 1347"/>
              <p:cNvSpPr>
                <a:spLocks noChangeShapeType="1"/>
              </p:cNvSpPr>
              <p:nvPr/>
            </p:nvSpPr>
            <p:spPr bwMode="auto">
              <a:xfrm>
                <a:off x="3557" y="2690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Line 1348"/>
              <p:cNvSpPr>
                <a:spLocks noChangeShapeType="1"/>
              </p:cNvSpPr>
              <p:nvPr/>
            </p:nvSpPr>
            <p:spPr bwMode="auto">
              <a:xfrm>
                <a:off x="3574" y="2690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Line 1349"/>
              <p:cNvSpPr>
                <a:spLocks noChangeShapeType="1"/>
              </p:cNvSpPr>
              <p:nvPr/>
            </p:nvSpPr>
            <p:spPr bwMode="auto">
              <a:xfrm>
                <a:off x="3595" y="2690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Line 1350"/>
              <p:cNvSpPr>
                <a:spLocks noChangeShapeType="1"/>
              </p:cNvSpPr>
              <p:nvPr/>
            </p:nvSpPr>
            <p:spPr bwMode="auto">
              <a:xfrm>
                <a:off x="3617" y="2690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Line 1351"/>
              <p:cNvSpPr>
                <a:spLocks noChangeShapeType="1"/>
              </p:cNvSpPr>
              <p:nvPr/>
            </p:nvSpPr>
            <p:spPr bwMode="auto">
              <a:xfrm>
                <a:off x="3557" y="2847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Line 1352"/>
              <p:cNvSpPr>
                <a:spLocks noChangeShapeType="1"/>
              </p:cNvSpPr>
              <p:nvPr/>
            </p:nvSpPr>
            <p:spPr bwMode="auto">
              <a:xfrm>
                <a:off x="3574" y="2847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Line 1353"/>
              <p:cNvSpPr>
                <a:spLocks noChangeShapeType="1"/>
              </p:cNvSpPr>
              <p:nvPr/>
            </p:nvSpPr>
            <p:spPr bwMode="auto">
              <a:xfrm>
                <a:off x="3595" y="2847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Line 1354"/>
              <p:cNvSpPr>
                <a:spLocks noChangeShapeType="1"/>
              </p:cNvSpPr>
              <p:nvPr/>
            </p:nvSpPr>
            <p:spPr bwMode="auto">
              <a:xfrm>
                <a:off x="3617" y="2847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Freeform 1355"/>
              <p:cNvSpPr>
                <a:spLocks/>
              </p:cNvSpPr>
              <p:nvPr/>
            </p:nvSpPr>
            <p:spPr bwMode="auto">
              <a:xfrm>
                <a:off x="3231" y="2573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30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1 h 76"/>
                  <a:gd name="T20" fmla="*/ 35 w 70"/>
                  <a:gd name="T21" fmla="*/ 0 h 76"/>
                  <a:gd name="T22" fmla="*/ 30 w 70"/>
                  <a:gd name="T23" fmla="*/ 1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30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1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1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30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1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1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Freeform 1356"/>
              <p:cNvSpPr>
                <a:spLocks/>
              </p:cNvSpPr>
              <p:nvPr/>
            </p:nvSpPr>
            <p:spPr bwMode="auto">
              <a:xfrm>
                <a:off x="3231" y="2888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29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0 h 76"/>
                  <a:gd name="T20" fmla="*/ 35 w 70"/>
                  <a:gd name="T21" fmla="*/ 0 h 76"/>
                  <a:gd name="T22" fmla="*/ 30 w 70"/>
                  <a:gd name="T23" fmla="*/ 0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29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2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2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29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2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2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Line 1357"/>
              <p:cNvSpPr>
                <a:spLocks noChangeShapeType="1"/>
              </p:cNvSpPr>
              <p:nvPr/>
            </p:nvSpPr>
            <p:spPr bwMode="auto">
              <a:xfrm flipH="1">
                <a:off x="2920" y="2611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Line 1358"/>
              <p:cNvSpPr>
                <a:spLocks noChangeShapeType="1"/>
              </p:cNvSpPr>
              <p:nvPr/>
            </p:nvSpPr>
            <p:spPr bwMode="auto">
              <a:xfrm flipH="1">
                <a:off x="2920" y="2926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Line 1359"/>
              <p:cNvSpPr>
                <a:spLocks noChangeShapeType="1"/>
              </p:cNvSpPr>
              <p:nvPr/>
            </p:nvSpPr>
            <p:spPr bwMode="auto">
              <a:xfrm>
                <a:off x="2937" y="2636"/>
                <a:ext cx="1" cy="2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Freeform 1360"/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Freeform 1361"/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Freeform 1362"/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Rectangle 1363"/>
              <p:cNvSpPr>
                <a:spLocks noChangeArrowheads="1"/>
              </p:cNvSpPr>
              <p:nvPr/>
            </p:nvSpPr>
            <p:spPr bwMode="auto">
              <a:xfrm rot="-5400000">
                <a:off x="2870" y="2707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50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648" name="Freeform 1364"/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Line 1365"/>
              <p:cNvSpPr>
                <a:spLocks noChangeShapeType="1"/>
              </p:cNvSpPr>
              <p:nvPr/>
            </p:nvSpPr>
            <p:spPr bwMode="auto">
              <a:xfrm>
                <a:off x="3045" y="2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Line 1366"/>
              <p:cNvSpPr>
                <a:spLocks noChangeShapeType="1"/>
              </p:cNvSpPr>
              <p:nvPr/>
            </p:nvSpPr>
            <p:spPr bwMode="auto">
              <a:xfrm>
                <a:off x="3045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Line 1367"/>
              <p:cNvSpPr>
                <a:spLocks noChangeShapeType="1"/>
              </p:cNvSpPr>
              <p:nvPr/>
            </p:nvSpPr>
            <p:spPr bwMode="auto">
              <a:xfrm>
                <a:off x="2937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Line 1368"/>
              <p:cNvSpPr>
                <a:spLocks noChangeShapeType="1"/>
              </p:cNvSpPr>
              <p:nvPr/>
            </p:nvSpPr>
            <p:spPr bwMode="auto">
              <a:xfrm flipV="1">
                <a:off x="3045" y="235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Line 1369"/>
              <p:cNvSpPr>
                <a:spLocks noChangeShapeType="1"/>
              </p:cNvSpPr>
              <p:nvPr/>
            </p:nvSpPr>
            <p:spPr bwMode="auto">
              <a:xfrm flipV="1">
                <a:off x="3266" y="2359"/>
                <a:ext cx="1" cy="1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Line 1370"/>
              <p:cNvSpPr>
                <a:spLocks noChangeShapeType="1"/>
              </p:cNvSpPr>
              <p:nvPr/>
            </p:nvSpPr>
            <p:spPr bwMode="auto">
              <a:xfrm>
                <a:off x="3068" y="2378"/>
                <a:ext cx="17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Freeform 1371"/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Freeform 1372"/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Freeform 1373"/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" name="Rectangle 1374"/>
              <p:cNvSpPr>
                <a:spLocks noChangeArrowheads="1"/>
              </p:cNvSpPr>
              <p:nvPr/>
            </p:nvSpPr>
            <p:spPr bwMode="auto">
              <a:xfrm>
                <a:off x="3126" y="2292"/>
                <a:ext cx="74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659" name="Freeform 1375"/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Line 1376"/>
              <p:cNvSpPr>
                <a:spLocks noChangeShapeType="1"/>
              </p:cNvSpPr>
              <p:nvPr/>
            </p:nvSpPr>
            <p:spPr bwMode="auto">
              <a:xfrm>
                <a:off x="3045" y="24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Line 1377"/>
              <p:cNvSpPr>
                <a:spLocks noChangeShapeType="1"/>
              </p:cNvSpPr>
              <p:nvPr/>
            </p:nvSpPr>
            <p:spPr bwMode="auto">
              <a:xfrm>
                <a:off x="3266" y="25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Line 1378"/>
              <p:cNvSpPr>
                <a:spLocks noChangeShapeType="1"/>
              </p:cNvSpPr>
              <p:nvPr/>
            </p:nvSpPr>
            <p:spPr bwMode="auto">
              <a:xfrm>
                <a:off x="3266" y="2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Line 1379"/>
              <p:cNvSpPr>
                <a:spLocks noChangeShapeType="1"/>
              </p:cNvSpPr>
              <p:nvPr/>
            </p:nvSpPr>
            <p:spPr bwMode="auto">
              <a:xfrm>
                <a:off x="3045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Line 1380"/>
              <p:cNvSpPr>
                <a:spLocks noChangeShapeType="1"/>
              </p:cNvSpPr>
              <p:nvPr/>
            </p:nvSpPr>
            <p:spPr bwMode="auto">
              <a:xfrm>
                <a:off x="3627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Line 1381"/>
              <p:cNvSpPr>
                <a:spLocks noChangeShapeType="1"/>
              </p:cNvSpPr>
              <p:nvPr/>
            </p:nvSpPr>
            <p:spPr bwMode="auto">
              <a:xfrm>
                <a:off x="3068" y="3235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Freeform 1382"/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Freeform 1383"/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Freeform 1384"/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Rectangle 1385"/>
              <p:cNvSpPr>
                <a:spLocks noChangeArrowheads="1"/>
              </p:cNvSpPr>
              <p:nvPr/>
            </p:nvSpPr>
            <p:spPr bwMode="auto">
              <a:xfrm>
                <a:off x="3290" y="3149"/>
                <a:ext cx="110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670" name="Freeform 1386"/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Line 1387"/>
              <p:cNvSpPr>
                <a:spLocks noChangeShapeType="1"/>
              </p:cNvSpPr>
              <p:nvPr/>
            </p:nvSpPr>
            <p:spPr bwMode="auto">
              <a:xfrm>
                <a:off x="3045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Line 1388"/>
              <p:cNvSpPr>
                <a:spLocks noChangeShapeType="1"/>
              </p:cNvSpPr>
              <p:nvPr/>
            </p:nvSpPr>
            <p:spPr bwMode="auto">
              <a:xfrm>
                <a:off x="3627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Line 1389"/>
              <p:cNvSpPr>
                <a:spLocks noChangeShapeType="1"/>
              </p:cNvSpPr>
              <p:nvPr/>
            </p:nvSpPr>
            <p:spPr bwMode="auto">
              <a:xfrm>
                <a:off x="3627" y="32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Line 1390"/>
              <p:cNvSpPr>
                <a:spLocks noChangeShapeType="1"/>
              </p:cNvSpPr>
              <p:nvPr/>
            </p:nvSpPr>
            <p:spPr bwMode="auto">
              <a:xfrm>
                <a:off x="3266" y="2560"/>
                <a:ext cx="1" cy="10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Line 1391"/>
              <p:cNvSpPr>
                <a:spLocks noChangeShapeType="1"/>
              </p:cNvSpPr>
              <p:nvPr/>
            </p:nvSpPr>
            <p:spPr bwMode="auto">
              <a:xfrm flipH="1">
                <a:off x="3219" y="2611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Line 1392"/>
              <p:cNvSpPr>
                <a:spLocks noChangeShapeType="1"/>
              </p:cNvSpPr>
              <p:nvPr/>
            </p:nvSpPr>
            <p:spPr bwMode="auto">
              <a:xfrm>
                <a:off x="3266" y="2876"/>
                <a:ext cx="1" cy="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Line 1393"/>
              <p:cNvSpPr>
                <a:spLocks noChangeShapeType="1"/>
              </p:cNvSpPr>
              <p:nvPr/>
            </p:nvSpPr>
            <p:spPr bwMode="auto">
              <a:xfrm flipH="1">
                <a:off x="3219" y="2926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Line 1394"/>
              <p:cNvSpPr>
                <a:spLocks noChangeShapeType="1"/>
              </p:cNvSpPr>
              <p:nvPr/>
            </p:nvSpPr>
            <p:spPr bwMode="auto">
              <a:xfrm flipH="1">
                <a:off x="3321" y="2861"/>
                <a:ext cx="2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Line 1395"/>
              <p:cNvSpPr>
                <a:spLocks noChangeShapeType="1"/>
              </p:cNvSpPr>
              <p:nvPr/>
            </p:nvSpPr>
            <p:spPr bwMode="auto">
              <a:xfrm flipH="1">
                <a:off x="3305" y="2861"/>
                <a:ext cx="16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Rectangle 1396"/>
              <p:cNvSpPr>
                <a:spLocks noChangeArrowheads="1"/>
              </p:cNvSpPr>
              <p:nvPr/>
            </p:nvSpPr>
            <p:spPr bwMode="auto">
              <a:xfrm>
                <a:off x="3336" y="2773"/>
                <a:ext cx="54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2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681" name="Rectangle 1397"/>
              <p:cNvSpPr>
                <a:spLocks noChangeArrowheads="1"/>
              </p:cNvSpPr>
              <p:nvPr/>
            </p:nvSpPr>
            <p:spPr bwMode="auto">
              <a:xfrm>
                <a:off x="3381" y="2764"/>
                <a:ext cx="75" cy="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800">
                    <a:solidFill>
                      <a:srgbClr val="000000"/>
                    </a:solidFill>
                    <a:latin typeface="VNI-Helve-Condense" pitchFamily="2" charset="0"/>
                  </a:rPr>
                  <a:t>loã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682" name="Rectangle 1398"/>
              <p:cNvSpPr>
                <a:spLocks noChangeArrowheads="1"/>
              </p:cNvSpPr>
              <p:nvPr/>
            </p:nvSpPr>
            <p:spPr bwMode="auto">
              <a:xfrm>
                <a:off x="3449" y="2773"/>
                <a:ext cx="12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683" name="Line 1399"/>
              <p:cNvSpPr>
                <a:spLocks noChangeShapeType="1"/>
              </p:cNvSpPr>
              <p:nvPr/>
            </p:nvSpPr>
            <p:spPr bwMode="auto">
              <a:xfrm flipH="1">
                <a:off x="3211" y="2972"/>
                <a:ext cx="15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Line 1400"/>
              <p:cNvSpPr>
                <a:spLocks noChangeShapeType="1"/>
              </p:cNvSpPr>
              <p:nvPr/>
            </p:nvSpPr>
            <p:spPr bwMode="auto">
              <a:xfrm flipV="1">
                <a:off x="3242" y="2898"/>
                <a:ext cx="47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Freeform 1401"/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" name="Freeform 1402"/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Freeform 1403"/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Freeform 1404"/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Line 1405"/>
              <p:cNvSpPr>
                <a:spLocks noChangeShapeType="1"/>
              </p:cNvSpPr>
              <p:nvPr/>
            </p:nvSpPr>
            <p:spPr bwMode="auto">
              <a:xfrm>
                <a:off x="3289" y="28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" name="Line 1406"/>
              <p:cNvSpPr>
                <a:spLocks noChangeShapeType="1"/>
              </p:cNvSpPr>
              <p:nvPr/>
            </p:nvSpPr>
            <p:spPr bwMode="auto">
              <a:xfrm>
                <a:off x="3242" y="29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Line 1407"/>
              <p:cNvSpPr>
                <a:spLocks noChangeShapeType="1"/>
              </p:cNvSpPr>
              <p:nvPr/>
            </p:nvSpPr>
            <p:spPr bwMode="auto">
              <a:xfrm>
                <a:off x="3744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Line 1408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Line 1409"/>
              <p:cNvSpPr>
                <a:spLocks noChangeShapeType="1"/>
              </p:cNvSpPr>
              <p:nvPr/>
            </p:nvSpPr>
            <p:spPr bwMode="auto">
              <a:xfrm flipH="1">
                <a:off x="3767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Line 1410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Line 1411"/>
              <p:cNvSpPr>
                <a:spLocks noChangeShapeType="1"/>
              </p:cNvSpPr>
              <p:nvPr/>
            </p:nvSpPr>
            <p:spPr bwMode="auto">
              <a:xfrm>
                <a:off x="3767" y="2847"/>
                <a:ext cx="4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Freeform 1412"/>
              <p:cNvSpPr>
                <a:spLocks/>
              </p:cNvSpPr>
              <p:nvPr/>
            </p:nvSpPr>
            <p:spPr bwMode="auto">
              <a:xfrm>
                <a:off x="3789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Rectangle 1413"/>
              <p:cNvSpPr>
                <a:spLocks noChangeArrowheads="1"/>
              </p:cNvSpPr>
              <p:nvPr/>
            </p:nvSpPr>
            <p:spPr bwMode="auto">
              <a:xfrm>
                <a:off x="3789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Freeform 1414"/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Freeform 1415"/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Freeform 1416"/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" name="Freeform 1417"/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" name="Rectangle 1418"/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" name="Rectangle 1419"/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" name="Rectangle 1420"/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" name="Rectangle 1421"/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" name="Line 1422"/>
              <p:cNvSpPr>
                <a:spLocks noChangeShapeType="1"/>
              </p:cNvSpPr>
              <p:nvPr/>
            </p:nvSpPr>
            <p:spPr bwMode="auto">
              <a:xfrm flipH="1">
                <a:off x="2757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" name="Line 1423"/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" name="Line 1424"/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Line 1425"/>
              <p:cNvSpPr>
                <a:spLocks noChangeShapeType="1"/>
              </p:cNvSpPr>
              <p:nvPr/>
            </p:nvSpPr>
            <p:spPr bwMode="auto">
              <a:xfrm flipH="1">
                <a:off x="2781" y="2768"/>
                <a:ext cx="21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" name="Line 1426"/>
              <p:cNvSpPr>
                <a:spLocks noChangeShapeType="1"/>
              </p:cNvSpPr>
              <p:nvPr/>
            </p:nvSpPr>
            <p:spPr bwMode="auto">
              <a:xfrm flipH="1">
                <a:off x="2781" y="2847"/>
                <a:ext cx="4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" name="Freeform 1427"/>
              <p:cNvSpPr>
                <a:spLocks/>
              </p:cNvSpPr>
              <p:nvPr/>
            </p:nvSpPr>
            <p:spPr bwMode="auto">
              <a:xfrm>
                <a:off x="2802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" name="Rectangle 1428"/>
              <p:cNvSpPr>
                <a:spLocks noChangeArrowheads="1"/>
              </p:cNvSpPr>
              <p:nvPr/>
            </p:nvSpPr>
            <p:spPr bwMode="auto">
              <a:xfrm>
                <a:off x="2802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" name="Freeform 1429"/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" name="Freeform 1430"/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" name="Freeform 1431"/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" name="Freeform 1432"/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" name="Rectangle 1433"/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" name="Rectangle 1434"/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" name="Rectangle 1435"/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" name="Rectangle 1436"/>
              <p:cNvSpPr>
                <a:spLocks noChangeArrowheads="1"/>
              </p:cNvSpPr>
              <p:nvPr/>
            </p:nvSpPr>
            <p:spPr bwMode="auto">
              <a:xfrm>
                <a:off x="2671" y="2693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1" name="Rectangle 1437"/>
              <p:cNvSpPr>
                <a:spLocks noChangeArrowheads="1"/>
              </p:cNvSpPr>
              <p:nvPr/>
            </p:nvSpPr>
            <p:spPr bwMode="auto">
              <a:xfrm>
                <a:off x="3868" y="2693"/>
                <a:ext cx="55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2" name="Rectangle 1438"/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" name="Freeform 1439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" name="Freeform 1440"/>
              <p:cNvSpPr>
                <a:spLocks/>
              </p:cNvSpPr>
              <p:nvPr/>
            </p:nvSpPr>
            <p:spPr bwMode="auto">
              <a:xfrm>
                <a:off x="355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" name="Freeform 1441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" name="Freeform 1442"/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0 w 518"/>
                  <a:gd name="T5" fmla="*/ 7 h 7"/>
                  <a:gd name="T6" fmla="*/ 518 w 51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" name="Freeform 1443"/>
              <p:cNvSpPr>
                <a:spLocks/>
              </p:cNvSpPr>
              <p:nvPr/>
            </p:nvSpPr>
            <p:spPr bwMode="auto">
              <a:xfrm>
                <a:off x="3042" y="3080"/>
                <a:ext cx="512" cy="7"/>
              </a:xfrm>
              <a:custGeom>
                <a:avLst/>
                <a:gdLst>
                  <a:gd name="T0" fmla="*/ 512 w 512"/>
                  <a:gd name="T1" fmla="*/ 0 h 7"/>
                  <a:gd name="T2" fmla="*/ 0 w 512"/>
                  <a:gd name="T3" fmla="*/ 7 h 7"/>
                  <a:gd name="T4" fmla="*/ 5 w 512"/>
                  <a:gd name="T5" fmla="*/ 0 h 7"/>
                  <a:gd name="T6" fmla="*/ 512 w 51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2"/>
                  <a:gd name="T13" fmla="*/ 0 h 7"/>
                  <a:gd name="T14" fmla="*/ 512 w 51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2" h="7">
                    <a:moveTo>
                      <a:pt x="512" y="0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5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" name="Freeform 1444"/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5 w 518"/>
                  <a:gd name="T5" fmla="*/ 0 h 7"/>
                  <a:gd name="T6" fmla="*/ 0 w 518"/>
                  <a:gd name="T7" fmla="*/ 7 h 7"/>
                  <a:gd name="T8" fmla="*/ 518 w 51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" name="Freeform 1445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0 w 5"/>
                  <a:gd name="T5" fmla="*/ 0 h 637"/>
                  <a:gd name="T6" fmla="*/ 0 w 5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" name="Freeform 1446"/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630 h 630"/>
                  <a:gd name="T2" fmla="*/ 0 w 5"/>
                  <a:gd name="T3" fmla="*/ 0 h 630"/>
                  <a:gd name="T4" fmla="*/ 5 w 5"/>
                  <a:gd name="T5" fmla="*/ 7 h 630"/>
                  <a:gd name="T6" fmla="*/ 5 w 5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630"/>
                    </a:moveTo>
                    <a:lnTo>
                      <a:pt x="0" y="0"/>
                    </a:lnTo>
                    <a:lnTo>
                      <a:pt x="5" y="7"/>
                    </a:lnTo>
                    <a:lnTo>
                      <a:pt x="5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" name="Freeform 1447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5 w 5"/>
                  <a:gd name="T5" fmla="*/ 7 h 637"/>
                  <a:gd name="T6" fmla="*/ 0 w 5"/>
                  <a:gd name="T7" fmla="*/ 0 h 637"/>
                  <a:gd name="T8" fmla="*/ 0 w 5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" name="Freeform 1448"/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8 w 518"/>
                  <a:gd name="T5" fmla="*/ 0 h 7"/>
                  <a:gd name="T6" fmla="*/ 0 w 51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" name="Freeform 1449"/>
              <p:cNvSpPr>
                <a:spLocks/>
              </p:cNvSpPr>
              <p:nvPr/>
            </p:nvSpPr>
            <p:spPr bwMode="auto">
              <a:xfrm>
                <a:off x="3047" y="2450"/>
                <a:ext cx="513" cy="7"/>
              </a:xfrm>
              <a:custGeom>
                <a:avLst/>
                <a:gdLst>
                  <a:gd name="T0" fmla="*/ 0 w 513"/>
                  <a:gd name="T1" fmla="*/ 7 h 7"/>
                  <a:gd name="T2" fmla="*/ 513 w 513"/>
                  <a:gd name="T3" fmla="*/ 0 h 7"/>
                  <a:gd name="T4" fmla="*/ 507 w 513"/>
                  <a:gd name="T5" fmla="*/ 7 h 7"/>
                  <a:gd name="T6" fmla="*/ 0 w 51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3"/>
                  <a:gd name="T13" fmla="*/ 0 h 7"/>
                  <a:gd name="T14" fmla="*/ 513 w 51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3" h="7">
                    <a:moveTo>
                      <a:pt x="0" y="7"/>
                    </a:moveTo>
                    <a:lnTo>
                      <a:pt x="513" y="0"/>
                    </a:lnTo>
                    <a:lnTo>
                      <a:pt x="50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" name="Freeform 1450"/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2 w 518"/>
                  <a:gd name="T5" fmla="*/ 7 h 7"/>
                  <a:gd name="T6" fmla="*/ 518 w 518"/>
                  <a:gd name="T7" fmla="*/ 0 h 7"/>
                  <a:gd name="T8" fmla="*/ 0 w 51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2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" name="Freeform 1451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" name="Freeform 1452"/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" name="Freeform 1453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" name="Freeform 1454"/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" name="Freeform 1455"/>
              <p:cNvSpPr>
                <a:spLocks/>
              </p:cNvSpPr>
              <p:nvPr/>
            </p:nvSpPr>
            <p:spPr bwMode="auto">
              <a:xfrm>
                <a:off x="3554" y="3080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" name="Freeform 1456"/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" name="Freeform 1457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0 w 6"/>
                  <a:gd name="T5" fmla="*/ 0 h 637"/>
                  <a:gd name="T6" fmla="*/ 0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" name="Freeform 1458"/>
              <p:cNvSpPr>
                <a:spLocks/>
              </p:cNvSpPr>
              <p:nvPr/>
            </p:nvSpPr>
            <p:spPr bwMode="auto">
              <a:xfrm>
                <a:off x="3554" y="2450"/>
                <a:ext cx="6" cy="630"/>
              </a:xfrm>
              <a:custGeom>
                <a:avLst/>
                <a:gdLst>
                  <a:gd name="T0" fmla="*/ 6 w 6"/>
                  <a:gd name="T1" fmla="*/ 630 h 630"/>
                  <a:gd name="T2" fmla="*/ 0 w 6"/>
                  <a:gd name="T3" fmla="*/ 0 h 630"/>
                  <a:gd name="T4" fmla="*/ 6 w 6"/>
                  <a:gd name="T5" fmla="*/ 7 h 630"/>
                  <a:gd name="T6" fmla="*/ 6 w 6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6" y="630"/>
                    </a:moveTo>
                    <a:lnTo>
                      <a:pt x="0" y="0"/>
                    </a:lnTo>
                    <a:lnTo>
                      <a:pt x="6" y="7"/>
                    </a:lnTo>
                    <a:lnTo>
                      <a:pt x="6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" name="Freeform 1459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6 w 6"/>
                  <a:gd name="T5" fmla="*/ 7 h 637"/>
                  <a:gd name="T6" fmla="*/ 0 w 6"/>
                  <a:gd name="T7" fmla="*/ 0 h 637"/>
                  <a:gd name="T8" fmla="*/ 0 w 6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4" name="Freeform 1460"/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6 w 76"/>
                  <a:gd name="T5" fmla="*/ 0 h 7"/>
                  <a:gd name="T6" fmla="*/ 0 w 7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5" name="Freeform 1461"/>
              <p:cNvSpPr>
                <a:spLocks/>
              </p:cNvSpPr>
              <p:nvPr/>
            </p:nvSpPr>
            <p:spPr bwMode="auto">
              <a:xfrm>
                <a:off x="3560" y="2450"/>
                <a:ext cx="70" cy="7"/>
              </a:xfrm>
              <a:custGeom>
                <a:avLst/>
                <a:gdLst>
                  <a:gd name="T0" fmla="*/ 0 w 70"/>
                  <a:gd name="T1" fmla="*/ 7 h 7"/>
                  <a:gd name="T2" fmla="*/ 70 w 70"/>
                  <a:gd name="T3" fmla="*/ 0 h 7"/>
                  <a:gd name="T4" fmla="*/ 64 w 70"/>
                  <a:gd name="T5" fmla="*/ 7 h 7"/>
                  <a:gd name="T6" fmla="*/ 0 w 70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0" y="7"/>
                    </a:moveTo>
                    <a:lnTo>
                      <a:pt x="70" y="0"/>
                    </a:lnTo>
                    <a:lnTo>
                      <a:pt x="6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" name="Freeform 1462"/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0 w 76"/>
                  <a:gd name="T5" fmla="*/ 7 h 7"/>
                  <a:gd name="T6" fmla="*/ 76 w 76"/>
                  <a:gd name="T7" fmla="*/ 0 h 7"/>
                  <a:gd name="T8" fmla="*/ 0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0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" name="Freeform 1463"/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0 h 10"/>
                  <a:gd name="T2" fmla="*/ 0 w 90"/>
                  <a:gd name="T3" fmla="*/ 10 h 10"/>
                  <a:gd name="T4" fmla="*/ 90 w 90"/>
                  <a:gd name="T5" fmla="*/ 0 h 10"/>
                  <a:gd name="T6" fmla="*/ 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0"/>
                    </a:moveTo>
                    <a:lnTo>
                      <a:pt x="0" y="10"/>
                    </a:lnTo>
                    <a:lnTo>
                      <a:pt x="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" name="Freeform 1464"/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10 h 10"/>
                  <a:gd name="T2" fmla="*/ 90 w 90"/>
                  <a:gd name="T3" fmla="*/ 0 h 10"/>
                  <a:gd name="T4" fmla="*/ 90 w 90"/>
                  <a:gd name="T5" fmla="*/ 10 h 10"/>
                  <a:gd name="T6" fmla="*/ 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10"/>
                    </a:moveTo>
                    <a:lnTo>
                      <a:pt x="90" y="0"/>
                    </a:lnTo>
                    <a:lnTo>
                      <a:pt x="9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" name="Rectangle 1465"/>
              <p:cNvSpPr>
                <a:spLocks noChangeArrowheads="1"/>
              </p:cNvSpPr>
              <p:nvPr/>
            </p:nvSpPr>
            <p:spPr bwMode="auto">
              <a:xfrm>
                <a:off x="3744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" name="Line 1466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" name="Freeform 1467"/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8 w 8"/>
                  <a:gd name="T1" fmla="*/ 0 h 165"/>
                  <a:gd name="T2" fmla="*/ 0 w 8"/>
                  <a:gd name="T3" fmla="*/ 0 h 165"/>
                  <a:gd name="T4" fmla="*/ 8 w 8"/>
                  <a:gd name="T5" fmla="*/ 165 h 165"/>
                  <a:gd name="T6" fmla="*/ 8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8" y="0"/>
                    </a:moveTo>
                    <a:lnTo>
                      <a:pt x="0" y="0"/>
                    </a:lnTo>
                    <a:lnTo>
                      <a:pt x="8" y="1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2" name="Freeform 1468"/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0 w 8"/>
                  <a:gd name="T1" fmla="*/ 0 h 165"/>
                  <a:gd name="T2" fmla="*/ 8 w 8"/>
                  <a:gd name="T3" fmla="*/ 165 h 165"/>
                  <a:gd name="T4" fmla="*/ 0 w 8"/>
                  <a:gd name="T5" fmla="*/ 165 h 165"/>
                  <a:gd name="T6" fmla="*/ 0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0" y="0"/>
                    </a:moveTo>
                    <a:lnTo>
                      <a:pt x="8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3" name="Rectangle 1469"/>
              <p:cNvSpPr>
                <a:spLocks noChangeArrowheads="1"/>
              </p:cNvSpPr>
              <p:nvPr/>
            </p:nvSpPr>
            <p:spPr bwMode="auto">
              <a:xfrm>
                <a:off x="3785" y="2768"/>
                <a:ext cx="8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4" name="Freeform 1470"/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10 h 10"/>
                  <a:gd name="T2" fmla="*/ 90 w 90"/>
                  <a:gd name="T3" fmla="*/ 0 h 10"/>
                  <a:gd name="T4" fmla="*/ 0 w 90"/>
                  <a:gd name="T5" fmla="*/ 10 h 10"/>
                  <a:gd name="T6" fmla="*/ 9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10"/>
                    </a:moveTo>
                    <a:lnTo>
                      <a:pt x="90" y="0"/>
                    </a:lnTo>
                    <a:lnTo>
                      <a:pt x="0" y="10"/>
                    </a:lnTo>
                    <a:lnTo>
                      <a:pt x="9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5" name="Freeform 1471"/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0 h 10"/>
                  <a:gd name="T2" fmla="*/ 0 w 90"/>
                  <a:gd name="T3" fmla="*/ 10 h 10"/>
                  <a:gd name="T4" fmla="*/ 0 w 90"/>
                  <a:gd name="T5" fmla="*/ 0 h 10"/>
                  <a:gd name="T6" fmla="*/ 9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6" name="Rectangle 1472"/>
              <p:cNvSpPr>
                <a:spLocks noChangeArrowheads="1"/>
              </p:cNvSpPr>
              <p:nvPr/>
            </p:nvSpPr>
            <p:spPr bwMode="auto">
              <a:xfrm>
                <a:off x="2757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7" name="Freeform 1473"/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9 w 9"/>
                  <a:gd name="T1" fmla="*/ 0 h 165"/>
                  <a:gd name="T2" fmla="*/ 0 w 9"/>
                  <a:gd name="T3" fmla="*/ 0 h 165"/>
                  <a:gd name="T4" fmla="*/ 9 w 9"/>
                  <a:gd name="T5" fmla="*/ 165 h 165"/>
                  <a:gd name="T6" fmla="*/ 9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9" y="0"/>
                    </a:moveTo>
                    <a:lnTo>
                      <a:pt x="0" y="0"/>
                    </a:lnTo>
                    <a:lnTo>
                      <a:pt x="9" y="1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" name="Freeform 1474"/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0 w 9"/>
                  <a:gd name="T1" fmla="*/ 0 h 165"/>
                  <a:gd name="T2" fmla="*/ 9 w 9"/>
                  <a:gd name="T3" fmla="*/ 165 h 165"/>
                  <a:gd name="T4" fmla="*/ 0 w 9"/>
                  <a:gd name="T5" fmla="*/ 165 h 165"/>
                  <a:gd name="T6" fmla="*/ 0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0" y="0"/>
                    </a:moveTo>
                    <a:lnTo>
                      <a:pt x="9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9" name="Rectangle 1475"/>
              <p:cNvSpPr>
                <a:spLocks noChangeArrowheads="1"/>
              </p:cNvSpPr>
              <p:nvPr/>
            </p:nvSpPr>
            <p:spPr bwMode="auto">
              <a:xfrm>
                <a:off x="2798" y="2768"/>
                <a:ext cx="9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60" name="Group 1476"/>
              <p:cNvGrpSpPr>
                <a:grpSpLocks/>
              </p:cNvGrpSpPr>
              <p:nvPr/>
            </p:nvGrpSpPr>
            <p:grpSpPr bwMode="auto">
              <a:xfrm>
                <a:off x="3231" y="2583"/>
                <a:ext cx="70" cy="32"/>
                <a:chOff x="3291" y="2583"/>
                <a:chExt cx="70" cy="32"/>
              </a:xfrm>
            </p:grpSpPr>
            <p:sp>
              <p:nvSpPr>
                <p:cNvPr id="1565" name="Freeform 1477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" name="Freeform 1478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" name="Freeform 1479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" name="Freeform 1480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" name="Freeform 1481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" name="Freeform 1482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" name="Freeform 1483"/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" name="Freeform 1484"/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" name="Freeform 1485"/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" name="Freeform 1486"/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" name="Rectangle 1487"/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" name="Rectangle 1488"/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" name="Freeform 1489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" name="Freeform 1490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" name="Freeform 1491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" name="Freeform 1492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" name="Freeform 1493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" name="Freeform 1494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" name="Freeform 1495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" name="Freeform 1496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" name="Freeform 1497"/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" name="Freeform 1498"/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" name="Freeform 1499"/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" name="Freeform 1500"/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" name="Freeform 1501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" name="Freeform 1502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" name="Freeform 1503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" name="Freeform 1504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" name="Freeform 1505"/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" name="Freeform 1506"/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" name="Freeform 1507"/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" name="Freeform 1508"/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" name="Freeform 1509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" name="Freeform 1510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" name="Freeform 1511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" name="Freeform 1512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" name="Freeform 1513"/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" name="Freeform 1514"/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" name="Freeform 1515"/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" name="Freeform 1516"/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" name="Freeform 1517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" name="Freeform 1518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" name="Freeform 1519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" name="Freeform 1520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" name="Freeform 1521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" name="Freeform 1522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" name="Rectangle 1523"/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" name="Rectangle 1524"/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" name="Freeform 1525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" name="Freeform 1526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" name="Rectangle 1527"/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" name="Rectangle 1528"/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" name="Freeform 1529"/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" name="Freeform 1530"/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" name="Freeform 1531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" name="Freeform 1532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" name="Freeform 1533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" name="Freeform 1534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" name="Freeform 1535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" name="Freeform 1536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" name="Freeform 1537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" name="Freeform 1538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" name="Rectangle 1539"/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" name="Rectangle 1540"/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" name="Freeform 1541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" name="Freeform 1542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" name="Rectangle 1543"/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2" name="Rectangle 1544"/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" name="Freeform 1545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4" name="Freeform 1546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5" name="Freeform 1547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6" name="Freeform 1548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7" name="Freeform 1549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8" name="Freeform 1550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" name="Freeform 1551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0" name="Freeform 1552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1" name="Freeform 1553"/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2" name="Freeform 1554"/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3" name="Freeform 1555"/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4" name="Freeform 1556"/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5" name="Freeform 1557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6" name="Freeform 1558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7" name="Freeform 1559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8" name="Freeform 1560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9" name="Freeform 1561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0" name="Freeform 1562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1" name="Freeform 1563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2" name="Freeform 1564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3" name="Freeform 1565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4" name="Freeform 1566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5" name="Freeform 1567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" name="Freeform 1568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" name="Freeform 1569"/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" name="Freeform 1570"/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" name="Freeform 1571"/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0" name="Freeform 1572"/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1" name="Freeform 1573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" name="Freeform 1574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" name="Freeform 1575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" name="Freeform 1576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5" name="Freeform 1577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6" name="Freeform 1578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7" name="Freeform 1579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8" name="Freeform 1580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9" name="Freeform 1581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0" name="Freeform 1582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" name="Freeform 1583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" name="Freeform 1584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" name="Freeform 1585"/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4" name="Freeform 1586"/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5" name="Freeform 1587"/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" name="Freeform 1588"/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" name="Freeform 1589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" name="Freeform 1590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" name="Freeform 1591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0" name="Freeform 1592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1" name="Freeform 1593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2" name="Freeform 1594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3" name="Freeform 1595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4" name="Freeform 1596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5" name="Freeform 1597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6" name="Freeform 1598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7" name="Freeform 1599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8" name="Freeform 1600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9" name="Freeform 1601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0" name="Freeform 1602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1" name="Freeform 1603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2" name="Freeform 1604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3" name="Freeform 1605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4" name="Freeform 1606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5" name="Freeform 1607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6" name="Freeform 1608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7" name="Freeform 1609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8" name="Freeform 1610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9" name="Rectangle 1611"/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0" name="Rectangle 1612"/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1" name="Freeform 1613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2" name="Freeform 1614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3" name="Rectangle 1615"/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4" name="Rectangle 1616"/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5" name="Freeform 1617"/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6" name="Freeform 1618"/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7" name="Freeform 1619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8" name="Freeform 1620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9" name="Freeform 1621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0" name="Freeform 1622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1" name="Freeform 1623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2" name="Freeform 1624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3" name="Freeform 1625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4" name="Freeform 1626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5" name="Freeform 1627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6" name="Freeform 1628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7" name="Freeform 1629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8" name="Freeform 1630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9" name="Freeform 1631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0" name="Freeform 1632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1" name="Freeform 1633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2" name="Freeform 1634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3" name="Freeform 1635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4" name="Freeform 1636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5" name="Freeform 1637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6" name="Freeform 1638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7" name="Freeform 1639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8" name="Freeform 1640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9" name="Freeform 1641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0" name="Freeform 1642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1" name="Rectangle 1643"/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2" name="Rectangle 1644"/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3" name="Freeform 1645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4" name="Freeform 1646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5" name="Rectangle 1647"/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6" name="Rectangle 1648"/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7" name="Freeform 1649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8" name="Freeform 1650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9" name="Freeform 1651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0" name="Freeform 1652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1" name="Freeform 1653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2" name="Freeform 1654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3" name="Freeform 1655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" name="Freeform 1656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" name="Rectangle 1657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6" name="Rectangle 1658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7" name="Rectangle 1659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8" name="Rectangle 1660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9" name="Rectangle 1661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0" name="Rectangle 1662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" name="Rectangle 1663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" name="Rectangle 1664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" name="Freeform 1665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" name="Freeform 1666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" name="Freeform 1667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" name="Freeform 1668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" name="Freeform 1669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" name="Freeform 1670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9" name="Freeform 1671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" name="Freeform 1672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" name="Freeform 1673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" name="Freeform 1674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" name="Rectangle 1675"/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" name="Rectangle 1676"/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61" name="Group 1677"/>
              <p:cNvGrpSpPr>
                <a:grpSpLocks/>
              </p:cNvGrpSpPr>
              <p:nvPr/>
            </p:nvGrpSpPr>
            <p:grpSpPr bwMode="auto">
              <a:xfrm>
                <a:off x="3231" y="2614"/>
                <a:ext cx="70" cy="27"/>
                <a:chOff x="3291" y="2614"/>
                <a:chExt cx="70" cy="27"/>
              </a:xfrm>
            </p:grpSpPr>
            <p:sp>
              <p:nvSpPr>
                <p:cNvPr id="1365" name="Freeform 1678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6" name="Freeform 1679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7" name="Rectangle 1680"/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8" name="Rectangle 1681"/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9" name="Freeform 1682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0" name="Freeform 1683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1" name="Freeform 1684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2" name="Freeform 1685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3" name="Freeform 1686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4" name="Freeform 1687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5" name="Freeform 1688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6" name="Freeform 1689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7" name="Freeform 1690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8" name="Freeform 1691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9" name="Freeform 1692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0" name="Freeform 1693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1" name="Freeform 1694"/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2" name="Freeform 1695"/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3" name="Freeform 1696"/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4" name="Freeform 1697"/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5" name="Freeform 1698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6" name="Freeform 1699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7" name="Freeform 1700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8" name="Freeform 1701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9" name="Freeform 1702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0" name="Freeform 1703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1" name="Freeform 1704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2" name="Freeform 1705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" name="Freeform 1706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4" name="Freeform 1707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5" name="Rectangle 1708"/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6" name="Rectangle 1709"/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7" name="Freeform 1710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8" name="Freeform 1711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9" name="Rectangle 1712"/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0" name="Rectangle 1713"/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1" name="Freeform 1714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2" name="Freeform 1715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3" name="Freeform 1716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4" name="Freeform 1717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5" name="Freeform 1718"/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6" name="Freeform 1719"/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7" name="Freeform 1720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" name="Freeform 1721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" name="Freeform 1722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" name="Freeform 1723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" name="Freeform 1724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" name="Freeform 1725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" name="Freeform 1726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" name="Freeform 1727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" name="Freeform 1728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" name="Freeform 1729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" name="Freeform 1730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" name="Freeform 1731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" name="Freeform 1732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" name="Freeform 1733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" name="Freeform 1734"/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" name="Freeform 1735"/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" name="Freeform 1736"/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" name="Freeform 1737"/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" name="Freeform 1738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" name="Freeform 1739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" name="Freeform 1740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" name="Freeform 1741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" name="Freeform 1742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" name="Freeform 1743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" name="Freeform 1744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" name="Freeform 1745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" name="Freeform 1746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" name="Freeform 1747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" name="Freeform 1748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" name="Freeform 1749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" name="Freeform 1750"/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" name="Freeform 1751"/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" name="Freeform 1752"/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" name="Freeform 1753"/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" name="Freeform 1754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" name="Freeform 1755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" name="Freeform 1756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" name="Freeform 1757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" name="Freeform 1758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" name="Freeform 1759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" name="Freeform 1760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" name="Freeform 1761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" name="Freeform 1762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" name="Freeform 1763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" name="Freeform 1764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" name="Freeform 1765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" name="Freeform 1766"/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" name="Freeform 1767"/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" name="Freeform 1768"/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" name="Freeform 1769"/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" name="Freeform 1770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" name="Freeform 1771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" name="Freeform 1772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" name="Freeform 1773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" name="Freeform 1774"/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" name="Freeform 1775"/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" name="Freeform 1776"/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" name="Freeform 1777"/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" name="Freeform 1778"/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" name="Freeform 1779"/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" name="Rectangle 1780"/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" name="Rectangle 1781"/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" name="Freeform 1782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" name="Freeform 1783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" name="Rectangle 1784"/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" name="Rectangle 1785"/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" name="Freeform 1786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" name="Freeform 1787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" name="Freeform 1788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" name="Freeform 1789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" name="Freeform 1790"/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" name="Freeform 1791"/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" name="Freeform 1792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" name="Freeform 1793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" name="Freeform 1794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" name="Freeform 1795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" name="Rectangle 1796"/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" name="Rectangle 1797"/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" name="Freeform 1798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" name="Freeform 1799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" name="Rectangle 1800"/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" name="Rectangle 1801"/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" name="Freeform 1802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" name="Freeform 1803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" name="Freeform 1804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" name="Freeform 1805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" name="Freeform 1806"/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" name="Freeform 1807"/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" name="Freeform 1808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" name="Freeform 1809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" name="Freeform 1810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" name="Freeform 1811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" name="Freeform 1812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" name="Freeform 1813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" name="Freeform 1814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" name="Freeform 1815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" name="Rectangle 1816"/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" name="Rectangle 1817"/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" name="Freeform 1818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" name="Freeform 1819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" name="Freeform 1820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8" name="Freeform 1821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9" name="Freeform 1822"/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0" name="Freeform 1823"/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1" name="Freeform 1824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2" name="Freeform 1825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3" name="Freeform 1826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4" name="Freeform 1827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5" name="Freeform 1828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6" name="Freeform 1829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7" name="Freeform 1830"/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8" name="Freeform 1831"/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9" name="Freeform 1832"/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0" name="Freeform 1833"/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1" name="Freeform 1834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2" name="Freeform 1835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3" name="Freeform 1836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4" name="Freeform 1837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5" name="Freeform 1838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" name="Freeform 1839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7" name="Rectangle 1840"/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8" name="Rectangle 1841"/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9" name="Freeform 1842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0" name="Freeform 1843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1" name="Freeform 1844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2" name="Freeform 1845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3" name="Freeform 1846"/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4" name="Freeform 1847"/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5" name="Freeform 1848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6" name="Freeform 1849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7" name="Freeform 1850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8" name="Freeform 1851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9" name="Rectangle 1852"/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0" name="Rectangle 1853"/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1" name="Freeform 1854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2" name="Freeform 1855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3" name="Rectangle 1856"/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4" name="Rectangle 1857"/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" name="Freeform 1858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" name="Freeform 1859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" name="Freeform 1860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8" name="Freeform 1861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9" name="Freeform 1862"/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0" name="Freeform 1863"/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1" name="Freeform 1864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" name="Freeform 1865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" name="Freeform 1866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" name="Freeform 1867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" name="Freeform 1868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" name="Freeform 1869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" name="Freeform 1870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" name="Freeform 1871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" name="Rectangle 1872"/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" name="Rectangle 1873"/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" name="Freeform 1874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" name="Freeform 1875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" name="Freeform 1876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" name="Freeform 1877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62" name="Group 1878"/>
              <p:cNvGrpSpPr>
                <a:grpSpLocks/>
              </p:cNvGrpSpPr>
              <p:nvPr/>
            </p:nvGrpSpPr>
            <p:grpSpPr bwMode="auto">
              <a:xfrm>
                <a:off x="3244" y="2640"/>
                <a:ext cx="44" cy="256"/>
                <a:chOff x="3304" y="2640"/>
                <a:chExt cx="44" cy="256"/>
              </a:xfrm>
            </p:grpSpPr>
            <p:sp>
              <p:nvSpPr>
                <p:cNvPr id="1165" name="Freeform 1879"/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6" name="Freeform 1880"/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7" name="Freeform 1881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" name="Freeform 1882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9" name="Freeform 1883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0" name="Freeform 1884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1" name="Freeform 1885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2" name="Freeform 1886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3" name="Freeform 1887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4" name="Freeform 1888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5" name="Freeform 1889"/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6" name="Freeform 1890"/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7" name="Freeform 1891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" name="Freeform 1892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9" name="Freeform 1893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0" name="Freeform 1894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1" name="Freeform 1895"/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2" name="Freeform 1896"/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3" name="Freeform 1897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4" name="Freeform 1898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5" name="Freeform 1899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6" name="Freeform 1900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7" name="Freeform 1901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" name="Freeform 1902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9" name="Freeform 1903"/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0" name="Freeform 1904"/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1" name="Freeform 1905"/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2" name="Freeform 1906"/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" name="Freeform 1907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" name="Freeform 1908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" name="Freeform 1909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" name="Freeform 1910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" name="Freeform 1911"/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" name="Freeform 1912"/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" name="Rectangle 1913"/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" name="Rectangle 1914"/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" name="Freeform 1915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" name="Freeform 1916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" name="Freeform 1917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" name="Freeform 1918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" name="Freeform 1919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" name="Freeform 1920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" name="Rectangle 1921"/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" name="Rectangle 1922"/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" name="Freeform 1923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" name="Freeform 1924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" name="Freeform 1925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" name="Freeform 1926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" name="Freeform 1927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" name="Freeform 1928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" name="Freeform 1929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" name="Freeform 1930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" name="Freeform 1931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" name="Freeform 1932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" name="Freeform 1933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" name="Freeform 1934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" name="Freeform 1935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" name="Freeform 1936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" name="Freeform 1937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4" name="Freeform 1938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" name="Freeform 1939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" name="Freeform 1940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" name="Freeform 1941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" name="Freeform 1942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" name="Freeform 1943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" name="Freeform 1944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" name="Freeform 1945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" name="Freeform 1946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" name="Freeform 1947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" name="Freeform 1948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" name="Freeform 1949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" name="Freeform 1950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" name="Freeform 1951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" name="Freeform 1952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" name="Freeform 1953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0" name="Freeform 1954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1" name="Freeform 1955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2" name="Freeform 1956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3" name="Freeform 1957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4" name="Freeform 1958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5" name="Freeform 1959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6" name="Freeform 1960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7" name="Freeform 1961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8" name="Freeform 1962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9" name="Freeform 1963"/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" name="Freeform 1964"/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" name="Rectangle 1965"/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" name="Rectangle 1966"/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" name="Freeform 1967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" name="Freeform 1968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" name="Freeform 1969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" name="Freeform 1970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" name="Freeform 1971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" name="Freeform 1972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" name="Freeform 1973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" name="Freeform 1974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" name="Freeform 1975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" name="Freeform 1976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" name="Freeform 1977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" name="Freeform 1978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5" name="Rectangle 1979"/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6" name="Rectangle 1980"/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7" name="Freeform 1981"/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1"/>
                    <a:gd name="T11" fmla="*/ 2 w 2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" name="Freeform 1982"/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" name="Freeform 1983"/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3"/>
                    <a:gd name="T10" fmla="*/ 0 h 1"/>
                    <a:gd name="T11" fmla="*/ 3 w 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" name="Freeform 1984"/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1" name="Freeform 1985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2" name="Freeform 1986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3" name="Freeform 1987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4" name="Freeform 1988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5" name="Rectangle 1989"/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6" name="Rectangle 1990"/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7" name="Freeform 1991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8" name="Freeform 1992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9" name="Freeform 1993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" name="Freeform 1994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1" name="Freeform 1995"/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2" name="Freeform 1996"/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3" name="Freeform 1997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" name="Freeform 1998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5" name="Freeform 1999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6" name="Freeform 2000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" name="Freeform 2001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" name="Freeform 2002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" name="Freeform 2003"/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" name="Freeform 2004"/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" name="Freeform 2005"/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2" name="Freeform 2006"/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3" name="Freeform 2007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4" name="Freeform 2008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" name="Freeform 2009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" name="Freeform 2010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" name="Freeform 2011"/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8" name="Freeform 2012"/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9" name="Freeform 2013"/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0" name="Freeform 2014"/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1" name="Freeform 2015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2" name="Freeform 2016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3" name="Freeform 2017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4" name="Freeform 2018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" name="Freeform 2019"/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" name="Freeform 2020"/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7" name="Freeform 2021"/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8" name="Freeform 2022"/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9" name="Freeform 2023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0" name="Freeform 2024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1" name="Freeform 2025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2" name="Freeform 2026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3" name="Freeform 2027"/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4" name="Freeform 2028"/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5" name="Freeform 2029"/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6" name="Freeform 2030"/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7" name="Freeform 2031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8" name="Freeform 2032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9" name="Freeform 2033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0" name="Freeform 2034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" name="Freeform 2035"/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2" name="Freeform 2036"/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3" name="Freeform 2037"/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4" name="Freeform 2038"/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5" name="Freeform 2039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6" name="Freeform 2040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7" name="Freeform 2041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8" name="Freeform 2042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9" name="Freeform 2043"/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0" name="Freeform 2044"/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1" name="Freeform 2045"/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" name="Freeform 2046"/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3" name="Freeform 2047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4" name="Freeform 2048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5" name="Freeform 2049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6" name="Freeform 2050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7" name="Freeform 2051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" name="Freeform 2052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" name="Freeform 2053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0" name="Freeform 2054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1" name="Freeform 2055"/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2" name="Freeform 2056"/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3" name="Rectangle 2057"/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4" name="Rectangle 2058"/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5" name="Freeform 2059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6" name="Freeform 2060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" name="Freeform 2061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" name="Freeform 2062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" name="Freeform 2063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0" name="Freeform 2064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1" name="Freeform 2065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2" name="Freeform 2066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" name="Freeform 2067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" name="Freeform 2068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" name="Freeform 2069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" name="Freeform 2070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" name="Freeform 2071"/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" name="Freeform 2072"/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" name="Rectangle 2073"/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" name="Rectangle 2074"/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" name="Freeform 2075"/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" name="Freeform 2076"/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" name="Freeform 2077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" name="Freeform 2078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63" name="Group 2079"/>
              <p:cNvGrpSpPr>
                <a:grpSpLocks/>
              </p:cNvGrpSpPr>
              <p:nvPr/>
            </p:nvGrpSpPr>
            <p:grpSpPr bwMode="auto">
              <a:xfrm>
                <a:off x="3231" y="2895"/>
                <a:ext cx="69" cy="28"/>
                <a:chOff x="3291" y="2895"/>
                <a:chExt cx="69" cy="28"/>
              </a:xfrm>
            </p:grpSpPr>
            <p:sp>
              <p:nvSpPr>
                <p:cNvPr id="965" name="Freeform 2080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6" name="Freeform 2081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7" name="Freeform 2082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8" name="Freeform 2083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9" name="Freeform 2084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0" name="Freeform 2085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1" name="Rectangle 2086"/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2" name="Rectangle 2087"/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3" name="Freeform 2088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4" name="Freeform 2089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5" name="Freeform 2090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6" name="Freeform 2091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7" name="Freeform 2092"/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8" name="Freeform 2093"/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9" name="Freeform 2094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0" name="Freeform 2095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1" name="Freeform 2096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2" name="Freeform 2097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3" name="Freeform 2098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4" name="Freeform 2099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5" name="Freeform 2100"/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6" name="Freeform 2101"/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7" name="Freeform 2102"/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8" name="Freeform 2103"/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9" name="Freeform 2104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0" name="Freeform 2105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1" name="Freeform 2106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2" name="Freeform 2107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3" name="Freeform 2108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4" name="Freeform 2109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5" name="Rectangle 2110"/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6" name="Rectangle 2111"/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7" name="Freeform 2112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8" name="Freeform 2113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9" name="Rectangle 2114"/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0" name="Rectangle 2115"/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1" name="Freeform 2116"/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2" name="Freeform 2117"/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3" name="Freeform 2118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" name="Freeform 2119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5" name="Freeform 2120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6" name="Freeform 2121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7" name="Freeform 2122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8" name="Freeform 2123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9" name="Freeform 2124"/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0" name="Freeform 2125"/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1" name="Freeform 2126"/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2" name="Freeform 2127"/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" name="Freeform 2128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4" name="Freeform 2129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5" name="Freeform 2130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6" name="Freeform 2131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7" name="Freeform 2132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8" name="Freeform 2133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9" name="Freeform 2134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0" name="Freeform 2135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1" name="Freeform 2136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2" name="Freeform 2137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3" name="Freeform 2138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" name="Freeform 2139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5" name="Freeform 2140"/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6" name="Freeform 2141"/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7" name="Freeform 2142"/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8" name="Freeform 2143"/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9" name="Freeform 2144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0" name="Freeform 2145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" name="Freeform 2146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2" name="Freeform 2147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3" name="Freeform 2148"/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4" name="Freeform 2149"/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5" name="Freeform 2150"/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6" name="Freeform 2151"/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" name="Freeform 2152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8" name="Freeform 2153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9" name="Freeform 2154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0" name="Freeform 2155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1" name="Freeform 2156"/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2" name="Freeform 2157"/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3" name="Freeform 2158"/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4" name="Freeform 2159"/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5" name="Freeform 2160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" name="Freeform 2161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" name="Freeform 2162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" name="Freeform 2163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" name="Freeform 2164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" name="Freeform 2165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" name="Rectangle 2166"/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" name="Rectangle 2167"/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" name="Freeform 2168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" name="Freeform 2169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" name="Rectangle 2170"/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" name="Rectangle 2171"/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" name="Freeform 2172"/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" name="Freeform 2173"/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9" name="Freeform 2174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0" name="Freeform 2175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1" name="Freeform 2176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2" name="Freeform 2177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3" name="Freeform 2178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4" name="Freeform 2179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5" name="Freeform 2180"/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6" name="Freeform 2181"/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7" name="Freeform 2182"/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8" name="Freeform 2183"/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9" name="Freeform 2184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0" name="Freeform 2185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1" name="Freeform 2186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2" name="Freeform 2187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3" name="Freeform 2188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4" name="Freeform 2189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5" name="Freeform 2190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6" name="Freeform 2191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7" name="Freeform 2192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" name="Freeform 2193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9" name="Freeform 2194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0" name="Freeform 2195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1" name="Freeform 2196"/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2" name="Freeform 2197"/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3" name="Freeform 2198"/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4" name="Freeform 2199"/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5" name="Freeform 2200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" name="Freeform 2201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7" name="Freeform 2202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8" name="Freeform 2203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9" name="Freeform 2204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0" name="Freeform 2205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1" name="Freeform 2206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2" name="Freeform 2207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3" name="Freeform 2208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4" name="Freeform 2209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5" name="Freeform 2210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6" name="Freeform 2211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7" name="Freeform 2212"/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8" name="Freeform 2213"/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9" name="Freeform 2214"/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0" name="Freeform 2215"/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1" name="Freeform 2216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2" name="Freeform 2217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3" name="Freeform 2218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4" name="Freeform 2219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5" name="Freeform 2220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" name="Freeform 2221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7" name="Freeform 2222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8" name="Freeform 2223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9" name="Freeform 2224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0" name="Freeform 2225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1" name="Freeform 2226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2" name="Freeform 2227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3" name="Freeform 2228"/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4" name="Freeform 2229"/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5" name="Freeform 2230"/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6" name="Freeform 2231"/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7" name="Freeform 2232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8" name="Freeform 2233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9" name="Freeform 2234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0" name="Freeform 2235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1" name="Freeform 2236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2" name="Freeform 2237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3" name="Freeform 2238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4" name="Freeform 2239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5" name="Freeform 2240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6" name="Freeform 2241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" name="Freeform 2242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8" name="Freeform 2243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9" name="Freeform 2244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0" name="Freeform 2245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1" name="Freeform 2246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2" name="Freeform 2247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3" name="Freeform 2248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" name="Freeform 2249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" name="Freeform 2250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6" name="Freeform 2251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7" name="Freeform 2252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8" name="Freeform 2253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9" name="Freeform 2254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0" name="Freeform 2255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1" name="Freeform 2256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2" name="Freeform 2257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3" name="Freeform 2258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4" name="Freeform 2259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5" name="Freeform 2260"/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" name="Freeform 2261"/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" name="Freeform 2262"/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8" name="Freeform 2263"/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" name="Freeform 2264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" name="Freeform 2265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" name="Freeform 2266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" name="Freeform 2267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" name="Freeform 2268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" name="Freeform 2269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" name="Freeform 2270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" name="Freeform 2271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" name="Freeform 2272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" name="Freeform 2273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" name="Freeform 2274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" name="Freeform 2275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" name="Freeform 2276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2" name="Freeform 2277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3" name="Freeform 2278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4" name="Freeform 2279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64" name="Group 2280"/>
              <p:cNvGrpSpPr>
                <a:grpSpLocks/>
              </p:cNvGrpSpPr>
              <p:nvPr/>
            </p:nvGrpSpPr>
            <p:grpSpPr bwMode="auto">
              <a:xfrm>
                <a:off x="3231" y="2921"/>
                <a:ext cx="70" cy="32"/>
                <a:chOff x="3291" y="2921"/>
                <a:chExt cx="70" cy="32"/>
              </a:xfrm>
            </p:grpSpPr>
            <p:sp>
              <p:nvSpPr>
                <p:cNvPr id="765" name="Freeform 2281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6" name="Freeform 2282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7" name="Freeform 2283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" name="Freeform 2284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" name="Freeform 2285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0" name="Freeform 2286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1" name="Rectangle 2287"/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2" name="Rectangle 2288"/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3" name="Freeform 2289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4" name="Freeform 2290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5" name="Rectangle 2291"/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6" name="Rectangle 2292"/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7" name="Freeform 2293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" name="Freeform 2294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" name="Freeform 2295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0" name="Freeform 2296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1" name="Freeform 2297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2" name="Freeform 2298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3" name="Freeform 2299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4" name="Freeform 2300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5" name="Rectangle 2301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6" name="Rectangle 2302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7" name="Rectangle 2303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8" name="Rectangle 2304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" name="Rectangle 2305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0" name="Rectangle 2306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1" name="Rectangle 2307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2" name="Rectangle 2308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3" name="Freeform 2309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4" name="Freeform 2310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5" name="Freeform 2311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6" name="Freeform 2312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7" name="Freeform 2313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8" name="Freeform 2314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" name="Freeform 2315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0" name="Freeform 2316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1" name="Freeform 2317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2" name="Freeform 2318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3" name="Freeform 2319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4" name="Freeform 2320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5" name="Freeform 2321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6" name="Freeform 2322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7" name="Freeform 2323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8" name="Freeform 2324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" name="Freeform 2325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" name="Freeform 2326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1" name="Freeform 2327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2" name="Freeform 2328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3" name="Freeform 2329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4" name="Freeform 2330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5" name="Freeform 2331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6" name="Freeform 2332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7" name="Freeform 2333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8" name="Freeform 2334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" name="Freeform 2335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" name="Freeform 2336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1" name="Freeform 2337"/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2" name="Freeform 2338"/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3" name="Freeform 2339"/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4" name="Freeform 2340"/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5" name="Freeform 2341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6" name="Freeform 2342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7" name="Freeform 2343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8" name="Freeform 2344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9" name="Freeform 2345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" name="Freeform 2346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1" name="Freeform 2347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2" name="Freeform 2348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3" name="Freeform 2349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4" name="Freeform 2350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5" name="Rectangle 2351"/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6" name="Rectangle 2352"/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7" name="Freeform 2353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8" name="Freeform 2354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9" name="Rectangle 2355"/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" name="Rectangle 2356"/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" name="Freeform 2357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2" name="Freeform 2358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" name="Freeform 2359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" name="Freeform 2360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" name="Freeform 2361"/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" name="Freeform 2362"/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" name="Freeform 2363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" name="Freeform 2364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" name="Freeform 2365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" name="Freeform 2366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" name="Freeform 2367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" name="Freeform 2368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" name="Freeform 2369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" name="Freeform 2370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5" name="Freeform 2371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6" name="Freeform 2372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7" name="Freeform 2373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8" name="Freeform 2374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9" name="Freeform 2375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" name="Freeform 2376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" name="Freeform 2377"/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2" name="Freeform 2378"/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3" name="Freeform 2379"/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4" name="Freeform 2380"/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5" name="Freeform 2381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6" name="Freeform 2382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7" name="Freeform 2383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8" name="Freeform 2384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9" name="Freeform 2385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" name="Freeform 2386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1" name="Freeform 2387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2" name="Freeform 2388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3" name="Freeform 2389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4" name="Freeform 2390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5" name="Freeform 2391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6" name="Freeform 2392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7" name="Freeform 2393"/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8" name="Freeform 2394"/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9" name="Freeform 2395"/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" name="Freeform 2396"/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" name="Freeform 2397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2" name="Freeform 2398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3" name="Freeform 2399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4" name="Freeform 2400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5" name="Freeform 2401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6" name="Freeform 2402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7" name="Freeform 2403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8" name="Freeform 2404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9" name="Freeform 2405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0" name="Freeform 2406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" name="Freeform 2407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2" name="Freeform 2408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3" name="Freeform 2409"/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4" name="Freeform 2410"/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5" name="Freeform 2411"/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6" name="Freeform 2412"/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7" name="Freeform 2413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8" name="Freeform 2414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9" name="Freeform 2415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0" name="Freeform 2416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" name="Freeform 2417"/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2" name="Freeform 2418"/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3" name="Freeform 2419"/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4" name="Freeform 2420"/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5" name="Freeform 2421"/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6" name="Freeform 2422"/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7" name="Rectangle 2423"/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8" name="Rectangle 2424"/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9" name="Freeform 2425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0" name="Freeform 2426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" name="Rectangle 2427"/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" name="Rectangle 2428"/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3" name="Freeform 2429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4" name="Freeform 2430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5" name="Freeform 2431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6" name="Freeform 2432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7" name="Freeform 2433"/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8" name="Freeform 2434"/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9" name="Freeform 2435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0" name="Freeform 2436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" name="Freeform 2437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2" name="Freeform 2438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3" name="Rectangle 2439"/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4" name="Rectangle 2440"/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5" name="Freeform 2441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6" name="Freeform 2442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7" name="Rectangle 2443"/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8" name="Rectangle 2444"/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9" name="Freeform 2445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0" name="Freeform 2446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1" name="Freeform 2447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2" name="Freeform 2448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3" name="Freeform 2449"/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4" name="Freeform 2450"/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5" name="Freeform 2451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6" name="Freeform 2452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7" name="Freeform 2453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8" name="Freeform 2454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9" name="Freeform 2455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0" name="Freeform 2456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1" name="Freeform 2457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2" name="Freeform 2458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" name="Freeform 2459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" name="Freeform 2460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" name="Freeform 2461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" name="Freeform 2462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" name="Freeform 2463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" name="Freeform 2464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" name="Freeform 2465"/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" name="Freeform 2466"/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" name="Freeform 2467"/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" name="Freeform 2468"/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" name="Freeform 2469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" name="Freeform 2470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" name="Freeform 2471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6" name="Freeform 2472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7" name="Freeform 2473"/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8" name="Freeform 2474"/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9" name="Freeform 2475"/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0" name="Freeform 2476"/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1" name="Freeform 2477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2" name="Freeform 2478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3" name="Freeform 2479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4" name="Freeform 2480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47" name="Group 2481"/>
            <p:cNvGrpSpPr>
              <a:grpSpLocks/>
            </p:cNvGrpSpPr>
            <p:nvPr/>
          </p:nvGrpSpPr>
          <p:grpSpPr bwMode="auto">
            <a:xfrm>
              <a:off x="3241" y="1738"/>
              <a:ext cx="389" cy="1227"/>
              <a:chOff x="3301" y="1738"/>
              <a:chExt cx="389" cy="1227"/>
            </a:xfrm>
          </p:grpSpPr>
          <p:sp>
            <p:nvSpPr>
              <p:cNvPr id="411" name="Freeform 2482"/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2483"/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Rectangle 2484"/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Rectangle 2485"/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2486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2487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2488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2489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2490"/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2491"/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2492"/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2493"/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2494"/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2495"/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Rectangle 2496"/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Rectangle 2497"/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2498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2499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Rectangle 2500"/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Rectangle 2501"/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2502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2503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2504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2505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2506"/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2507"/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2508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2509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2510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2511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2512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2513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2514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2515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Rectangle 2516"/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Rectangle 2517"/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2518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2519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2520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2521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2522"/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2523"/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2524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2525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2526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2527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2528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2529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2530"/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2531"/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2532"/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2533"/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2534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2535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2536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2537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2538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2539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Rectangle 2540"/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Rectangle 2541"/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2542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2543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2544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2545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2546"/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2547"/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2548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2549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2550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2551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2552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2553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2554"/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2555"/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Rectangle 2556"/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Rectangle 2557"/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2558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2559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2560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2561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2562"/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2563"/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Rectangle 2564"/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Rectangle 2565"/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2566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2567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2568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2569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2570"/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2571"/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2572"/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2573"/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2574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2575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2576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2577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2578"/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2579"/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2580"/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2581"/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2582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2583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2584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2585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2586"/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2587"/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2588"/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2589"/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2590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2591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Freeform 2592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2593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2594"/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2595"/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2596"/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2597"/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2598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2599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2600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2601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2602"/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2603"/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2604"/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2605"/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2606"/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2607"/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Rectangle 2608"/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Rectangle 2609"/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2610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2611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2612"/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2613"/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2614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2615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2616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2617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2618"/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2619"/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2620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2621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Rectangle 2622"/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Rectangle 2623"/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2624"/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2625"/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Line 2626"/>
              <p:cNvSpPr>
                <a:spLocks noChangeShapeType="1"/>
              </p:cNvSpPr>
              <p:nvPr/>
            </p:nvSpPr>
            <p:spPr bwMode="auto">
              <a:xfrm>
                <a:off x="3684" y="1738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Line 2627"/>
              <p:cNvSpPr>
                <a:spLocks noChangeShapeType="1"/>
              </p:cNvSpPr>
              <p:nvPr/>
            </p:nvSpPr>
            <p:spPr bwMode="auto">
              <a:xfrm>
                <a:off x="3658" y="1766"/>
                <a:ext cx="1" cy="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Rectangle 2628"/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Rectangle 2629"/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2630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2631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2632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2633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2634"/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2635"/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Rectangle 2636"/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Rectangle 2637"/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2638"/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2639"/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2640"/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2641"/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2642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2643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2644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2645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2646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2647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2648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2649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2650"/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2651"/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Rectangle 2652"/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Rectangle 2653"/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2654"/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2655"/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2656"/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2657"/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2658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2659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Freeform 2660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Freeform 2661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Freeform 2662"/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Freeform 2663"/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Freeform 2664"/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Freeform 2665"/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Freeform 2666"/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Freeform 2667"/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Freeform 2668"/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Freeform 2669"/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Freeform 2670"/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Freeform 2671"/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Rectangle 2672"/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Rectangle 2673"/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Freeform 2674"/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Freeform 2675"/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Freeform 2676"/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Freeform 2677"/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Freeform 2678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Freeform 2679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Freeform 2680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Freeform 2681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" name="Group 2682"/>
            <p:cNvGrpSpPr>
              <a:grpSpLocks/>
            </p:cNvGrpSpPr>
            <p:nvPr/>
          </p:nvGrpSpPr>
          <p:grpSpPr bwMode="auto">
            <a:xfrm>
              <a:off x="2889" y="824"/>
              <a:ext cx="1007" cy="1328"/>
              <a:chOff x="2889" y="824"/>
              <a:chExt cx="1007" cy="1328"/>
            </a:xfrm>
          </p:grpSpPr>
          <p:sp>
            <p:nvSpPr>
              <p:cNvPr id="49" name="Line 2683"/>
              <p:cNvSpPr>
                <a:spLocks noChangeShapeType="1"/>
              </p:cNvSpPr>
              <p:nvPr/>
            </p:nvSpPr>
            <p:spPr bwMode="auto">
              <a:xfrm>
                <a:off x="3392" y="1614"/>
                <a:ext cx="7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Rectangle 2684"/>
              <p:cNvSpPr>
                <a:spLocks noChangeArrowheads="1"/>
              </p:cNvSpPr>
              <p:nvPr/>
            </p:nvSpPr>
            <p:spPr bwMode="auto">
              <a:xfrm>
                <a:off x="3389" y="1527"/>
                <a:ext cx="8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R3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51" name="Line 2685"/>
              <p:cNvSpPr>
                <a:spLocks noChangeShapeType="1"/>
              </p:cNvSpPr>
              <p:nvPr/>
            </p:nvSpPr>
            <p:spPr bwMode="auto">
              <a:xfrm>
                <a:off x="3471" y="1614"/>
                <a:ext cx="64" cy="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2686"/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2687"/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688"/>
              <p:cNvSpPr>
                <a:spLocks noChangeShapeType="1"/>
              </p:cNvSpPr>
              <p:nvPr/>
            </p:nvSpPr>
            <p:spPr bwMode="auto">
              <a:xfrm>
                <a:off x="3553" y="1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Line 2689"/>
              <p:cNvSpPr>
                <a:spLocks noChangeShapeType="1"/>
              </p:cNvSpPr>
              <p:nvPr/>
            </p:nvSpPr>
            <p:spPr bwMode="auto">
              <a:xfrm>
                <a:off x="3539" y="1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Line 2690"/>
              <p:cNvSpPr>
                <a:spLocks noChangeShapeType="1"/>
              </p:cNvSpPr>
              <p:nvPr/>
            </p:nvSpPr>
            <p:spPr bwMode="auto">
              <a:xfrm flipH="1">
                <a:off x="3761" y="1855"/>
                <a:ext cx="10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Rectangle 2691"/>
              <p:cNvSpPr>
                <a:spLocks noChangeArrowheads="1"/>
              </p:cNvSpPr>
              <p:nvPr/>
            </p:nvSpPr>
            <p:spPr bwMode="auto">
              <a:xfrm>
                <a:off x="3774" y="1769"/>
                <a:ext cx="122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R15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58" name="Line 2692"/>
              <p:cNvSpPr>
                <a:spLocks noChangeShapeType="1"/>
              </p:cNvSpPr>
              <p:nvPr/>
            </p:nvSpPr>
            <p:spPr bwMode="auto">
              <a:xfrm flipH="1" flipV="1">
                <a:off x="3641" y="1770"/>
                <a:ext cx="120" cy="8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Line 2693"/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24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2694"/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2695"/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Line 2696"/>
              <p:cNvSpPr>
                <a:spLocks noChangeShapeType="1"/>
              </p:cNvSpPr>
              <p:nvPr/>
            </p:nvSpPr>
            <p:spPr bwMode="auto">
              <a:xfrm>
                <a:off x="3622" y="17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Line 2697"/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Line 2698"/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Line 2699"/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Line 2700"/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50" cy="5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Line 2701"/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50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Line 2702"/>
              <p:cNvSpPr>
                <a:spLocks noChangeShapeType="1"/>
              </p:cNvSpPr>
              <p:nvPr/>
            </p:nvSpPr>
            <p:spPr bwMode="auto">
              <a:xfrm flipV="1">
                <a:off x="305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Line 2703"/>
              <p:cNvSpPr>
                <a:spLocks noChangeShapeType="1"/>
              </p:cNvSpPr>
              <p:nvPr/>
            </p:nvSpPr>
            <p:spPr bwMode="auto">
              <a:xfrm flipV="1">
                <a:off x="3557" y="1152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Line 2704"/>
              <p:cNvSpPr>
                <a:spLocks noChangeShapeType="1"/>
              </p:cNvSpPr>
              <p:nvPr/>
            </p:nvSpPr>
            <p:spPr bwMode="auto">
              <a:xfrm flipV="1">
                <a:off x="308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Line 2705"/>
              <p:cNvSpPr>
                <a:spLocks noChangeShapeType="1"/>
              </p:cNvSpPr>
              <p:nvPr/>
            </p:nvSpPr>
            <p:spPr bwMode="auto">
              <a:xfrm flipV="1">
                <a:off x="3557" y="1185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Line 2706"/>
              <p:cNvSpPr>
                <a:spLocks noChangeShapeType="1"/>
              </p:cNvSpPr>
              <p:nvPr/>
            </p:nvSpPr>
            <p:spPr bwMode="auto">
              <a:xfrm flipV="1">
                <a:off x="311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Line 2707"/>
              <p:cNvSpPr>
                <a:spLocks noChangeShapeType="1"/>
              </p:cNvSpPr>
              <p:nvPr/>
            </p:nvSpPr>
            <p:spPr bwMode="auto">
              <a:xfrm flipV="1">
                <a:off x="3557" y="1219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Line 2708"/>
              <p:cNvSpPr>
                <a:spLocks noChangeShapeType="1"/>
              </p:cNvSpPr>
              <p:nvPr/>
            </p:nvSpPr>
            <p:spPr bwMode="auto">
              <a:xfrm flipV="1">
                <a:off x="314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Line 2709"/>
              <p:cNvSpPr>
                <a:spLocks noChangeShapeType="1"/>
              </p:cNvSpPr>
              <p:nvPr/>
            </p:nvSpPr>
            <p:spPr bwMode="auto">
              <a:xfrm flipV="1">
                <a:off x="3582" y="1252"/>
                <a:ext cx="45" cy="4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Line 2710"/>
              <p:cNvSpPr>
                <a:spLocks noChangeShapeType="1"/>
              </p:cNvSpPr>
              <p:nvPr/>
            </p:nvSpPr>
            <p:spPr bwMode="auto">
              <a:xfrm flipV="1">
                <a:off x="3180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Line 2711"/>
              <p:cNvSpPr>
                <a:spLocks noChangeShapeType="1"/>
              </p:cNvSpPr>
              <p:nvPr/>
            </p:nvSpPr>
            <p:spPr bwMode="auto">
              <a:xfrm flipV="1">
                <a:off x="3613" y="1286"/>
                <a:ext cx="14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2712"/>
              <p:cNvSpPr>
                <a:spLocks/>
              </p:cNvSpPr>
              <p:nvPr/>
            </p:nvSpPr>
            <p:spPr bwMode="auto">
              <a:xfrm>
                <a:off x="3210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56 w 70"/>
                  <a:gd name="T3" fmla="*/ 16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56" y="16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2713"/>
              <p:cNvSpPr>
                <a:spLocks/>
              </p:cNvSpPr>
              <p:nvPr/>
            </p:nvSpPr>
            <p:spPr bwMode="auto">
              <a:xfrm>
                <a:off x="3241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25 w 70"/>
                  <a:gd name="T3" fmla="*/ 49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25" y="49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Line 2714"/>
              <p:cNvSpPr>
                <a:spLocks noChangeShapeType="1"/>
              </p:cNvSpPr>
              <p:nvPr/>
            </p:nvSpPr>
            <p:spPr bwMode="auto">
              <a:xfrm flipV="1">
                <a:off x="3272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Line 2715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Line 2716"/>
              <p:cNvSpPr>
                <a:spLocks noChangeShapeType="1"/>
              </p:cNvSpPr>
              <p:nvPr/>
            </p:nvSpPr>
            <p:spPr bwMode="auto">
              <a:xfrm flipV="1">
                <a:off x="330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Line 2717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4" cy="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Line 2718"/>
              <p:cNvSpPr>
                <a:spLocks noChangeShapeType="1"/>
              </p:cNvSpPr>
              <p:nvPr/>
            </p:nvSpPr>
            <p:spPr bwMode="auto">
              <a:xfrm flipV="1">
                <a:off x="333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Line 2719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65" cy="7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Line 2720"/>
              <p:cNvSpPr>
                <a:spLocks noChangeShapeType="1"/>
              </p:cNvSpPr>
              <p:nvPr/>
            </p:nvSpPr>
            <p:spPr bwMode="auto">
              <a:xfrm flipV="1">
                <a:off x="336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Line 2721"/>
              <p:cNvSpPr>
                <a:spLocks noChangeShapeType="1"/>
              </p:cNvSpPr>
              <p:nvPr/>
            </p:nvSpPr>
            <p:spPr bwMode="auto">
              <a:xfrm flipV="1">
                <a:off x="3557" y="1486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Line 2722"/>
              <p:cNvSpPr>
                <a:spLocks noChangeShapeType="1"/>
              </p:cNvSpPr>
              <p:nvPr/>
            </p:nvSpPr>
            <p:spPr bwMode="auto">
              <a:xfrm flipV="1">
                <a:off x="339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Line 2723"/>
              <p:cNvSpPr>
                <a:spLocks noChangeShapeType="1"/>
              </p:cNvSpPr>
              <p:nvPr/>
            </p:nvSpPr>
            <p:spPr bwMode="auto">
              <a:xfrm flipV="1">
                <a:off x="3557" y="1520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Line 2724"/>
              <p:cNvSpPr>
                <a:spLocks noChangeShapeType="1"/>
              </p:cNvSpPr>
              <p:nvPr/>
            </p:nvSpPr>
            <p:spPr bwMode="auto">
              <a:xfrm flipV="1">
                <a:off x="3427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Line 2725"/>
              <p:cNvSpPr>
                <a:spLocks noChangeShapeType="1"/>
              </p:cNvSpPr>
              <p:nvPr/>
            </p:nvSpPr>
            <p:spPr bwMode="auto">
              <a:xfrm flipV="1">
                <a:off x="3557" y="1553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Line 2726"/>
              <p:cNvSpPr>
                <a:spLocks noChangeShapeType="1"/>
              </p:cNvSpPr>
              <p:nvPr/>
            </p:nvSpPr>
            <p:spPr bwMode="auto">
              <a:xfrm flipV="1">
                <a:off x="345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Line 2727"/>
              <p:cNvSpPr>
                <a:spLocks noChangeShapeType="1"/>
              </p:cNvSpPr>
              <p:nvPr/>
            </p:nvSpPr>
            <p:spPr bwMode="auto">
              <a:xfrm flipV="1">
                <a:off x="3557" y="1587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Line 2728"/>
              <p:cNvSpPr>
                <a:spLocks noChangeShapeType="1"/>
              </p:cNvSpPr>
              <p:nvPr/>
            </p:nvSpPr>
            <p:spPr bwMode="auto">
              <a:xfrm flipV="1">
                <a:off x="3488" y="1620"/>
                <a:ext cx="139" cy="1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Line 2729"/>
              <p:cNvSpPr>
                <a:spLocks noChangeShapeType="1"/>
              </p:cNvSpPr>
              <p:nvPr/>
            </p:nvSpPr>
            <p:spPr bwMode="auto">
              <a:xfrm flipV="1">
                <a:off x="3519" y="1653"/>
                <a:ext cx="108" cy="1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Line 2730"/>
              <p:cNvSpPr>
                <a:spLocks noChangeShapeType="1"/>
              </p:cNvSpPr>
              <p:nvPr/>
            </p:nvSpPr>
            <p:spPr bwMode="auto">
              <a:xfrm flipV="1">
                <a:off x="3550" y="1687"/>
                <a:ext cx="77" cy="8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Line 2731"/>
              <p:cNvSpPr>
                <a:spLocks noChangeShapeType="1"/>
              </p:cNvSpPr>
              <p:nvPr/>
            </p:nvSpPr>
            <p:spPr bwMode="auto">
              <a:xfrm flipV="1">
                <a:off x="3581" y="1720"/>
                <a:ext cx="46" cy="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Line 2732"/>
              <p:cNvSpPr>
                <a:spLocks noChangeShapeType="1"/>
              </p:cNvSpPr>
              <p:nvPr/>
            </p:nvSpPr>
            <p:spPr bwMode="auto">
              <a:xfrm>
                <a:off x="3266" y="1936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Line 2733"/>
              <p:cNvSpPr>
                <a:spLocks noChangeShapeType="1"/>
              </p:cNvSpPr>
              <p:nvPr/>
            </p:nvSpPr>
            <p:spPr bwMode="auto">
              <a:xfrm flipH="1">
                <a:off x="3113" y="1984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Line 2734"/>
              <p:cNvSpPr>
                <a:spLocks noChangeShapeType="1"/>
              </p:cNvSpPr>
              <p:nvPr/>
            </p:nvSpPr>
            <p:spPr bwMode="auto">
              <a:xfrm flipH="1" flipV="1">
                <a:off x="3193" y="1961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Line 2735"/>
              <p:cNvSpPr>
                <a:spLocks noChangeShapeType="1"/>
              </p:cNvSpPr>
              <p:nvPr/>
            </p:nvSpPr>
            <p:spPr bwMode="auto">
              <a:xfrm flipH="1">
                <a:off x="3193" y="1984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Line 2736"/>
              <p:cNvSpPr>
                <a:spLocks noChangeShapeType="1"/>
              </p:cNvSpPr>
              <p:nvPr/>
            </p:nvSpPr>
            <p:spPr bwMode="auto">
              <a:xfrm>
                <a:off x="3193" y="1961"/>
                <a:ext cx="1" cy="4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2737"/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2738"/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Rectangle 2739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Rectangle 2740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Rectangle 2741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Rectangle 2742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2743"/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Rectangle 2744"/>
              <p:cNvSpPr>
                <a:spLocks noChangeArrowheads="1"/>
              </p:cNvSpPr>
              <p:nvPr/>
            </p:nvSpPr>
            <p:spPr bwMode="auto">
              <a:xfrm>
                <a:off x="3248" y="2043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11" name="Freeform 2745"/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Line 2746"/>
              <p:cNvSpPr>
                <a:spLocks noChangeShapeType="1"/>
              </p:cNvSpPr>
              <p:nvPr/>
            </p:nvSpPr>
            <p:spPr bwMode="auto">
              <a:xfrm>
                <a:off x="3266" y="1333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Line 2747"/>
              <p:cNvSpPr>
                <a:spLocks noChangeShapeType="1"/>
              </p:cNvSpPr>
              <p:nvPr/>
            </p:nvSpPr>
            <p:spPr bwMode="auto">
              <a:xfrm flipH="1">
                <a:off x="3113" y="1381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Line 2748"/>
              <p:cNvSpPr>
                <a:spLocks noChangeShapeType="1"/>
              </p:cNvSpPr>
              <p:nvPr/>
            </p:nvSpPr>
            <p:spPr bwMode="auto">
              <a:xfrm flipH="1" flipV="1">
                <a:off x="3193" y="1358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Line 2749"/>
              <p:cNvSpPr>
                <a:spLocks noChangeShapeType="1"/>
              </p:cNvSpPr>
              <p:nvPr/>
            </p:nvSpPr>
            <p:spPr bwMode="auto">
              <a:xfrm flipH="1">
                <a:off x="3193" y="1381"/>
                <a:ext cx="73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Line 2750"/>
              <p:cNvSpPr>
                <a:spLocks noChangeShapeType="1"/>
              </p:cNvSpPr>
              <p:nvPr/>
            </p:nvSpPr>
            <p:spPr bwMode="auto">
              <a:xfrm>
                <a:off x="3193" y="1358"/>
                <a:ext cx="1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2751"/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2752"/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Rectangle 2753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Rectangle 2754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Rectangle 2755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Rectangle 2756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2757"/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Rectangle 2758"/>
              <p:cNvSpPr>
                <a:spLocks noChangeArrowheads="1"/>
              </p:cNvSpPr>
              <p:nvPr/>
            </p:nvSpPr>
            <p:spPr bwMode="auto">
              <a:xfrm>
                <a:off x="3248" y="1210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25" name="Rectangle 2759"/>
              <p:cNvSpPr>
                <a:spLocks noChangeArrowheads="1"/>
              </p:cNvSpPr>
              <p:nvPr/>
            </p:nvSpPr>
            <p:spPr bwMode="auto">
              <a:xfrm>
                <a:off x="3239" y="824"/>
                <a:ext cx="213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 - 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26" name="Freeform 2760"/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Line 2761"/>
              <p:cNvSpPr>
                <a:spLocks noChangeShapeType="1"/>
              </p:cNvSpPr>
              <p:nvPr/>
            </p:nvSpPr>
            <p:spPr bwMode="auto">
              <a:xfrm flipH="1">
                <a:off x="2950" y="1770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Line 2762"/>
              <p:cNvSpPr>
                <a:spLocks noChangeShapeType="1"/>
              </p:cNvSpPr>
              <p:nvPr/>
            </p:nvSpPr>
            <p:spPr bwMode="auto">
              <a:xfrm flipH="1">
                <a:off x="2950" y="1694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Line 2763"/>
              <p:cNvSpPr>
                <a:spLocks noChangeShapeType="1"/>
              </p:cNvSpPr>
              <p:nvPr/>
            </p:nvSpPr>
            <p:spPr bwMode="auto">
              <a:xfrm>
                <a:off x="2968" y="1795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Line 2764"/>
              <p:cNvSpPr>
                <a:spLocks noChangeShapeType="1"/>
              </p:cNvSpPr>
              <p:nvPr/>
            </p:nvSpPr>
            <p:spPr bwMode="auto">
              <a:xfrm flipV="1">
                <a:off x="2968" y="1551"/>
                <a:ext cx="1" cy="1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Line 2765"/>
              <p:cNvSpPr>
                <a:spLocks noChangeShapeType="1"/>
              </p:cNvSpPr>
              <p:nvPr/>
            </p:nvSpPr>
            <p:spPr bwMode="auto">
              <a:xfrm flipV="1">
                <a:off x="2968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2766"/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2767"/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2768"/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2769"/>
              <p:cNvSpPr>
                <a:spLocks noChangeArrowheads="1"/>
              </p:cNvSpPr>
              <p:nvPr/>
            </p:nvSpPr>
            <p:spPr bwMode="auto">
              <a:xfrm rot="-5400000">
                <a:off x="2903" y="1539"/>
                <a:ext cx="6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6" name="Freeform 2770"/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Line 2771"/>
              <p:cNvSpPr>
                <a:spLocks noChangeShapeType="1"/>
              </p:cNvSpPr>
              <p:nvPr/>
            </p:nvSpPr>
            <p:spPr bwMode="auto">
              <a:xfrm>
                <a:off x="3045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Line 2772"/>
              <p:cNvSpPr>
                <a:spLocks noChangeShapeType="1"/>
              </p:cNvSpPr>
              <p:nvPr/>
            </p:nvSpPr>
            <p:spPr bwMode="auto">
              <a:xfrm>
                <a:off x="3045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Line 2773"/>
              <p:cNvSpPr>
                <a:spLocks noChangeShapeType="1"/>
              </p:cNvSpPr>
              <p:nvPr/>
            </p:nvSpPr>
            <p:spPr bwMode="auto">
              <a:xfrm>
                <a:off x="2968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2774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73 w 73"/>
                  <a:gd name="T5" fmla="*/ 0 h 6"/>
                  <a:gd name="T6" fmla="*/ 0 w 7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2775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6 h 6"/>
                  <a:gd name="T2" fmla="*/ 73 w 73"/>
                  <a:gd name="T3" fmla="*/ 0 h 6"/>
                  <a:gd name="T4" fmla="*/ 67 w 73"/>
                  <a:gd name="T5" fmla="*/ 6 h 6"/>
                  <a:gd name="T6" fmla="*/ 0 w 73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6"/>
                    </a:moveTo>
                    <a:lnTo>
                      <a:pt x="73" y="0"/>
                    </a:lnTo>
                    <a:lnTo>
                      <a:pt x="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2776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67 w 73"/>
                  <a:gd name="T5" fmla="*/ 6 h 6"/>
                  <a:gd name="T6" fmla="*/ 73 w 73"/>
                  <a:gd name="T7" fmla="*/ 0 h 6"/>
                  <a:gd name="T8" fmla="*/ 0 w 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6"/>
                  <a:gd name="T17" fmla="*/ 73 w 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67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2777"/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6 w 6"/>
                  <a:gd name="T5" fmla="*/ 601 h 601"/>
                  <a:gd name="T6" fmla="*/ 6 w 6"/>
                  <a:gd name="T7" fmla="*/ 0 h 6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01"/>
                  <a:gd name="T14" fmla="*/ 6 w 6"/>
                  <a:gd name="T15" fmla="*/ 601 h 6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2778"/>
              <p:cNvSpPr>
                <a:spLocks/>
              </p:cNvSpPr>
              <p:nvPr/>
            </p:nvSpPr>
            <p:spPr bwMode="auto">
              <a:xfrm>
                <a:off x="3624" y="1143"/>
                <a:ext cx="6" cy="595"/>
              </a:xfrm>
              <a:custGeom>
                <a:avLst/>
                <a:gdLst>
                  <a:gd name="T0" fmla="*/ 0 w 6"/>
                  <a:gd name="T1" fmla="*/ 0 h 595"/>
                  <a:gd name="T2" fmla="*/ 6 w 6"/>
                  <a:gd name="T3" fmla="*/ 595 h 595"/>
                  <a:gd name="T4" fmla="*/ 0 w 6"/>
                  <a:gd name="T5" fmla="*/ 595 h 595"/>
                  <a:gd name="T6" fmla="*/ 0 w 6"/>
                  <a:gd name="T7" fmla="*/ 0 h 59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95"/>
                  <a:gd name="T14" fmla="*/ 6 w 6"/>
                  <a:gd name="T15" fmla="*/ 595 h 59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95">
                    <a:moveTo>
                      <a:pt x="0" y="0"/>
                    </a:moveTo>
                    <a:lnTo>
                      <a:pt x="6" y="595"/>
                    </a:lnTo>
                    <a:lnTo>
                      <a:pt x="0" y="5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2779"/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0 w 6"/>
                  <a:gd name="T5" fmla="*/ 601 h 601"/>
                  <a:gd name="T6" fmla="*/ 6 w 6"/>
                  <a:gd name="T7" fmla="*/ 601 h 601"/>
                  <a:gd name="T8" fmla="*/ 6 w 6"/>
                  <a:gd name="T9" fmla="*/ 0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01"/>
                  <a:gd name="T17" fmla="*/ 6 w 6"/>
                  <a:gd name="T18" fmla="*/ 601 h 6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0" y="601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Line 2780"/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Line 2781"/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2782"/>
              <p:cNvSpPr>
                <a:spLocks/>
              </p:cNvSpPr>
              <p:nvPr/>
            </p:nvSpPr>
            <p:spPr bwMode="auto">
              <a:xfrm>
                <a:off x="3624" y="1303"/>
                <a:ext cx="6" cy="158"/>
              </a:xfrm>
              <a:custGeom>
                <a:avLst/>
                <a:gdLst>
                  <a:gd name="T0" fmla="*/ 0 w 6"/>
                  <a:gd name="T1" fmla="*/ 152 h 158"/>
                  <a:gd name="T2" fmla="*/ 6 w 6"/>
                  <a:gd name="T3" fmla="*/ 158 h 158"/>
                  <a:gd name="T4" fmla="*/ 0 w 6"/>
                  <a:gd name="T5" fmla="*/ 0 h 158"/>
                  <a:gd name="T6" fmla="*/ 0 w 6"/>
                  <a:gd name="T7" fmla="*/ 152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0" y="152"/>
                    </a:moveTo>
                    <a:lnTo>
                      <a:pt x="6" y="158"/>
                    </a:lnTo>
                    <a:lnTo>
                      <a:pt x="0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2783"/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6 w 6"/>
                  <a:gd name="T1" fmla="*/ 164 h 164"/>
                  <a:gd name="T2" fmla="*/ 0 w 6"/>
                  <a:gd name="T3" fmla="*/ 6 h 164"/>
                  <a:gd name="T4" fmla="*/ 6 w 6"/>
                  <a:gd name="T5" fmla="*/ 0 h 164"/>
                  <a:gd name="T6" fmla="*/ 6 w 6"/>
                  <a:gd name="T7" fmla="*/ 164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6" y="164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2784"/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0 w 6"/>
                  <a:gd name="T1" fmla="*/ 158 h 164"/>
                  <a:gd name="T2" fmla="*/ 6 w 6"/>
                  <a:gd name="T3" fmla="*/ 164 h 164"/>
                  <a:gd name="T4" fmla="*/ 6 w 6"/>
                  <a:gd name="T5" fmla="*/ 0 h 164"/>
                  <a:gd name="T6" fmla="*/ 0 w 6"/>
                  <a:gd name="T7" fmla="*/ 6 h 164"/>
                  <a:gd name="T8" fmla="*/ 0 w 6"/>
                  <a:gd name="T9" fmla="*/ 158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0" y="158"/>
                    </a:moveTo>
                    <a:lnTo>
                      <a:pt x="6" y="16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1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2785"/>
              <p:cNvSpPr>
                <a:spLocks/>
              </p:cNvSpPr>
              <p:nvPr/>
            </p:nvSpPr>
            <p:spPr bwMode="auto">
              <a:xfrm>
                <a:off x="3560" y="1297"/>
                <a:ext cx="70" cy="6"/>
              </a:xfrm>
              <a:custGeom>
                <a:avLst/>
                <a:gdLst>
                  <a:gd name="T0" fmla="*/ 64 w 70"/>
                  <a:gd name="T1" fmla="*/ 6 h 6"/>
                  <a:gd name="T2" fmla="*/ 70 w 70"/>
                  <a:gd name="T3" fmla="*/ 0 h 6"/>
                  <a:gd name="T4" fmla="*/ 0 w 70"/>
                  <a:gd name="T5" fmla="*/ 6 h 6"/>
                  <a:gd name="T6" fmla="*/ 64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64" y="6"/>
                    </a:moveTo>
                    <a:lnTo>
                      <a:pt x="70" y="0"/>
                    </a:lnTo>
                    <a:lnTo>
                      <a:pt x="0" y="6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2786"/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6 w 76"/>
                  <a:gd name="T1" fmla="*/ 0 h 6"/>
                  <a:gd name="T2" fmla="*/ 6 w 76"/>
                  <a:gd name="T3" fmla="*/ 6 h 6"/>
                  <a:gd name="T4" fmla="*/ 0 w 76"/>
                  <a:gd name="T5" fmla="*/ 0 h 6"/>
                  <a:gd name="T6" fmla="*/ 76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76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2787"/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0 w 76"/>
                  <a:gd name="T1" fmla="*/ 6 h 6"/>
                  <a:gd name="T2" fmla="*/ 76 w 76"/>
                  <a:gd name="T3" fmla="*/ 0 h 6"/>
                  <a:gd name="T4" fmla="*/ 0 w 76"/>
                  <a:gd name="T5" fmla="*/ 0 h 6"/>
                  <a:gd name="T6" fmla="*/ 6 w 76"/>
                  <a:gd name="T7" fmla="*/ 6 h 6"/>
                  <a:gd name="T8" fmla="*/ 70 w 7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70" y="6"/>
                    </a:moveTo>
                    <a:lnTo>
                      <a:pt x="76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7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2788"/>
              <p:cNvSpPr>
                <a:spLocks/>
              </p:cNvSpPr>
              <p:nvPr/>
            </p:nvSpPr>
            <p:spPr bwMode="auto">
              <a:xfrm>
                <a:off x="3554" y="1297"/>
                <a:ext cx="6" cy="158"/>
              </a:xfrm>
              <a:custGeom>
                <a:avLst/>
                <a:gdLst>
                  <a:gd name="T0" fmla="*/ 6 w 6"/>
                  <a:gd name="T1" fmla="*/ 6 h 158"/>
                  <a:gd name="T2" fmla="*/ 0 w 6"/>
                  <a:gd name="T3" fmla="*/ 0 h 158"/>
                  <a:gd name="T4" fmla="*/ 6 w 6"/>
                  <a:gd name="T5" fmla="*/ 158 h 158"/>
                  <a:gd name="T6" fmla="*/ 6 w 6"/>
                  <a:gd name="T7" fmla="*/ 6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6" y="6"/>
                    </a:moveTo>
                    <a:lnTo>
                      <a:pt x="0" y="0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2789"/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0 w 6"/>
                  <a:gd name="T1" fmla="*/ 0 h 164"/>
                  <a:gd name="T2" fmla="*/ 6 w 6"/>
                  <a:gd name="T3" fmla="*/ 158 h 164"/>
                  <a:gd name="T4" fmla="*/ 0 w 6"/>
                  <a:gd name="T5" fmla="*/ 164 h 164"/>
                  <a:gd name="T6" fmla="*/ 0 w 6"/>
                  <a:gd name="T7" fmla="*/ 0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0" y="0"/>
                    </a:moveTo>
                    <a:lnTo>
                      <a:pt x="6" y="158"/>
                    </a:lnTo>
                    <a:lnTo>
                      <a:pt x="0" y="1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2790"/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6 w 6"/>
                  <a:gd name="T1" fmla="*/ 6 h 164"/>
                  <a:gd name="T2" fmla="*/ 0 w 6"/>
                  <a:gd name="T3" fmla="*/ 0 h 164"/>
                  <a:gd name="T4" fmla="*/ 0 w 6"/>
                  <a:gd name="T5" fmla="*/ 164 h 164"/>
                  <a:gd name="T6" fmla="*/ 6 w 6"/>
                  <a:gd name="T7" fmla="*/ 158 h 164"/>
                  <a:gd name="T8" fmla="*/ 6 w 6"/>
                  <a:gd name="T9" fmla="*/ 6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6" y="6"/>
                    </a:moveTo>
                    <a:lnTo>
                      <a:pt x="0" y="0"/>
                    </a:lnTo>
                    <a:lnTo>
                      <a:pt x="0" y="164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7" name="Group 2791"/>
              <p:cNvGrpSpPr>
                <a:grpSpLocks/>
              </p:cNvGrpSpPr>
              <p:nvPr/>
            </p:nvGrpSpPr>
            <p:grpSpPr bwMode="auto">
              <a:xfrm>
                <a:off x="3042" y="1140"/>
                <a:ext cx="588" cy="893"/>
                <a:chOff x="3042" y="1140"/>
                <a:chExt cx="588" cy="893"/>
              </a:xfrm>
            </p:grpSpPr>
            <p:sp>
              <p:nvSpPr>
                <p:cNvPr id="158" name="Freeform 2792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0" cy="6"/>
                </a:xfrm>
                <a:custGeom>
                  <a:avLst/>
                  <a:gdLst>
                    <a:gd name="T0" fmla="*/ 6 w 70"/>
                    <a:gd name="T1" fmla="*/ 0 h 6"/>
                    <a:gd name="T2" fmla="*/ 0 w 70"/>
                    <a:gd name="T3" fmla="*/ 6 h 6"/>
                    <a:gd name="T4" fmla="*/ 70 w 70"/>
                    <a:gd name="T5" fmla="*/ 0 h 6"/>
                    <a:gd name="T6" fmla="*/ 6 w 7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0"/>
                    <a:gd name="T13" fmla="*/ 0 h 6"/>
                    <a:gd name="T14" fmla="*/ 70 w 70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0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2793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0 w 76"/>
                    <a:gd name="T1" fmla="*/ 6 h 6"/>
                    <a:gd name="T2" fmla="*/ 70 w 76"/>
                    <a:gd name="T3" fmla="*/ 0 h 6"/>
                    <a:gd name="T4" fmla="*/ 76 w 76"/>
                    <a:gd name="T5" fmla="*/ 6 h 6"/>
                    <a:gd name="T6" fmla="*/ 0 w 76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"/>
                    <a:gd name="T13" fmla="*/ 0 h 6"/>
                    <a:gd name="T14" fmla="*/ 76 w 76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" h="6">
                      <a:moveTo>
                        <a:pt x="0" y="6"/>
                      </a:moveTo>
                      <a:lnTo>
                        <a:pt x="70" y="0"/>
                      </a:lnTo>
                      <a:lnTo>
                        <a:pt x="76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2794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6 w 76"/>
                    <a:gd name="T1" fmla="*/ 0 h 6"/>
                    <a:gd name="T2" fmla="*/ 0 w 76"/>
                    <a:gd name="T3" fmla="*/ 6 h 6"/>
                    <a:gd name="T4" fmla="*/ 76 w 76"/>
                    <a:gd name="T5" fmla="*/ 6 h 6"/>
                    <a:gd name="T6" fmla="*/ 70 w 76"/>
                    <a:gd name="T7" fmla="*/ 0 h 6"/>
                    <a:gd name="T8" fmla="*/ 6 w 76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6"/>
                    <a:gd name="T17" fmla="*/ 76 w 7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6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Freeform 2795"/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6 w 6"/>
                    <a:gd name="T1" fmla="*/ 0 h 535"/>
                    <a:gd name="T2" fmla="*/ 0 w 6"/>
                    <a:gd name="T3" fmla="*/ 0 h 535"/>
                    <a:gd name="T4" fmla="*/ 6 w 6"/>
                    <a:gd name="T5" fmla="*/ 535 h 535"/>
                    <a:gd name="T6" fmla="*/ 6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6" y="53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2796"/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0 w 6"/>
                    <a:gd name="T1" fmla="*/ 0 h 535"/>
                    <a:gd name="T2" fmla="*/ 6 w 6"/>
                    <a:gd name="T3" fmla="*/ 535 h 535"/>
                    <a:gd name="T4" fmla="*/ 0 w 6"/>
                    <a:gd name="T5" fmla="*/ 535 h 535"/>
                    <a:gd name="T6" fmla="*/ 0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0" y="0"/>
                      </a:moveTo>
                      <a:lnTo>
                        <a:pt x="6" y="535"/>
                      </a:lnTo>
                      <a:lnTo>
                        <a:pt x="0" y="5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2797"/>
                <p:cNvSpPr>
                  <a:spLocks noChangeArrowheads="1"/>
                </p:cNvSpPr>
                <p:nvPr/>
              </p:nvSpPr>
              <p:spPr bwMode="auto">
                <a:xfrm>
                  <a:off x="3554" y="1140"/>
                  <a:ext cx="6" cy="535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4" name="Freeform 2798"/>
                <p:cNvSpPr>
                  <a:spLocks/>
                </p:cNvSpPr>
                <p:nvPr/>
              </p:nvSpPr>
              <p:spPr bwMode="auto">
                <a:xfrm>
                  <a:off x="3047" y="1691"/>
                  <a:ext cx="492" cy="6"/>
                </a:xfrm>
                <a:custGeom>
                  <a:avLst/>
                  <a:gdLst>
                    <a:gd name="T0" fmla="*/ 492 w 492"/>
                    <a:gd name="T1" fmla="*/ 6 h 6"/>
                    <a:gd name="T2" fmla="*/ 492 w 492"/>
                    <a:gd name="T3" fmla="*/ 0 h 6"/>
                    <a:gd name="T4" fmla="*/ 0 w 492"/>
                    <a:gd name="T5" fmla="*/ 6 h 6"/>
                    <a:gd name="T6" fmla="*/ 492 w 49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2"/>
                    <a:gd name="T13" fmla="*/ 0 h 6"/>
                    <a:gd name="T14" fmla="*/ 492 w 49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2" h="6">
                      <a:moveTo>
                        <a:pt x="492" y="6"/>
                      </a:moveTo>
                      <a:lnTo>
                        <a:pt x="492" y="0"/>
                      </a:lnTo>
                      <a:lnTo>
                        <a:pt x="0" y="6"/>
                      </a:lnTo>
                      <a:lnTo>
                        <a:pt x="49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" name="Freeform 2799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0 h 6"/>
                    <a:gd name="T2" fmla="*/ 5 w 497"/>
                    <a:gd name="T3" fmla="*/ 6 h 6"/>
                    <a:gd name="T4" fmla="*/ 0 w 497"/>
                    <a:gd name="T5" fmla="*/ 0 h 6"/>
                    <a:gd name="T6" fmla="*/ 497 w 497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7"/>
                    <a:gd name="T13" fmla="*/ 0 h 6"/>
                    <a:gd name="T14" fmla="*/ 497 w 497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7" h="6">
                      <a:moveTo>
                        <a:pt x="497" y="0"/>
                      </a:moveTo>
                      <a:lnTo>
                        <a:pt x="5" y="6"/>
                      </a:lnTo>
                      <a:lnTo>
                        <a:pt x="0" y="0"/>
                      </a:lnTo>
                      <a:lnTo>
                        <a:pt x="4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2800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6 h 6"/>
                    <a:gd name="T2" fmla="*/ 497 w 497"/>
                    <a:gd name="T3" fmla="*/ 0 h 6"/>
                    <a:gd name="T4" fmla="*/ 0 w 497"/>
                    <a:gd name="T5" fmla="*/ 0 h 6"/>
                    <a:gd name="T6" fmla="*/ 5 w 497"/>
                    <a:gd name="T7" fmla="*/ 6 h 6"/>
                    <a:gd name="T8" fmla="*/ 497 w 497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7"/>
                    <a:gd name="T16" fmla="*/ 0 h 6"/>
                    <a:gd name="T17" fmla="*/ 497 w 49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7" h="6">
                      <a:moveTo>
                        <a:pt x="497" y="6"/>
                      </a:moveTo>
                      <a:lnTo>
                        <a:pt x="497" y="0"/>
                      </a:lnTo>
                      <a:lnTo>
                        <a:pt x="0" y="0"/>
                      </a:lnTo>
                      <a:lnTo>
                        <a:pt x="5" y="6"/>
                      </a:lnTo>
                      <a:lnTo>
                        <a:pt x="497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Freeform 2801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75"/>
                </a:xfrm>
                <a:custGeom>
                  <a:avLst/>
                  <a:gdLst>
                    <a:gd name="T0" fmla="*/ 5 w 5"/>
                    <a:gd name="T1" fmla="*/ 6 h 75"/>
                    <a:gd name="T2" fmla="*/ 0 w 5"/>
                    <a:gd name="T3" fmla="*/ 0 h 75"/>
                    <a:gd name="T4" fmla="*/ 5 w 5"/>
                    <a:gd name="T5" fmla="*/ 75 h 75"/>
                    <a:gd name="T6" fmla="*/ 5 w 5"/>
                    <a:gd name="T7" fmla="*/ 6 h 7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75"/>
                    <a:gd name="T14" fmla="*/ 5 w 5"/>
                    <a:gd name="T15" fmla="*/ 75 h 7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75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" name="Freeform 2802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0 w 5"/>
                    <a:gd name="T1" fmla="*/ 0 h 82"/>
                    <a:gd name="T2" fmla="*/ 5 w 5"/>
                    <a:gd name="T3" fmla="*/ 75 h 82"/>
                    <a:gd name="T4" fmla="*/ 0 w 5"/>
                    <a:gd name="T5" fmla="*/ 82 h 82"/>
                    <a:gd name="T6" fmla="*/ 0 w 5"/>
                    <a:gd name="T7" fmla="*/ 0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82"/>
                    <a:gd name="T14" fmla="*/ 5 w 5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82">
                      <a:moveTo>
                        <a:pt x="0" y="0"/>
                      </a:moveTo>
                      <a:lnTo>
                        <a:pt x="5" y="75"/>
                      </a:lnTo>
                      <a:lnTo>
                        <a:pt x="0" y="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" name="Freeform 2803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5 w 5"/>
                    <a:gd name="T1" fmla="*/ 6 h 82"/>
                    <a:gd name="T2" fmla="*/ 0 w 5"/>
                    <a:gd name="T3" fmla="*/ 0 h 82"/>
                    <a:gd name="T4" fmla="*/ 0 w 5"/>
                    <a:gd name="T5" fmla="*/ 82 h 82"/>
                    <a:gd name="T6" fmla="*/ 5 w 5"/>
                    <a:gd name="T7" fmla="*/ 75 h 82"/>
                    <a:gd name="T8" fmla="*/ 5 w 5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82"/>
                    <a:gd name="T17" fmla="*/ 5 w 5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82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0" y="82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2804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0 h 7"/>
                    <a:gd name="T6" fmla="*/ 5 w 556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2805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0 w 556"/>
                    <a:gd name="T1" fmla="*/ 7 h 7"/>
                    <a:gd name="T2" fmla="*/ 556 w 556"/>
                    <a:gd name="T3" fmla="*/ 0 h 7"/>
                    <a:gd name="T4" fmla="*/ 556 w 556"/>
                    <a:gd name="T5" fmla="*/ 7 h 7"/>
                    <a:gd name="T6" fmla="*/ 0 w 556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0" y="7"/>
                      </a:moveTo>
                      <a:lnTo>
                        <a:pt x="556" y="0"/>
                      </a:lnTo>
                      <a:lnTo>
                        <a:pt x="556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2806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7 h 7"/>
                    <a:gd name="T6" fmla="*/ 556 w 556"/>
                    <a:gd name="T7" fmla="*/ 0 h 7"/>
                    <a:gd name="T8" fmla="*/ 5 w 556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6"/>
                    <a:gd name="T16" fmla="*/ 0 h 7"/>
                    <a:gd name="T17" fmla="*/ 556 w 55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2807"/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2808"/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Rectangle 2809"/>
                <p:cNvSpPr>
                  <a:spLocks noChangeArrowheads="1"/>
                </p:cNvSpPr>
                <p:nvPr/>
              </p:nvSpPr>
              <p:spPr bwMode="auto">
                <a:xfrm>
                  <a:off x="3261" y="1333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Freeform 2810"/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9 h 9"/>
                    <a:gd name="T2" fmla="*/ 153 w 153"/>
                    <a:gd name="T3" fmla="*/ 0 h 9"/>
                    <a:gd name="T4" fmla="*/ 0 w 153"/>
                    <a:gd name="T5" fmla="*/ 9 h 9"/>
                    <a:gd name="T6" fmla="*/ 153 w 153"/>
                    <a:gd name="T7" fmla="*/ 9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9"/>
                      </a:moveTo>
                      <a:lnTo>
                        <a:pt x="153" y="0"/>
                      </a:lnTo>
                      <a:lnTo>
                        <a:pt x="0" y="9"/>
                      </a:lnTo>
                      <a:lnTo>
                        <a:pt x="15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Freeform 2811"/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0 h 9"/>
                    <a:gd name="T2" fmla="*/ 0 w 153"/>
                    <a:gd name="T3" fmla="*/ 9 h 9"/>
                    <a:gd name="T4" fmla="*/ 0 w 153"/>
                    <a:gd name="T5" fmla="*/ 0 h 9"/>
                    <a:gd name="T6" fmla="*/ 153 w 153"/>
                    <a:gd name="T7" fmla="*/ 0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0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812"/>
                <p:cNvSpPr>
                  <a:spLocks noChangeArrowheads="1"/>
                </p:cNvSpPr>
                <p:nvPr/>
              </p:nvSpPr>
              <p:spPr bwMode="auto">
                <a:xfrm>
                  <a:off x="3113" y="1377"/>
                  <a:ext cx="153" cy="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Freeform 2813"/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Freeform 2814"/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Rectangle 2815"/>
                <p:cNvSpPr>
                  <a:spLocks noChangeArrowheads="1"/>
                </p:cNvSpPr>
                <p:nvPr/>
              </p:nvSpPr>
              <p:spPr bwMode="auto">
                <a:xfrm>
                  <a:off x="3261" y="1936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Freeform 2816"/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10 h 10"/>
                    <a:gd name="T2" fmla="*/ 153 w 153"/>
                    <a:gd name="T3" fmla="*/ 0 h 10"/>
                    <a:gd name="T4" fmla="*/ 0 w 153"/>
                    <a:gd name="T5" fmla="*/ 10 h 10"/>
                    <a:gd name="T6" fmla="*/ 153 w 153"/>
                    <a:gd name="T7" fmla="*/ 1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10"/>
                      </a:moveTo>
                      <a:lnTo>
                        <a:pt x="153" y="0"/>
                      </a:lnTo>
                      <a:lnTo>
                        <a:pt x="0" y="10"/>
                      </a:lnTo>
                      <a:lnTo>
                        <a:pt x="153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Freeform 2817"/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0 h 10"/>
                    <a:gd name="T2" fmla="*/ 0 w 153"/>
                    <a:gd name="T3" fmla="*/ 10 h 10"/>
                    <a:gd name="T4" fmla="*/ 0 w 153"/>
                    <a:gd name="T5" fmla="*/ 0 h 10"/>
                    <a:gd name="T6" fmla="*/ 153 w 153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0"/>
                      </a:move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Rectangle 2818"/>
                <p:cNvSpPr>
                  <a:spLocks noChangeArrowheads="1"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Freeform 2819"/>
                <p:cNvSpPr>
                  <a:spLocks/>
                </p:cNvSpPr>
                <p:nvPr/>
              </p:nvSpPr>
              <p:spPr bwMode="auto">
                <a:xfrm>
                  <a:off x="3598" y="1738"/>
                  <a:ext cx="26" cy="28"/>
                </a:xfrm>
                <a:custGeom>
                  <a:avLst/>
                  <a:gdLst>
                    <a:gd name="T0" fmla="*/ 0 w 26"/>
                    <a:gd name="T1" fmla="*/ 28 h 28"/>
                    <a:gd name="T2" fmla="*/ 2 w 26"/>
                    <a:gd name="T3" fmla="*/ 28 h 28"/>
                    <a:gd name="T4" fmla="*/ 4 w 26"/>
                    <a:gd name="T5" fmla="*/ 28 h 28"/>
                    <a:gd name="T6" fmla="*/ 6 w 26"/>
                    <a:gd name="T7" fmla="*/ 28 h 28"/>
                    <a:gd name="T8" fmla="*/ 9 w 26"/>
                    <a:gd name="T9" fmla="*/ 27 h 28"/>
                    <a:gd name="T10" fmla="*/ 11 w 26"/>
                    <a:gd name="T11" fmla="*/ 26 h 28"/>
                    <a:gd name="T12" fmla="*/ 13 w 26"/>
                    <a:gd name="T13" fmla="*/ 25 h 28"/>
                    <a:gd name="T14" fmla="*/ 15 w 26"/>
                    <a:gd name="T15" fmla="*/ 24 h 28"/>
                    <a:gd name="T16" fmla="*/ 16 w 26"/>
                    <a:gd name="T17" fmla="*/ 22 h 28"/>
                    <a:gd name="T18" fmla="*/ 18 w 26"/>
                    <a:gd name="T19" fmla="*/ 20 h 28"/>
                    <a:gd name="T20" fmla="*/ 20 w 26"/>
                    <a:gd name="T21" fmla="*/ 18 h 28"/>
                    <a:gd name="T22" fmla="*/ 21 w 26"/>
                    <a:gd name="T23" fmla="*/ 17 h 28"/>
                    <a:gd name="T24" fmla="*/ 22 w 26"/>
                    <a:gd name="T25" fmla="*/ 14 h 28"/>
                    <a:gd name="T26" fmla="*/ 23 w 26"/>
                    <a:gd name="T27" fmla="*/ 12 h 28"/>
                    <a:gd name="T28" fmla="*/ 24 w 26"/>
                    <a:gd name="T29" fmla="*/ 10 h 28"/>
                    <a:gd name="T30" fmla="*/ 25 w 26"/>
                    <a:gd name="T31" fmla="*/ 8 h 28"/>
                    <a:gd name="T32" fmla="*/ 25 w 26"/>
                    <a:gd name="T33" fmla="*/ 5 h 28"/>
                    <a:gd name="T34" fmla="*/ 26 w 26"/>
                    <a:gd name="T35" fmla="*/ 3 h 28"/>
                    <a:gd name="T36" fmla="*/ 26 w 26"/>
                    <a:gd name="T37" fmla="*/ 0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6"/>
                    <a:gd name="T58" fmla="*/ 0 h 28"/>
                    <a:gd name="T59" fmla="*/ 26 w 26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6" h="28">
                      <a:moveTo>
                        <a:pt x="0" y="28"/>
                      </a:move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9" y="27"/>
                      </a:lnTo>
                      <a:lnTo>
                        <a:pt x="11" y="26"/>
                      </a:lnTo>
                      <a:lnTo>
                        <a:pt x="13" y="25"/>
                      </a:lnTo>
                      <a:lnTo>
                        <a:pt x="15" y="24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20" y="18"/>
                      </a:lnTo>
                      <a:lnTo>
                        <a:pt x="21" y="17"/>
                      </a:lnTo>
                      <a:lnTo>
                        <a:pt x="22" y="14"/>
                      </a:lnTo>
                      <a:lnTo>
                        <a:pt x="23" y="12"/>
                      </a:lnTo>
                      <a:lnTo>
                        <a:pt x="24" y="10"/>
                      </a:lnTo>
                      <a:lnTo>
                        <a:pt x="25" y="8"/>
                      </a:lnTo>
                      <a:lnTo>
                        <a:pt x="25" y="5"/>
                      </a:lnTo>
                      <a:lnTo>
                        <a:pt x="26" y="3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Freeform 2820"/>
                <p:cNvSpPr>
                  <a:spLocks/>
                </p:cNvSpPr>
                <p:nvPr/>
              </p:nvSpPr>
              <p:spPr bwMode="auto">
                <a:xfrm>
                  <a:off x="3598" y="1738"/>
                  <a:ext cx="32" cy="35"/>
                </a:xfrm>
                <a:custGeom>
                  <a:avLst/>
                  <a:gdLst>
                    <a:gd name="T0" fmla="*/ 0 w 32"/>
                    <a:gd name="T1" fmla="*/ 35 h 35"/>
                    <a:gd name="T2" fmla="*/ 2 w 32"/>
                    <a:gd name="T3" fmla="*/ 35 h 35"/>
                    <a:gd name="T4" fmla="*/ 5 w 32"/>
                    <a:gd name="T5" fmla="*/ 35 h 35"/>
                    <a:gd name="T6" fmla="*/ 7 w 32"/>
                    <a:gd name="T7" fmla="*/ 34 h 35"/>
                    <a:gd name="T8" fmla="*/ 10 w 32"/>
                    <a:gd name="T9" fmla="*/ 33 h 35"/>
                    <a:gd name="T10" fmla="*/ 12 w 32"/>
                    <a:gd name="T11" fmla="*/ 32 h 35"/>
                    <a:gd name="T12" fmla="*/ 14 w 32"/>
                    <a:gd name="T13" fmla="*/ 31 h 35"/>
                    <a:gd name="T14" fmla="*/ 16 w 32"/>
                    <a:gd name="T15" fmla="*/ 30 h 35"/>
                    <a:gd name="T16" fmla="*/ 18 w 32"/>
                    <a:gd name="T17" fmla="*/ 28 h 35"/>
                    <a:gd name="T18" fmla="*/ 20 w 32"/>
                    <a:gd name="T19" fmla="*/ 27 h 35"/>
                    <a:gd name="T20" fmla="*/ 22 w 32"/>
                    <a:gd name="T21" fmla="*/ 25 h 35"/>
                    <a:gd name="T22" fmla="*/ 24 w 32"/>
                    <a:gd name="T23" fmla="*/ 23 h 35"/>
                    <a:gd name="T24" fmla="*/ 26 w 32"/>
                    <a:gd name="T25" fmla="*/ 21 h 35"/>
                    <a:gd name="T26" fmla="*/ 27 w 32"/>
                    <a:gd name="T27" fmla="*/ 18 h 35"/>
                    <a:gd name="T28" fmla="*/ 28 w 32"/>
                    <a:gd name="T29" fmla="*/ 16 h 35"/>
                    <a:gd name="T30" fmla="*/ 29 w 32"/>
                    <a:gd name="T31" fmla="*/ 14 h 35"/>
                    <a:gd name="T32" fmla="*/ 30 w 32"/>
                    <a:gd name="T33" fmla="*/ 11 h 35"/>
                    <a:gd name="T34" fmla="*/ 31 w 32"/>
                    <a:gd name="T35" fmla="*/ 8 h 35"/>
                    <a:gd name="T36" fmla="*/ 31 w 32"/>
                    <a:gd name="T37" fmla="*/ 6 h 35"/>
                    <a:gd name="T38" fmla="*/ 32 w 32"/>
                    <a:gd name="T39" fmla="*/ 3 h 35"/>
                    <a:gd name="T40" fmla="*/ 32 w 32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35"/>
                    <a:gd name="T65" fmla="*/ 32 w 32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35">
                      <a:moveTo>
                        <a:pt x="0" y="35"/>
                      </a:moveTo>
                      <a:lnTo>
                        <a:pt x="2" y="35"/>
                      </a:lnTo>
                      <a:lnTo>
                        <a:pt x="5" y="35"/>
                      </a:lnTo>
                      <a:lnTo>
                        <a:pt x="7" y="34"/>
                      </a:lnTo>
                      <a:lnTo>
                        <a:pt x="10" y="33"/>
                      </a:lnTo>
                      <a:lnTo>
                        <a:pt x="12" y="32"/>
                      </a:lnTo>
                      <a:lnTo>
                        <a:pt x="14" y="31"/>
                      </a:lnTo>
                      <a:lnTo>
                        <a:pt x="16" y="30"/>
                      </a:lnTo>
                      <a:lnTo>
                        <a:pt x="18" y="28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4" y="23"/>
                      </a:lnTo>
                      <a:lnTo>
                        <a:pt x="26" y="21"/>
                      </a:lnTo>
                      <a:lnTo>
                        <a:pt x="27" y="18"/>
                      </a:lnTo>
                      <a:lnTo>
                        <a:pt x="28" y="16"/>
                      </a:lnTo>
                      <a:lnTo>
                        <a:pt x="29" y="14"/>
                      </a:lnTo>
                      <a:lnTo>
                        <a:pt x="30" y="11"/>
                      </a:lnTo>
                      <a:lnTo>
                        <a:pt x="31" y="8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2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2821"/>
                <p:cNvGrpSpPr>
                  <a:grpSpLocks/>
                </p:cNvGrpSpPr>
                <p:nvPr/>
              </p:nvGrpSpPr>
              <p:grpSpPr bwMode="auto">
                <a:xfrm>
                  <a:off x="3539" y="1675"/>
                  <a:ext cx="87" cy="99"/>
                  <a:chOff x="3539" y="1675"/>
                  <a:chExt cx="87" cy="99"/>
                </a:xfrm>
              </p:grpSpPr>
              <p:grpSp>
                <p:nvGrpSpPr>
                  <p:cNvPr id="188" name="Group 2822"/>
                  <p:cNvGrpSpPr>
                    <a:grpSpLocks/>
                  </p:cNvGrpSpPr>
                  <p:nvPr/>
                </p:nvGrpSpPr>
                <p:grpSpPr bwMode="auto">
                  <a:xfrm>
                    <a:off x="3539" y="1675"/>
                    <a:ext cx="87" cy="99"/>
                    <a:chOff x="3599" y="1675"/>
                    <a:chExt cx="87" cy="99"/>
                  </a:xfrm>
                </p:grpSpPr>
                <p:sp>
                  <p:nvSpPr>
                    <p:cNvPr id="211" name="Freeform 2823"/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" name="Freeform 2824"/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3" name="Freeform 2825"/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4" name="Freeform 2826"/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5" name="Freeform 2827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6" name="Freeform 2828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7" name="Rectangle 28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8" name="Rectangle 28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9" name="Freeform 2831"/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0" name="Freeform 2832"/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1" name="Freeform 2833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" name="Freeform 2834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3" name="Freeform 2835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4" name="Freeform 2836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" name="Freeform 2837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" name="Freeform 2838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" name="Freeform 2839"/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" name="Freeform 2840"/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" name="Freeform 2841"/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" name="Freeform 2842"/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" name="Freeform 2843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" name="Freeform 2844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" name="Freeform 2845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" name="Freeform 2846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" name="Freeform 2847"/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6" name="Freeform 2848"/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7" name="Freeform 2849"/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8" name="Freeform 2850"/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9" name="Freeform 2851"/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" name="Freeform 2852"/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" name="Freeform 2853"/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" name="Freeform 2854"/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3" name="Freeform 2855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4" name="Freeform 2856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5" name="Rectangle 28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6" name="Rectangle 28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7" name="Freeform 2859"/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8" name="Freeform 2860"/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9" name="Freeform 2861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0" name="Freeform 2862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1" name="Freeform 2863"/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2" name="Freeform 2864"/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" name="Freeform 2865"/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4" name="Freeform 2866"/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5" name="Freeform 2867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6" name="Freeform 2868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" name="Rectangle 28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" name="Rectangle 28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9" name="Freeform 2871"/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" name="Freeform 2872"/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1" name="Freeform 2873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" name="Freeform 2874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3" name="Freeform 2875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" name="Freeform 2876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5" name="Rectangle 28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" name="Rectangle 28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" name="Freeform 2879"/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8" name="Freeform 2880"/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9" name="Freeform 2881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" name="Freeform 2882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1" name="Freeform 2883"/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2" name="Freeform 2884"/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3" name="Rectangle 28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4" name="Rectangle 28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5" name="Freeform 2887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6" name="Freeform 2888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" name="Rectangle 28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8" name="Rectangle 28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Freeform 2891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" name="Freeform 2892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1" name="Freeform 2893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2" name="Freeform 2894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3" name="Freeform 2895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4" name="Freeform 2896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5" name="Freeform 2897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6" name="Freeform 2898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7" name="Freeform 2899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8" name="Freeform 2900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" name="Freeform 2901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" name="Freeform 2902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" name="Freeform 2903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" name="Freeform 2904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" name="Freeform 2905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" name="Freeform 2906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5" name="Freeform 2907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" name="Freeform 2908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" name="Freeform 2909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8" name="Freeform 2910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9" name="Freeform 2911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0" name="Freeform 2912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1" name="Freeform 2913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2" name="Freeform 2914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3" name="Freeform 2915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4" name="Freeform 2916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5" name="Freeform 2917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6" name="Freeform 2918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7" name="Freeform 2919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  <a:gd name="T9" fmla="*/ 0 w 2"/>
                        <a:gd name="T10" fmla="*/ 0 h 1"/>
                        <a:gd name="T11" fmla="*/ 2 w 2"/>
                        <a:gd name="T12" fmla="*/ 1 h 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8" name="Freeform 2920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9" name="Freeform 2921"/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21" cy="22"/>
                    </a:xfrm>
                    <a:custGeom>
                      <a:avLst/>
                      <a:gdLst>
                        <a:gd name="T0" fmla="*/ 0 w 21"/>
                        <a:gd name="T1" fmla="*/ 22 h 22"/>
                        <a:gd name="T2" fmla="*/ 2 w 21"/>
                        <a:gd name="T3" fmla="*/ 22 h 22"/>
                        <a:gd name="T4" fmla="*/ 4 w 21"/>
                        <a:gd name="T5" fmla="*/ 22 h 22"/>
                        <a:gd name="T6" fmla="*/ 6 w 21"/>
                        <a:gd name="T7" fmla="*/ 21 h 22"/>
                        <a:gd name="T8" fmla="*/ 8 w 21"/>
                        <a:gd name="T9" fmla="*/ 21 h 22"/>
                        <a:gd name="T10" fmla="*/ 10 w 21"/>
                        <a:gd name="T11" fmla="*/ 20 h 22"/>
                        <a:gd name="T12" fmla="*/ 12 w 21"/>
                        <a:gd name="T13" fmla="*/ 18 h 22"/>
                        <a:gd name="T14" fmla="*/ 13 w 21"/>
                        <a:gd name="T15" fmla="*/ 17 h 22"/>
                        <a:gd name="T16" fmla="*/ 15 w 21"/>
                        <a:gd name="T17" fmla="*/ 16 h 22"/>
                        <a:gd name="T18" fmla="*/ 16 w 21"/>
                        <a:gd name="T19" fmla="*/ 14 h 22"/>
                        <a:gd name="T20" fmla="*/ 17 w 21"/>
                        <a:gd name="T21" fmla="*/ 12 h 22"/>
                        <a:gd name="T22" fmla="*/ 18 w 21"/>
                        <a:gd name="T23" fmla="*/ 11 h 22"/>
                        <a:gd name="T24" fmla="*/ 19 w 21"/>
                        <a:gd name="T25" fmla="*/ 9 h 22"/>
                        <a:gd name="T26" fmla="*/ 20 w 21"/>
                        <a:gd name="T27" fmla="*/ 7 h 22"/>
                        <a:gd name="T28" fmla="*/ 20 w 21"/>
                        <a:gd name="T29" fmla="*/ 4 h 22"/>
                        <a:gd name="T30" fmla="*/ 21 w 21"/>
                        <a:gd name="T31" fmla="*/ 2 h 22"/>
                        <a:gd name="T32" fmla="*/ 21 w 21"/>
                        <a:gd name="T33" fmla="*/ 0 h 2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1"/>
                        <a:gd name="T52" fmla="*/ 0 h 22"/>
                        <a:gd name="T53" fmla="*/ 21 w 21"/>
                        <a:gd name="T54" fmla="*/ 22 h 2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1" h="22">
                          <a:moveTo>
                            <a:pt x="0" y="22"/>
                          </a:moveTo>
                          <a:lnTo>
                            <a:pt x="2" y="22"/>
                          </a:lnTo>
                          <a:lnTo>
                            <a:pt x="4" y="22"/>
                          </a:lnTo>
                          <a:lnTo>
                            <a:pt x="6" y="21"/>
                          </a:lnTo>
                          <a:lnTo>
                            <a:pt x="8" y="21"/>
                          </a:lnTo>
                          <a:lnTo>
                            <a:pt x="10" y="20"/>
                          </a:lnTo>
                          <a:lnTo>
                            <a:pt x="12" y="18"/>
                          </a:lnTo>
                          <a:lnTo>
                            <a:pt x="13" y="17"/>
                          </a:lnTo>
                          <a:lnTo>
                            <a:pt x="15" y="16"/>
                          </a:lnTo>
                          <a:lnTo>
                            <a:pt x="16" y="14"/>
                          </a:lnTo>
                          <a:lnTo>
                            <a:pt x="17" y="12"/>
                          </a:lnTo>
                          <a:lnTo>
                            <a:pt x="18" y="11"/>
                          </a:lnTo>
                          <a:lnTo>
                            <a:pt x="19" y="9"/>
                          </a:lnTo>
                          <a:lnTo>
                            <a:pt x="20" y="7"/>
                          </a:lnTo>
                          <a:lnTo>
                            <a:pt x="20" y="4"/>
                          </a:lnTo>
                          <a:lnTo>
                            <a:pt x="21" y="2"/>
                          </a:lnTo>
                          <a:lnTo>
                            <a:pt x="21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0" name="Freeform 2922"/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15" cy="16"/>
                    </a:xfrm>
                    <a:custGeom>
                      <a:avLst/>
                      <a:gdLst>
                        <a:gd name="T0" fmla="*/ 0 w 15"/>
                        <a:gd name="T1" fmla="*/ 16 h 16"/>
                        <a:gd name="T2" fmla="*/ 2 w 15"/>
                        <a:gd name="T3" fmla="*/ 16 h 16"/>
                        <a:gd name="T4" fmla="*/ 4 w 15"/>
                        <a:gd name="T5" fmla="*/ 16 h 16"/>
                        <a:gd name="T6" fmla="*/ 5 w 15"/>
                        <a:gd name="T7" fmla="*/ 15 h 16"/>
                        <a:gd name="T8" fmla="*/ 7 w 15"/>
                        <a:gd name="T9" fmla="*/ 15 h 16"/>
                        <a:gd name="T10" fmla="*/ 8 w 15"/>
                        <a:gd name="T11" fmla="*/ 14 h 16"/>
                        <a:gd name="T12" fmla="*/ 9 w 15"/>
                        <a:gd name="T13" fmla="*/ 13 h 16"/>
                        <a:gd name="T14" fmla="*/ 11 w 15"/>
                        <a:gd name="T15" fmla="*/ 11 h 16"/>
                        <a:gd name="T16" fmla="*/ 12 w 15"/>
                        <a:gd name="T17" fmla="*/ 10 h 16"/>
                        <a:gd name="T18" fmla="*/ 13 w 15"/>
                        <a:gd name="T19" fmla="*/ 9 h 16"/>
                        <a:gd name="T20" fmla="*/ 14 w 15"/>
                        <a:gd name="T21" fmla="*/ 7 h 16"/>
                        <a:gd name="T22" fmla="*/ 14 w 15"/>
                        <a:gd name="T23" fmla="*/ 5 h 16"/>
                        <a:gd name="T24" fmla="*/ 15 w 15"/>
                        <a:gd name="T25" fmla="*/ 4 h 16"/>
                        <a:gd name="T26" fmla="*/ 15 w 15"/>
                        <a:gd name="T27" fmla="*/ 2 h 16"/>
                        <a:gd name="T28" fmla="*/ 15 w 15"/>
                        <a:gd name="T29" fmla="*/ 0 h 1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5"/>
                        <a:gd name="T46" fmla="*/ 0 h 16"/>
                        <a:gd name="T47" fmla="*/ 15 w 15"/>
                        <a:gd name="T48" fmla="*/ 16 h 1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5" h="16">
                          <a:moveTo>
                            <a:pt x="0" y="16"/>
                          </a:moveTo>
                          <a:lnTo>
                            <a:pt x="2" y="16"/>
                          </a:lnTo>
                          <a:lnTo>
                            <a:pt x="4" y="16"/>
                          </a:lnTo>
                          <a:lnTo>
                            <a:pt x="5" y="15"/>
                          </a:lnTo>
                          <a:lnTo>
                            <a:pt x="7" y="15"/>
                          </a:lnTo>
                          <a:lnTo>
                            <a:pt x="8" y="14"/>
                          </a:lnTo>
                          <a:lnTo>
                            <a:pt x="9" y="13"/>
                          </a:lnTo>
                          <a:lnTo>
                            <a:pt x="11" y="11"/>
                          </a:lnTo>
                          <a:lnTo>
                            <a:pt x="12" y="10"/>
                          </a:lnTo>
                          <a:lnTo>
                            <a:pt x="13" y="9"/>
                          </a:lnTo>
                          <a:lnTo>
                            <a:pt x="14" y="7"/>
                          </a:lnTo>
                          <a:lnTo>
                            <a:pt x="14" y="5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lnTo>
                            <a:pt x="15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1" name="Line 2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2" name="Line 2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9" y="1691"/>
                      <a:ext cx="1" cy="6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3" name="Rectangle 29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4" name="Rectangle 29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5" name="Freeform 2927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6" name="Freeform 2928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7" name="Freeform 2929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8" name="Freeform 2930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9" name="Freeform 2931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0" name="Freeform 2932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1" name="Rectangle 29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2" name="Rectangle 29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3" name="Freeform 2935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4" name="Freeform 2936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" name="Freeform 2937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" name="Freeform 2938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" name="Freeform 2939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" name="Freeform 2940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" name="Freeform 2941"/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" name="Freeform 2942"/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" name="Freeform 2943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" name="Freeform 2944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" name="Freeform 2945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" name="Freeform 2946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" name="Freeform 2947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" name="Freeform 2948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" name="Freeform 2949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" name="Freeform 2950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" name="Freeform 2951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" name="Freeform 2952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" name="Rectangle 29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" name="Rectangle 29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" name="Freeform 2955"/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" name="Freeform 2956"/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5" name="Freeform 2957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" name="Freeform 2958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7" name="Freeform 2959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" name="Freeform 2960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" name="Rectangle 2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" name="Rectangle 2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" name="Freeform 2963"/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" name="Freeform 2964"/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3" name="Freeform 2965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4" name="Freeform 2966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5" name="Freeform 2967"/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6" name="Freeform 2968"/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7" name="Freeform 2969"/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8" name="Freeform 2970"/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" name="Freeform 2971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0" name="Freeform 2972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1" name="Rectangle 29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2" name="Rectangle 29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3" name="Freeform 2975"/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4" name="Freeform 2976"/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5" name="Freeform 2977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6" name="Freeform 2978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7" name="Freeform 2979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8" name="Freeform 2980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9" name="Freeform 2981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0" name="Freeform 2982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1" name="Freeform 2983"/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2" name="Freeform 2984"/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3" name="Freeform 2985"/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4" name="Freeform 2986"/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5" name="Freeform 2987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" name="Freeform 2988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" name="Freeform 2989"/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8" name="Freeform 2990"/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9" name="Freeform 2991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0" name="Freeform 2992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" name="Freeform 2993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2" name="Freeform 2994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3" name="Freeform 2995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4" name="Freeform 2996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5" name="Rectangle 29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6" name="Rectangle 29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7" name="Freeform 2999"/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8" name="Freeform 3000"/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9" name="Freeform 3001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0" name="Freeform 3002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1" name="Freeform 3003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2" name="Freeform 3004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3" name="Rectangle 30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4" name="Rectangle 30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5" name="Freeform 3007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6" name="Freeform 3008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7" name="Rectangle 30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8" name="Rectangle 30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9" name="Freeform 3011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0" name="Freeform 3012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1" name="Rectangle 30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2" name="Rectangle 30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3" name="Freeform 3015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4" name="Freeform 3016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5" name="Freeform 3017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6" name="Freeform 3018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7" name="Freeform 3019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8" name="Freeform 3020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9" name="Freeform 3021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0" name="Freeform 3022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9" name="Freeform 3023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0" name="Freeform 3024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1" name="Freeform 3025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2" name="Freeform 3026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3" name="Freeform 3027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" name="Freeform 3028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" name="Freeform 3029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" name="Freeform 3030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" name="Freeform 3031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" name="Freeform 3032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" name="Freeform 3033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0" name="Freeform 3034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1" name="Freeform 3035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2" name="Freeform 3036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3" name="Freeform 3037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" name="Freeform 3038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" name="Freeform 3039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" name="Freeform 3040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7" name="Freeform 3041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8" name="Freeform 3042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9" name="Freeform 3043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"/>
                      <a:gd name="T10" fmla="*/ 0 h 1"/>
                      <a:gd name="T11" fmla="*/ 2 w 2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0" name="Freeform 3044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3045" name="Oval Callout 3044"/>
          <p:cNvSpPr/>
          <p:nvPr/>
        </p:nvSpPr>
        <p:spPr bwMode="auto">
          <a:xfrm>
            <a:off x="44000" y="461059"/>
            <a:ext cx="2971800" cy="1447800"/>
          </a:xfrm>
          <a:prstGeom prst="wedgeEllipseCallout">
            <a:avLst>
              <a:gd name="adj1" fmla="val 97571"/>
              <a:gd name="adj2" fmla="val 73602"/>
            </a:avLst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32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BẢN VẼ CHI TIẾT</a:t>
            </a:r>
            <a:endParaRPr kumimoji="0" lang="en-US" sz="3200" b="1" i="0" u="none" strike="noStrike" normalizeH="0" baseline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046" name="Group 2">
            <a:extLst>
              <a:ext uri="{FF2B5EF4-FFF2-40B4-BE49-F238E27FC236}">
                <a16:creationId xmlns:a16="http://schemas.microsoft.com/office/drawing/2014/main" id="{71DEE42B-D5A4-4D4E-BAEE-2B24439F90D6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381000"/>
            <a:ext cx="4495800" cy="6400800"/>
            <a:chOff x="2112" y="96"/>
            <a:chExt cx="3168" cy="4128"/>
          </a:xfrm>
        </p:grpSpPr>
        <p:sp>
          <p:nvSpPr>
            <p:cNvPr id="3047" name="Rectangle 3">
              <a:extLst>
                <a:ext uri="{FF2B5EF4-FFF2-40B4-BE49-F238E27FC236}">
                  <a16:creationId xmlns:a16="http://schemas.microsoft.com/office/drawing/2014/main" id="{766EB22F-EF6B-404F-94FC-E58757923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96"/>
              <a:ext cx="3168" cy="4128"/>
            </a:xfrm>
            <a:prstGeom prst="rect">
              <a:avLst/>
            </a:prstGeom>
            <a:solidFill>
              <a:srgbClr val="CBF1F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3048" name="Freeform 4">
              <a:extLst>
                <a:ext uri="{FF2B5EF4-FFF2-40B4-BE49-F238E27FC236}">
                  <a16:creationId xmlns:a16="http://schemas.microsoft.com/office/drawing/2014/main" id="{0D4CDD54-AD3E-4D60-9289-F6FB13422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4027"/>
              <a:ext cx="2445" cy="1"/>
            </a:xfrm>
            <a:custGeom>
              <a:avLst/>
              <a:gdLst>
                <a:gd name="T0" fmla="*/ 2 w 2445"/>
                <a:gd name="T1" fmla="*/ 0 h 1"/>
                <a:gd name="T2" fmla="*/ 0 w 2445"/>
                <a:gd name="T3" fmla="*/ 1 h 1"/>
                <a:gd name="T4" fmla="*/ 2445 w 2445"/>
                <a:gd name="T5" fmla="*/ 0 h 1"/>
                <a:gd name="T6" fmla="*/ 2 w 244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1"/>
                <a:gd name="T14" fmla="*/ 2445 w 244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1">
                  <a:moveTo>
                    <a:pt x="2" y="0"/>
                  </a:moveTo>
                  <a:lnTo>
                    <a:pt x="0" y="1"/>
                  </a:lnTo>
                  <a:lnTo>
                    <a:pt x="244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49" name="Freeform 5">
              <a:extLst>
                <a:ext uri="{FF2B5EF4-FFF2-40B4-BE49-F238E27FC236}">
                  <a16:creationId xmlns:a16="http://schemas.microsoft.com/office/drawing/2014/main" id="{9E301CFE-8ABD-4CF7-9596-B38A2B103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4027"/>
              <a:ext cx="2447" cy="1"/>
            </a:xfrm>
            <a:custGeom>
              <a:avLst/>
              <a:gdLst>
                <a:gd name="T0" fmla="*/ 0 w 2447"/>
                <a:gd name="T1" fmla="*/ 1 h 1"/>
                <a:gd name="T2" fmla="*/ 2445 w 2447"/>
                <a:gd name="T3" fmla="*/ 0 h 1"/>
                <a:gd name="T4" fmla="*/ 2447 w 2447"/>
                <a:gd name="T5" fmla="*/ 1 h 1"/>
                <a:gd name="T6" fmla="*/ 0 w 2447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1"/>
                <a:gd name="T14" fmla="*/ 2447 w 244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1">
                  <a:moveTo>
                    <a:pt x="0" y="1"/>
                  </a:moveTo>
                  <a:lnTo>
                    <a:pt x="2445" y="0"/>
                  </a:lnTo>
                  <a:lnTo>
                    <a:pt x="244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0" name="Freeform 6">
              <a:extLst>
                <a:ext uri="{FF2B5EF4-FFF2-40B4-BE49-F238E27FC236}">
                  <a16:creationId xmlns:a16="http://schemas.microsoft.com/office/drawing/2014/main" id="{92B49819-C2DE-4D4C-B218-2231E3D8E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86"/>
              <a:ext cx="2" cy="3742"/>
            </a:xfrm>
            <a:custGeom>
              <a:avLst/>
              <a:gdLst>
                <a:gd name="T0" fmla="*/ 0 w 2"/>
                <a:gd name="T1" fmla="*/ 3741 h 3742"/>
                <a:gd name="T2" fmla="*/ 2 w 2"/>
                <a:gd name="T3" fmla="*/ 3742 h 3742"/>
                <a:gd name="T4" fmla="*/ 0 w 2"/>
                <a:gd name="T5" fmla="*/ 0 h 3742"/>
                <a:gd name="T6" fmla="*/ 0 w 2"/>
                <a:gd name="T7" fmla="*/ 3741 h 37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2"/>
                <a:gd name="T14" fmla="*/ 2 w 2"/>
                <a:gd name="T15" fmla="*/ 3742 h 37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2">
                  <a:moveTo>
                    <a:pt x="0" y="3741"/>
                  </a:moveTo>
                  <a:lnTo>
                    <a:pt x="2" y="3742"/>
                  </a:lnTo>
                  <a:lnTo>
                    <a:pt x="0" y="0"/>
                  </a:lnTo>
                  <a:lnTo>
                    <a:pt x="0" y="3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1" name="Freeform 7">
              <a:extLst>
                <a:ext uri="{FF2B5EF4-FFF2-40B4-BE49-F238E27FC236}">
                  <a16:creationId xmlns:a16="http://schemas.microsoft.com/office/drawing/2014/main" id="{45CD4442-C3B9-4291-8038-9A676EFB5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84"/>
              <a:ext cx="2" cy="3744"/>
            </a:xfrm>
            <a:custGeom>
              <a:avLst/>
              <a:gdLst>
                <a:gd name="T0" fmla="*/ 2 w 2"/>
                <a:gd name="T1" fmla="*/ 3744 h 3744"/>
                <a:gd name="T2" fmla="*/ 0 w 2"/>
                <a:gd name="T3" fmla="*/ 2 h 3744"/>
                <a:gd name="T4" fmla="*/ 2 w 2"/>
                <a:gd name="T5" fmla="*/ 0 h 3744"/>
                <a:gd name="T6" fmla="*/ 2 w 2"/>
                <a:gd name="T7" fmla="*/ 3744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2" y="374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37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2" name="Freeform 8">
              <a:extLst>
                <a:ext uri="{FF2B5EF4-FFF2-40B4-BE49-F238E27FC236}">
                  <a16:creationId xmlns:a16="http://schemas.microsoft.com/office/drawing/2014/main" id="{27E80B76-C8E3-452B-BC72-0C87A2D1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84"/>
              <a:ext cx="2445" cy="2"/>
            </a:xfrm>
            <a:custGeom>
              <a:avLst/>
              <a:gdLst>
                <a:gd name="T0" fmla="*/ 2443 w 2445"/>
                <a:gd name="T1" fmla="*/ 2 h 2"/>
                <a:gd name="T2" fmla="*/ 2445 w 2445"/>
                <a:gd name="T3" fmla="*/ 0 h 2"/>
                <a:gd name="T4" fmla="*/ 0 w 2445"/>
                <a:gd name="T5" fmla="*/ 2 h 2"/>
                <a:gd name="T6" fmla="*/ 2443 w 2445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2"/>
                <a:gd name="T14" fmla="*/ 2445 w 244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2">
                  <a:moveTo>
                    <a:pt x="2443" y="2"/>
                  </a:moveTo>
                  <a:lnTo>
                    <a:pt x="2445" y="0"/>
                  </a:lnTo>
                  <a:lnTo>
                    <a:pt x="0" y="2"/>
                  </a:lnTo>
                  <a:lnTo>
                    <a:pt x="24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3" name="Freeform 9">
              <a:extLst>
                <a:ext uri="{FF2B5EF4-FFF2-40B4-BE49-F238E27FC236}">
                  <a16:creationId xmlns:a16="http://schemas.microsoft.com/office/drawing/2014/main" id="{07BB4640-E81E-4219-B539-F39D6136A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84"/>
              <a:ext cx="2447" cy="2"/>
            </a:xfrm>
            <a:custGeom>
              <a:avLst/>
              <a:gdLst>
                <a:gd name="T0" fmla="*/ 2447 w 2447"/>
                <a:gd name="T1" fmla="*/ 0 h 2"/>
                <a:gd name="T2" fmla="*/ 2 w 2447"/>
                <a:gd name="T3" fmla="*/ 2 h 2"/>
                <a:gd name="T4" fmla="*/ 0 w 2447"/>
                <a:gd name="T5" fmla="*/ 0 h 2"/>
                <a:gd name="T6" fmla="*/ 2447 w 244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2"/>
                <a:gd name="T14" fmla="*/ 2447 w 244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2">
                  <a:moveTo>
                    <a:pt x="2447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4" name="Freeform 10">
              <a:extLst>
                <a:ext uri="{FF2B5EF4-FFF2-40B4-BE49-F238E27FC236}">
                  <a16:creationId xmlns:a16="http://schemas.microsoft.com/office/drawing/2014/main" id="{D8E20960-E132-4406-BD8A-C93A9237F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84"/>
              <a:ext cx="2" cy="3743"/>
            </a:xfrm>
            <a:custGeom>
              <a:avLst/>
              <a:gdLst>
                <a:gd name="T0" fmla="*/ 2 w 2"/>
                <a:gd name="T1" fmla="*/ 2 h 3743"/>
                <a:gd name="T2" fmla="*/ 0 w 2"/>
                <a:gd name="T3" fmla="*/ 0 h 3743"/>
                <a:gd name="T4" fmla="*/ 2 w 2"/>
                <a:gd name="T5" fmla="*/ 3743 h 3743"/>
                <a:gd name="T6" fmla="*/ 2 w 2"/>
                <a:gd name="T7" fmla="*/ 2 h 37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3"/>
                <a:gd name="T14" fmla="*/ 2 w 2"/>
                <a:gd name="T15" fmla="*/ 3743 h 37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3">
                  <a:moveTo>
                    <a:pt x="2" y="2"/>
                  </a:moveTo>
                  <a:lnTo>
                    <a:pt x="0" y="0"/>
                  </a:lnTo>
                  <a:lnTo>
                    <a:pt x="2" y="374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5" name="Freeform 11">
              <a:extLst>
                <a:ext uri="{FF2B5EF4-FFF2-40B4-BE49-F238E27FC236}">
                  <a16:creationId xmlns:a16="http://schemas.microsoft.com/office/drawing/2014/main" id="{09078509-AB67-4B52-9B18-264C2E081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84"/>
              <a:ext cx="2" cy="3744"/>
            </a:xfrm>
            <a:custGeom>
              <a:avLst/>
              <a:gdLst>
                <a:gd name="T0" fmla="*/ 0 w 2"/>
                <a:gd name="T1" fmla="*/ 0 h 3744"/>
                <a:gd name="T2" fmla="*/ 2 w 2"/>
                <a:gd name="T3" fmla="*/ 3743 h 3744"/>
                <a:gd name="T4" fmla="*/ 0 w 2"/>
                <a:gd name="T5" fmla="*/ 3744 h 3744"/>
                <a:gd name="T6" fmla="*/ 0 w 2"/>
                <a:gd name="T7" fmla="*/ 0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0" y="0"/>
                  </a:moveTo>
                  <a:lnTo>
                    <a:pt x="2" y="3743"/>
                  </a:lnTo>
                  <a:lnTo>
                    <a:pt x="0" y="37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6" name="Line 12">
              <a:extLst>
                <a:ext uri="{FF2B5EF4-FFF2-40B4-BE49-F238E27FC236}">
                  <a16:creationId xmlns:a16="http://schemas.microsoft.com/office/drawing/2014/main" id="{82B9000E-3E36-42A2-A8FA-DBEDC5B20C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7" y="1140"/>
              <a:ext cx="1" cy="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7" name="Line 13">
              <a:extLst>
                <a:ext uri="{FF2B5EF4-FFF2-40B4-BE49-F238E27FC236}">
                  <a16:creationId xmlns:a16="http://schemas.microsoft.com/office/drawing/2014/main" id="{DF62DDE5-8BD9-4C92-986C-9592833991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5" y="1770"/>
              <a:ext cx="5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8" name="Line 14">
              <a:extLst>
                <a:ext uri="{FF2B5EF4-FFF2-40B4-BE49-F238E27FC236}">
                  <a16:creationId xmlns:a16="http://schemas.microsoft.com/office/drawing/2014/main" id="{860C7937-9DC7-446D-BB73-ECA7995D39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45" y="1694"/>
              <a:ext cx="1" cy="7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59" name="Line 15">
              <a:extLst>
                <a:ext uri="{FF2B5EF4-FFF2-40B4-BE49-F238E27FC236}">
                  <a16:creationId xmlns:a16="http://schemas.microsoft.com/office/drawing/2014/main" id="{A02E3E88-FB1C-4948-8E6B-784E8418B2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5" y="1694"/>
              <a:ext cx="4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0" name="Line 16">
              <a:extLst>
                <a:ext uri="{FF2B5EF4-FFF2-40B4-BE49-F238E27FC236}">
                  <a16:creationId xmlns:a16="http://schemas.microsoft.com/office/drawing/2014/main" id="{049CF540-CB8B-4829-9BD4-7F60392AB9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7" y="114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1" name="Line 17">
              <a:extLst>
                <a:ext uri="{FF2B5EF4-FFF2-40B4-BE49-F238E27FC236}">
                  <a16:creationId xmlns:a16="http://schemas.microsoft.com/office/drawing/2014/main" id="{E0521ADF-F6CE-4B90-B7B0-F2A2579B9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7" y="1140"/>
              <a:ext cx="1" cy="53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2" name="Line 18">
              <a:extLst>
                <a:ext uri="{FF2B5EF4-FFF2-40B4-BE49-F238E27FC236}">
                  <a16:creationId xmlns:a16="http://schemas.microsoft.com/office/drawing/2014/main" id="{584C0F70-2221-47B5-9B98-1A1EBE5920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2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3" name="Line 19">
              <a:extLst>
                <a:ext uri="{FF2B5EF4-FFF2-40B4-BE49-F238E27FC236}">
                  <a16:creationId xmlns:a16="http://schemas.microsoft.com/office/drawing/2014/main" id="{7F772B8C-C050-4FD7-8B18-EFA6D1E4E8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5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4" name="Line 20">
              <a:extLst>
                <a:ext uri="{FF2B5EF4-FFF2-40B4-BE49-F238E27FC236}">
                  <a16:creationId xmlns:a16="http://schemas.microsoft.com/office/drawing/2014/main" id="{6615354D-735A-49B4-8249-FAF5DEF6B9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19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5" name="Line 21">
              <a:extLst>
                <a:ext uri="{FF2B5EF4-FFF2-40B4-BE49-F238E27FC236}">
                  <a16:creationId xmlns:a16="http://schemas.microsoft.com/office/drawing/2014/main" id="{637AA189-845D-46E0-9A9D-5F0F1D49D6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12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6" name="Line 22">
              <a:extLst>
                <a:ext uri="{FF2B5EF4-FFF2-40B4-BE49-F238E27FC236}">
                  <a16:creationId xmlns:a16="http://schemas.microsoft.com/office/drawing/2014/main" id="{9CB9A6F3-EEFB-4A64-B40B-7D1248B03C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6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7" name="Line 23">
              <a:extLst>
                <a:ext uri="{FF2B5EF4-FFF2-40B4-BE49-F238E27FC236}">
                  <a16:creationId xmlns:a16="http://schemas.microsoft.com/office/drawing/2014/main" id="{2872C885-23EC-4740-9D14-659E03D0B4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9" y="1379"/>
              <a:ext cx="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8" name="Line 24">
              <a:extLst>
                <a:ext uri="{FF2B5EF4-FFF2-40B4-BE49-F238E27FC236}">
                  <a16:creationId xmlns:a16="http://schemas.microsoft.com/office/drawing/2014/main" id="{5D12ED92-6EB8-4D5C-AC08-35B4DD77E5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7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69" name="Line 25">
              <a:extLst>
                <a:ext uri="{FF2B5EF4-FFF2-40B4-BE49-F238E27FC236}">
                  <a16:creationId xmlns:a16="http://schemas.microsoft.com/office/drawing/2014/main" id="{73B5DF27-C4A8-40D9-B12B-30CC8E16AB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7" y="130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0" name="Line 26">
              <a:extLst>
                <a:ext uri="{FF2B5EF4-FFF2-40B4-BE49-F238E27FC236}">
                  <a16:creationId xmlns:a16="http://schemas.microsoft.com/office/drawing/2014/main" id="{1588B887-3208-4B34-BE9B-5371EA92C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7" y="1458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1" name="Line 27">
              <a:extLst>
                <a:ext uri="{FF2B5EF4-FFF2-40B4-BE49-F238E27FC236}">
                  <a16:creationId xmlns:a16="http://schemas.microsoft.com/office/drawing/2014/main" id="{1A28008C-C1DD-48E0-A399-D68B6540CC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852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2" name="Line 28">
              <a:extLst>
                <a:ext uri="{FF2B5EF4-FFF2-40B4-BE49-F238E27FC236}">
                  <a16:creationId xmlns:a16="http://schemas.microsoft.com/office/drawing/2014/main" id="{DD548965-18F3-43D1-9965-4FC7919F5C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84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3" name="Line 29">
              <a:extLst>
                <a:ext uri="{FF2B5EF4-FFF2-40B4-BE49-F238E27FC236}">
                  <a16:creationId xmlns:a16="http://schemas.microsoft.com/office/drawing/2014/main" id="{576370F3-E91C-4ECC-B56F-A8391A2D03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816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4" name="Line 30">
              <a:extLst>
                <a:ext uri="{FF2B5EF4-FFF2-40B4-BE49-F238E27FC236}">
                  <a16:creationId xmlns:a16="http://schemas.microsoft.com/office/drawing/2014/main" id="{4896D49E-EAAB-4F5D-919C-B277EE6FA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808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5" name="Line 31">
              <a:extLst>
                <a:ext uri="{FF2B5EF4-FFF2-40B4-BE49-F238E27FC236}">
                  <a16:creationId xmlns:a16="http://schemas.microsoft.com/office/drawing/2014/main" id="{582E83F3-6C96-4AE3-8329-078AF2E4F7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78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6" name="Line 32">
              <a:extLst>
                <a:ext uri="{FF2B5EF4-FFF2-40B4-BE49-F238E27FC236}">
                  <a16:creationId xmlns:a16="http://schemas.microsoft.com/office/drawing/2014/main" id="{8BF12F43-82E3-4E73-969D-6F55DA7628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772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7" name="Line 33">
              <a:extLst>
                <a:ext uri="{FF2B5EF4-FFF2-40B4-BE49-F238E27FC236}">
                  <a16:creationId xmlns:a16="http://schemas.microsoft.com/office/drawing/2014/main" id="{45F6EFE3-EBC7-4E3E-A464-F6C80C2316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7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8" name="Line 34">
              <a:extLst>
                <a:ext uri="{FF2B5EF4-FFF2-40B4-BE49-F238E27FC236}">
                  <a16:creationId xmlns:a16="http://schemas.microsoft.com/office/drawing/2014/main" id="{BE0A8666-70E8-40BC-8745-431C28A8EF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736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79" name="Line 35">
              <a:extLst>
                <a:ext uri="{FF2B5EF4-FFF2-40B4-BE49-F238E27FC236}">
                  <a16:creationId xmlns:a16="http://schemas.microsoft.com/office/drawing/2014/main" id="{2DEC53F5-9895-4645-98D1-68A498B30D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70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80" name="Line 36">
              <a:extLst>
                <a:ext uri="{FF2B5EF4-FFF2-40B4-BE49-F238E27FC236}">
                  <a16:creationId xmlns:a16="http://schemas.microsoft.com/office/drawing/2014/main" id="{B6C3C813-83C1-4D8F-BE02-94528B0AD3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70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81" name="Line 37">
              <a:extLst>
                <a:ext uri="{FF2B5EF4-FFF2-40B4-BE49-F238E27FC236}">
                  <a16:creationId xmlns:a16="http://schemas.microsoft.com/office/drawing/2014/main" id="{9FF04328-2483-4FD4-B19F-249D637B6C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671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82" name="Line 38">
              <a:extLst>
                <a:ext uri="{FF2B5EF4-FFF2-40B4-BE49-F238E27FC236}">
                  <a16:creationId xmlns:a16="http://schemas.microsoft.com/office/drawing/2014/main" id="{B9083EF9-6741-489A-9D3D-DB6214A315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66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83" name="Line 39">
              <a:extLst>
                <a:ext uri="{FF2B5EF4-FFF2-40B4-BE49-F238E27FC236}">
                  <a16:creationId xmlns:a16="http://schemas.microsoft.com/office/drawing/2014/main" id="{E57CDBA9-0680-4F0E-BF27-17B84C0BCC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6" y="1641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3084" name="Group 40">
              <a:extLst>
                <a:ext uri="{FF2B5EF4-FFF2-40B4-BE49-F238E27FC236}">
                  <a16:creationId xmlns:a16="http://schemas.microsoft.com/office/drawing/2014/main" id="{466F06B8-3A53-4C20-9CCB-91777B2EB5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2" y="2351"/>
              <a:ext cx="730" cy="319"/>
              <a:chOff x="4232" y="2351"/>
              <a:chExt cx="730" cy="319"/>
            </a:xfrm>
          </p:grpSpPr>
          <p:sp>
            <p:nvSpPr>
              <p:cNvPr id="6084" name="Rectangle 41">
                <a:extLst>
                  <a:ext uri="{FF2B5EF4-FFF2-40B4-BE49-F238E27FC236}">
                    <a16:creationId xmlns:a16="http://schemas.microsoft.com/office/drawing/2014/main" id="{CE847935-1EC9-4012-B405-B36E07AE3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2351"/>
                <a:ext cx="72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Yeâu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caàu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kyõ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thuaät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:</a:t>
                </a:r>
                <a:endParaRPr lang="en-US" sz="1800" dirty="0">
                  <a:latin typeface="Tahoma" pitchFamily="34" charset="0"/>
                </a:endParaRPr>
              </a:p>
            </p:txBody>
          </p:sp>
          <p:sp>
            <p:nvSpPr>
              <p:cNvPr id="6085" name="Rectangle 42">
                <a:extLst>
                  <a:ext uri="{FF2B5EF4-FFF2-40B4-BE49-F238E27FC236}">
                    <a16:creationId xmlns:a16="http://schemas.microsoft.com/office/drawing/2014/main" id="{3893368D-B4D3-49EC-B88D-7896EF923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456"/>
                <a:ext cx="618" cy="1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1. Laøm tuø caïnh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6086" name="Rectangle 43">
                <a:extLst>
                  <a:ext uri="{FF2B5EF4-FFF2-40B4-BE49-F238E27FC236}">
                    <a16:creationId xmlns:a16="http://schemas.microsoft.com/office/drawing/2014/main" id="{ED909DA3-8C7E-4547-A6EB-66CBBB24F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2561"/>
                <a:ext cx="437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2. Maï keõm</a:t>
                </a:r>
                <a:endParaRPr lang="en-US" sz="1800">
                  <a:latin typeface="Tahoma" pitchFamily="34" charset="0"/>
                </a:endParaRPr>
              </a:p>
            </p:txBody>
          </p:sp>
        </p:grpSp>
        <p:grpSp>
          <p:nvGrpSpPr>
            <p:cNvPr id="3085" name="Group 44">
              <a:extLst>
                <a:ext uri="{FF2B5EF4-FFF2-40B4-BE49-F238E27FC236}">
                  <a16:creationId xmlns:a16="http://schemas.microsoft.com/office/drawing/2014/main" id="{A37569BE-EEC5-439F-B4A3-5B7C3FF0DD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93" y="284"/>
              <a:ext cx="2447" cy="3744"/>
              <a:chOff x="2593" y="284"/>
              <a:chExt cx="2447" cy="3744"/>
            </a:xfrm>
          </p:grpSpPr>
          <p:sp>
            <p:nvSpPr>
              <p:cNvPr id="6055" name="Freeform 45">
                <a:extLst>
                  <a:ext uri="{FF2B5EF4-FFF2-40B4-BE49-F238E27FC236}">
                    <a16:creationId xmlns:a16="http://schemas.microsoft.com/office/drawing/2014/main" id="{FC56DCE4-5024-4B72-9D0D-9090C0527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4027"/>
                <a:ext cx="2447" cy="1"/>
              </a:xfrm>
              <a:custGeom>
                <a:avLst/>
                <a:gdLst>
                  <a:gd name="T0" fmla="*/ 2 w 2447"/>
                  <a:gd name="T1" fmla="*/ 0 h 1"/>
                  <a:gd name="T2" fmla="*/ 0 w 2447"/>
                  <a:gd name="T3" fmla="*/ 1 h 1"/>
                  <a:gd name="T4" fmla="*/ 2447 w 2447"/>
                  <a:gd name="T5" fmla="*/ 1 h 1"/>
                  <a:gd name="T6" fmla="*/ 2445 w 2447"/>
                  <a:gd name="T7" fmla="*/ 0 h 1"/>
                  <a:gd name="T8" fmla="*/ 2 w 244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1"/>
                  <a:gd name="T17" fmla="*/ 2447 w 244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1">
                    <a:moveTo>
                      <a:pt x="2" y="0"/>
                    </a:moveTo>
                    <a:lnTo>
                      <a:pt x="0" y="1"/>
                    </a:lnTo>
                    <a:lnTo>
                      <a:pt x="2447" y="1"/>
                    </a:lnTo>
                    <a:lnTo>
                      <a:pt x="244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6" name="Freeform 46">
                <a:extLst>
                  <a:ext uri="{FF2B5EF4-FFF2-40B4-BE49-F238E27FC236}">
                    <a16:creationId xmlns:a16="http://schemas.microsoft.com/office/drawing/2014/main" id="{798ADAD4-5879-401E-B89D-02FD02FFB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84"/>
                <a:ext cx="2" cy="3744"/>
              </a:xfrm>
              <a:custGeom>
                <a:avLst/>
                <a:gdLst>
                  <a:gd name="T0" fmla="*/ 0 w 2"/>
                  <a:gd name="T1" fmla="*/ 3743 h 3744"/>
                  <a:gd name="T2" fmla="*/ 2 w 2"/>
                  <a:gd name="T3" fmla="*/ 3744 h 3744"/>
                  <a:gd name="T4" fmla="*/ 2 w 2"/>
                  <a:gd name="T5" fmla="*/ 0 h 3744"/>
                  <a:gd name="T6" fmla="*/ 0 w 2"/>
                  <a:gd name="T7" fmla="*/ 2 h 3744"/>
                  <a:gd name="T8" fmla="*/ 0 w 2"/>
                  <a:gd name="T9" fmla="*/ 3743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0" y="3743"/>
                    </a:moveTo>
                    <a:lnTo>
                      <a:pt x="2" y="374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7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7" name="Freeform 47">
                <a:extLst>
                  <a:ext uri="{FF2B5EF4-FFF2-40B4-BE49-F238E27FC236}">
                    <a16:creationId xmlns:a16="http://schemas.microsoft.com/office/drawing/2014/main" id="{D054B5C9-8F76-4862-A3B6-33FA62B38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84"/>
                <a:ext cx="2447" cy="2"/>
              </a:xfrm>
              <a:custGeom>
                <a:avLst/>
                <a:gdLst>
                  <a:gd name="T0" fmla="*/ 2445 w 2447"/>
                  <a:gd name="T1" fmla="*/ 2 h 2"/>
                  <a:gd name="T2" fmla="*/ 2447 w 2447"/>
                  <a:gd name="T3" fmla="*/ 0 h 2"/>
                  <a:gd name="T4" fmla="*/ 0 w 2447"/>
                  <a:gd name="T5" fmla="*/ 0 h 2"/>
                  <a:gd name="T6" fmla="*/ 2 w 2447"/>
                  <a:gd name="T7" fmla="*/ 2 h 2"/>
                  <a:gd name="T8" fmla="*/ 2445 w 2447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2"/>
                  <a:gd name="T17" fmla="*/ 2447 w 244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2">
                    <a:moveTo>
                      <a:pt x="2445" y="2"/>
                    </a:moveTo>
                    <a:lnTo>
                      <a:pt x="2447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445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8" name="Freeform 48">
                <a:extLst>
                  <a:ext uri="{FF2B5EF4-FFF2-40B4-BE49-F238E27FC236}">
                    <a16:creationId xmlns:a16="http://schemas.microsoft.com/office/drawing/2014/main" id="{41654BE8-B020-456E-8CB3-D3EBD0B43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84"/>
                <a:ext cx="2" cy="3744"/>
              </a:xfrm>
              <a:custGeom>
                <a:avLst/>
                <a:gdLst>
                  <a:gd name="T0" fmla="*/ 2 w 2"/>
                  <a:gd name="T1" fmla="*/ 2 h 3744"/>
                  <a:gd name="T2" fmla="*/ 0 w 2"/>
                  <a:gd name="T3" fmla="*/ 0 h 3744"/>
                  <a:gd name="T4" fmla="*/ 0 w 2"/>
                  <a:gd name="T5" fmla="*/ 3744 h 3744"/>
                  <a:gd name="T6" fmla="*/ 2 w 2"/>
                  <a:gd name="T7" fmla="*/ 3743 h 3744"/>
                  <a:gd name="T8" fmla="*/ 2 w 2"/>
                  <a:gd name="T9" fmla="*/ 2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2" y="2"/>
                    </a:moveTo>
                    <a:lnTo>
                      <a:pt x="0" y="0"/>
                    </a:lnTo>
                    <a:lnTo>
                      <a:pt x="0" y="3744"/>
                    </a:lnTo>
                    <a:lnTo>
                      <a:pt x="2" y="3743"/>
                    </a:lnTo>
                    <a:lnTo>
                      <a:pt x="2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59" name="Group 49">
                <a:extLst>
                  <a:ext uri="{FF2B5EF4-FFF2-40B4-BE49-F238E27FC236}">
                    <a16:creationId xmlns:a16="http://schemas.microsoft.com/office/drawing/2014/main" id="{880D7B25-FB3B-4067-B07D-8A7CD1F734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42" y="3649"/>
                <a:ext cx="1898" cy="379"/>
                <a:chOff x="3142" y="3649"/>
                <a:chExt cx="1898" cy="379"/>
              </a:xfrm>
            </p:grpSpPr>
            <p:sp>
              <p:nvSpPr>
                <p:cNvPr id="6060" name="Line 50">
                  <a:extLst>
                    <a:ext uri="{FF2B5EF4-FFF2-40B4-BE49-F238E27FC236}">
                      <a16:creationId xmlns:a16="http://schemas.microsoft.com/office/drawing/2014/main" id="{A818A850-BDEA-4583-BDF9-5A7DF6AF14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39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" name="Line 51">
                  <a:extLst>
                    <a:ext uri="{FF2B5EF4-FFF2-40B4-BE49-F238E27FC236}">
                      <a16:creationId xmlns:a16="http://schemas.microsoft.com/office/drawing/2014/main" id="{846CF7D2-5E87-4E6B-8E6F-3530E04B25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42" y="3649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2" name="Line 52">
                  <a:extLst>
                    <a:ext uri="{FF2B5EF4-FFF2-40B4-BE49-F238E27FC236}">
                      <a16:creationId xmlns:a16="http://schemas.microsoft.com/office/drawing/2014/main" id="{EE842897-753B-4C6F-9280-83A74903B2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42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3" name="Line 53">
                  <a:extLst>
                    <a:ext uri="{FF2B5EF4-FFF2-40B4-BE49-F238E27FC236}">
                      <a16:creationId xmlns:a16="http://schemas.microsoft.com/office/drawing/2014/main" id="{AA71F153-980A-4E48-9D7C-1A84F43F00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091" y="3744"/>
                  <a:ext cx="948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4" name="Line 54">
                  <a:extLst>
                    <a:ext uri="{FF2B5EF4-FFF2-40B4-BE49-F238E27FC236}">
                      <a16:creationId xmlns:a16="http://schemas.microsoft.com/office/drawing/2014/main" id="{2CD61376-9042-4896-B8D3-381D5171D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42" y="3838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5" name="Line 55">
                  <a:extLst>
                    <a:ext uri="{FF2B5EF4-FFF2-40B4-BE49-F238E27FC236}">
                      <a16:creationId xmlns:a16="http://schemas.microsoft.com/office/drawing/2014/main" id="{032AB84B-4109-478D-B06A-9E04D3E424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091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6" name="Line 56">
                  <a:extLst>
                    <a:ext uri="{FF2B5EF4-FFF2-40B4-BE49-F238E27FC236}">
                      <a16:creationId xmlns:a16="http://schemas.microsoft.com/office/drawing/2014/main" id="{49B1BE05-158A-4C12-870F-6BFDC0D1A6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21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7" name="Line 57">
                  <a:extLst>
                    <a:ext uri="{FF2B5EF4-FFF2-40B4-BE49-F238E27FC236}">
                      <a16:creationId xmlns:a16="http://schemas.microsoft.com/office/drawing/2014/main" id="{F4E7603B-90CE-461B-9A9E-CB69FCB746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47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8" name="Line 58">
                  <a:extLst>
                    <a:ext uri="{FF2B5EF4-FFF2-40B4-BE49-F238E27FC236}">
                      <a16:creationId xmlns:a16="http://schemas.microsoft.com/office/drawing/2014/main" id="{34CC0DE4-AE47-4477-AE30-59C4B71DCA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31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9" name="Line 59">
                  <a:extLst>
                    <a:ext uri="{FF2B5EF4-FFF2-40B4-BE49-F238E27FC236}">
                      <a16:creationId xmlns:a16="http://schemas.microsoft.com/office/drawing/2014/main" id="{74CACBA5-E0EE-47C3-9CB0-2D220AA26F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42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70" name="Line 60">
                  <a:extLst>
                    <a:ext uri="{FF2B5EF4-FFF2-40B4-BE49-F238E27FC236}">
                      <a16:creationId xmlns:a16="http://schemas.microsoft.com/office/drawing/2014/main" id="{5FE709C8-FD50-4520-8CCD-B09E4C206F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91" y="3933"/>
                  <a:ext cx="1" cy="9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71" name="Rectangle 61">
                  <a:extLst>
                    <a:ext uri="{FF2B5EF4-FFF2-40B4-BE49-F238E27FC236}">
                      <a16:creationId xmlns:a16="http://schemas.microsoft.com/office/drawing/2014/main" id="{45914A2A-AE09-4751-8363-19DD4689BD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6" y="3658"/>
                  <a:ext cx="165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Vaät lieäu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72" name="Rectangle 62">
                  <a:extLst>
                    <a:ext uri="{FF2B5EF4-FFF2-40B4-BE49-F238E27FC236}">
                      <a16:creationId xmlns:a16="http://schemas.microsoft.com/office/drawing/2014/main" id="{1D325FE5-54F7-4FFE-9415-6E35969978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3661"/>
                  <a:ext cx="96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Tæ leä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73" name="Rectangle 63">
                  <a:extLst>
                    <a:ext uri="{FF2B5EF4-FFF2-40B4-BE49-F238E27FC236}">
                      <a16:creationId xmlns:a16="http://schemas.microsoft.com/office/drawing/2014/main" id="{1417FB8E-7EB6-4935-96E3-590B7850AD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35" y="3658"/>
                  <a:ext cx="138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Baøi soá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74" name="Rectangle 64">
                  <a:extLst>
                    <a:ext uri="{FF2B5EF4-FFF2-40B4-BE49-F238E27FC236}">
                      <a16:creationId xmlns:a16="http://schemas.microsoft.com/office/drawing/2014/main" id="{1421DA75-1422-43EF-8BEA-C30217D4C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6" y="3749"/>
                  <a:ext cx="108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Theùp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75" name="Rectangle 65">
                  <a:extLst>
                    <a:ext uri="{FF2B5EF4-FFF2-40B4-BE49-F238E27FC236}">
                      <a16:creationId xmlns:a16="http://schemas.microsoft.com/office/drawing/2014/main" id="{A7A2B4A3-A623-4913-9531-E56CDD248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0" y="3749"/>
                  <a:ext cx="103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 : 2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76" name="Rectangle 66">
                  <a:extLst>
                    <a:ext uri="{FF2B5EF4-FFF2-40B4-BE49-F238E27FC236}">
                      <a16:creationId xmlns:a16="http://schemas.microsoft.com/office/drawing/2014/main" id="{E9AD30E6-F278-482A-942F-86479688E1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37" y="3749"/>
                  <a:ext cx="121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06.01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77" name="Rectangle 67">
                  <a:extLst>
                    <a:ext uri="{FF2B5EF4-FFF2-40B4-BE49-F238E27FC236}">
                      <a16:creationId xmlns:a16="http://schemas.microsoft.com/office/drawing/2014/main" id="{4612CCB1-F354-47D3-8D8C-707F607CFF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3" y="3849"/>
                  <a:ext cx="190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Ngöôøi veõ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78" name="Rectangle 68">
                  <a:extLst>
                    <a:ext uri="{FF2B5EF4-FFF2-40B4-BE49-F238E27FC236}">
                      <a16:creationId xmlns:a16="http://schemas.microsoft.com/office/drawing/2014/main" id="{6865935D-D888-47FF-84D2-E692F06867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36" y="3849"/>
                  <a:ext cx="210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Khaùnh Vy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79" name="Rectangle 69">
                  <a:extLst>
                    <a:ext uri="{FF2B5EF4-FFF2-40B4-BE49-F238E27FC236}">
                      <a16:creationId xmlns:a16="http://schemas.microsoft.com/office/drawing/2014/main" id="{64AEBC62-B19B-4205-A5D6-6284D22C9D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88" y="3849"/>
                  <a:ext cx="121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10.07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80" name="Rectangle 70">
                  <a:extLst>
                    <a:ext uri="{FF2B5EF4-FFF2-40B4-BE49-F238E27FC236}">
                      <a16:creationId xmlns:a16="http://schemas.microsoft.com/office/drawing/2014/main" id="{BFE5D98B-2041-4685-98B8-D79146FBB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3" y="3938"/>
                  <a:ext cx="188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Kieåm tra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81" name="Rectangle 71">
                  <a:extLst>
                    <a:ext uri="{FF2B5EF4-FFF2-40B4-BE49-F238E27FC236}">
                      <a16:creationId xmlns:a16="http://schemas.microsoft.com/office/drawing/2014/main" id="{296ACF47-676E-4057-A139-DC10E42B77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67" y="3675"/>
                  <a:ext cx="368" cy="10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1100">
                      <a:solidFill>
                        <a:srgbClr val="000000"/>
                      </a:solidFill>
                      <a:latin typeface="VNI-Helve" pitchFamily="2" charset="0"/>
                    </a:rPr>
                    <a:t>GIAÙ ÑÔÕ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6082" name="Line 72">
                  <a:extLst>
                    <a:ext uri="{FF2B5EF4-FFF2-40B4-BE49-F238E27FC236}">
                      <a16:creationId xmlns:a16="http://schemas.microsoft.com/office/drawing/2014/main" id="{769FCD84-C8AE-4711-A99E-6AC14326B7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42" y="3933"/>
                  <a:ext cx="949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83" name="Rectangle 75">
                  <a:extLst>
                    <a:ext uri="{FF2B5EF4-FFF2-40B4-BE49-F238E27FC236}">
                      <a16:creationId xmlns:a16="http://schemas.microsoft.com/office/drawing/2014/main" id="{8270194B-AC19-481D-89B9-AC284C74BA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2" y="3649"/>
                  <a:ext cx="949" cy="37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086" name="Group 76">
              <a:extLst>
                <a:ext uri="{FF2B5EF4-FFF2-40B4-BE49-F238E27FC236}">
                  <a16:creationId xmlns:a16="http://schemas.microsoft.com/office/drawing/2014/main" id="{645512FF-C8B3-4431-9EE2-E8EF453F68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0" y="824"/>
              <a:ext cx="924" cy="1135"/>
              <a:chOff x="4030" y="824"/>
              <a:chExt cx="924" cy="1135"/>
            </a:xfrm>
          </p:grpSpPr>
          <p:sp>
            <p:nvSpPr>
              <p:cNvPr id="5007" name="Line 77">
                <a:extLst>
                  <a:ext uri="{FF2B5EF4-FFF2-40B4-BE49-F238E27FC236}">
                    <a16:creationId xmlns:a16="http://schemas.microsoft.com/office/drawing/2014/main" id="{857DC340-82A3-40D0-8AA2-60ADE7AB6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3" y="1694"/>
                <a:ext cx="58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8" name="Freeform 78">
                <a:extLst>
                  <a:ext uri="{FF2B5EF4-FFF2-40B4-BE49-F238E27FC236}">
                    <a16:creationId xmlns:a16="http://schemas.microsoft.com/office/drawing/2014/main" id="{FEF14BE2-7685-47EE-9E66-F8BA43D81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1300"/>
                <a:ext cx="145" cy="158"/>
              </a:xfrm>
              <a:custGeom>
                <a:avLst/>
                <a:gdLst>
                  <a:gd name="T0" fmla="*/ 145 w 145"/>
                  <a:gd name="T1" fmla="*/ 74 h 158"/>
                  <a:gd name="T2" fmla="*/ 144 w 145"/>
                  <a:gd name="T3" fmla="*/ 64 h 158"/>
                  <a:gd name="T4" fmla="*/ 142 w 145"/>
                  <a:gd name="T5" fmla="*/ 55 h 158"/>
                  <a:gd name="T6" fmla="*/ 138 w 145"/>
                  <a:gd name="T7" fmla="*/ 46 h 158"/>
                  <a:gd name="T8" fmla="*/ 134 w 145"/>
                  <a:gd name="T9" fmla="*/ 37 h 158"/>
                  <a:gd name="T10" fmla="*/ 128 w 145"/>
                  <a:gd name="T11" fmla="*/ 29 h 158"/>
                  <a:gd name="T12" fmla="*/ 122 w 145"/>
                  <a:gd name="T13" fmla="*/ 22 h 158"/>
                  <a:gd name="T14" fmla="*/ 115 w 145"/>
                  <a:gd name="T15" fmla="*/ 15 h 158"/>
                  <a:gd name="T16" fmla="*/ 107 w 145"/>
                  <a:gd name="T17" fmla="*/ 10 h 158"/>
                  <a:gd name="T18" fmla="*/ 99 w 145"/>
                  <a:gd name="T19" fmla="*/ 6 h 158"/>
                  <a:gd name="T20" fmla="*/ 91 w 145"/>
                  <a:gd name="T21" fmla="*/ 3 h 158"/>
                  <a:gd name="T22" fmla="*/ 81 w 145"/>
                  <a:gd name="T23" fmla="*/ 1 h 158"/>
                  <a:gd name="T24" fmla="*/ 72 w 145"/>
                  <a:gd name="T25" fmla="*/ 0 h 158"/>
                  <a:gd name="T26" fmla="*/ 63 w 145"/>
                  <a:gd name="T27" fmla="*/ 1 h 158"/>
                  <a:gd name="T28" fmla="*/ 54 w 145"/>
                  <a:gd name="T29" fmla="*/ 3 h 158"/>
                  <a:gd name="T30" fmla="*/ 46 w 145"/>
                  <a:gd name="T31" fmla="*/ 6 h 158"/>
                  <a:gd name="T32" fmla="*/ 37 w 145"/>
                  <a:gd name="T33" fmla="*/ 10 h 158"/>
                  <a:gd name="T34" fmla="*/ 30 w 145"/>
                  <a:gd name="T35" fmla="*/ 15 h 158"/>
                  <a:gd name="T36" fmla="*/ 23 w 145"/>
                  <a:gd name="T37" fmla="*/ 22 h 158"/>
                  <a:gd name="T38" fmla="*/ 16 w 145"/>
                  <a:gd name="T39" fmla="*/ 29 h 158"/>
                  <a:gd name="T40" fmla="*/ 11 w 145"/>
                  <a:gd name="T41" fmla="*/ 37 h 158"/>
                  <a:gd name="T42" fmla="*/ 7 w 145"/>
                  <a:gd name="T43" fmla="*/ 46 h 158"/>
                  <a:gd name="T44" fmla="*/ 3 w 145"/>
                  <a:gd name="T45" fmla="*/ 55 h 158"/>
                  <a:gd name="T46" fmla="*/ 1 w 145"/>
                  <a:gd name="T47" fmla="*/ 64 h 158"/>
                  <a:gd name="T48" fmla="*/ 0 w 145"/>
                  <a:gd name="T49" fmla="*/ 74 h 158"/>
                  <a:gd name="T50" fmla="*/ 0 w 145"/>
                  <a:gd name="T51" fmla="*/ 84 h 158"/>
                  <a:gd name="T52" fmla="*/ 1 w 145"/>
                  <a:gd name="T53" fmla="*/ 94 h 158"/>
                  <a:gd name="T54" fmla="*/ 3 w 145"/>
                  <a:gd name="T55" fmla="*/ 103 h 158"/>
                  <a:gd name="T56" fmla="*/ 7 w 145"/>
                  <a:gd name="T57" fmla="*/ 113 h 158"/>
                  <a:gd name="T58" fmla="*/ 11 w 145"/>
                  <a:gd name="T59" fmla="*/ 121 h 158"/>
                  <a:gd name="T60" fmla="*/ 16 w 145"/>
                  <a:gd name="T61" fmla="*/ 129 h 158"/>
                  <a:gd name="T62" fmla="*/ 23 w 145"/>
                  <a:gd name="T63" fmla="*/ 137 h 158"/>
                  <a:gd name="T64" fmla="*/ 30 w 145"/>
                  <a:gd name="T65" fmla="*/ 143 h 158"/>
                  <a:gd name="T66" fmla="*/ 37 w 145"/>
                  <a:gd name="T67" fmla="*/ 148 h 158"/>
                  <a:gd name="T68" fmla="*/ 46 w 145"/>
                  <a:gd name="T69" fmla="*/ 152 h 158"/>
                  <a:gd name="T70" fmla="*/ 54 w 145"/>
                  <a:gd name="T71" fmla="*/ 155 h 158"/>
                  <a:gd name="T72" fmla="*/ 63 w 145"/>
                  <a:gd name="T73" fmla="*/ 157 h 158"/>
                  <a:gd name="T74" fmla="*/ 72 w 145"/>
                  <a:gd name="T75" fmla="*/ 158 h 158"/>
                  <a:gd name="T76" fmla="*/ 81 w 145"/>
                  <a:gd name="T77" fmla="*/ 157 h 158"/>
                  <a:gd name="T78" fmla="*/ 91 w 145"/>
                  <a:gd name="T79" fmla="*/ 155 h 158"/>
                  <a:gd name="T80" fmla="*/ 99 w 145"/>
                  <a:gd name="T81" fmla="*/ 152 h 158"/>
                  <a:gd name="T82" fmla="*/ 107 w 145"/>
                  <a:gd name="T83" fmla="*/ 148 h 158"/>
                  <a:gd name="T84" fmla="*/ 115 w 145"/>
                  <a:gd name="T85" fmla="*/ 143 h 158"/>
                  <a:gd name="T86" fmla="*/ 122 w 145"/>
                  <a:gd name="T87" fmla="*/ 137 h 158"/>
                  <a:gd name="T88" fmla="*/ 128 w 145"/>
                  <a:gd name="T89" fmla="*/ 129 h 158"/>
                  <a:gd name="T90" fmla="*/ 134 w 145"/>
                  <a:gd name="T91" fmla="*/ 121 h 158"/>
                  <a:gd name="T92" fmla="*/ 138 w 145"/>
                  <a:gd name="T93" fmla="*/ 113 h 158"/>
                  <a:gd name="T94" fmla="*/ 142 w 145"/>
                  <a:gd name="T95" fmla="*/ 103 h 158"/>
                  <a:gd name="T96" fmla="*/ 144 w 145"/>
                  <a:gd name="T97" fmla="*/ 94 h 158"/>
                  <a:gd name="T98" fmla="*/ 145 w 145"/>
                  <a:gd name="T99" fmla="*/ 84 h 1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5"/>
                  <a:gd name="T151" fmla="*/ 0 h 158"/>
                  <a:gd name="T152" fmla="*/ 145 w 145"/>
                  <a:gd name="T153" fmla="*/ 158 h 15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5" h="158">
                    <a:moveTo>
                      <a:pt x="145" y="79"/>
                    </a:moveTo>
                    <a:lnTo>
                      <a:pt x="145" y="74"/>
                    </a:lnTo>
                    <a:lnTo>
                      <a:pt x="145" y="69"/>
                    </a:lnTo>
                    <a:lnTo>
                      <a:pt x="144" y="64"/>
                    </a:lnTo>
                    <a:lnTo>
                      <a:pt x="143" y="60"/>
                    </a:lnTo>
                    <a:lnTo>
                      <a:pt x="142" y="55"/>
                    </a:lnTo>
                    <a:lnTo>
                      <a:pt x="140" y="50"/>
                    </a:lnTo>
                    <a:lnTo>
                      <a:pt x="138" y="46"/>
                    </a:lnTo>
                    <a:lnTo>
                      <a:pt x="136" y="41"/>
                    </a:lnTo>
                    <a:lnTo>
                      <a:pt x="134" y="37"/>
                    </a:lnTo>
                    <a:lnTo>
                      <a:pt x="131" y="33"/>
                    </a:lnTo>
                    <a:lnTo>
                      <a:pt x="128" y="29"/>
                    </a:lnTo>
                    <a:lnTo>
                      <a:pt x="125" y="25"/>
                    </a:lnTo>
                    <a:lnTo>
                      <a:pt x="122" y="22"/>
                    </a:lnTo>
                    <a:lnTo>
                      <a:pt x="119" y="18"/>
                    </a:lnTo>
                    <a:lnTo>
                      <a:pt x="115" y="15"/>
                    </a:lnTo>
                    <a:lnTo>
                      <a:pt x="111" y="13"/>
                    </a:lnTo>
                    <a:lnTo>
                      <a:pt x="107" y="10"/>
                    </a:lnTo>
                    <a:lnTo>
                      <a:pt x="103" y="8"/>
                    </a:lnTo>
                    <a:lnTo>
                      <a:pt x="99" y="6"/>
                    </a:lnTo>
                    <a:lnTo>
                      <a:pt x="95" y="4"/>
                    </a:lnTo>
                    <a:lnTo>
                      <a:pt x="91" y="3"/>
                    </a:lnTo>
                    <a:lnTo>
                      <a:pt x="86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2" y="0"/>
                    </a:lnTo>
                    <a:lnTo>
                      <a:pt x="68" y="1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4" y="3"/>
                    </a:lnTo>
                    <a:lnTo>
                      <a:pt x="50" y="4"/>
                    </a:lnTo>
                    <a:lnTo>
                      <a:pt x="46" y="6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33" y="13"/>
                    </a:lnTo>
                    <a:lnTo>
                      <a:pt x="30" y="15"/>
                    </a:lnTo>
                    <a:lnTo>
                      <a:pt x="26" y="18"/>
                    </a:lnTo>
                    <a:lnTo>
                      <a:pt x="23" y="22"/>
                    </a:lnTo>
                    <a:lnTo>
                      <a:pt x="19" y="25"/>
                    </a:lnTo>
                    <a:lnTo>
                      <a:pt x="16" y="29"/>
                    </a:lnTo>
                    <a:lnTo>
                      <a:pt x="14" y="33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46"/>
                    </a:lnTo>
                    <a:lnTo>
                      <a:pt x="5" y="50"/>
                    </a:lnTo>
                    <a:lnTo>
                      <a:pt x="3" y="55"/>
                    </a:lnTo>
                    <a:lnTo>
                      <a:pt x="2" y="60"/>
                    </a:lnTo>
                    <a:lnTo>
                      <a:pt x="1" y="64"/>
                    </a:lnTo>
                    <a:lnTo>
                      <a:pt x="0" y="69"/>
                    </a:lnTo>
                    <a:lnTo>
                      <a:pt x="0" y="74"/>
                    </a:lnTo>
                    <a:lnTo>
                      <a:pt x="0" y="79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1" y="94"/>
                    </a:lnTo>
                    <a:lnTo>
                      <a:pt x="2" y="99"/>
                    </a:lnTo>
                    <a:lnTo>
                      <a:pt x="3" y="103"/>
                    </a:lnTo>
                    <a:lnTo>
                      <a:pt x="5" y="108"/>
                    </a:lnTo>
                    <a:lnTo>
                      <a:pt x="7" y="113"/>
                    </a:lnTo>
                    <a:lnTo>
                      <a:pt x="9" y="117"/>
                    </a:lnTo>
                    <a:lnTo>
                      <a:pt x="11" y="121"/>
                    </a:lnTo>
                    <a:lnTo>
                      <a:pt x="14" y="125"/>
                    </a:lnTo>
                    <a:lnTo>
                      <a:pt x="16" y="129"/>
                    </a:lnTo>
                    <a:lnTo>
                      <a:pt x="19" y="133"/>
                    </a:lnTo>
                    <a:lnTo>
                      <a:pt x="23" y="137"/>
                    </a:lnTo>
                    <a:lnTo>
                      <a:pt x="26" y="140"/>
                    </a:lnTo>
                    <a:lnTo>
                      <a:pt x="30" y="143"/>
                    </a:lnTo>
                    <a:lnTo>
                      <a:pt x="33" y="146"/>
                    </a:lnTo>
                    <a:lnTo>
                      <a:pt x="37" y="148"/>
                    </a:lnTo>
                    <a:lnTo>
                      <a:pt x="41" y="150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4" y="155"/>
                    </a:lnTo>
                    <a:lnTo>
                      <a:pt x="59" y="156"/>
                    </a:lnTo>
                    <a:lnTo>
                      <a:pt x="63" y="157"/>
                    </a:lnTo>
                    <a:lnTo>
                      <a:pt x="68" y="158"/>
                    </a:lnTo>
                    <a:lnTo>
                      <a:pt x="72" y="158"/>
                    </a:lnTo>
                    <a:lnTo>
                      <a:pt x="77" y="158"/>
                    </a:lnTo>
                    <a:lnTo>
                      <a:pt x="81" y="157"/>
                    </a:lnTo>
                    <a:lnTo>
                      <a:pt x="86" y="156"/>
                    </a:lnTo>
                    <a:lnTo>
                      <a:pt x="91" y="155"/>
                    </a:lnTo>
                    <a:lnTo>
                      <a:pt x="95" y="154"/>
                    </a:lnTo>
                    <a:lnTo>
                      <a:pt x="99" y="152"/>
                    </a:lnTo>
                    <a:lnTo>
                      <a:pt x="103" y="150"/>
                    </a:lnTo>
                    <a:lnTo>
                      <a:pt x="107" y="148"/>
                    </a:lnTo>
                    <a:lnTo>
                      <a:pt x="111" y="146"/>
                    </a:lnTo>
                    <a:lnTo>
                      <a:pt x="115" y="143"/>
                    </a:lnTo>
                    <a:lnTo>
                      <a:pt x="119" y="140"/>
                    </a:lnTo>
                    <a:lnTo>
                      <a:pt x="122" y="137"/>
                    </a:lnTo>
                    <a:lnTo>
                      <a:pt x="125" y="133"/>
                    </a:lnTo>
                    <a:lnTo>
                      <a:pt x="128" y="129"/>
                    </a:lnTo>
                    <a:lnTo>
                      <a:pt x="131" y="125"/>
                    </a:lnTo>
                    <a:lnTo>
                      <a:pt x="134" y="121"/>
                    </a:lnTo>
                    <a:lnTo>
                      <a:pt x="136" y="117"/>
                    </a:lnTo>
                    <a:lnTo>
                      <a:pt x="138" y="113"/>
                    </a:lnTo>
                    <a:lnTo>
                      <a:pt x="140" y="108"/>
                    </a:lnTo>
                    <a:lnTo>
                      <a:pt x="142" y="103"/>
                    </a:lnTo>
                    <a:lnTo>
                      <a:pt x="143" y="99"/>
                    </a:lnTo>
                    <a:lnTo>
                      <a:pt x="144" y="94"/>
                    </a:lnTo>
                    <a:lnTo>
                      <a:pt x="145" y="89"/>
                    </a:lnTo>
                    <a:lnTo>
                      <a:pt x="145" y="84"/>
                    </a:lnTo>
                    <a:lnTo>
                      <a:pt x="145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9" name="Line 79">
                <a:extLst>
                  <a:ext uri="{FF2B5EF4-FFF2-40B4-BE49-F238E27FC236}">
                    <a16:creationId xmlns:a16="http://schemas.microsoft.com/office/drawing/2014/main" id="{9FD56627-D803-4C71-B9D3-CAECC8624C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0" name="Line 80">
                <a:extLst>
                  <a:ext uri="{FF2B5EF4-FFF2-40B4-BE49-F238E27FC236}">
                    <a16:creationId xmlns:a16="http://schemas.microsoft.com/office/drawing/2014/main" id="{4C1C526A-565C-4A6E-A2E0-2DED1FA0F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1" name="Line 81">
                <a:extLst>
                  <a:ext uri="{FF2B5EF4-FFF2-40B4-BE49-F238E27FC236}">
                    <a16:creationId xmlns:a16="http://schemas.microsoft.com/office/drawing/2014/main" id="{49623E27-CCB0-4095-BF0A-4D26D86318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2" name="Line 82">
                <a:extLst>
                  <a:ext uri="{FF2B5EF4-FFF2-40B4-BE49-F238E27FC236}">
                    <a16:creationId xmlns:a16="http://schemas.microsoft.com/office/drawing/2014/main" id="{69B4B4C2-F1F2-422A-9502-78939400C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3" name="Line 83">
                <a:extLst>
                  <a:ext uri="{FF2B5EF4-FFF2-40B4-BE49-F238E27FC236}">
                    <a16:creationId xmlns:a16="http://schemas.microsoft.com/office/drawing/2014/main" id="{5F3C9A06-D729-440B-91AC-1135D1BFA2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092" y="1140"/>
                <a:ext cx="1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4" name="Line 84">
                <a:extLst>
                  <a:ext uri="{FF2B5EF4-FFF2-40B4-BE49-F238E27FC236}">
                    <a16:creationId xmlns:a16="http://schemas.microsoft.com/office/drawing/2014/main" id="{4AA93B8C-565D-4EDA-BBEF-14406FCF7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092" y="1379"/>
                <a:ext cx="1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5" name="Line 85">
                <a:extLst>
                  <a:ext uri="{FF2B5EF4-FFF2-40B4-BE49-F238E27FC236}">
                    <a16:creationId xmlns:a16="http://schemas.microsoft.com/office/drawing/2014/main" id="{B04F9DC5-7A3A-4059-85CC-1D67951245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0" y="1165"/>
                <a:ext cx="1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6" name="Freeform 86">
                <a:extLst>
                  <a:ext uri="{FF2B5EF4-FFF2-40B4-BE49-F238E27FC236}">
                    <a16:creationId xmlns:a16="http://schemas.microsoft.com/office/drawing/2014/main" id="{F5F9E01C-75FD-4F32-A3FE-8301607A2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7" name="Freeform 87">
                <a:extLst>
                  <a:ext uri="{FF2B5EF4-FFF2-40B4-BE49-F238E27FC236}">
                    <a16:creationId xmlns:a16="http://schemas.microsoft.com/office/drawing/2014/main" id="{0CBEBA47-03AD-4EE7-8E7B-C5594FBC4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" name="Freeform 88">
                <a:extLst>
                  <a:ext uri="{FF2B5EF4-FFF2-40B4-BE49-F238E27FC236}">
                    <a16:creationId xmlns:a16="http://schemas.microsoft.com/office/drawing/2014/main" id="{30ED7EA8-828F-46CD-BCAE-E251FCFED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" name="Rectangle 89">
                <a:extLst>
                  <a:ext uri="{FF2B5EF4-FFF2-40B4-BE49-F238E27FC236}">
                    <a16:creationId xmlns:a16="http://schemas.microsoft.com/office/drawing/2014/main" id="{279BE271-6AC4-4A47-BCE8-307F00400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4044" y="1198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5020" name="Freeform 90">
                <a:extLst>
                  <a:ext uri="{FF2B5EF4-FFF2-40B4-BE49-F238E27FC236}">
                    <a16:creationId xmlns:a16="http://schemas.microsoft.com/office/drawing/2014/main" id="{40818F78-EE66-4DDC-B4A2-1DA496A6F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" name="Line 91">
                <a:extLst>
                  <a:ext uri="{FF2B5EF4-FFF2-40B4-BE49-F238E27FC236}">
                    <a16:creationId xmlns:a16="http://schemas.microsoft.com/office/drawing/2014/main" id="{F57FC4E0-CE7C-4C98-AD4F-1E66A6EF37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3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2" name="Line 92">
                <a:extLst>
                  <a:ext uri="{FF2B5EF4-FFF2-40B4-BE49-F238E27FC236}">
                    <a16:creationId xmlns:a16="http://schemas.microsoft.com/office/drawing/2014/main" id="{17736F74-1700-486D-B4D0-F1884045C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2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3" name="Line 93">
                <a:extLst>
                  <a:ext uri="{FF2B5EF4-FFF2-40B4-BE49-F238E27FC236}">
                    <a16:creationId xmlns:a16="http://schemas.microsoft.com/office/drawing/2014/main" id="{7F2A585E-9FD8-43C3-86CA-F8266D1690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0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4" name="Line 94">
                <a:extLst>
                  <a:ext uri="{FF2B5EF4-FFF2-40B4-BE49-F238E27FC236}">
                    <a16:creationId xmlns:a16="http://schemas.microsoft.com/office/drawing/2014/main" id="{B2B3B37A-74DE-4802-8BDB-0C8843B497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3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5" name="Line 95">
                <a:extLst>
                  <a:ext uri="{FF2B5EF4-FFF2-40B4-BE49-F238E27FC236}">
                    <a16:creationId xmlns:a16="http://schemas.microsoft.com/office/drawing/2014/main" id="{85466AAE-654A-484C-9787-F5D90B2330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06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6" name="Line 96">
                <a:extLst>
                  <a:ext uri="{FF2B5EF4-FFF2-40B4-BE49-F238E27FC236}">
                    <a16:creationId xmlns:a16="http://schemas.microsoft.com/office/drawing/2014/main" id="{76676375-F55F-4905-91CA-D75511EE31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7" y="1940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7" name="Freeform 97">
                <a:extLst>
                  <a:ext uri="{FF2B5EF4-FFF2-40B4-BE49-F238E27FC236}">
                    <a16:creationId xmlns:a16="http://schemas.microsoft.com/office/drawing/2014/main" id="{56D26961-2B71-4C91-9D4D-A7605158D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8" name="Freeform 98">
                <a:extLst>
                  <a:ext uri="{FF2B5EF4-FFF2-40B4-BE49-F238E27FC236}">
                    <a16:creationId xmlns:a16="http://schemas.microsoft.com/office/drawing/2014/main" id="{0D277E26-7D18-4F11-B8CE-9A8952127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9" name="Freeform 99">
                <a:extLst>
                  <a:ext uri="{FF2B5EF4-FFF2-40B4-BE49-F238E27FC236}">
                    <a16:creationId xmlns:a16="http://schemas.microsoft.com/office/drawing/2014/main" id="{1BCBD497-A6F9-4C43-9752-8551AF442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0" name="Rectangle 100">
                <a:extLst>
                  <a:ext uri="{FF2B5EF4-FFF2-40B4-BE49-F238E27FC236}">
                    <a16:creationId xmlns:a16="http://schemas.microsoft.com/office/drawing/2014/main" id="{CDAF4942-7381-44E6-B9C6-E8EA62AD9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9" y="1854"/>
                <a:ext cx="110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5031" name="Freeform 101">
                <a:extLst>
                  <a:ext uri="{FF2B5EF4-FFF2-40B4-BE49-F238E27FC236}">
                    <a16:creationId xmlns:a16="http://schemas.microsoft.com/office/drawing/2014/main" id="{15219EAE-53F3-483A-AD4E-EA3AD3D6C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2" name="Line 102">
                <a:extLst>
                  <a:ext uri="{FF2B5EF4-FFF2-40B4-BE49-F238E27FC236}">
                    <a16:creationId xmlns:a16="http://schemas.microsoft.com/office/drawing/2014/main" id="{B435498E-7A1D-43AA-B41A-ECAE2E57E8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23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3" name="Line 103">
                <a:extLst>
                  <a:ext uri="{FF2B5EF4-FFF2-40B4-BE49-F238E27FC236}">
                    <a16:creationId xmlns:a16="http://schemas.microsoft.com/office/drawing/2014/main" id="{FAEC3B67-6F2C-4575-9509-2E3C9180DB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4" name="Line 104">
                <a:extLst>
                  <a:ext uri="{FF2B5EF4-FFF2-40B4-BE49-F238E27FC236}">
                    <a16:creationId xmlns:a16="http://schemas.microsoft.com/office/drawing/2014/main" id="{02D165DE-D983-423C-9B0A-301525D6C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06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5" name="Line 105">
                <a:extLst>
                  <a:ext uri="{FF2B5EF4-FFF2-40B4-BE49-F238E27FC236}">
                    <a16:creationId xmlns:a16="http://schemas.microsoft.com/office/drawing/2014/main" id="{170DFC63-6048-462D-BA00-E8D01FEE0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14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6" name="Line 106">
                <a:extLst>
                  <a:ext uri="{FF2B5EF4-FFF2-40B4-BE49-F238E27FC236}">
                    <a16:creationId xmlns:a16="http://schemas.microsoft.com/office/drawing/2014/main" id="{BE11EAE2-FA1D-42B0-B855-A424275482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45" cy="4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7" name="Line 107">
                <a:extLst>
                  <a:ext uri="{FF2B5EF4-FFF2-40B4-BE49-F238E27FC236}">
                    <a16:creationId xmlns:a16="http://schemas.microsoft.com/office/drawing/2014/main" id="{EB8302E0-71BA-40BB-8A9C-6D94E97BCA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2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8" name="Line 108">
                <a:extLst>
                  <a:ext uri="{FF2B5EF4-FFF2-40B4-BE49-F238E27FC236}">
                    <a16:creationId xmlns:a16="http://schemas.microsoft.com/office/drawing/2014/main" id="{F494BB5C-E7CF-442E-845F-E546F16932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0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9" name="Line 109">
                <a:extLst>
                  <a:ext uri="{FF2B5EF4-FFF2-40B4-BE49-F238E27FC236}">
                    <a16:creationId xmlns:a16="http://schemas.microsoft.com/office/drawing/2014/main" id="{198BAEAD-BF65-4887-B212-9039D98E93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91" y="1723"/>
                <a:ext cx="43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0" name="Line 110">
                <a:extLst>
                  <a:ext uri="{FF2B5EF4-FFF2-40B4-BE49-F238E27FC236}">
                    <a16:creationId xmlns:a16="http://schemas.microsoft.com/office/drawing/2014/main" id="{402DF1CD-96BB-49CC-A56E-77597E0ADD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22" y="1757"/>
                <a:ext cx="12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1" name="Line 111">
                <a:extLst>
                  <a:ext uri="{FF2B5EF4-FFF2-40B4-BE49-F238E27FC236}">
                    <a16:creationId xmlns:a16="http://schemas.microsoft.com/office/drawing/2014/main" id="{473C0301-630A-40EB-9699-011DBB5F53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19" cy="2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2" name="Line 112">
                <a:extLst>
                  <a:ext uri="{FF2B5EF4-FFF2-40B4-BE49-F238E27FC236}">
                    <a16:creationId xmlns:a16="http://schemas.microsoft.com/office/drawing/2014/main" id="{9A0DEBCB-F9D0-407E-A3D9-B5EBD1F870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49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3" name="Line 113">
                <a:extLst>
                  <a:ext uri="{FF2B5EF4-FFF2-40B4-BE49-F238E27FC236}">
                    <a16:creationId xmlns:a16="http://schemas.microsoft.com/office/drawing/2014/main" id="{25A30095-9FBC-491A-99B5-A2107091E4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1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4" name="Line 114">
                <a:extLst>
                  <a:ext uri="{FF2B5EF4-FFF2-40B4-BE49-F238E27FC236}">
                    <a16:creationId xmlns:a16="http://schemas.microsoft.com/office/drawing/2014/main" id="{33A61B2A-2731-4015-81EE-0B600B0126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4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5" name="Line 115">
                <a:extLst>
                  <a:ext uri="{FF2B5EF4-FFF2-40B4-BE49-F238E27FC236}">
                    <a16:creationId xmlns:a16="http://schemas.microsoft.com/office/drawing/2014/main" id="{9D55204B-5970-4CF1-826D-D40974242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7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6" name="Line 116">
                <a:extLst>
                  <a:ext uri="{FF2B5EF4-FFF2-40B4-BE49-F238E27FC236}">
                    <a16:creationId xmlns:a16="http://schemas.microsoft.com/office/drawing/2014/main" id="{82A8BDF7-D671-4852-BDCC-66A3D5AAB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7" name="Line 117">
                <a:extLst>
                  <a:ext uri="{FF2B5EF4-FFF2-40B4-BE49-F238E27FC236}">
                    <a16:creationId xmlns:a16="http://schemas.microsoft.com/office/drawing/2014/main" id="{5F94050C-A8E7-4141-B6CE-17B6005E06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8" name="Line 118">
                <a:extLst>
                  <a:ext uri="{FF2B5EF4-FFF2-40B4-BE49-F238E27FC236}">
                    <a16:creationId xmlns:a16="http://schemas.microsoft.com/office/drawing/2014/main" id="{8EC46436-1556-4F7F-B245-9B3E15A50B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69" y="1709"/>
                <a:ext cx="56" cy="6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9" name="Line 119">
                <a:extLst>
                  <a:ext uri="{FF2B5EF4-FFF2-40B4-BE49-F238E27FC236}">
                    <a16:creationId xmlns:a16="http://schemas.microsoft.com/office/drawing/2014/main" id="{47FF9EC6-6B29-4EDD-9267-D43602BA8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00" y="1742"/>
                <a:ext cx="25" cy="2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0" name="Line 120">
                <a:extLst>
                  <a:ext uri="{FF2B5EF4-FFF2-40B4-BE49-F238E27FC236}">
                    <a16:creationId xmlns:a16="http://schemas.microsoft.com/office/drawing/2014/main" id="{0A8CFE22-3FCA-4C5D-A000-2950FCCBA7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5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1" name="Line 121">
                <a:extLst>
                  <a:ext uri="{FF2B5EF4-FFF2-40B4-BE49-F238E27FC236}">
                    <a16:creationId xmlns:a16="http://schemas.microsoft.com/office/drawing/2014/main" id="{0C8A11D5-20FF-4668-A602-90F072E5E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36" cy="3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2" name="Line 122">
                <a:extLst>
                  <a:ext uri="{FF2B5EF4-FFF2-40B4-BE49-F238E27FC236}">
                    <a16:creationId xmlns:a16="http://schemas.microsoft.com/office/drawing/2014/main" id="{BC8194D1-82F9-422C-AE5C-DFACCEE071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67" cy="7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3" name="Line 123">
                <a:extLst>
                  <a:ext uri="{FF2B5EF4-FFF2-40B4-BE49-F238E27FC236}">
                    <a16:creationId xmlns:a16="http://schemas.microsoft.com/office/drawing/2014/main" id="{4F0AD173-E829-4B69-ADE2-726B8C091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2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4" name="Line 124">
                <a:extLst>
                  <a:ext uri="{FF2B5EF4-FFF2-40B4-BE49-F238E27FC236}">
                    <a16:creationId xmlns:a16="http://schemas.microsoft.com/office/drawing/2014/main" id="{94560087-8B83-4C55-9657-BB4CA50A1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54" y="1714"/>
                <a:ext cx="52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5" name="Line 125">
                <a:extLst>
                  <a:ext uri="{FF2B5EF4-FFF2-40B4-BE49-F238E27FC236}">
                    <a16:creationId xmlns:a16="http://schemas.microsoft.com/office/drawing/2014/main" id="{128D642F-E649-4BBF-99D9-998D2B8E04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85" y="1747"/>
                <a:ext cx="2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6" name="Line 126">
                <a:extLst>
                  <a:ext uri="{FF2B5EF4-FFF2-40B4-BE49-F238E27FC236}">
                    <a16:creationId xmlns:a16="http://schemas.microsoft.com/office/drawing/2014/main" id="{E9BD3376-7D4B-433F-9819-196A28ADC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4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7" name="Line 127">
                <a:extLst>
                  <a:ext uri="{FF2B5EF4-FFF2-40B4-BE49-F238E27FC236}">
                    <a16:creationId xmlns:a16="http://schemas.microsoft.com/office/drawing/2014/main" id="{A5F13D00-459B-456F-B8B4-8074126400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4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8" name="Line 128">
                <a:extLst>
                  <a:ext uri="{FF2B5EF4-FFF2-40B4-BE49-F238E27FC236}">
                    <a16:creationId xmlns:a16="http://schemas.microsoft.com/office/drawing/2014/main" id="{11888845-74B7-46EA-B298-0FE8B4EFE5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4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9" name="Line 129">
                <a:extLst>
                  <a:ext uri="{FF2B5EF4-FFF2-40B4-BE49-F238E27FC236}">
                    <a16:creationId xmlns:a16="http://schemas.microsoft.com/office/drawing/2014/main" id="{776209D2-1397-4291-BB2B-E973D2619C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4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0" name="Line 130">
                <a:extLst>
                  <a:ext uri="{FF2B5EF4-FFF2-40B4-BE49-F238E27FC236}">
                    <a16:creationId xmlns:a16="http://schemas.microsoft.com/office/drawing/2014/main" id="{16A3626E-F2B1-4640-A415-A4E1A4B4F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4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1" name="Line 131">
                <a:extLst>
                  <a:ext uri="{FF2B5EF4-FFF2-40B4-BE49-F238E27FC236}">
                    <a16:creationId xmlns:a16="http://schemas.microsoft.com/office/drawing/2014/main" id="{AC3C74F8-764C-407D-B83C-EC0D16105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4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2" name="Line 132">
                <a:extLst>
                  <a:ext uri="{FF2B5EF4-FFF2-40B4-BE49-F238E27FC236}">
                    <a16:creationId xmlns:a16="http://schemas.microsoft.com/office/drawing/2014/main" id="{52471C2C-6B67-4B66-8A71-2F8E1FE770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4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3" name="Line 133">
                <a:extLst>
                  <a:ext uri="{FF2B5EF4-FFF2-40B4-BE49-F238E27FC236}">
                    <a16:creationId xmlns:a16="http://schemas.microsoft.com/office/drawing/2014/main" id="{D37A7DC5-1AC5-42FA-AB3A-A0D393E73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0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4" name="Line 134">
                <a:extLst>
                  <a:ext uri="{FF2B5EF4-FFF2-40B4-BE49-F238E27FC236}">
                    <a16:creationId xmlns:a16="http://schemas.microsoft.com/office/drawing/2014/main" id="{8B319EB9-F689-481E-9347-8EC48A9A68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0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5" name="Line 135">
                <a:extLst>
                  <a:ext uri="{FF2B5EF4-FFF2-40B4-BE49-F238E27FC236}">
                    <a16:creationId xmlns:a16="http://schemas.microsoft.com/office/drawing/2014/main" id="{7EB952B4-BD06-4BF7-9C9B-149B589CB9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0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6" name="Line 136">
                <a:extLst>
                  <a:ext uri="{FF2B5EF4-FFF2-40B4-BE49-F238E27FC236}">
                    <a16:creationId xmlns:a16="http://schemas.microsoft.com/office/drawing/2014/main" id="{21528543-A86C-4F1D-A74E-D6A5E5C157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0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7" name="Line 137">
                <a:extLst>
                  <a:ext uri="{FF2B5EF4-FFF2-40B4-BE49-F238E27FC236}">
                    <a16:creationId xmlns:a16="http://schemas.microsoft.com/office/drawing/2014/main" id="{8D6F718D-E2E9-4324-93DF-C40ED881BC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0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" name="Line 138">
                <a:extLst>
                  <a:ext uri="{FF2B5EF4-FFF2-40B4-BE49-F238E27FC236}">
                    <a16:creationId xmlns:a16="http://schemas.microsoft.com/office/drawing/2014/main" id="{2A4617C5-04AF-46B6-AA14-43632F0EE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0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" name="Line 139">
                <a:extLst>
                  <a:ext uri="{FF2B5EF4-FFF2-40B4-BE49-F238E27FC236}">
                    <a16:creationId xmlns:a16="http://schemas.microsoft.com/office/drawing/2014/main" id="{08A1D01C-14ED-4CBB-91A6-596D75D749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0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0" name="Line 140">
                <a:extLst>
                  <a:ext uri="{FF2B5EF4-FFF2-40B4-BE49-F238E27FC236}">
                    <a16:creationId xmlns:a16="http://schemas.microsoft.com/office/drawing/2014/main" id="{FF3ADD1D-C1F4-4F5F-BBCF-68ECC9D0F4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1" name="Line 141">
                <a:extLst>
                  <a:ext uri="{FF2B5EF4-FFF2-40B4-BE49-F238E27FC236}">
                    <a16:creationId xmlns:a16="http://schemas.microsoft.com/office/drawing/2014/main" id="{549FB95B-2C99-4108-B5F0-185A6D2068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2" name="Line 142">
                <a:extLst>
                  <a:ext uri="{FF2B5EF4-FFF2-40B4-BE49-F238E27FC236}">
                    <a16:creationId xmlns:a16="http://schemas.microsoft.com/office/drawing/2014/main" id="{1F8F0E41-B4BF-4625-AEE7-BED468B46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3" name="Line 143">
                <a:extLst>
                  <a:ext uri="{FF2B5EF4-FFF2-40B4-BE49-F238E27FC236}">
                    <a16:creationId xmlns:a16="http://schemas.microsoft.com/office/drawing/2014/main" id="{821BA442-10C1-455A-A832-A15C3D63E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4" name="Line 144">
                <a:extLst>
                  <a:ext uri="{FF2B5EF4-FFF2-40B4-BE49-F238E27FC236}">
                    <a16:creationId xmlns:a16="http://schemas.microsoft.com/office/drawing/2014/main" id="{67A93E90-68C1-47B3-8A40-B3E7E59F2E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5" name="Line 145">
                <a:extLst>
                  <a:ext uri="{FF2B5EF4-FFF2-40B4-BE49-F238E27FC236}">
                    <a16:creationId xmlns:a16="http://schemas.microsoft.com/office/drawing/2014/main" id="{E0C2BB80-004A-4352-8D1A-CF490D5322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6" name="Line 146">
                <a:extLst>
                  <a:ext uri="{FF2B5EF4-FFF2-40B4-BE49-F238E27FC236}">
                    <a16:creationId xmlns:a16="http://schemas.microsoft.com/office/drawing/2014/main" id="{B275711C-1F7D-4CF6-B214-4972085CA1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" name="Line 147">
                <a:extLst>
                  <a:ext uri="{FF2B5EF4-FFF2-40B4-BE49-F238E27FC236}">
                    <a16:creationId xmlns:a16="http://schemas.microsoft.com/office/drawing/2014/main" id="{2BAD8A92-9F07-4E2E-AEB5-467CDEC623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4" y="1288"/>
                <a:ext cx="1" cy="18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8" name="Line 148">
                <a:extLst>
                  <a:ext uri="{FF2B5EF4-FFF2-40B4-BE49-F238E27FC236}">
                    <a16:creationId xmlns:a16="http://schemas.microsoft.com/office/drawing/2014/main" id="{3E70C18B-DE27-42F7-BEA4-C2CFCC7789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30" y="1379"/>
                <a:ext cx="16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" name="Line 149">
                <a:extLst>
                  <a:ext uri="{FF2B5EF4-FFF2-40B4-BE49-F238E27FC236}">
                    <a16:creationId xmlns:a16="http://schemas.microsoft.com/office/drawing/2014/main" id="{9083DADB-4664-448C-B0E4-58C9A18E1A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643" y="1272"/>
                <a:ext cx="11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0" name="Line 150">
                <a:extLst>
                  <a:ext uri="{FF2B5EF4-FFF2-40B4-BE49-F238E27FC236}">
                    <a16:creationId xmlns:a16="http://schemas.microsoft.com/office/drawing/2014/main" id="{FBBBC1DF-E1E0-4675-9459-5D636BC2C5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90" y="1272"/>
                <a:ext cx="53" cy="4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1" name="Rectangle 151">
                <a:extLst>
                  <a:ext uri="{FF2B5EF4-FFF2-40B4-BE49-F238E27FC236}">
                    <a16:creationId xmlns:a16="http://schemas.microsoft.com/office/drawing/2014/main" id="{9D3E9E0B-F47B-422E-9F7F-A410979C0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1185"/>
                <a:ext cx="12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Ø25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5082" name="Line 152">
                <a:extLst>
                  <a:ext uri="{FF2B5EF4-FFF2-40B4-BE49-F238E27FC236}">
                    <a16:creationId xmlns:a16="http://schemas.microsoft.com/office/drawing/2014/main" id="{584D8705-A918-44E1-AA60-5A2388A1D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20" y="1443"/>
                <a:ext cx="18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3" name="Line 153">
                <a:extLst>
                  <a:ext uri="{FF2B5EF4-FFF2-40B4-BE49-F238E27FC236}">
                    <a16:creationId xmlns:a16="http://schemas.microsoft.com/office/drawing/2014/main" id="{5E307F3B-DD9E-4E89-BCC7-C94C9EFA14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7" y="1331"/>
                <a:ext cx="115" cy="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4" name="Freeform 154">
                <a:extLst>
                  <a:ext uri="{FF2B5EF4-FFF2-40B4-BE49-F238E27FC236}">
                    <a16:creationId xmlns:a16="http://schemas.microsoft.com/office/drawing/2014/main" id="{E0AA597A-1AF7-491F-8F11-F57F0797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5" name="Freeform 155">
                <a:extLst>
                  <a:ext uri="{FF2B5EF4-FFF2-40B4-BE49-F238E27FC236}">
                    <a16:creationId xmlns:a16="http://schemas.microsoft.com/office/drawing/2014/main" id="{2B5E0853-078C-4507-9FA2-2695C035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6" name="Freeform 156">
                <a:extLst>
                  <a:ext uri="{FF2B5EF4-FFF2-40B4-BE49-F238E27FC236}">
                    <a16:creationId xmlns:a16="http://schemas.microsoft.com/office/drawing/2014/main" id="{DC615F5B-5FB4-4721-AFE2-3A5E85F36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7" name="Freeform 157">
                <a:extLst>
                  <a:ext uri="{FF2B5EF4-FFF2-40B4-BE49-F238E27FC236}">
                    <a16:creationId xmlns:a16="http://schemas.microsoft.com/office/drawing/2014/main" id="{6A166A73-2CD6-4106-88BF-FCCA1C7BB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8" name="Line 158">
                <a:extLst>
                  <a:ext uri="{FF2B5EF4-FFF2-40B4-BE49-F238E27FC236}">
                    <a16:creationId xmlns:a16="http://schemas.microsoft.com/office/drawing/2014/main" id="{3B5C770B-6429-4E77-810C-72F1A82D3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2" y="13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" name="Line 159">
                <a:extLst>
                  <a:ext uri="{FF2B5EF4-FFF2-40B4-BE49-F238E27FC236}">
                    <a16:creationId xmlns:a16="http://schemas.microsoft.com/office/drawing/2014/main" id="{DFAC5E84-0234-4EEC-B134-065DBC868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7" y="14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0" name="Line 160">
                <a:extLst>
                  <a:ext uri="{FF2B5EF4-FFF2-40B4-BE49-F238E27FC236}">
                    <a16:creationId xmlns:a16="http://schemas.microsoft.com/office/drawing/2014/main" id="{1FCF4BED-AA3A-488E-B18B-8D0A32DB9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23" y="114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1" name="Line 161">
                <a:extLst>
                  <a:ext uri="{FF2B5EF4-FFF2-40B4-BE49-F238E27FC236}">
                    <a16:creationId xmlns:a16="http://schemas.microsoft.com/office/drawing/2014/main" id="{80CCAB96-DFB5-410C-A46D-F2E326D334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23" y="177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2" name="Line 162">
                <a:extLst>
                  <a:ext uri="{FF2B5EF4-FFF2-40B4-BE49-F238E27FC236}">
                    <a16:creationId xmlns:a16="http://schemas.microsoft.com/office/drawing/2014/main" id="{D3706290-71A7-4743-A081-A4C9272812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36" y="1165"/>
                <a:ext cx="1" cy="5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3" name="Freeform 163">
                <a:extLst>
                  <a:ext uri="{FF2B5EF4-FFF2-40B4-BE49-F238E27FC236}">
                    <a16:creationId xmlns:a16="http://schemas.microsoft.com/office/drawing/2014/main" id="{A57CFB2D-A844-4CD7-9EDD-F3262EE8C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4" name="Freeform 164">
                <a:extLst>
                  <a:ext uri="{FF2B5EF4-FFF2-40B4-BE49-F238E27FC236}">
                    <a16:creationId xmlns:a16="http://schemas.microsoft.com/office/drawing/2014/main" id="{68F4B798-4579-468E-87F0-4C3F9EF3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5" name="Freeform 165">
                <a:extLst>
                  <a:ext uri="{FF2B5EF4-FFF2-40B4-BE49-F238E27FC236}">
                    <a16:creationId xmlns:a16="http://schemas.microsoft.com/office/drawing/2014/main" id="{04B3A818-31C7-47D1-A81D-167F9117B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6" name="Rectangle 166">
                <a:extLst>
                  <a:ext uri="{FF2B5EF4-FFF2-40B4-BE49-F238E27FC236}">
                    <a16:creationId xmlns:a16="http://schemas.microsoft.com/office/drawing/2014/main" id="{2E2097EB-C6D3-4925-A8DB-B1175541F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4855" y="1395"/>
                <a:ext cx="101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5097" name="Freeform 167">
                <a:extLst>
                  <a:ext uri="{FF2B5EF4-FFF2-40B4-BE49-F238E27FC236}">
                    <a16:creationId xmlns:a16="http://schemas.microsoft.com/office/drawing/2014/main" id="{32C4F6E2-C301-469E-B81C-8E99DA7AE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" name="Line 168">
                <a:extLst>
                  <a:ext uri="{FF2B5EF4-FFF2-40B4-BE49-F238E27FC236}">
                    <a16:creationId xmlns:a16="http://schemas.microsoft.com/office/drawing/2014/main" id="{F56A3FB5-9755-4CDC-8D04-8E64DAD71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06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9" name="Line 169">
                <a:extLst>
                  <a:ext uri="{FF2B5EF4-FFF2-40B4-BE49-F238E27FC236}">
                    <a16:creationId xmlns:a16="http://schemas.microsoft.com/office/drawing/2014/main" id="{55B88266-B3C3-4D55-AA33-EBB9A5DC08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" name="Line 170">
                <a:extLst>
                  <a:ext uri="{FF2B5EF4-FFF2-40B4-BE49-F238E27FC236}">
                    <a16:creationId xmlns:a16="http://schemas.microsoft.com/office/drawing/2014/main" id="{CCC6CDD3-7CF7-40AD-B157-1DE1CD999D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3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1" name="Rectangle 171">
                <a:extLst>
                  <a:ext uri="{FF2B5EF4-FFF2-40B4-BE49-F238E27FC236}">
                    <a16:creationId xmlns:a16="http://schemas.microsoft.com/office/drawing/2014/main" id="{4B6004BA-AA72-45B3-A6B6-3234471F3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824"/>
                <a:ext cx="212" cy="1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 - 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5102" name="Freeform 172">
                <a:extLst>
                  <a:ext uri="{FF2B5EF4-FFF2-40B4-BE49-F238E27FC236}">
                    <a16:creationId xmlns:a16="http://schemas.microsoft.com/office/drawing/2014/main" id="{F1E07524-C573-468A-B896-42A7DD4C7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143"/>
                <a:ext cx="5" cy="630"/>
              </a:xfrm>
              <a:custGeom>
                <a:avLst/>
                <a:gdLst>
                  <a:gd name="T0" fmla="*/ 0 w 5"/>
                  <a:gd name="T1" fmla="*/ 623 h 630"/>
                  <a:gd name="T2" fmla="*/ 5 w 5"/>
                  <a:gd name="T3" fmla="*/ 630 h 630"/>
                  <a:gd name="T4" fmla="*/ 0 w 5"/>
                  <a:gd name="T5" fmla="*/ 0 h 630"/>
                  <a:gd name="T6" fmla="*/ 0 w 5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0" y="623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3" name="Freeform 173">
                <a:extLst>
                  <a:ext uri="{FF2B5EF4-FFF2-40B4-BE49-F238E27FC236}">
                    <a16:creationId xmlns:a16="http://schemas.microsoft.com/office/drawing/2014/main" id="{E03B6E6C-C057-437A-9EF7-1BB34B0C5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5 w 5"/>
                  <a:gd name="T1" fmla="*/ 636 h 636"/>
                  <a:gd name="T2" fmla="*/ 0 w 5"/>
                  <a:gd name="T3" fmla="*/ 6 h 636"/>
                  <a:gd name="T4" fmla="*/ 5 w 5"/>
                  <a:gd name="T5" fmla="*/ 0 h 636"/>
                  <a:gd name="T6" fmla="*/ 5 w 5"/>
                  <a:gd name="T7" fmla="*/ 636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6"/>
                  <a:gd name="T14" fmla="*/ 5 w 5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6">
                    <a:moveTo>
                      <a:pt x="5" y="636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4" name="Freeform 174">
                <a:extLst>
                  <a:ext uri="{FF2B5EF4-FFF2-40B4-BE49-F238E27FC236}">
                    <a16:creationId xmlns:a16="http://schemas.microsoft.com/office/drawing/2014/main" id="{AF3D5652-2CA6-4EFE-82A3-D1BD80AF0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0 w 5"/>
                  <a:gd name="T1" fmla="*/ 629 h 636"/>
                  <a:gd name="T2" fmla="*/ 5 w 5"/>
                  <a:gd name="T3" fmla="*/ 636 h 636"/>
                  <a:gd name="T4" fmla="*/ 5 w 5"/>
                  <a:gd name="T5" fmla="*/ 0 h 636"/>
                  <a:gd name="T6" fmla="*/ 0 w 5"/>
                  <a:gd name="T7" fmla="*/ 6 h 636"/>
                  <a:gd name="T8" fmla="*/ 0 w 5"/>
                  <a:gd name="T9" fmla="*/ 629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6"/>
                  <a:gd name="T17" fmla="*/ 5 w 5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6">
                    <a:moveTo>
                      <a:pt x="0" y="629"/>
                    </a:moveTo>
                    <a:lnTo>
                      <a:pt x="5" y="636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6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5" name="Freeform 175">
                <a:extLst>
                  <a:ext uri="{FF2B5EF4-FFF2-40B4-BE49-F238E27FC236}">
                    <a16:creationId xmlns:a16="http://schemas.microsoft.com/office/drawing/2014/main" id="{36DB2C16-39B6-4574-B342-21C61F812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6" name="Freeform 176">
                <a:extLst>
                  <a:ext uri="{FF2B5EF4-FFF2-40B4-BE49-F238E27FC236}">
                    <a16:creationId xmlns:a16="http://schemas.microsoft.com/office/drawing/2014/main" id="{A219D9A3-F7B9-446B-9109-F0683F13B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7" name="Freeform 177">
                <a:extLst>
                  <a:ext uri="{FF2B5EF4-FFF2-40B4-BE49-F238E27FC236}">
                    <a16:creationId xmlns:a16="http://schemas.microsoft.com/office/drawing/2014/main" id="{217EB39B-3046-4D93-8146-D75849CC3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8" name="Freeform 178">
                <a:extLst>
                  <a:ext uri="{FF2B5EF4-FFF2-40B4-BE49-F238E27FC236}">
                    <a16:creationId xmlns:a16="http://schemas.microsoft.com/office/drawing/2014/main" id="{7E017CFE-2154-46AC-9137-6399D221F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6" cy="629"/>
              </a:xfrm>
              <a:custGeom>
                <a:avLst/>
                <a:gdLst>
                  <a:gd name="T0" fmla="*/ 6 w 6"/>
                  <a:gd name="T1" fmla="*/ 6 h 629"/>
                  <a:gd name="T2" fmla="*/ 0 w 6"/>
                  <a:gd name="T3" fmla="*/ 0 h 629"/>
                  <a:gd name="T4" fmla="*/ 6 w 6"/>
                  <a:gd name="T5" fmla="*/ 629 h 629"/>
                  <a:gd name="T6" fmla="*/ 6 w 6"/>
                  <a:gd name="T7" fmla="*/ 6 h 6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29"/>
                  <a:gd name="T14" fmla="*/ 6 w 6"/>
                  <a:gd name="T15" fmla="*/ 629 h 6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29">
                    <a:moveTo>
                      <a:pt x="6" y="6"/>
                    </a:moveTo>
                    <a:lnTo>
                      <a:pt x="0" y="0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9" name="Freeform 179">
                <a:extLst>
                  <a:ext uri="{FF2B5EF4-FFF2-40B4-BE49-F238E27FC236}">
                    <a16:creationId xmlns:a16="http://schemas.microsoft.com/office/drawing/2014/main" id="{6577BDA3-049B-4745-A198-3CCFA033C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0 w 6"/>
                  <a:gd name="T1" fmla="*/ 0 h 636"/>
                  <a:gd name="T2" fmla="*/ 6 w 6"/>
                  <a:gd name="T3" fmla="*/ 629 h 636"/>
                  <a:gd name="T4" fmla="*/ 0 w 6"/>
                  <a:gd name="T5" fmla="*/ 636 h 636"/>
                  <a:gd name="T6" fmla="*/ 0 w 6"/>
                  <a:gd name="T7" fmla="*/ 0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6"/>
                  <a:gd name="T14" fmla="*/ 6 w 6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6">
                    <a:moveTo>
                      <a:pt x="0" y="0"/>
                    </a:moveTo>
                    <a:lnTo>
                      <a:pt x="6" y="629"/>
                    </a:lnTo>
                    <a:lnTo>
                      <a:pt x="0" y="6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" name="Freeform 180">
                <a:extLst>
                  <a:ext uri="{FF2B5EF4-FFF2-40B4-BE49-F238E27FC236}">
                    <a16:creationId xmlns:a16="http://schemas.microsoft.com/office/drawing/2014/main" id="{368F8478-CBEA-4233-955A-0535B4BDD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6 w 6"/>
                  <a:gd name="T1" fmla="*/ 6 h 636"/>
                  <a:gd name="T2" fmla="*/ 0 w 6"/>
                  <a:gd name="T3" fmla="*/ 0 h 636"/>
                  <a:gd name="T4" fmla="*/ 0 w 6"/>
                  <a:gd name="T5" fmla="*/ 636 h 636"/>
                  <a:gd name="T6" fmla="*/ 6 w 6"/>
                  <a:gd name="T7" fmla="*/ 629 h 636"/>
                  <a:gd name="T8" fmla="*/ 6 w 6"/>
                  <a:gd name="T9" fmla="*/ 6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6"/>
                  <a:gd name="T17" fmla="*/ 6 w 6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6">
                    <a:moveTo>
                      <a:pt x="6" y="6"/>
                    </a:moveTo>
                    <a:lnTo>
                      <a:pt x="0" y="0"/>
                    </a:lnTo>
                    <a:lnTo>
                      <a:pt x="0" y="636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1" name="Freeform 181">
                <a:extLst>
                  <a:ext uri="{FF2B5EF4-FFF2-40B4-BE49-F238E27FC236}">
                    <a16:creationId xmlns:a16="http://schemas.microsoft.com/office/drawing/2014/main" id="{BDB6F612-F362-4209-BA66-90C8D37FF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2" name="Freeform 182">
                <a:extLst>
                  <a:ext uri="{FF2B5EF4-FFF2-40B4-BE49-F238E27FC236}">
                    <a16:creationId xmlns:a16="http://schemas.microsoft.com/office/drawing/2014/main" id="{7A69306F-3830-439F-8D64-46892A863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3" name="Freeform 183">
                <a:extLst>
                  <a:ext uri="{FF2B5EF4-FFF2-40B4-BE49-F238E27FC236}">
                    <a16:creationId xmlns:a16="http://schemas.microsoft.com/office/drawing/2014/main" id="{9993128A-25A3-4E63-8496-E31E75242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4" name="Line 184">
                <a:extLst>
                  <a:ext uri="{FF2B5EF4-FFF2-40B4-BE49-F238E27FC236}">
                    <a16:creationId xmlns:a16="http://schemas.microsoft.com/office/drawing/2014/main" id="{F6287D69-F201-447B-8B03-C7C4D53C0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5" name="Line 185">
                <a:extLst>
                  <a:ext uri="{FF2B5EF4-FFF2-40B4-BE49-F238E27FC236}">
                    <a16:creationId xmlns:a16="http://schemas.microsoft.com/office/drawing/2014/main" id="{D1135B86-E92B-4F36-966B-0734DAE1C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6" name="Line 186">
                <a:extLst>
                  <a:ext uri="{FF2B5EF4-FFF2-40B4-BE49-F238E27FC236}">
                    <a16:creationId xmlns:a16="http://schemas.microsoft.com/office/drawing/2014/main" id="{50A1C969-3105-48D9-8ECE-2DAC4EFE9D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7" name="Line 187">
                <a:extLst>
                  <a:ext uri="{FF2B5EF4-FFF2-40B4-BE49-F238E27FC236}">
                    <a16:creationId xmlns:a16="http://schemas.microsoft.com/office/drawing/2014/main" id="{6F50B4DA-2FE3-4B86-969E-175BF585C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8" name="Freeform 188">
                <a:extLst>
                  <a:ext uri="{FF2B5EF4-FFF2-40B4-BE49-F238E27FC236}">
                    <a16:creationId xmlns:a16="http://schemas.microsoft.com/office/drawing/2014/main" id="{A879BE1F-178E-4DB9-B6D7-C8795DAC4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143"/>
                <a:ext cx="5" cy="554"/>
              </a:xfrm>
              <a:custGeom>
                <a:avLst/>
                <a:gdLst>
                  <a:gd name="T0" fmla="*/ 0 w 5"/>
                  <a:gd name="T1" fmla="*/ 548 h 554"/>
                  <a:gd name="T2" fmla="*/ 5 w 5"/>
                  <a:gd name="T3" fmla="*/ 554 h 554"/>
                  <a:gd name="T4" fmla="*/ 0 w 5"/>
                  <a:gd name="T5" fmla="*/ 0 h 554"/>
                  <a:gd name="T6" fmla="*/ 0 w 5"/>
                  <a:gd name="T7" fmla="*/ 548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54"/>
                  <a:gd name="T14" fmla="*/ 5 w 5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54">
                    <a:moveTo>
                      <a:pt x="0" y="548"/>
                    </a:moveTo>
                    <a:lnTo>
                      <a:pt x="5" y="554"/>
                    </a:lnTo>
                    <a:lnTo>
                      <a:pt x="0" y="0"/>
                    </a:lnTo>
                    <a:lnTo>
                      <a:pt x="0" y="5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9" name="Freeform 189">
                <a:extLst>
                  <a:ext uri="{FF2B5EF4-FFF2-40B4-BE49-F238E27FC236}">
                    <a16:creationId xmlns:a16="http://schemas.microsoft.com/office/drawing/2014/main" id="{72394581-9A3E-421C-92EB-D75902A6D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5 w 5"/>
                  <a:gd name="T1" fmla="*/ 560 h 560"/>
                  <a:gd name="T2" fmla="*/ 0 w 5"/>
                  <a:gd name="T3" fmla="*/ 6 h 560"/>
                  <a:gd name="T4" fmla="*/ 5 w 5"/>
                  <a:gd name="T5" fmla="*/ 0 h 560"/>
                  <a:gd name="T6" fmla="*/ 5 w 5"/>
                  <a:gd name="T7" fmla="*/ 56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60"/>
                  <a:gd name="T14" fmla="*/ 5 w 5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60">
                    <a:moveTo>
                      <a:pt x="5" y="560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5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" name="Freeform 190">
                <a:extLst>
                  <a:ext uri="{FF2B5EF4-FFF2-40B4-BE49-F238E27FC236}">
                    <a16:creationId xmlns:a16="http://schemas.microsoft.com/office/drawing/2014/main" id="{E39D674D-AC98-421E-8650-CD6727A4D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0 w 5"/>
                  <a:gd name="T1" fmla="*/ 554 h 560"/>
                  <a:gd name="T2" fmla="*/ 5 w 5"/>
                  <a:gd name="T3" fmla="*/ 560 h 560"/>
                  <a:gd name="T4" fmla="*/ 5 w 5"/>
                  <a:gd name="T5" fmla="*/ 0 h 560"/>
                  <a:gd name="T6" fmla="*/ 0 w 5"/>
                  <a:gd name="T7" fmla="*/ 6 h 560"/>
                  <a:gd name="T8" fmla="*/ 0 w 5"/>
                  <a:gd name="T9" fmla="*/ 554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560"/>
                  <a:gd name="T17" fmla="*/ 5 w 5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560">
                    <a:moveTo>
                      <a:pt x="0" y="554"/>
                    </a:moveTo>
                    <a:lnTo>
                      <a:pt x="5" y="560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5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" name="Freeform 191">
                <a:extLst>
                  <a:ext uri="{FF2B5EF4-FFF2-40B4-BE49-F238E27FC236}">
                    <a16:creationId xmlns:a16="http://schemas.microsoft.com/office/drawing/2014/main" id="{E09F57F9-403B-4784-BFD2-506134D40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" name="Freeform 192">
                <a:extLst>
                  <a:ext uri="{FF2B5EF4-FFF2-40B4-BE49-F238E27FC236}">
                    <a16:creationId xmlns:a16="http://schemas.microsoft.com/office/drawing/2014/main" id="{C55B9885-2EE2-4CF2-AEB9-219060CA0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" name="Freeform 193">
                <a:extLst>
                  <a:ext uri="{FF2B5EF4-FFF2-40B4-BE49-F238E27FC236}">
                    <a16:creationId xmlns:a16="http://schemas.microsoft.com/office/drawing/2014/main" id="{AEC45942-F40F-4ADE-8BE1-A0AE8F497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" name="Freeform 194">
                <a:extLst>
                  <a:ext uri="{FF2B5EF4-FFF2-40B4-BE49-F238E27FC236}">
                    <a16:creationId xmlns:a16="http://schemas.microsoft.com/office/drawing/2014/main" id="{D576B16F-36B3-4EB3-B144-9F4EDF465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6" cy="554"/>
              </a:xfrm>
              <a:custGeom>
                <a:avLst/>
                <a:gdLst>
                  <a:gd name="T0" fmla="*/ 6 w 6"/>
                  <a:gd name="T1" fmla="*/ 6 h 554"/>
                  <a:gd name="T2" fmla="*/ 0 w 6"/>
                  <a:gd name="T3" fmla="*/ 0 h 554"/>
                  <a:gd name="T4" fmla="*/ 6 w 6"/>
                  <a:gd name="T5" fmla="*/ 554 h 554"/>
                  <a:gd name="T6" fmla="*/ 6 w 6"/>
                  <a:gd name="T7" fmla="*/ 6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54"/>
                  <a:gd name="T14" fmla="*/ 6 w 6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54">
                    <a:moveTo>
                      <a:pt x="6" y="6"/>
                    </a:moveTo>
                    <a:lnTo>
                      <a:pt x="0" y="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" name="Freeform 195">
                <a:extLst>
                  <a:ext uri="{FF2B5EF4-FFF2-40B4-BE49-F238E27FC236}">
                    <a16:creationId xmlns:a16="http://schemas.microsoft.com/office/drawing/2014/main" id="{0A5F12ED-E79B-4527-8444-23E2D51A4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0 w 6"/>
                  <a:gd name="T1" fmla="*/ 0 h 560"/>
                  <a:gd name="T2" fmla="*/ 6 w 6"/>
                  <a:gd name="T3" fmla="*/ 554 h 560"/>
                  <a:gd name="T4" fmla="*/ 0 w 6"/>
                  <a:gd name="T5" fmla="*/ 560 h 560"/>
                  <a:gd name="T6" fmla="*/ 0 w 6"/>
                  <a:gd name="T7" fmla="*/ 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60"/>
                  <a:gd name="T14" fmla="*/ 6 w 6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60">
                    <a:moveTo>
                      <a:pt x="0" y="0"/>
                    </a:moveTo>
                    <a:lnTo>
                      <a:pt x="6" y="554"/>
                    </a:lnTo>
                    <a:lnTo>
                      <a:pt x="0" y="5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" name="Freeform 196">
                <a:extLst>
                  <a:ext uri="{FF2B5EF4-FFF2-40B4-BE49-F238E27FC236}">
                    <a16:creationId xmlns:a16="http://schemas.microsoft.com/office/drawing/2014/main" id="{9212068D-B9C9-4CF0-881E-9BA0A85E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6 w 6"/>
                  <a:gd name="T1" fmla="*/ 6 h 560"/>
                  <a:gd name="T2" fmla="*/ 0 w 6"/>
                  <a:gd name="T3" fmla="*/ 0 h 560"/>
                  <a:gd name="T4" fmla="*/ 0 w 6"/>
                  <a:gd name="T5" fmla="*/ 560 h 560"/>
                  <a:gd name="T6" fmla="*/ 6 w 6"/>
                  <a:gd name="T7" fmla="*/ 554 h 560"/>
                  <a:gd name="T8" fmla="*/ 6 w 6"/>
                  <a:gd name="T9" fmla="*/ 6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560"/>
                  <a:gd name="T17" fmla="*/ 6 w 6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560">
                    <a:moveTo>
                      <a:pt x="6" y="6"/>
                    </a:moveTo>
                    <a:lnTo>
                      <a:pt x="0" y="0"/>
                    </a:lnTo>
                    <a:lnTo>
                      <a:pt x="0" y="56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7" name="Freeform 197">
                <a:extLst>
                  <a:ext uri="{FF2B5EF4-FFF2-40B4-BE49-F238E27FC236}">
                    <a16:creationId xmlns:a16="http://schemas.microsoft.com/office/drawing/2014/main" id="{53E39D2C-6CAB-4C3E-B695-404C705C3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691"/>
                <a:ext cx="583" cy="6"/>
              </a:xfrm>
              <a:custGeom>
                <a:avLst/>
                <a:gdLst>
                  <a:gd name="T0" fmla="*/ 6 w 583"/>
                  <a:gd name="T1" fmla="*/ 0 h 6"/>
                  <a:gd name="T2" fmla="*/ 0 w 583"/>
                  <a:gd name="T3" fmla="*/ 6 h 6"/>
                  <a:gd name="T4" fmla="*/ 583 w 583"/>
                  <a:gd name="T5" fmla="*/ 0 h 6"/>
                  <a:gd name="T6" fmla="*/ 6 w 58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6"/>
                  <a:gd name="T14" fmla="*/ 583 w 58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6">
                    <a:moveTo>
                      <a:pt x="6" y="0"/>
                    </a:moveTo>
                    <a:lnTo>
                      <a:pt x="0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8" name="Freeform 198">
                <a:extLst>
                  <a:ext uri="{FF2B5EF4-FFF2-40B4-BE49-F238E27FC236}">
                    <a16:creationId xmlns:a16="http://schemas.microsoft.com/office/drawing/2014/main" id="{3ED634E2-0FF1-43A8-BD71-EDEB23AAB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0 w 588"/>
                  <a:gd name="T1" fmla="*/ 6 h 6"/>
                  <a:gd name="T2" fmla="*/ 583 w 588"/>
                  <a:gd name="T3" fmla="*/ 0 h 6"/>
                  <a:gd name="T4" fmla="*/ 588 w 588"/>
                  <a:gd name="T5" fmla="*/ 6 h 6"/>
                  <a:gd name="T6" fmla="*/ 0 w 588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0" y="6"/>
                    </a:moveTo>
                    <a:lnTo>
                      <a:pt x="583" y="0"/>
                    </a:lnTo>
                    <a:lnTo>
                      <a:pt x="58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" name="Freeform 199">
                <a:extLst>
                  <a:ext uri="{FF2B5EF4-FFF2-40B4-BE49-F238E27FC236}">
                    <a16:creationId xmlns:a16="http://schemas.microsoft.com/office/drawing/2014/main" id="{394C9C1E-44B0-471D-A51C-F421C798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6 w 588"/>
                  <a:gd name="T1" fmla="*/ 0 h 6"/>
                  <a:gd name="T2" fmla="*/ 0 w 588"/>
                  <a:gd name="T3" fmla="*/ 6 h 6"/>
                  <a:gd name="T4" fmla="*/ 588 w 588"/>
                  <a:gd name="T5" fmla="*/ 6 h 6"/>
                  <a:gd name="T6" fmla="*/ 583 w 588"/>
                  <a:gd name="T7" fmla="*/ 0 h 6"/>
                  <a:gd name="T8" fmla="*/ 6 w 58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6" y="0"/>
                    </a:moveTo>
                    <a:lnTo>
                      <a:pt x="0" y="6"/>
                    </a:lnTo>
                    <a:lnTo>
                      <a:pt x="588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" name="Freeform 200">
                <a:extLst>
                  <a:ext uri="{FF2B5EF4-FFF2-40B4-BE49-F238E27FC236}">
                    <a16:creationId xmlns:a16="http://schemas.microsoft.com/office/drawing/2014/main" id="{196271A0-0E28-405B-B7A3-55DF362E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97"/>
                <a:ext cx="5" cy="76"/>
              </a:xfrm>
              <a:custGeom>
                <a:avLst/>
                <a:gdLst>
                  <a:gd name="T0" fmla="*/ 0 w 5"/>
                  <a:gd name="T1" fmla="*/ 69 h 76"/>
                  <a:gd name="T2" fmla="*/ 5 w 5"/>
                  <a:gd name="T3" fmla="*/ 76 h 76"/>
                  <a:gd name="T4" fmla="*/ 0 w 5"/>
                  <a:gd name="T5" fmla="*/ 0 h 76"/>
                  <a:gd name="T6" fmla="*/ 0 w 5"/>
                  <a:gd name="T7" fmla="*/ 69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6"/>
                  <a:gd name="T14" fmla="*/ 5 w 5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6">
                    <a:moveTo>
                      <a:pt x="0" y="69"/>
                    </a:moveTo>
                    <a:lnTo>
                      <a:pt x="5" y="76"/>
                    </a:lnTo>
                    <a:lnTo>
                      <a:pt x="0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" name="Freeform 201">
                <a:extLst>
                  <a:ext uri="{FF2B5EF4-FFF2-40B4-BE49-F238E27FC236}">
                    <a16:creationId xmlns:a16="http://schemas.microsoft.com/office/drawing/2014/main" id="{7520DB18-13F2-485E-B6A2-A47E90FC4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5 w 5"/>
                  <a:gd name="T1" fmla="*/ 82 h 82"/>
                  <a:gd name="T2" fmla="*/ 0 w 5"/>
                  <a:gd name="T3" fmla="*/ 6 h 82"/>
                  <a:gd name="T4" fmla="*/ 5 w 5"/>
                  <a:gd name="T5" fmla="*/ 0 h 82"/>
                  <a:gd name="T6" fmla="*/ 5 w 5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82"/>
                  <a:gd name="T14" fmla="*/ 5 w 5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82">
                    <a:moveTo>
                      <a:pt x="5" y="82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" name="Freeform 202">
                <a:extLst>
                  <a:ext uri="{FF2B5EF4-FFF2-40B4-BE49-F238E27FC236}">
                    <a16:creationId xmlns:a16="http://schemas.microsoft.com/office/drawing/2014/main" id="{98D169CB-2CE5-4590-A376-AF439B0B6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0 w 5"/>
                  <a:gd name="T1" fmla="*/ 75 h 82"/>
                  <a:gd name="T2" fmla="*/ 5 w 5"/>
                  <a:gd name="T3" fmla="*/ 82 h 82"/>
                  <a:gd name="T4" fmla="*/ 5 w 5"/>
                  <a:gd name="T5" fmla="*/ 0 h 82"/>
                  <a:gd name="T6" fmla="*/ 0 w 5"/>
                  <a:gd name="T7" fmla="*/ 6 h 82"/>
                  <a:gd name="T8" fmla="*/ 0 w 5"/>
                  <a:gd name="T9" fmla="*/ 75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82"/>
                  <a:gd name="T17" fmla="*/ 5 w 5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82">
                    <a:moveTo>
                      <a:pt x="0" y="75"/>
                    </a:moveTo>
                    <a:lnTo>
                      <a:pt x="5" y="8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3" name="Freeform 203">
                <a:extLst>
                  <a:ext uri="{FF2B5EF4-FFF2-40B4-BE49-F238E27FC236}">
                    <a16:creationId xmlns:a16="http://schemas.microsoft.com/office/drawing/2014/main" id="{DA522C3F-DEF6-4EAD-BB6A-4AB972ED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691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4" name="Freeform 204">
                <a:extLst>
                  <a:ext uri="{FF2B5EF4-FFF2-40B4-BE49-F238E27FC236}">
                    <a16:creationId xmlns:a16="http://schemas.microsoft.com/office/drawing/2014/main" id="{4E7EF5AB-5775-46DE-ABF9-8593DD60E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5" name="Freeform 205">
                <a:extLst>
                  <a:ext uri="{FF2B5EF4-FFF2-40B4-BE49-F238E27FC236}">
                    <a16:creationId xmlns:a16="http://schemas.microsoft.com/office/drawing/2014/main" id="{AFDBE98E-7A83-465E-8BF7-07840A89C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6" name="Freeform 206">
                <a:extLst>
                  <a:ext uri="{FF2B5EF4-FFF2-40B4-BE49-F238E27FC236}">
                    <a16:creationId xmlns:a16="http://schemas.microsoft.com/office/drawing/2014/main" id="{257E7FAD-12D4-4F9C-8095-516628828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691"/>
                <a:ext cx="6" cy="75"/>
              </a:xfrm>
              <a:custGeom>
                <a:avLst/>
                <a:gdLst>
                  <a:gd name="T0" fmla="*/ 6 w 6"/>
                  <a:gd name="T1" fmla="*/ 6 h 75"/>
                  <a:gd name="T2" fmla="*/ 0 w 6"/>
                  <a:gd name="T3" fmla="*/ 0 h 75"/>
                  <a:gd name="T4" fmla="*/ 6 w 6"/>
                  <a:gd name="T5" fmla="*/ 75 h 75"/>
                  <a:gd name="T6" fmla="*/ 6 w 6"/>
                  <a:gd name="T7" fmla="*/ 6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6"/>
                    </a:moveTo>
                    <a:lnTo>
                      <a:pt x="0" y="0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" name="Freeform 207">
                <a:extLst>
                  <a:ext uri="{FF2B5EF4-FFF2-40B4-BE49-F238E27FC236}">
                    <a16:creationId xmlns:a16="http://schemas.microsoft.com/office/drawing/2014/main" id="{31E5DBD0-B8BB-4F8F-A330-563D0F0F5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0 w 6"/>
                  <a:gd name="T1" fmla="*/ 0 h 82"/>
                  <a:gd name="T2" fmla="*/ 6 w 6"/>
                  <a:gd name="T3" fmla="*/ 75 h 82"/>
                  <a:gd name="T4" fmla="*/ 0 w 6"/>
                  <a:gd name="T5" fmla="*/ 82 h 82"/>
                  <a:gd name="T6" fmla="*/ 0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0"/>
                    </a:moveTo>
                    <a:lnTo>
                      <a:pt x="6" y="75"/>
                    </a:lnTo>
                    <a:lnTo>
                      <a:pt x="0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" name="Freeform 208">
                <a:extLst>
                  <a:ext uri="{FF2B5EF4-FFF2-40B4-BE49-F238E27FC236}">
                    <a16:creationId xmlns:a16="http://schemas.microsoft.com/office/drawing/2014/main" id="{A6129F9D-6B59-4C90-AB63-D6AE1C81C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6 w 6"/>
                  <a:gd name="T1" fmla="*/ 6 h 82"/>
                  <a:gd name="T2" fmla="*/ 0 w 6"/>
                  <a:gd name="T3" fmla="*/ 0 h 82"/>
                  <a:gd name="T4" fmla="*/ 0 w 6"/>
                  <a:gd name="T5" fmla="*/ 82 h 82"/>
                  <a:gd name="T6" fmla="*/ 6 w 6"/>
                  <a:gd name="T7" fmla="*/ 75 h 82"/>
                  <a:gd name="T8" fmla="*/ 6 w 6"/>
                  <a:gd name="T9" fmla="*/ 6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6"/>
                    </a:moveTo>
                    <a:lnTo>
                      <a:pt x="0" y="0"/>
                    </a:lnTo>
                    <a:lnTo>
                      <a:pt x="0" y="82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" name="Freeform 209">
                <a:extLst>
                  <a:ext uri="{FF2B5EF4-FFF2-40B4-BE49-F238E27FC236}">
                    <a16:creationId xmlns:a16="http://schemas.microsoft.com/office/drawing/2014/main" id="{EEFBC3AD-71F3-46A9-9ECD-D750BB4CC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" name="Freeform 210">
                <a:extLst>
                  <a:ext uri="{FF2B5EF4-FFF2-40B4-BE49-F238E27FC236}">
                    <a16:creationId xmlns:a16="http://schemas.microsoft.com/office/drawing/2014/main" id="{0DFE61D3-BB4A-4388-9956-819C21F18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" name="Freeform 211">
                <a:extLst>
                  <a:ext uri="{FF2B5EF4-FFF2-40B4-BE49-F238E27FC236}">
                    <a16:creationId xmlns:a16="http://schemas.microsoft.com/office/drawing/2014/main" id="{01AC8F69-5270-4DFA-A472-4D6C3F99F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2" name="Freeform 212">
                <a:extLst>
                  <a:ext uri="{FF2B5EF4-FFF2-40B4-BE49-F238E27FC236}">
                    <a16:creationId xmlns:a16="http://schemas.microsoft.com/office/drawing/2014/main" id="{92090001-722B-4DCA-B493-4AA8EC547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3" name="Freeform 213">
                <a:extLst>
                  <a:ext uri="{FF2B5EF4-FFF2-40B4-BE49-F238E27FC236}">
                    <a16:creationId xmlns:a16="http://schemas.microsoft.com/office/drawing/2014/main" id="{C2967F54-0E7D-4E63-805A-CC6D058CE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4" name="Freeform 214">
                <a:extLst>
                  <a:ext uri="{FF2B5EF4-FFF2-40B4-BE49-F238E27FC236}">
                    <a16:creationId xmlns:a16="http://schemas.microsoft.com/office/drawing/2014/main" id="{3EA59BFE-F359-48F4-89D0-D6E1105C3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5" name="Freeform 215">
                <a:extLst>
                  <a:ext uri="{FF2B5EF4-FFF2-40B4-BE49-F238E27FC236}">
                    <a16:creationId xmlns:a16="http://schemas.microsoft.com/office/drawing/2014/main" id="{1204A319-0D5D-4B02-8288-755559F1D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6" name="Freeform 216">
                <a:extLst>
                  <a:ext uri="{FF2B5EF4-FFF2-40B4-BE49-F238E27FC236}">
                    <a16:creationId xmlns:a16="http://schemas.microsoft.com/office/drawing/2014/main" id="{6480FDB7-B014-4894-942D-EAFE0AA05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7" name="Freeform 217">
                <a:extLst>
                  <a:ext uri="{FF2B5EF4-FFF2-40B4-BE49-F238E27FC236}">
                    <a16:creationId xmlns:a16="http://schemas.microsoft.com/office/drawing/2014/main" id="{44918BBD-D3DF-4379-823B-C99C54E3C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8" name="Freeform 218">
                <a:extLst>
                  <a:ext uri="{FF2B5EF4-FFF2-40B4-BE49-F238E27FC236}">
                    <a16:creationId xmlns:a16="http://schemas.microsoft.com/office/drawing/2014/main" id="{EA6CCAE6-9306-414F-9652-3C02387CF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9" name="Freeform 219">
                <a:extLst>
                  <a:ext uri="{FF2B5EF4-FFF2-40B4-BE49-F238E27FC236}">
                    <a16:creationId xmlns:a16="http://schemas.microsoft.com/office/drawing/2014/main" id="{C31B7827-AB4F-4672-ADEA-A3E0F76B5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0" name="Freeform 220">
                <a:extLst>
                  <a:ext uri="{FF2B5EF4-FFF2-40B4-BE49-F238E27FC236}">
                    <a16:creationId xmlns:a16="http://schemas.microsoft.com/office/drawing/2014/main" id="{48B35AC4-5377-418B-B881-9BACD88A1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" name="Freeform 221">
                <a:extLst>
                  <a:ext uri="{FF2B5EF4-FFF2-40B4-BE49-F238E27FC236}">
                    <a16:creationId xmlns:a16="http://schemas.microsoft.com/office/drawing/2014/main" id="{6FF89072-F4F5-4C45-926B-11FCBC57E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2" name="Freeform 222">
                <a:extLst>
                  <a:ext uri="{FF2B5EF4-FFF2-40B4-BE49-F238E27FC236}">
                    <a16:creationId xmlns:a16="http://schemas.microsoft.com/office/drawing/2014/main" id="{1F27096E-F001-4C07-B943-E80F9D7CA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3" name="Freeform 223">
                <a:extLst>
                  <a:ext uri="{FF2B5EF4-FFF2-40B4-BE49-F238E27FC236}">
                    <a16:creationId xmlns:a16="http://schemas.microsoft.com/office/drawing/2014/main" id="{EA1E3782-534C-4B6A-A5EF-682CB4A70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4" name="Freeform 224">
                <a:extLst>
                  <a:ext uri="{FF2B5EF4-FFF2-40B4-BE49-F238E27FC236}">
                    <a16:creationId xmlns:a16="http://schemas.microsoft.com/office/drawing/2014/main" id="{A6339CC0-2715-4561-9F3E-F13FF325B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5" name="Freeform 225">
                <a:extLst>
                  <a:ext uri="{FF2B5EF4-FFF2-40B4-BE49-F238E27FC236}">
                    <a16:creationId xmlns:a16="http://schemas.microsoft.com/office/drawing/2014/main" id="{503766D6-73F6-47CE-9390-3DB87B457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6" name="Freeform 226">
                <a:extLst>
                  <a:ext uri="{FF2B5EF4-FFF2-40B4-BE49-F238E27FC236}">
                    <a16:creationId xmlns:a16="http://schemas.microsoft.com/office/drawing/2014/main" id="{917B35AD-F2BF-4E0A-849E-FD63D262C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7" name="Freeform 227">
                <a:extLst>
                  <a:ext uri="{FF2B5EF4-FFF2-40B4-BE49-F238E27FC236}">
                    <a16:creationId xmlns:a16="http://schemas.microsoft.com/office/drawing/2014/main" id="{A190C8F9-2D46-49C1-9F84-975002857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8" name="Freeform 228">
                <a:extLst>
                  <a:ext uri="{FF2B5EF4-FFF2-40B4-BE49-F238E27FC236}">
                    <a16:creationId xmlns:a16="http://schemas.microsoft.com/office/drawing/2014/main" id="{2EB9641C-AB1D-43DF-8596-67D83661D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9" name="Freeform 229">
                <a:extLst>
                  <a:ext uri="{FF2B5EF4-FFF2-40B4-BE49-F238E27FC236}">
                    <a16:creationId xmlns:a16="http://schemas.microsoft.com/office/drawing/2014/main" id="{1E1F061A-3531-4966-A2E8-74C3FCF69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0" name="Freeform 230">
                <a:extLst>
                  <a:ext uri="{FF2B5EF4-FFF2-40B4-BE49-F238E27FC236}">
                    <a16:creationId xmlns:a16="http://schemas.microsoft.com/office/drawing/2014/main" id="{28A9D45A-CF38-4C23-BD12-9EE5D308A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" name="Freeform 231">
                <a:extLst>
                  <a:ext uri="{FF2B5EF4-FFF2-40B4-BE49-F238E27FC236}">
                    <a16:creationId xmlns:a16="http://schemas.microsoft.com/office/drawing/2014/main" id="{07A24BDB-78B1-483B-B58F-C91BD46DB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2" name="Freeform 232">
                <a:extLst>
                  <a:ext uri="{FF2B5EF4-FFF2-40B4-BE49-F238E27FC236}">
                    <a16:creationId xmlns:a16="http://schemas.microsoft.com/office/drawing/2014/main" id="{3D8B1902-0C4D-450E-89C9-ED90E84E6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3" name="Freeform 233">
                <a:extLst>
                  <a:ext uri="{FF2B5EF4-FFF2-40B4-BE49-F238E27FC236}">
                    <a16:creationId xmlns:a16="http://schemas.microsoft.com/office/drawing/2014/main" id="{E39EB70D-3F58-4360-BCB8-122CE1698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4" name="Freeform 234">
                <a:extLst>
                  <a:ext uri="{FF2B5EF4-FFF2-40B4-BE49-F238E27FC236}">
                    <a16:creationId xmlns:a16="http://schemas.microsoft.com/office/drawing/2014/main" id="{2B56FFF3-24BA-470B-9FB7-5B0AA8110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5" name="Freeform 235">
                <a:extLst>
                  <a:ext uri="{FF2B5EF4-FFF2-40B4-BE49-F238E27FC236}">
                    <a16:creationId xmlns:a16="http://schemas.microsoft.com/office/drawing/2014/main" id="{8D0A4A9D-C8AF-4260-9B24-04EB0840A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6" name="Freeform 236">
                <a:extLst>
                  <a:ext uri="{FF2B5EF4-FFF2-40B4-BE49-F238E27FC236}">
                    <a16:creationId xmlns:a16="http://schemas.microsoft.com/office/drawing/2014/main" id="{C13CEA30-87E9-45D9-8DBD-D20A2F632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0"/>
                <a:ext cx="73" cy="158"/>
              </a:xfrm>
              <a:custGeom>
                <a:avLst/>
                <a:gdLst>
                  <a:gd name="T0" fmla="*/ 0 w 73"/>
                  <a:gd name="T1" fmla="*/ 158 h 158"/>
                  <a:gd name="T2" fmla="*/ 4 w 73"/>
                  <a:gd name="T3" fmla="*/ 158 h 158"/>
                  <a:gd name="T4" fmla="*/ 8 w 73"/>
                  <a:gd name="T5" fmla="*/ 157 h 158"/>
                  <a:gd name="T6" fmla="*/ 12 w 73"/>
                  <a:gd name="T7" fmla="*/ 157 h 158"/>
                  <a:gd name="T8" fmla="*/ 16 w 73"/>
                  <a:gd name="T9" fmla="*/ 156 h 158"/>
                  <a:gd name="T10" fmla="*/ 19 w 73"/>
                  <a:gd name="T11" fmla="*/ 155 h 158"/>
                  <a:gd name="T12" fmla="*/ 23 w 73"/>
                  <a:gd name="T13" fmla="*/ 154 h 158"/>
                  <a:gd name="T14" fmla="*/ 27 w 73"/>
                  <a:gd name="T15" fmla="*/ 153 h 158"/>
                  <a:gd name="T16" fmla="*/ 30 w 73"/>
                  <a:gd name="T17" fmla="*/ 151 h 158"/>
                  <a:gd name="T18" fmla="*/ 34 w 73"/>
                  <a:gd name="T19" fmla="*/ 149 h 158"/>
                  <a:gd name="T20" fmla="*/ 37 w 73"/>
                  <a:gd name="T21" fmla="*/ 147 h 158"/>
                  <a:gd name="T22" fmla="*/ 40 w 73"/>
                  <a:gd name="T23" fmla="*/ 145 h 158"/>
                  <a:gd name="T24" fmla="*/ 43 w 73"/>
                  <a:gd name="T25" fmla="*/ 143 h 158"/>
                  <a:gd name="T26" fmla="*/ 46 w 73"/>
                  <a:gd name="T27" fmla="*/ 140 h 158"/>
                  <a:gd name="T28" fmla="*/ 49 w 73"/>
                  <a:gd name="T29" fmla="*/ 138 h 158"/>
                  <a:gd name="T30" fmla="*/ 52 w 73"/>
                  <a:gd name="T31" fmla="*/ 135 h 158"/>
                  <a:gd name="T32" fmla="*/ 55 w 73"/>
                  <a:gd name="T33" fmla="*/ 132 h 158"/>
                  <a:gd name="T34" fmla="*/ 57 w 73"/>
                  <a:gd name="T35" fmla="*/ 129 h 158"/>
                  <a:gd name="T36" fmla="*/ 59 w 73"/>
                  <a:gd name="T37" fmla="*/ 125 h 158"/>
                  <a:gd name="T38" fmla="*/ 61 w 73"/>
                  <a:gd name="T39" fmla="*/ 122 h 158"/>
                  <a:gd name="T40" fmla="*/ 63 w 73"/>
                  <a:gd name="T41" fmla="*/ 119 h 158"/>
                  <a:gd name="T42" fmla="*/ 65 w 73"/>
                  <a:gd name="T43" fmla="*/ 115 h 158"/>
                  <a:gd name="T44" fmla="*/ 67 w 73"/>
                  <a:gd name="T45" fmla="*/ 111 h 158"/>
                  <a:gd name="T46" fmla="*/ 68 w 73"/>
                  <a:gd name="T47" fmla="*/ 107 h 158"/>
                  <a:gd name="T48" fmla="*/ 70 w 73"/>
                  <a:gd name="T49" fmla="*/ 103 h 158"/>
                  <a:gd name="T50" fmla="*/ 71 w 73"/>
                  <a:gd name="T51" fmla="*/ 100 h 158"/>
                  <a:gd name="T52" fmla="*/ 72 w 73"/>
                  <a:gd name="T53" fmla="*/ 95 h 158"/>
                  <a:gd name="T54" fmla="*/ 72 w 73"/>
                  <a:gd name="T55" fmla="*/ 91 h 158"/>
                  <a:gd name="T56" fmla="*/ 73 w 73"/>
                  <a:gd name="T57" fmla="*/ 87 h 158"/>
                  <a:gd name="T58" fmla="*/ 73 w 73"/>
                  <a:gd name="T59" fmla="*/ 83 h 158"/>
                  <a:gd name="T60" fmla="*/ 73 w 73"/>
                  <a:gd name="T61" fmla="*/ 79 h 158"/>
                  <a:gd name="T62" fmla="*/ 73 w 73"/>
                  <a:gd name="T63" fmla="*/ 75 h 158"/>
                  <a:gd name="T64" fmla="*/ 73 w 73"/>
                  <a:gd name="T65" fmla="*/ 71 h 158"/>
                  <a:gd name="T66" fmla="*/ 72 w 73"/>
                  <a:gd name="T67" fmla="*/ 67 h 158"/>
                  <a:gd name="T68" fmla="*/ 72 w 73"/>
                  <a:gd name="T69" fmla="*/ 63 h 158"/>
                  <a:gd name="T70" fmla="*/ 71 w 73"/>
                  <a:gd name="T71" fmla="*/ 59 h 158"/>
                  <a:gd name="T72" fmla="*/ 70 w 73"/>
                  <a:gd name="T73" fmla="*/ 55 h 158"/>
                  <a:gd name="T74" fmla="*/ 68 w 73"/>
                  <a:gd name="T75" fmla="*/ 51 h 158"/>
                  <a:gd name="T76" fmla="*/ 67 w 73"/>
                  <a:gd name="T77" fmla="*/ 47 h 158"/>
                  <a:gd name="T78" fmla="*/ 65 w 73"/>
                  <a:gd name="T79" fmla="*/ 43 h 158"/>
                  <a:gd name="T80" fmla="*/ 63 w 73"/>
                  <a:gd name="T81" fmla="*/ 40 h 158"/>
                  <a:gd name="T82" fmla="*/ 61 w 73"/>
                  <a:gd name="T83" fmla="*/ 36 h 158"/>
                  <a:gd name="T84" fmla="*/ 59 w 73"/>
                  <a:gd name="T85" fmla="*/ 33 h 158"/>
                  <a:gd name="T86" fmla="*/ 57 w 73"/>
                  <a:gd name="T87" fmla="*/ 30 h 158"/>
                  <a:gd name="T88" fmla="*/ 55 w 73"/>
                  <a:gd name="T89" fmla="*/ 26 h 158"/>
                  <a:gd name="T90" fmla="*/ 52 w 73"/>
                  <a:gd name="T91" fmla="*/ 23 h 158"/>
                  <a:gd name="T92" fmla="*/ 49 w 73"/>
                  <a:gd name="T93" fmla="*/ 20 h 158"/>
                  <a:gd name="T94" fmla="*/ 46 w 73"/>
                  <a:gd name="T95" fmla="*/ 18 h 158"/>
                  <a:gd name="T96" fmla="*/ 43 w 73"/>
                  <a:gd name="T97" fmla="*/ 15 h 158"/>
                  <a:gd name="T98" fmla="*/ 40 w 73"/>
                  <a:gd name="T99" fmla="*/ 13 h 158"/>
                  <a:gd name="T100" fmla="*/ 37 w 73"/>
                  <a:gd name="T101" fmla="*/ 11 h 158"/>
                  <a:gd name="T102" fmla="*/ 34 w 73"/>
                  <a:gd name="T103" fmla="*/ 9 h 158"/>
                  <a:gd name="T104" fmla="*/ 30 w 73"/>
                  <a:gd name="T105" fmla="*/ 7 h 158"/>
                  <a:gd name="T106" fmla="*/ 27 w 73"/>
                  <a:gd name="T107" fmla="*/ 6 h 158"/>
                  <a:gd name="T108" fmla="*/ 23 w 73"/>
                  <a:gd name="T109" fmla="*/ 4 h 158"/>
                  <a:gd name="T110" fmla="*/ 19 w 73"/>
                  <a:gd name="T111" fmla="*/ 3 h 158"/>
                  <a:gd name="T112" fmla="*/ 16 w 73"/>
                  <a:gd name="T113" fmla="*/ 2 h 158"/>
                  <a:gd name="T114" fmla="*/ 12 w 73"/>
                  <a:gd name="T115" fmla="*/ 1 h 158"/>
                  <a:gd name="T116" fmla="*/ 8 w 73"/>
                  <a:gd name="T117" fmla="*/ 1 h 158"/>
                  <a:gd name="T118" fmla="*/ 4 w 73"/>
                  <a:gd name="T119" fmla="*/ 0 h 158"/>
                  <a:gd name="T120" fmla="*/ 0 w 73"/>
                  <a:gd name="T121" fmla="*/ 0 h 1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"/>
                  <a:gd name="T184" fmla="*/ 0 h 158"/>
                  <a:gd name="T185" fmla="*/ 73 w 73"/>
                  <a:gd name="T186" fmla="*/ 158 h 1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" h="158">
                    <a:moveTo>
                      <a:pt x="0" y="158"/>
                    </a:moveTo>
                    <a:lnTo>
                      <a:pt x="4" y="158"/>
                    </a:lnTo>
                    <a:lnTo>
                      <a:pt x="8" y="157"/>
                    </a:lnTo>
                    <a:lnTo>
                      <a:pt x="12" y="157"/>
                    </a:lnTo>
                    <a:lnTo>
                      <a:pt x="16" y="156"/>
                    </a:lnTo>
                    <a:lnTo>
                      <a:pt x="19" y="155"/>
                    </a:lnTo>
                    <a:lnTo>
                      <a:pt x="23" y="154"/>
                    </a:lnTo>
                    <a:lnTo>
                      <a:pt x="27" y="153"/>
                    </a:lnTo>
                    <a:lnTo>
                      <a:pt x="30" y="151"/>
                    </a:lnTo>
                    <a:lnTo>
                      <a:pt x="34" y="149"/>
                    </a:lnTo>
                    <a:lnTo>
                      <a:pt x="37" y="147"/>
                    </a:lnTo>
                    <a:lnTo>
                      <a:pt x="40" y="145"/>
                    </a:lnTo>
                    <a:lnTo>
                      <a:pt x="43" y="143"/>
                    </a:lnTo>
                    <a:lnTo>
                      <a:pt x="46" y="140"/>
                    </a:lnTo>
                    <a:lnTo>
                      <a:pt x="49" y="138"/>
                    </a:lnTo>
                    <a:lnTo>
                      <a:pt x="52" y="135"/>
                    </a:lnTo>
                    <a:lnTo>
                      <a:pt x="55" y="132"/>
                    </a:lnTo>
                    <a:lnTo>
                      <a:pt x="57" y="129"/>
                    </a:lnTo>
                    <a:lnTo>
                      <a:pt x="59" y="125"/>
                    </a:lnTo>
                    <a:lnTo>
                      <a:pt x="61" y="122"/>
                    </a:lnTo>
                    <a:lnTo>
                      <a:pt x="63" y="119"/>
                    </a:lnTo>
                    <a:lnTo>
                      <a:pt x="65" y="115"/>
                    </a:lnTo>
                    <a:lnTo>
                      <a:pt x="67" y="111"/>
                    </a:lnTo>
                    <a:lnTo>
                      <a:pt x="68" y="107"/>
                    </a:lnTo>
                    <a:lnTo>
                      <a:pt x="70" y="103"/>
                    </a:lnTo>
                    <a:lnTo>
                      <a:pt x="71" y="100"/>
                    </a:lnTo>
                    <a:lnTo>
                      <a:pt x="72" y="95"/>
                    </a:lnTo>
                    <a:lnTo>
                      <a:pt x="72" y="91"/>
                    </a:lnTo>
                    <a:lnTo>
                      <a:pt x="73" y="87"/>
                    </a:lnTo>
                    <a:lnTo>
                      <a:pt x="73" y="83"/>
                    </a:lnTo>
                    <a:lnTo>
                      <a:pt x="73" y="79"/>
                    </a:lnTo>
                    <a:lnTo>
                      <a:pt x="73" y="75"/>
                    </a:lnTo>
                    <a:lnTo>
                      <a:pt x="73" y="71"/>
                    </a:lnTo>
                    <a:lnTo>
                      <a:pt x="72" y="67"/>
                    </a:lnTo>
                    <a:lnTo>
                      <a:pt x="72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8" y="51"/>
                    </a:lnTo>
                    <a:lnTo>
                      <a:pt x="67" y="47"/>
                    </a:lnTo>
                    <a:lnTo>
                      <a:pt x="65" y="43"/>
                    </a:lnTo>
                    <a:lnTo>
                      <a:pt x="63" y="40"/>
                    </a:lnTo>
                    <a:lnTo>
                      <a:pt x="61" y="36"/>
                    </a:lnTo>
                    <a:lnTo>
                      <a:pt x="59" y="33"/>
                    </a:lnTo>
                    <a:lnTo>
                      <a:pt x="57" y="30"/>
                    </a:lnTo>
                    <a:lnTo>
                      <a:pt x="55" y="26"/>
                    </a:lnTo>
                    <a:lnTo>
                      <a:pt x="52" y="23"/>
                    </a:lnTo>
                    <a:lnTo>
                      <a:pt x="49" y="20"/>
                    </a:lnTo>
                    <a:lnTo>
                      <a:pt x="46" y="18"/>
                    </a:lnTo>
                    <a:lnTo>
                      <a:pt x="43" y="15"/>
                    </a:lnTo>
                    <a:lnTo>
                      <a:pt x="40" y="13"/>
                    </a:lnTo>
                    <a:lnTo>
                      <a:pt x="37" y="11"/>
                    </a:lnTo>
                    <a:lnTo>
                      <a:pt x="34" y="9"/>
                    </a:lnTo>
                    <a:lnTo>
                      <a:pt x="30" y="7"/>
                    </a:lnTo>
                    <a:lnTo>
                      <a:pt x="27" y="6"/>
                    </a:lnTo>
                    <a:lnTo>
                      <a:pt x="23" y="4"/>
                    </a:lnTo>
                    <a:lnTo>
                      <a:pt x="19" y="3"/>
                    </a:lnTo>
                    <a:lnTo>
                      <a:pt x="16" y="2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7" name="Freeform 237">
                <a:extLst>
                  <a:ext uri="{FF2B5EF4-FFF2-40B4-BE49-F238E27FC236}">
                    <a16:creationId xmlns:a16="http://schemas.microsoft.com/office/drawing/2014/main" id="{F6FD845B-360B-4C91-976B-E35722124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7"/>
                <a:ext cx="68" cy="145"/>
              </a:xfrm>
              <a:custGeom>
                <a:avLst/>
                <a:gdLst>
                  <a:gd name="T0" fmla="*/ 0 w 68"/>
                  <a:gd name="T1" fmla="*/ 145 h 145"/>
                  <a:gd name="T2" fmla="*/ 4 w 68"/>
                  <a:gd name="T3" fmla="*/ 145 h 145"/>
                  <a:gd name="T4" fmla="*/ 8 w 68"/>
                  <a:gd name="T5" fmla="*/ 144 h 145"/>
                  <a:gd name="T6" fmla="*/ 11 w 68"/>
                  <a:gd name="T7" fmla="*/ 144 h 145"/>
                  <a:gd name="T8" fmla="*/ 15 w 68"/>
                  <a:gd name="T9" fmla="*/ 143 h 145"/>
                  <a:gd name="T10" fmla="*/ 18 w 68"/>
                  <a:gd name="T11" fmla="*/ 142 h 145"/>
                  <a:gd name="T12" fmla="*/ 22 w 68"/>
                  <a:gd name="T13" fmla="*/ 141 h 145"/>
                  <a:gd name="T14" fmla="*/ 25 w 68"/>
                  <a:gd name="T15" fmla="*/ 139 h 145"/>
                  <a:gd name="T16" fmla="*/ 29 w 68"/>
                  <a:gd name="T17" fmla="*/ 138 h 145"/>
                  <a:gd name="T18" fmla="*/ 32 w 68"/>
                  <a:gd name="T19" fmla="*/ 136 h 145"/>
                  <a:gd name="T20" fmla="*/ 35 w 68"/>
                  <a:gd name="T21" fmla="*/ 134 h 145"/>
                  <a:gd name="T22" fmla="*/ 38 w 68"/>
                  <a:gd name="T23" fmla="*/ 132 h 145"/>
                  <a:gd name="T24" fmla="*/ 41 w 68"/>
                  <a:gd name="T25" fmla="*/ 130 h 145"/>
                  <a:gd name="T26" fmla="*/ 44 w 68"/>
                  <a:gd name="T27" fmla="*/ 127 h 145"/>
                  <a:gd name="T28" fmla="*/ 47 w 68"/>
                  <a:gd name="T29" fmla="*/ 125 h 145"/>
                  <a:gd name="T30" fmla="*/ 49 w 68"/>
                  <a:gd name="T31" fmla="*/ 122 h 145"/>
                  <a:gd name="T32" fmla="*/ 51 w 68"/>
                  <a:gd name="T33" fmla="*/ 119 h 145"/>
                  <a:gd name="T34" fmla="*/ 54 w 68"/>
                  <a:gd name="T35" fmla="*/ 116 h 145"/>
                  <a:gd name="T36" fmla="*/ 56 w 68"/>
                  <a:gd name="T37" fmla="*/ 113 h 145"/>
                  <a:gd name="T38" fmla="*/ 58 w 68"/>
                  <a:gd name="T39" fmla="*/ 109 h 145"/>
                  <a:gd name="T40" fmla="*/ 60 w 68"/>
                  <a:gd name="T41" fmla="*/ 106 h 145"/>
                  <a:gd name="T42" fmla="*/ 61 w 68"/>
                  <a:gd name="T43" fmla="*/ 102 h 145"/>
                  <a:gd name="T44" fmla="*/ 63 w 68"/>
                  <a:gd name="T45" fmla="*/ 99 h 145"/>
                  <a:gd name="T46" fmla="*/ 64 w 68"/>
                  <a:gd name="T47" fmla="*/ 95 h 145"/>
                  <a:gd name="T48" fmla="*/ 65 w 68"/>
                  <a:gd name="T49" fmla="*/ 91 h 145"/>
                  <a:gd name="T50" fmla="*/ 66 w 68"/>
                  <a:gd name="T51" fmla="*/ 88 h 145"/>
                  <a:gd name="T52" fmla="*/ 66 w 68"/>
                  <a:gd name="T53" fmla="*/ 84 h 145"/>
                  <a:gd name="T54" fmla="*/ 67 w 68"/>
                  <a:gd name="T55" fmla="*/ 80 h 145"/>
                  <a:gd name="T56" fmla="*/ 67 w 68"/>
                  <a:gd name="T57" fmla="*/ 76 h 145"/>
                  <a:gd name="T58" fmla="*/ 68 w 68"/>
                  <a:gd name="T59" fmla="*/ 72 h 145"/>
                  <a:gd name="T60" fmla="*/ 67 w 68"/>
                  <a:gd name="T61" fmla="*/ 68 h 145"/>
                  <a:gd name="T62" fmla="*/ 67 w 68"/>
                  <a:gd name="T63" fmla="*/ 64 h 145"/>
                  <a:gd name="T64" fmla="*/ 66 w 68"/>
                  <a:gd name="T65" fmla="*/ 60 h 145"/>
                  <a:gd name="T66" fmla="*/ 66 w 68"/>
                  <a:gd name="T67" fmla="*/ 57 h 145"/>
                  <a:gd name="T68" fmla="*/ 65 w 68"/>
                  <a:gd name="T69" fmla="*/ 53 h 145"/>
                  <a:gd name="T70" fmla="*/ 64 w 68"/>
                  <a:gd name="T71" fmla="*/ 49 h 145"/>
                  <a:gd name="T72" fmla="*/ 63 w 68"/>
                  <a:gd name="T73" fmla="*/ 45 h 145"/>
                  <a:gd name="T74" fmla="*/ 61 w 68"/>
                  <a:gd name="T75" fmla="*/ 42 h 145"/>
                  <a:gd name="T76" fmla="*/ 60 w 68"/>
                  <a:gd name="T77" fmla="*/ 38 h 145"/>
                  <a:gd name="T78" fmla="*/ 58 w 68"/>
                  <a:gd name="T79" fmla="*/ 35 h 145"/>
                  <a:gd name="T80" fmla="*/ 56 w 68"/>
                  <a:gd name="T81" fmla="*/ 32 h 145"/>
                  <a:gd name="T82" fmla="*/ 54 w 68"/>
                  <a:gd name="T83" fmla="*/ 28 h 145"/>
                  <a:gd name="T84" fmla="*/ 51 w 68"/>
                  <a:gd name="T85" fmla="*/ 25 h 145"/>
                  <a:gd name="T86" fmla="*/ 49 w 68"/>
                  <a:gd name="T87" fmla="*/ 22 h 145"/>
                  <a:gd name="T88" fmla="*/ 47 w 68"/>
                  <a:gd name="T89" fmla="*/ 20 h 145"/>
                  <a:gd name="T90" fmla="*/ 44 w 68"/>
                  <a:gd name="T91" fmla="*/ 17 h 145"/>
                  <a:gd name="T92" fmla="*/ 41 w 68"/>
                  <a:gd name="T93" fmla="*/ 14 h 145"/>
                  <a:gd name="T94" fmla="*/ 38 w 68"/>
                  <a:gd name="T95" fmla="*/ 12 h 145"/>
                  <a:gd name="T96" fmla="*/ 35 w 68"/>
                  <a:gd name="T97" fmla="*/ 10 h 145"/>
                  <a:gd name="T98" fmla="*/ 32 w 68"/>
                  <a:gd name="T99" fmla="*/ 8 h 145"/>
                  <a:gd name="T100" fmla="*/ 29 w 68"/>
                  <a:gd name="T101" fmla="*/ 6 h 145"/>
                  <a:gd name="T102" fmla="*/ 25 w 68"/>
                  <a:gd name="T103" fmla="*/ 5 h 145"/>
                  <a:gd name="T104" fmla="*/ 22 w 68"/>
                  <a:gd name="T105" fmla="*/ 3 h 145"/>
                  <a:gd name="T106" fmla="*/ 18 w 68"/>
                  <a:gd name="T107" fmla="*/ 2 h 145"/>
                  <a:gd name="T108" fmla="*/ 15 w 68"/>
                  <a:gd name="T109" fmla="*/ 1 h 145"/>
                  <a:gd name="T110" fmla="*/ 11 w 68"/>
                  <a:gd name="T111" fmla="*/ 1 h 145"/>
                  <a:gd name="T112" fmla="*/ 8 w 68"/>
                  <a:gd name="T113" fmla="*/ 0 h 145"/>
                  <a:gd name="T114" fmla="*/ 4 w 68"/>
                  <a:gd name="T115" fmla="*/ 0 h 145"/>
                  <a:gd name="T116" fmla="*/ 0 w 68"/>
                  <a:gd name="T117" fmla="*/ 0 h 1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"/>
                  <a:gd name="T178" fmla="*/ 0 h 145"/>
                  <a:gd name="T179" fmla="*/ 68 w 68"/>
                  <a:gd name="T180" fmla="*/ 145 h 1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" h="145">
                    <a:moveTo>
                      <a:pt x="0" y="145"/>
                    </a:moveTo>
                    <a:lnTo>
                      <a:pt x="4" y="145"/>
                    </a:lnTo>
                    <a:lnTo>
                      <a:pt x="8" y="144"/>
                    </a:lnTo>
                    <a:lnTo>
                      <a:pt x="11" y="144"/>
                    </a:lnTo>
                    <a:lnTo>
                      <a:pt x="15" y="143"/>
                    </a:lnTo>
                    <a:lnTo>
                      <a:pt x="18" y="142"/>
                    </a:lnTo>
                    <a:lnTo>
                      <a:pt x="22" y="141"/>
                    </a:lnTo>
                    <a:lnTo>
                      <a:pt x="25" y="139"/>
                    </a:lnTo>
                    <a:lnTo>
                      <a:pt x="29" y="138"/>
                    </a:lnTo>
                    <a:lnTo>
                      <a:pt x="32" y="136"/>
                    </a:lnTo>
                    <a:lnTo>
                      <a:pt x="35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4" y="127"/>
                    </a:lnTo>
                    <a:lnTo>
                      <a:pt x="47" y="125"/>
                    </a:lnTo>
                    <a:lnTo>
                      <a:pt x="49" y="122"/>
                    </a:lnTo>
                    <a:lnTo>
                      <a:pt x="51" y="119"/>
                    </a:lnTo>
                    <a:lnTo>
                      <a:pt x="54" y="116"/>
                    </a:lnTo>
                    <a:lnTo>
                      <a:pt x="56" y="113"/>
                    </a:lnTo>
                    <a:lnTo>
                      <a:pt x="58" y="109"/>
                    </a:lnTo>
                    <a:lnTo>
                      <a:pt x="60" y="106"/>
                    </a:lnTo>
                    <a:lnTo>
                      <a:pt x="61" y="102"/>
                    </a:lnTo>
                    <a:lnTo>
                      <a:pt x="63" y="99"/>
                    </a:lnTo>
                    <a:lnTo>
                      <a:pt x="64" y="95"/>
                    </a:lnTo>
                    <a:lnTo>
                      <a:pt x="65" y="91"/>
                    </a:lnTo>
                    <a:lnTo>
                      <a:pt x="66" y="88"/>
                    </a:lnTo>
                    <a:lnTo>
                      <a:pt x="66" y="84"/>
                    </a:lnTo>
                    <a:lnTo>
                      <a:pt x="67" y="80"/>
                    </a:lnTo>
                    <a:lnTo>
                      <a:pt x="67" y="76"/>
                    </a:lnTo>
                    <a:lnTo>
                      <a:pt x="68" y="72"/>
                    </a:lnTo>
                    <a:lnTo>
                      <a:pt x="67" y="68"/>
                    </a:lnTo>
                    <a:lnTo>
                      <a:pt x="67" y="64"/>
                    </a:lnTo>
                    <a:lnTo>
                      <a:pt x="66" y="60"/>
                    </a:lnTo>
                    <a:lnTo>
                      <a:pt x="66" y="57"/>
                    </a:lnTo>
                    <a:lnTo>
                      <a:pt x="65" y="53"/>
                    </a:lnTo>
                    <a:lnTo>
                      <a:pt x="64" y="49"/>
                    </a:lnTo>
                    <a:lnTo>
                      <a:pt x="63" y="45"/>
                    </a:lnTo>
                    <a:lnTo>
                      <a:pt x="61" y="42"/>
                    </a:lnTo>
                    <a:lnTo>
                      <a:pt x="60" y="38"/>
                    </a:lnTo>
                    <a:lnTo>
                      <a:pt x="58" y="35"/>
                    </a:lnTo>
                    <a:lnTo>
                      <a:pt x="56" y="32"/>
                    </a:lnTo>
                    <a:lnTo>
                      <a:pt x="54" y="28"/>
                    </a:lnTo>
                    <a:lnTo>
                      <a:pt x="51" y="25"/>
                    </a:lnTo>
                    <a:lnTo>
                      <a:pt x="49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2"/>
                    </a:lnTo>
                    <a:lnTo>
                      <a:pt x="35" y="10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18" y="2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8" name="Freeform 238">
                <a:extLst>
                  <a:ext uri="{FF2B5EF4-FFF2-40B4-BE49-F238E27FC236}">
                    <a16:creationId xmlns:a16="http://schemas.microsoft.com/office/drawing/2014/main" id="{23C6287C-BD20-4263-B508-33E54CF2A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307"/>
                <a:ext cx="134" cy="145"/>
              </a:xfrm>
              <a:custGeom>
                <a:avLst/>
                <a:gdLst>
                  <a:gd name="T0" fmla="*/ 133 w 134"/>
                  <a:gd name="T1" fmla="*/ 68 h 145"/>
                  <a:gd name="T2" fmla="*/ 132 w 134"/>
                  <a:gd name="T3" fmla="*/ 60 h 145"/>
                  <a:gd name="T4" fmla="*/ 131 w 134"/>
                  <a:gd name="T5" fmla="*/ 53 h 145"/>
                  <a:gd name="T6" fmla="*/ 129 w 134"/>
                  <a:gd name="T7" fmla="*/ 45 h 145"/>
                  <a:gd name="T8" fmla="*/ 126 w 134"/>
                  <a:gd name="T9" fmla="*/ 38 h 145"/>
                  <a:gd name="T10" fmla="*/ 122 w 134"/>
                  <a:gd name="T11" fmla="*/ 32 h 145"/>
                  <a:gd name="T12" fmla="*/ 117 w 134"/>
                  <a:gd name="T13" fmla="*/ 25 h 145"/>
                  <a:gd name="T14" fmla="*/ 113 w 134"/>
                  <a:gd name="T15" fmla="*/ 20 h 145"/>
                  <a:gd name="T16" fmla="*/ 107 w 134"/>
                  <a:gd name="T17" fmla="*/ 14 h 145"/>
                  <a:gd name="T18" fmla="*/ 101 w 134"/>
                  <a:gd name="T19" fmla="*/ 10 h 145"/>
                  <a:gd name="T20" fmla="*/ 95 w 134"/>
                  <a:gd name="T21" fmla="*/ 6 h 145"/>
                  <a:gd name="T22" fmla="*/ 88 w 134"/>
                  <a:gd name="T23" fmla="*/ 3 h 145"/>
                  <a:gd name="T24" fmla="*/ 81 w 134"/>
                  <a:gd name="T25" fmla="*/ 1 h 145"/>
                  <a:gd name="T26" fmla="*/ 74 w 134"/>
                  <a:gd name="T27" fmla="*/ 0 h 145"/>
                  <a:gd name="T28" fmla="*/ 66 w 134"/>
                  <a:gd name="T29" fmla="*/ 0 h 145"/>
                  <a:gd name="T30" fmla="*/ 59 w 134"/>
                  <a:gd name="T31" fmla="*/ 0 h 145"/>
                  <a:gd name="T32" fmla="*/ 52 w 134"/>
                  <a:gd name="T33" fmla="*/ 1 h 145"/>
                  <a:gd name="T34" fmla="*/ 45 w 134"/>
                  <a:gd name="T35" fmla="*/ 3 h 145"/>
                  <a:gd name="T36" fmla="*/ 38 w 134"/>
                  <a:gd name="T37" fmla="*/ 6 h 145"/>
                  <a:gd name="T38" fmla="*/ 32 w 134"/>
                  <a:gd name="T39" fmla="*/ 10 h 145"/>
                  <a:gd name="T40" fmla="*/ 26 w 134"/>
                  <a:gd name="T41" fmla="*/ 14 h 145"/>
                  <a:gd name="T42" fmla="*/ 21 w 134"/>
                  <a:gd name="T43" fmla="*/ 20 h 145"/>
                  <a:gd name="T44" fmla="*/ 15 w 134"/>
                  <a:gd name="T45" fmla="*/ 25 h 145"/>
                  <a:gd name="T46" fmla="*/ 11 w 134"/>
                  <a:gd name="T47" fmla="*/ 32 h 145"/>
                  <a:gd name="T48" fmla="*/ 7 w 134"/>
                  <a:gd name="T49" fmla="*/ 38 h 145"/>
                  <a:gd name="T50" fmla="*/ 4 w 134"/>
                  <a:gd name="T51" fmla="*/ 45 h 145"/>
                  <a:gd name="T52" fmla="*/ 2 w 134"/>
                  <a:gd name="T53" fmla="*/ 53 h 145"/>
                  <a:gd name="T54" fmla="*/ 0 w 134"/>
                  <a:gd name="T55" fmla="*/ 60 h 145"/>
                  <a:gd name="T56" fmla="*/ 0 w 134"/>
                  <a:gd name="T57" fmla="*/ 68 h 145"/>
                  <a:gd name="T58" fmla="*/ 0 w 134"/>
                  <a:gd name="T59" fmla="*/ 76 h 145"/>
                  <a:gd name="T60" fmla="*/ 0 w 134"/>
                  <a:gd name="T61" fmla="*/ 84 h 145"/>
                  <a:gd name="T62" fmla="*/ 2 w 134"/>
                  <a:gd name="T63" fmla="*/ 91 h 145"/>
                  <a:gd name="T64" fmla="*/ 4 w 134"/>
                  <a:gd name="T65" fmla="*/ 99 h 145"/>
                  <a:gd name="T66" fmla="*/ 7 w 134"/>
                  <a:gd name="T67" fmla="*/ 106 h 145"/>
                  <a:gd name="T68" fmla="*/ 11 w 134"/>
                  <a:gd name="T69" fmla="*/ 113 h 145"/>
                  <a:gd name="T70" fmla="*/ 15 w 134"/>
                  <a:gd name="T71" fmla="*/ 119 h 145"/>
                  <a:gd name="T72" fmla="*/ 21 w 134"/>
                  <a:gd name="T73" fmla="*/ 125 h 145"/>
                  <a:gd name="T74" fmla="*/ 26 w 134"/>
                  <a:gd name="T75" fmla="*/ 130 h 145"/>
                  <a:gd name="T76" fmla="*/ 32 w 134"/>
                  <a:gd name="T77" fmla="*/ 134 h 145"/>
                  <a:gd name="T78" fmla="*/ 38 w 134"/>
                  <a:gd name="T79" fmla="*/ 138 h 145"/>
                  <a:gd name="T80" fmla="*/ 45 w 134"/>
                  <a:gd name="T81" fmla="*/ 141 h 145"/>
                  <a:gd name="T82" fmla="*/ 52 w 134"/>
                  <a:gd name="T83" fmla="*/ 143 h 145"/>
                  <a:gd name="T84" fmla="*/ 59 w 134"/>
                  <a:gd name="T85" fmla="*/ 144 h 145"/>
                  <a:gd name="T86" fmla="*/ 66 w 134"/>
                  <a:gd name="T87" fmla="*/ 145 h 145"/>
                  <a:gd name="T88" fmla="*/ 74 w 134"/>
                  <a:gd name="T89" fmla="*/ 144 h 145"/>
                  <a:gd name="T90" fmla="*/ 81 w 134"/>
                  <a:gd name="T91" fmla="*/ 143 h 145"/>
                  <a:gd name="T92" fmla="*/ 88 w 134"/>
                  <a:gd name="T93" fmla="*/ 141 h 145"/>
                  <a:gd name="T94" fmla="*/ 95 w 134"/>
                  <a:gd name="T95" fmla="*/ 138 h 145"/>
                  <a:gd name="T96" fmla="*/ 101 w 134"/>
                  <a:gd name="T97" fmla="*/ 134 h 145"/>
                  <a:gd name="T98" fmla="*/ 107 w 134"/>
                  <a:gd name="T99" fmla="*/ 130 h 145"/>
                  <a:gd name="T100" fmla="*/ 113 w 134"/>
                  <a:gd name="T101" fmla="*/ 125 h 145"/>
                  <a:gd name="T102" fmla="*/ 117 w 134"/>
                  <a:gd name="T103" fmla="*/ 119 h 145"/>
                  <a:gd name="T104" fmla="*/ 122 w 134"/>
                  <a:gd name="T105" fmla="*/ 113 h 145"/>
                  <a:gd name="T106" fmla="*/ 126 w 134"/>
                  <a:gd name="T107" fmla="*/ 106 h 145"/>
                  <a:gd name="T108" fmla="*/ 129 w 134"/>
                  <a:gd name="T109" fmla="*/ 99 h 145"/>
                  <a:gd name="T110" fmla="*/ 131 w 134"/>
                  <a:gd name="T111" fmla="*/ 91 h 145"/>
                  <a:gd name="T112" fmla="*/ 132 w 134"/>
                  <a:gd name="T113" fmla="*/ 84 h 145"/>
                  <a:gd name="T114" fmla="*/ 133 w 134"/>
                  <a:gd name="T115" fmla="*/ 76 h 14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4"/>
                  <a:gd name="T175" fmla="*/ 0 h 145"/>
                  <a:gd name="T176" fmla="*/ 134 w 134"/>
                  <a:gd name="T177" fmla="*/ 145 h 14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4" h="145">
                    <a:moveTo>
                      <a:pt x="134" y="72"/>
                    </a:moveTo>
                    <a:lnTo>
                      <a:pt x="133" y="68"/>
                    </a:lnTo>
                    <a:lnTo>
                      <a:pt x="133" y="64"/>
                    </a:lnTo>
                    <a:lnTo>
                      <a:pt x="132" y="60"/>
                    </a:lnTo>
                    <a:lnTo>
                      <a:pt x="132" y="57"/>
                    </a:lnTo>
                    <a:lnTo>
                      <a:pt x="131" y="53"/>
                    </a:lnTo>
                    <a:lnTo>
                      <a:pt x="130" y="49"/>
                    </a:lnTo>
                    <a:lnTo>
                      <a:pt x="129" y="45"/>
                    </a:lnTo>
                    <a:lnTo>
                      <a:pt x="127" y="42"/>
                    </a:lnTo>
                    <a:lnTo>
                      <a:pt x="126" y="38"/>
                    </a:lnTo>
                    <a:lnTo>
                      <a:pt x="124" y="35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7" y="25"/>
                    </a:lnTo>
                    <a:lnTo>
                      <a:pt x="115" y="22"/>
                    </a:lnTo>
                    <a:lnTo>
                      <a:pt x="113" y="20"/>
                    </a:lnTo>
                    <a:lnTo>
                      <a:pt x="110" y="17"/>
                    </a:lnTo>
                    <a:lnTo>
                      <a:pt x="107" y="14"/>
                    </a:lnTo>
                    <a:lnTo>
                      <a:pt x="104" y="12"/>
                    </a:lnTo>
                    <a:lnTo>
                      <a:pt x="101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1" y="5"/>
                    </a:lnTo>
                    <a:lnTo>
                      <a:pt x="88" y="3"/>
                    </a:lnTo>
                    <a:lnTo>
                      <a:pt x="84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2" y="1"/>
                    </a:lnTo>
                    <a:lnTo>
                      <a:pt x="48" y="2"/>
                    </a:lnTo>
                    <a:lnTo>
                      <a:pt x="45" y="3"/>
                    </a:lnTo>
                    <a:lnTo>
                      <a:pt x="42" y="5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21" y="20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3" y="28"/>
                    </a:lnTo>
                    <a:lnTo>
                      <a:pt x="11" y="32"/>
                    </a:lnTo>
                    <a:lnTo>
                      <a:pt x="9" y="35"/>
                    </a:lnTo>
                    <a:lnTo>
                      <a:pt x="7" y="38"/>
                    </a:lnTo>
                    <a:lnTo>
                      <a:pt x="6" y="42"/>
                    </a:lnTo>
                    <a:lnTo>
                      <a:pt x="4" y="45"/>
                    </a:lnTo>
                    <a:lnTo>
                      <a:pt x="3" y="49"/>
                    </a:lnTo>
                    <a:lnTo>
                      <a:pt x="2" y="53"/>
                    </a:lnTo>
                    <a:lnTo>
                      <a:pt x="1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1" y="88"/>
                    </a:lnTo>
                    <a:lnTo>
                      <a:pt x="2" y="91"/>
                    </a:lnTo>
                    <a:lnTo>
                      <a:pt x="3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7" y="106"/>
                    </a:lnTo>
                    <a:lnTo>
                      <a:pt x="9" y="109"/>
                    </a:lnTo>
                    <a:lnTo>
                      <a:pt x="11" y="113"/>
                    </a:lnTo>
                    <a:lnTo>
                      <a:pt x="13" y="116"/>
                    </a:lnTo>
                    <a:lnTo>
                      <a:pt x="15" y="119"/>
                    </a:lnTo>
                    <a:lnTo>
                      <a:pt x="18" y="122"/>
                    </a:lnTo>
                    <a:lnTo>
                      <a:pt x="21" y="125"/>
                    </a:lnTo>
                    <a:lnTo>
                      <a:pt x="23" y="127"/>
                    </a:lnTo>
                    <a:lnTo>
                      <a:pt x="26" y="130"/>
                    </a:lnTo>
                    <a:lnTo>
                      <a:pt x="29" y="132"/>
                    </a:lnTo>
                    <a:lnTo>
                      <a:pt x="32" y="134"/>
                    </a:lnTo>
                    <a:lnTo>
                      <a:pt x="35" y="136"/>
                    </a:lnTo>
                    <a:lnTo>
                      <a:pt x="38" y="138"/>
                    </a:lnTo>
                    <a:lnTo>
                      <a:pt x="42" y="139"/>
                    </a:lnTo>
                    <a:lnTo>
                      <a:pt x="45" y="141"/>
                    </a:lnTo>
                    <a:lnTo>
                      <a:pt x="48" y="142"/>
                    </a:lnTo>
                    <a:lnTo>
                      <a:pt x="52" y="143"/>
                    </a:lnTo>
                    <a:lnTo>
                      <a:pt x="56" y="144"/>
                    </a:lnTo>
                    <a:lnTo>
                      <a:pt x="59" y="144"/>
                    </a:lnTo>
                    <a:lnTo>
                      <a:pt x="63" y="145"/>
                    </a:lnTo>
                    <a:lnTo>
                      <a:pt x="66" y="145"/>
                    </a:lnTo>
                    <a:lnTo>
                      <a:pt x="70" y="145"/>
                    </a:lnTo>
                    <a:lnTo>
                      <a:pt x="74" y="144"/>
                    </a:lnTo>
                    <a:lnTo>
                      <a:pt x="77" y="144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8" y="141"/>
                    </a:lnTo>
                    <a:lnTo>
                      <a:pt x="91" y="139"/>
                    </a:lnTo>
                    <a:lnTo>
                      <a:pt x="95" y="138"/>
                    </a:lnTo>
                    <a:lnTo>
                      <a:pt x="98" y="136"/>
                    </a:lnTo>
                    <a:lnTo>
                      <a:pt x="101" y="134"/>
                    </a:lnTo>
                    <a:lnTo>
                      <a:pt x="104" y="132"/>
                    </a:lnTo>
                    <a:lnTo>
                      <a:pt x="107" y="130"/>
                    </a:lnTo>
                    <a:lnTo>
                      <a:pt x="110" y="127"/>
                    </a:lnTo>
                    <a:lnTo>
                      <a:pt x="113" y="125"/>
                    </a:lnTo>
                    <a:lnTo>
                      <a:pt x="115" y="122"/>
                    </a:lnTo>
                    <a:lnTo>
                      <a:pt x="117" y="119"/>
                    </a:lnTo>
                    <a:lnTo>
                      <a:pt x="120" y="116"/>
                    </a:lnTo>
                    <a:lnTo>
                      <a:pt x="122" y="113"/>
                    </a:lnTo>
                    <a:lnTo>
                      <a:pt x="124" y="109"/>
                    </a:lnTo>
                    <a:lnTo>
                      <a:pt x="126" y="106"/>
                    </a:lnTo>
                    <a:lnTo>
                      <a:pt x="127" y="102"/>
                    </a:lnTo>
                    <a:lnTo>
                      <a:pt x="129" y="99"/>
                    </a:lnTo>
                    <a:lnTo>
                      <a:pt x="130" y="95"/>
                    </a:lnTo>
                    <a:lnTo>
                      <a:pt x="131" y="91"/>
                    </a:lnTo>
                    <a:lnTo>
                      <a:pt x="132" y="88"/>
                    </a:lnTo>
                    <a:lnTo>
                      <a:pt x="132" y="84"/>
                    </a:lnTo>
                    <a:lnTo>
                      <a:pt x="133" y="80"/>
                    </a:lnTo>
                    <a:lnTo>
                      <a:pt x="133" y="76"/>
                    </a:lnTo>
                    <a:lnTo>
                      <a:pt x="13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9" name="Freeform 239">
                <a:extLst>
                  <a:ext uri="{FF2B5EF4-FFF2-40B4-BE49-F238E27FC236}">
                    <a16:creationId xmlns:a16="http://schemas.microsoft.com/office/drawing/2014/main" id="{21B1E439-BDA5-46F6-84E4-968D502F5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0" name="Freeform 240">
                <a:extLst>
                  <a:ext uri="{FF2B5EF4-FFF2-40B4-BE49-F238E27FC236}">
                    <a16:creationId xmlns:a16="http://schemas.microsoft.com/office/drawing/2014/main" id="{CC53B1C0-64ED-4286-B1EA-33624B9E6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1" name="Freeform 241">
                <a:extLst>
                  <a:ext uri="{FF2B5EF4-FFF2-40B4-BE49-F238E27FC236}">
                    <a16:creationId xmlns:a16="http://schemas.microsoft.com/office/drawing/2014/main" id="{C65EB9AE-7EB8-4EA0-83ED-3BD23A0F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2" name="Freeform 242">
                <a:extLst>
                  <a:ext uri="{FF2B5EF4-FFF2-40B4-BE49-F238E27FC236}">
                    <a16:creationId xmlns:a16="http://schemas.microsoft.com/office/drawing/2014/main" id="{E4254541-DF5C-4B51-8578-CA8D1B3F5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3" name="Freeform 243">
                <a:extLst>
                  <a:ext uri="{FF2B5EF4-FFF2-40B4-BE49-F238E27FC236}">
                    <a16:creationId xmlns:a16="http://schemas.microsoft.com/office/drawing/2014/main" id="{72B39B00-4588-45AF-8255-9E63DCFE9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4" name="Freeform 244">
                <a:extLst>
                  <a:ext uri="{FF2B5EF4-FFF2-40B4-BE49-F238E27FC236}">
                    <a16:creationId xmlns:a16="http://schemas.microsoft.com/office/drawing/2014/main" id="{70BEE62D-E976-4779-8923-9B1C54434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5" name="Freeform 245">
                <a:extLst>
                  <a:ext uri="{FF2B5EF4-FFF2-40B4-BE49-F238E27FC236}">
                    <a16:creationId xmlns:a16="http://schemas.microsoft.com/office/drawing/2014/main" id="{3A24D617-9193-41A1-9852-04DA42F32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6" name="Freeform 246">
                <a:extLst>
                  <a:ext uri="{FF2B5EF4-FFF2-40B4-BE49-F238E27FC236}">
                    <a16:creationId xmlns:a16="http://schemas.microsoft.com/office/drawing/2014/main" id="{785E3F58-0C18-4E45-94CB-E174CEF26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7" name="Freeform 247">
                <a:extLst>
                  <a:ext uri="{FF2B5EF4-FFF2-40B4-BE49-F238E27FC236}">
                    <a16:creationId xmlns:a16="http://schemas.microsoft.com/office/drawing/2014/main" id="{D0308423-BA5B-4A30-B8E1-372D060DE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8" name="Freeform 248">
                <a:extLst>
                  <a:ext uri="{FF2B5EF4-FFF2-40B4-BE49-F238E27FC236}">
                    <a16:creationId xmlns:a16="http://schemas.microsoft.com/office/drawing/2014/main" id="{2829C841-03C6-44F0-9C15-018C9EB62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9" name="Freeform 249">
                <a:extLst>
                  <a:ext uri="{FF2B5EF4-FFF2-40B4-BE49-F238E27FC236}">
                    <a16:creationId xmlns:a16="http://schemas.microsoft.com/office/drawing/2014/main" id="{395D76B4-5436-4761-9D53-72D2ACC0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0" name="Freeform 250">
                <a:extLst>
                  <a:ext uri="{FF2B5EF4-FFF2-40B4-BE49-F238E27FC236}">
                    <a16:creationId xmlns:a16="http://schemas.microsoft.com/office/drawing/2014/main" id="{0E1781B9-1B75-47E9-AC25-58306E22F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1" name="Freeform 251">
                <a:extLst>
                  <a:ext uri="{FF2B5EF4-FFF2-40B4-BE49-F238E27FC236}">
                    <a16:creationId xmlns:a16="http://schemas.microsoft.com/office/drawing/2014/main" id="{1B303492-21AA-432B-8214-3EDE13A12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2" name="Freeform 252">
                <a:extLst>
                  <a:ext uri="{FF2B5EF4-FFF2-40B4-BE49-F238E27FC236}">
                    <a16:creationId xmlns:a16="http://schemas.microsoft.com/office/drawing/2014/main" id="{00E3E12F-EC88-46A1-9F08-4F1107698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" name="Rectangle 253">
                <a:extLst>
                  <a:ext uri="{FF2B5EF4-FFF2-40B4-BE49-F238E27FC236}">
                    <a16:creationId xmlns:a16="http://schemas.microsoft.com/office/drawing/2014/main" id="{779303BC-BD46-47A1-A695-EFBD9B16D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" name="Rectangle 254">
                <a:extLst>
                  <a:ext uri="{FF2B5EF4-FFF2-40B4-BE49-F238E27FC236}">
                    <a16:creationId xmlns:a16="http://schemas.microsoft.com/office/drawing/2014/main" id="{B010BB46-1A86-4F6A-986A-F53AC3689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" name="Freeform 255">
                <a:extLst>
                  <a:ext uri="{FF2B5EF4-FFF2-40B4-BE49-F238E27FC236}">
                    <a16:creationId xmlns:a16="http://schemas.microsoft.com/office/drawing/2014/main" id="{21DAF121-0E50-4006-ABFD-D695BD6BD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6" name="Freeform 256">
                <a:extLst>
                  <a:ext uri="{FF2B5EF4-FFF2-40B4-BE49-F238E27FC236}">
                    <a16:creationId xmlns:a16="http://schemas.microsoft.com/office/drawing/2014/main" id="{4E474E08-3B1A-47A0-B73B-A48B47D38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" name="Freeform 257">
                <a:extLst>
                  <a:ext uri="{FF2B5EF4-FFF2-40B4-BE49-F238E27FC236}">
                    <a16:creationId xmlns:a16="http://schemas.microsoft.com/office/drawing/2014/main" id="{6D65739D-0E96-43AD-A7D9-C396E59A0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" name="Freeform 258">
                <a:extLst>
                  <a:ext uri="{FF2B5EF4-FFF2-40B4-BE49-F238E27FC236}">
                    <a16:creationId xmlns:a16="http://schemas.microsoft.com/office/drawing/2014/main" id="{74A28FE9-244D-4B09-B11D-B98DFC67C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" name="Freeform 259">
                <a:extLst>
                  <a:ext uri="{FF2B5EF4-FFF2-40B4-BE49-F238E27FC236}">
                    <a16:creationId xmlns:a16="http://schemas.microsoft.com/office/drawing/2014/main" id="{8F9715DD-47CC-426F-97E2-B65A09CEC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" name="Freeform 260">
                <a:extLst>
                  <a:ext uri="{FF2B5EF4-FFF2-40B4-BE49-F238E27FC236}">
                    <a16:creationId xmlns:a16="http://schemas.microsoft.com/office/drawing/2014/main" id="{C7EA646A-FFF6-4173-A0AB-67C9A19F4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" name="Freeform 261">
                <a:extLst>
                  <a:ext uri="{FF2B5EF4-FFF2-40B4-BE49-F238E27FC236}">
                    <a16:creationId xmlns:a16="http://schemas.microsoft.com/office/drawing/2014/main" id="{404BCF92-F491-4CCC-9CE1-A2FD2CE09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" name="Freeform 262">
                <a:extLst>
                  <a:ext uri="{FF2B5EF4-FFF2-40B4-BE49-F238E27FC236}">
                    <a16:creationId xmlns:a16="http://schemas.microsoft.com/office/drawing/2014/main" id="{CB5383A8-B3B4-482A-9204-59311318F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" name="Freeform 263">
                <a:extLst>
                  <a:ext uri="{FF2B5EF4-FFF2-40B4-BE49-F238E27FC236}">
                    <a16:creationId xmlns:a16="http://schemas.microsoft.com/office/drawing/2014/main" id="{22970576-09B0-48C0-9736-A1E8D8C57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4" name="Freeform 264">
                <a:extLst>
                  <a:ext uri="{FF2B5EF4-FFF2-40B4-BE49-F238E27FC236}">
                    <a16:creationId xmlns:a16="http://schemas.microsoft.com/office/drawing/2014/main" id="{B9CE5FF1-12E6-4E6C-A106-000A7FE4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" name="Freeform 265">
                <a:extLst>
                  <a:ext uri="{FF2B5EF4-FFF2-40B4-BE49-F238E27FC236}">
                    <a16:creationId xmlns:a16="http://schemas.microsoft.com/office/drawing/2014/main" id="{B5392938-26DE-4D0F-BDE4-B306DE935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" name="Freeform 266">
                <a:extLst>
                  <a:ext uri="{FF2B5EF4-FFF2-40B4-BE49-F238E27FC236}">
                    <a16:creationId xmlns:a16="http://schemas.microsoft.com/office/drawing/2014/main" id="{99FD143B-765F-44C5-B332-DB5A3A037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" name="Freeform 267">
                <a:extLst>
                  <a:ext uri="{FF2B5EF4-FFF2-40B4-BE49-F238E27FC236}">
                    <a16:creationId xmlns:a16="http://schemas.microsoft.com/office/drawing/2014/main" id="{A84448D7-A126-4048-BB9D-6093BA75D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" name="Freeform 268">
                <a:extLst>
                  <a:ext uri="{FF2B5EF4-FFF2-40B4-BE49-F238E27FC236}">
                    <a16:creationId xmlns:a16="http://schemas.microsoft.com/office/drawing/2014/main" id="{7B257D1E-3D8B-4771-90E5-F1C15CA9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" name="Freeform 269">
                <a:extLst>
                  <a:ext uri="{FF2B5EF4-FFF2-40B4-BE49-F238E27FC236}">
                    <a16:creationId xmlns:a16="http://schemas.microsoft.com/office/drawing/2014/main" id="{FF2E0C34-9BAE-41DC-9B7D-F35C89AB1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" name="Freeform 270">
                <a:extLst>
                  <a:ext uri="{FF2B5EF4-FFF2-40B4-BE49-F238E27FC236}">
                    <a16:creationId xmlns:a16="http://schemas.microsoft.com/office/drawing/2014/main" id="{69BA5071-796E-4D2D-8B57-1148BA5EF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" name="Freeform 271">
                <a:extLst>
                  <a:ext uri="{FF2B5EF4-FFF2-40B4-BE49-F238E27FC236}">
                    <a16:creationId xmlns:a16="http://schemas.microsoft.com/office/drawing/2014/main" id="{DD8B1F5B-4034-43ED-8EC5-365DC1BA4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" name="Freeform 272">
                <a:extLst>
                  <a:ext uri="{FF2B5EF4-FFF2-40B4-BE49-F238E27FC236}">
                    <a16:creationId xmlns:a16="http://schemas.microsoft.com/office/drawing/2014/main" id="{EB780BA0-E266-4E08-9E5B-867CAF4DE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" name="Freeform 273">
                <a:extLst>
                  <a:ext uri="{FF2B5EF4-FFF2-40B4-BE49-F238E27FC236}">
                    <a16:creationId xmlns:a16="http://schemas.microsoft.com/office/drawing/2014/main" id="{235A1EAF-7ACD-46EC-AA08-C91590656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" name="Freeform 274">
                <a:extLst>
                  <a:ext uri="{FF2B5EF4-FFF2-40B4-BE49-F238E27FC236}">
                    <a16:creationId xmlns:a16="http://schemas.microsoft.com/office/drawing/2014/main" id="{3A1B1FD3-8D53-4749-BC2A-E13D14F31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" name="Freeform 275">
                <a:extLst>
                  <a:ext uri="{FF2B5EF4-FFF2-40B4-BE49-F238E27FC236}">
                    <a16:creationId xmlns:a16="http://schemas.microsoft.com/office/drawing/2014/main" id="{F2E6344F-E624-464A-907F-E0E6C58EB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" name="Freeform 276">
                <a:extLst>
                  <a:ext uri="{FF2B5EF4-FFF2-40B4-BE49-F238E27FC236}">
                    <a16:creationId xmlns:a16="http://schemas.microsoft.com/office/drawing/2014/main" id="{F33FA6A1-A5D7-4756-960E-F41B9E4C5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" name="Freeform 277">
                <a:extLst>
                  <a:ext uri="{FF2B5EF4-FFF2-40B4-BE49-F238E27FC236}">
                    <a16:creationId xmlns:a16="http://schemas.microsoft.com/office/drawing/2014/main" id="{F6B4ACD5-BC42-47E9-BB0A-C4EEF22C0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" name="Freeform 278">
                <a:extLst>
                  <a:ext uri="{FF2B5EF4-FFF2-40B4-BE49-F238E27FC236}">
                    <a16:creationId xmlns:a16="http://schemas.microsoft.com/office/drawing/2014/main" id="{8834267B-B39B-4B31-8008-E474F815A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" name="Freeform 279">
                <a:extLst>
                  <a:ext uri="{FF2B5EF4-FFF2-40B4-BE49-F238E27FC236}">
                    <a16:creationId xmlns:a16="http://schemas.microsoft.com/office/drawing/2014/main" id="{A8C607C1-5B77-470D-8445-C5C24BA6E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0" name="Freeform 280">
                <a:extLst>
                  <a:ext uri="{FF2B5EF4-FFF2-40B4-BE49-F238E27FC236}">
                    <a16:creationId xmlns:a16="http://schemas.microsoft.com/office/drawing/2014/main" id="{E6D856ED-A8CB-43FF-9456-459BF85CD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1" name="Freeform 281">
                <a:extLst>
                  <a:ext uri="{FF2B5EF4-FFF2-40B4-BE49-F238E27FC236}">
                    <a16:creationId xmlns:a16="http://schemas.microsoft.com/office/drawing/2014/main" id="{E810A2D0-4BC4-428F-ACD0-AD1CD1E99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2" name="Freeform 282">
                <a:extLst>
                  <a:ext uri="{FF2B5EF4-FFF2-40B4-BE49-F238E27FC236}">
                    <a16:creationId xmlns:a16="http://schemas.microsoft.com/office/drawing/2014/main" id="{576E3530-3A97-4A5E-A4AE-FA2DCA3CD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" name="Freeform 283">
                <a:extLst>
                  <a:ext uri="{FF2B5EF4-FFF2-40B4-BE49-F238E27FC236}">
                    <a16:creationId xmlns:a16="http://schemas.microsoft.com/office/drawing/2014/main" id="{060B1F89-453A-4740-8DBB-599901BE7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4" name="Freeform 284">
                <a:extLst>
                  <a:ext uri="{FF2B5EF4-FFF2-40B4-BE49-F238E27FC236}">
                    <a16:creationId xmlns:a16="http://schemas.microsoft.com/office/drawing/2014/main" id="{F058CB45-D1D4-4C39-930F-BEDE3504D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" name="Freeform 285">
                <a:extLst>
                  <a:ext uri="{FF2B5EF4-FFF2-40B4-BE49-F238E27FC236}">
                    <a16:creationId xmlns:a16="http://schemas.microsoft.com/office/drawing/2014/main" id="{983363DA-8DB7-4303-914C-CF533A86C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" name="Freeform 286">
                <a:extLst>
                  <a:ext uri="{FF2B5EF4-FFF2-40B4-BE49-F238E27FC236}">
                    <a16:creationId xmlns:a16="http://schemas.microsoft.com/office/drawing/2014/main" id="{5FA50AD1-8839-4B9E-A242-55588EF0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" name="Freeform 287">
                <a:extLst>
                  <a:ext uri="{FF2B5EF4-FFF2-40B4-BE49-F238E27FC236}">
                    <a16:creationId xmlns:a16="http://schemas.microsoft.com/office/drawing/2014/main" id="{4649FFED-62F3-47B0-A7BB-A4E3BD8E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" name="Freeform 288">
                <a:extLst>
                  <a:ext uri="{FF2B5EF4-FFF2-40B4-BE49-F238E27FC236}">
                    <a16:creationId xmlns:a16="http://schemas.microsoft.com/office/drawing/2014/main" id="{331F4754-5F29-4C69-BFBC-26BC7475F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" name="Freeform 289">
                <a:extLst>
                  <a:ext uri="{FF2B5EF4-FFF2-40B4-BE49-F238E27FC236}">
                    <a16:creationId xmlns:a16="http://schemas.microsoft.com/office/drawing/2014/main" id="{EF02448E-B7B3-4D4E-B479-53825A1EC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" name="Freeform 290">
                <a:extLst>
                  <a:ext uri="{FF2B5EF4-FFF2-40B4-BE49-F238E27FC236}">
                    <a16:creationId xmlns:a16="http://schemas.microsoft.com/office/drawing/2014/main" id="{CFC7C7D4-4536-4184-8C0D-A91018045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" name="Freeform 291">
                <a:extLst>
                  <a:ext uri="{FF2B5EF4-FFF2-40B4-BE49-F238E27FC236}">
                    <a16:creationId xmlns:a16="http://schemas.microsoft.com/office/drawing/2014/main" id="{439EC8D0-74F7-4093-8091-D5F8742FA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" name="Freeform 292">
                <a:extLst>
                  <a:ext uri="{FF2B5EF4-FFF2-40B4-BE49-F238E27FC236}">
                    <a16:creationId xmlns:a16="http://schemas.microsoft.com/office/drawing/2014/main" id="{460A0295-3F81-4F4A-B4B7-97F5A5360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" name="Freeform 293">
                <a:extLst>
                  <a:ext uri="{FF2B5EF4-FFF2-40B4-BE49-F238E27FC236}">
                    <a16:creationId xmlns:a16="http://schemas.microsoft.com/office/drawing/2014/main" id="{C7304071-05B8-410F-879B-76077821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" name="Freeform 294">
                <a:extLst>
                  <a:ext uri="{FF2B5EF4-FFF2-40B4-BE49-F238E27FC236}">
                    <a16:creationId xmlns:a16="http://schemas.microsoft.com/office/drawing/2014/main" id="{ED29CE22-D7F8-46A4-8475-CD4FDC28F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" name="Freeform 295">
                <a:extLst>
                  <a:ext uri="{FF2B5EF4-FFF2-40B4-BE49-F238E27FC236}">
                    <a16:creationId xmlns:a16="http://schemas.microsoft.com/office/drawing/2014/main" id="{B996C0F1-D6F1-48AB-995A-7A3B815FC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" name="Freeform 296">
                <a:extLst>
                  <a:ext uri="{FF2B5EF4-FFF2-40B4-BE49-F238E27FC236}">
                    <a16:creationId xmlns:a16="http://schemas.microsoft.com/office/drawing/2014/main" id="{123C347D-951E-4C62-B146-B800E06AE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" name="Freeform 297">
                <a:extLst>
                  <a:ext uri="{FF2B5EF4-FFF2-40B4-BE49-F238E27FC236}">
                    <a16:creationId xmlns:a16="http://schemas.microsoft.com/office/drawing/2014/main" id="{47507F3A-2386-46B6-B35A-4D0532AC1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" name="Freeform 298">
                <a:extLst>
                  <a:ext uri="{FF2B5EF4-FFF2-40B4-BE49-F238E27FC236}">
                    <a16:creationId xmlns:a16="http://schemas.microsoft.com/office/drawing/2014/main" id="{DD1EF9BE-34DE-4F76-81C1-ADCF85812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" name="Freeform 299">
                <a:extLst>
                  <a:ext uri="{FF2B5EF4-FFF2-40B4-BE49-F238E27FC236}">
                    <a16:creationId xmlns:a16="http://schemas.microsoft.com/office/drawing/2014/main" id="{74C7E47B-E14E-4BE3-93B1-5669B7B69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" name="Freeform 300">
                <a:extLst>
                  <a:ext uri="{FF2B5EF4-FFF2-40B4-BE49-F238E27FC236}">
                    <a16:creationId xmlns:a16="http://schemas.microsoft.com/office/drawing/2014/main" id="{9F1B73F5-A9AE-4BED-8251-1DB0A8B59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" name="Freeform 301">
                <a:extLst>
                  <a:ext uri="{FF2B5EF4-FFF2-40B4-BE49-F238E27FC236}">
                    <a16:creationId xmlns:a16="http://schemas.microsoft.com/office/drawing/2014/main" id="{E67516F7-C0A4-4CDD-BBC2-91C78C2F4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" name="Freeform 302">
                <a:extLst>
                  <a:ext uri="{FF2B5EF4-FFF2-40B4-BE49-F238E27FC236}">
                    <a16:creationId xmlns:a16="http://schemas.microsoft.com/office/drawing/2014/main" id="{5496CEA2-749E-4FAE-B3C3-A3E9F7BB0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" name="Freeform 303">
                <a:extLst>
                  <a:ext uri="{FF2B5EF4-FFF2-40B4-BE49-F238E27FC236}">
                    <a16:creationId xmlns:a16="http://schemas.microsoft.com/office/drawing/2014/main" id="{139E26CA-0DE3-4978-B53A-1B17C364C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" name="Freeform 304">
                <a:extLst>
                  <a:ext uri="{FF2B5EF4-FFF2-40B4-BE49-F238E27FC236}">
                    <a16:creationId xmlns:a16="http://schemas.microsoft.com/office/drawing/2014/main" id="{4C0D1328-406B-42D9-8AED-A2DD2B008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" name="Rectangle 305">
                <a:extLst>
                  <a:ext uri="{FF2B5EF4-FFF2-40B4-BE49-F238E27FC236}">
                    <a16:creationId xmlns:a16="http://schemas.microsoft.com/office/drawing/2014/main" id="{09279C39-FED4-4602-94F1-6DAA8B2EA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6" name="Rectangle 306">
                <a:extLst>
                  <a:ext uri="{FF2B5EF4-FFF2-40B4-BE49-F238E27FC236}">
                    <a16:creationId xmlns:a16="http://schemas.microsoft.com/office/drawing/2014/main" id="{1B8BEF33-76E2-48B7-9495-10C7289DC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" name="Freeform 307">
                <a:extLst>
                  <a:ext uri="{FF2B5EF4-FFF2-40B4-BE49-F238E27FC236}">
                    <a16:creationId xmlns:a16="http://schemas.microsoft.com/office/drawing/2014/main" id="{4FCFD6D3-1013-41E6-9D13-E2324037B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" name="Freeform 308">
                <a:extLst>
                  <a:ext uri="{FF2B5EF4-FFF2-40B4-BE49-F238E27FC236}">
                    <a16:creationId xmlns:a16="http://schemas.microsoft.com/office/drawing/2014/main" id="{83D3FC5B-6641-489D-B30C-5B7EF74DD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" name="Freeform 309">
                <a:extLst>
                  <a:ext uri="{FF2B5EF4-FFF2-40B4-BE49-F238E27FC236}">
                    <a16:creationId xmlns:a16="http://schemas.microsoft.com/office/drawing/2014/main" id="{4983B5E7-EB40-4233-B36C-6265267B8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0" name="Freeform 310">
                <a:extLst>
                  <a:ext uri="{FF2B5EF4-FFF2-40B4-BE49-F238E27FC236}">
                    <a16:creationId xmlns:a16="http://schemas.microsoft.com/office/drawing/2014/main" id="{AA597013-9BB9-4B06-A977-2F337B61F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" name="Freeform 311">
                <a:extLst>
                  <a:ext uri="{FF2B5EF4-FFF2-40B4-BE49-F238E27FC236}">
                    <a16:creationId xmlns:a16="http://schemas.microsoft.com/office/drawing/2014/main" id="{66101926-BFF6-4F72-81DF-C3592A471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" name="Freeform 312">
                <a:extLst>
                  <a:ext uri="{FF2B5EF4-FFF2-40B4-BE49-F238E27FC236}">
                    <a16:creationId xmlns:a16="http://schemas.microsoft.com/office/drawing/2014/main" id="{A898C934-D38D-4FFF-89BA-4ACDB3BE6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" name="Freeform 313">
                <a:extLst>
                  <a:ext uri="{FF2B5EF4-FFF2-40B4-BE49-F238E27FC236}">
                    <a16:creationId xmlns:a16="http://schemas.microsoft.com/office/drawing/2014/main" id="{DD67CB93-CFD8-4AD6-9ADA-E774A9803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" name="Freeform 314">
                <a:extLst>
                  <a:ext uri="{FF2B5EF4-FFF2-40B4-BE49-F238E27FC236}">
                    <a16:creationId xmlns:a16="http://schemas.microsoft.com/office/drawing/2014/main" id="{F43A3133-35F1-4A4F-AB2A-24DEF281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" name="Freeform 315">
                <a:extLst>
                  <a:ext uri="{FF2B5EF4-FFF2-40B4-BE49-F238E27FC236}">
                    <a16:creationId xmlns:a16="http://schemas.microsoft.com/office/drawing/2014/main" id="{E26E66D5-1566-4FCA-A42C-01CE4A1B4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" name="Freeform 316">
                <a:extLst>
                  <a:ext uri="{FF2B5EF4-FFF2-40B4-BE49-F238E27FC236}">
                    <a16:creationId xmlns:a16="http://schemas.microsoft.com/office/drawing/2014/main" id="{D61D9CB7-E715-4F89-B672-27B802ED8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" name="Rectangle 317">
                <a:extLst>
                  <a:ext uri="{FF2B5EF4-FFF2-40B4-BE49-F238E27FC236}">
                    <a16:creationId xmlns:a16="http://schemas.microsoft.com/office/drawing/2014/main" id="{8FE91A8A-7ACF-4341-B4DF-F5D25645D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" name="Rectangle 318">
                <a:extLst>
                  <a:ext uri="{FF2B5EF4-FFF2-40B4-BE49-F238E27FC236}">
                    <a16:creationId xmlns:a16="http://schemas.microsoft.com/office/drawing/2014/main" id="{9A85DE6E-2FFA-4AE5-9698-80B6622C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" name="Freeform 319">
                <a:extLst>
                  <a:ext uri="{FF2B5EF4-FFF2-40B4-BE49-F238E27FC236}">
                    <a16:creationId xmlns:a16="http://schemas.microsoft.com/office/drawing/2014/main" id="{31B5FDA5-5CBE-4EFE-ACE2-EDC0905FB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" name="Freeform 320">
                <a:extLst>
                  <a:ext uri="{FF2B5EF4-FFF2-40B4-BE49-F238E27FC236}">
                    <a16:creationId xmlns:a16="http://schemas.microsoft.com/office/drawing/2014/main" id="{03F317BB-5FBE-437D-8E17-BB16119A1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251" name="Group 321">
                <a:extLst>
                  <a:ext uri="{FF2B5EF4-FFF2-40B4-BE49-F238E27FC236}">
                    <a16:creationId xmlns:a16="http://schemas.microsoft.com/office/drawing/2014/main" id="{0F13157D-ACFA-4FB4-A161-CB7B0F3ADC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54" y="1307"/>
                <a:ext cx="121" cy="28"/>
                <a:chOff x="4514" y="1307"/>
                <a:chExt cx="121" cy="28"/>
              </a:xfrm>
            </p:grpSpPr>
            <p:sp>
              <p:nvSpPr>
                <p:cNvPr id="5855" name="Rectangle 322">
                  <a:extLst>
                    <a:ext uri="{FF2B5EF4-FFF2-40B4-BE49-F238E27FC236}">
                      <a16:creationId xmlns:a16="http://schemas.microsoft.com/office/drawing/2014/main" id="{F685C9E9-7B45-4E20-A303-066F41A744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" name="Rectangle 323">
                  <a:extLst>
                    <a:ext uri="{FF2B5EF4-FFF2-40B4-BE49-F238E27FC236}">
                      <a16:creationId xmlns:a16="http://schemas.microsoft.com/office/drawing/2014/main" id="{0C9A05F0-0B35-41B3-A29F-0F7345951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" name="Freeform 324">
                  <a:extLst>
                    <a:ext uri="{FF2B5EF4-FFF2-40B4-BE49-F238E27FC236}">
                      <a16:creationId xmlns:a16="http://schemas.microsoft.com/office/drawing/2014/main" id="{03007C9E-7497-4807-80F9-BF1053F77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" name="Freeform 325">
                  <a:extLst>
                    <a:ext uri="{FF2B5EF4-FFF2-40B4-BE49-F238E27FC236}">
                      <a16:creationId xmlns:a16="http://schemas.microsoft.com/office/drawing/2014/main" id="{5CC46D05-7CE4-4F32-A4B9-57991D1A9D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" name="Freeform 326">
                  <a:extLst>
                    <a:ext uri="{FF2B5EF4-FFF2-40B4-BE49-F238E27FC236}">
                      <a16:creationId xmlns:a16="http://schemas.microsoft.com/office/drawing/2014/main" id="{9D332A4B-988E-41B8-A515-755ED8429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" name="Freeform 327">
                  <a:extLst>
                    <a:ext uri="{FF2B5EF4-FFF2-40B4-BE49-F238E27FC236}">
                      <a16:creationId xmlns:a16="http://schemas.microsoft.com/office/drawing/2014/main" id="{49015078-E14C-44BF-85B2-6E6EB688D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" name="Freeform 328">
                  <a:extLst>
                    <a:ext uri="{FF2B5EF4-FFF2-40B4-BE49-F238E27FC236}">
                      <a16:creationId xmlns:a16="http://schemas.microsoft.com/office/drawing/2014/main" id="{56B3206E-908A-4AB9-A075-7CED8E0412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" name="Freeform 329">
                  <a:extLst>
                    <a:ext uri="{FF2B5EF4-FFF2-40B4-BE49-F238E27FC236}">
                      <a16:creationId xmlns:a16="http://schemas.microsoft.com/office/drawing/2014/main" id="{FF731E25-733F-4336-9F68-CD1AADB2C7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" name="Freeform 330">
                  <a:extLst>
                    <a:ext uri="{FF2B5EF4-FFF2-40B4-BE49-F238E27FC236}">
                      <a16:creationId xmlns:a16="http://schemas.microsoft.com/office/drawing/2014/main" id="{F02B111D-E97B-4522-A259-EB83BA5577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" name="Freeform 331">
                  <a:extLst>
                    <a:ext uri="{FF2B5EF4-FFF2-40B4-BE49-F238E27FC236}">
                      <a16:creationId xmlns:a16="http://schemas.microsoft.com/office/drawing/2014/main" id="{AA748312-537D-41DA-A7A2-D568D9E17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" name="Freeform 332">
                  <a:extLst>
                    <a:ext uri="{FF2B5EF4-FFF2-40B4-BE49-F238E27FC236}">
                      <a16:creationId xmlns:a16="http://schemas.microsoft.com/office/drawing/2014/main" id="{BF06B341-8ADB-42D3-B173-E8E6DFD0A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" name="Freeform 333">
                  <a:extLst>
                    <a:ext uri="{FF2B5EF4-FFF2-40B4-BE49-F238E27FC236}">
                      <a16:creationId xmlns:a16="http://schemas.microsoft.com/office/drawing/2014/main" id="{E158F270-A2F8-4EFA-BEE3-061DD0C4F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" name="Freeform 334">
                  <a:extLst>
                    <a:ext uri="{FF2B5EF4-FFF2-40B4-BE49-F238E27FC236}">
                      <a16:creationId xmlns:a16="http://schemas.microsoft.com/office/drawing/2014/main" id="{75418382-5BC2-4203-9B74-3B85B03DA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" name="Freeform 335">
                  <a:extLst>
                    <a:ext uri="{FF2B5EF4-FFF2-40B4-BE49-F238E27FC236}">
                      <a16:creationId xmlns:a16="http://schemas.microsoft.com/office/drawing/2014/main" id="{7E5FF85C-C974-4137-9417-27F99F706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" name="Freeform 336">
                  <a:extLst>
                    <a:ext uri="{FF2B5EF4-FFF2-40B4-BE49-F238E27FC236}">
                      <a16:creationId xmlns:a16="http://schemas.microsoft.com/office/drawing/2014/main" id="{7A8727C9-A029-41E4-B1B9-B5250CD4C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" name="Freeform 337">
                  <a:extLst>
                    <a:ext uri="{FF2B5EF4-FFF2-40B4-BE49-F238E27FC236}">
                      <a16:creationId xmlns:a16="http://schemas.microsoft.com/office/drawing/2014/main" id="{FF3EA44A-45CB-4126-86D3-BA229019D8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" name="Freeform 338">
                  <a:extLst>
                    <a:ext uri="{FF2B5EF4-FFF2-40B4-BE49-F238E27FC236}">
                      <a16:creationId xmlns:a16="http://schemas.microsoft.com/office/drawing/2014/main" id="{86CC66F2-5401-4E96-A374-E724BFB4F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" name="Freeform 339">
                  <a:extLst>
                    <a:ext uri="{FF2B5EF4-FFF2-40B4-BE49-F238E27FC236}">
                      <a16:creationId xmlns:a16="http://schemas.microsoft.com/office/drawing/2014/main" id="{19F8A0D1-73D9-4AAA-966A-A8F32330C6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" name="Freeform 340">
                  <a:extLst>
                    <a:ext uri="{FF2B5EF4-FFF2-40B4-BE49-F238E27FC236}">
                      <a16:creationId xmlns:a16="http://schemas.microsoft.com/office/drawing/2014/main" id="{E787B2C3-7561-4B0F-ADE7-3E2B91A7E7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" name="Freeform 341">
                  <a:extLst>
                    <a:ext uri="{FF2B5EF4-FFF2-40B4-BE49-F238E27FC236}">
                      <a16:creationId xmlns:a16="http://schemas.microsoft.com/office/drawing/2014/main" id="{F9988364-68FE-41AD-B53D-7640C5A1E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" name="Freeform 342">
                  <a:extLst>
                    <a:ext uri="{FF2B5EF4-FFF2-40B4-BE49-F238E27FC236}">
                      <a16:creationId xmlns:a16="http://schemas.microsoft.com/office/drawing/2014/main" id="{0BE7E9E3-1331-4404-9974-9D1E9D861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" name="Freeform 343">
                  <a:extLst>
                    <a:ext uri="{FF2B5EF4-FFF2-40B4-BE49-F238E27FC236}">
                      <a16:creationId xmlns:a16="http://schemas.microsoft.com/office/drawing/2014/main" id="{314B18A1-9A73-456F-B04F-C33B15768E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" name="Freeform 344">
                  <a:extLst>
                    <a:ext uri="{FF2B5EF4-FFF2-40B4-BE49-F238E27FC236}">
                      <a16:creationId xmlns:a16="http://schemas.microsoft.com/office/drawing/2014/main" id="{6E1B6553-2F43-4432-8524-5943A551C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" name="Freeform 345">
                  <a:extLst>
                    <a:ext uri="{FF2B5EF4-FFF2-40B4-BE49-F238E27FC236}">
                      <a16:creationId xmlns:a16="http://schemas.microsoft.com/office/drawing/2014/main" id="{D23039BA-5253-4F0D-A3E8-1FFBD3057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" name="Freeform 346">
                  <a:extLst>
                    <a:ext uri="{FF2B5EF4-FFF2-40B4-BE49-F238E27FC236}">
                      <a16:creationId xmlns:a16="http://schemas.microsoft.com/office/drawing/2014/main" id="{917622DC-1696-4EF5-A727-206C20CDA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" name="Freeform 347">
                  <a:extLst>
                    <a:ext uri="{FF2B5EF4-FFF2-40B4-BE49-F238E27FC236}">
                      <a16:creationId xmlns:a16="http://schemas.microsoft.com/office/drawing/2014/main" id="{8C9BFFA6-D3BA-42A5-93CD-70E492C51D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" name="Freeform 348">
                  <a:extLst>
                    <a:ext uri="{FF2B5EF4-FFF2-40B4-BE49-F238E27FC236}">
                      <a16:creationId xmlns:a16="http://schemas.microsoft.com/office/drawing/2014/main" id="{49763C5D-063C-44CB-834D-31EFE70968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" name="Freeform 349">
                  <a:extLst>
                    <a:ext uri="{FF2B5EF4-FFF2-40B4-BE49-F238E27FC236}">
                      <a16:creationId xmlns:a16="http://schemas.microsoft.com/office/drawing/2014/main" id="{FA81038F-E208-4F47-B547-6AB709AE8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" name="Freeform 350">
                  <a:extLst>
                    <a:ext uri="{FF2B5EF4-FFF2-40B4-BE49-F238E27FC236}">
                      <a16:creationId xmlns:a16="http://schemas.microsoft.com/office/drawing/2014/main" id="{2B7EC5BA-30B4-436B-B474-9FA6D9AC92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" name="Freeform 351">
                  <a:extLst>
                    <a:ext uri="{FF2B5EF4-FFF2-40B4-BE49-F238E27FC236}">
                      <a16:creationId xmlns:a16="http://schemas.microsoft.com/office/drawing/2014/main" id="{C4B7068F-E3BA-40DD-8FD9-F022CC11B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" name="Freeform 352">
                  <a:extLst>
                    <a:ext uri="{FF2B5EF4-FFF2-40B4-BE49-F238E27FC236}">
                      <a16:creationId xmlns:a16="http://schemas.microsoft.com/office/drawing/2014/main" id="{64276943-E0EC-4080-92EF-0BFAE1941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" name="Freeform 353">
                  <a:extLst>
                    <a:ext uri="{FF2B5EF4-FFF2-40B4-BE49-F238E27FC236}">
                      <a16:creationId xmlns:a16="http://schemas.microsoft.com/office/drawing/2014/main" id="{545667A8-4566-4BE0-A0E5-A6692B022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" name="Rectangle 354">
                  <a:extLst>
                    <a:ext uri="{FF2B5EF4-FFF2-40B4-BE49-F238E27FC236}">
                      <a16:creationId xmlns:a16="http://schemas.microsoft.com/office/drawing/2014/main" id="{0CA96284-01F1-41CB-922B-C18530201B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" name="Rectangle 355">
                  <a:extLst>
                    <a:ext uri="{FF2B5EF4-FFF2-40B4-BE49-F238E27FC236}">
                      <a16:creationId xmlns:a16="http://schemas.microsoft.com/office/drawing/2014/main" id="{AEADB777-4868-429E-A903-8659A6C82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" name="Freeform 356">
                  <a:extLst>
                    <a:ext uri="{FF2B5EF4-FFF2-40B4-BE49-F238E27FC236}">
                      <a16:creationId xmlns:a16="http://schemas.microsoft.com/office/drawing/2014/main" id="{75A08042-4820-43CF-954B-A62982BBCD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" name="Freeform 357">
                  <a:extLst>
                    <a:ext uri="{FF2B5EF4-FFF2-40B4-BE49-F238E27FC236}">
                      <a16:creationId xmlns:a16="http://schemas.microsoft.com/office/drawing/2014/main" id="{43F53BEA-8716-434D-842C-C8658A8BDF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" name="Freeform 358">
                  <a:extLst>
                    <a:ext uri="{FF2B5EF4-FFF2-40B4-BE49-F238E27FC236}">
                      <a16:creationId xmlns:a16="http://schemas.microsoft.com/office/drawing/2014/main" id="{64492939-2318-413B-899A-3851CC8F4F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" name="Freeform 359">
                  <a:extLst>
                    <a:ext uri="{FF2B5EF4-FFF2-40B4-BE49-F238E27FC236}">
                      <a16:creationId xmlns:a16="http://schemas.microsoft.com/office/drawing/2014/main" id="{D27786C2-D0F4-42DA-8569-42A36EE1A1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" name="Freeform 360">
                  <a:extLst>
                    <a:ext uri="{FF2B5EF4-FFF2-40B4-BE49-F238E27FC236}">
                      <a16:creationId xmlns:a16="http://schemas.microsoft.com/office/drawing/2014/main" id="{28AB4F59-6DF6-4A57-8CF9-CFF4F0D47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" name="Freeform 361">
                  <a:extLst>
                    <a:ext uri="{FF2B5EF4-FFF2-40B4-BE49-F238E27FC236}">
                      <a16:creationId xmlns:a16="http://schemas.microsoft.com/office/drawing/2014/main" id="{7EE5A764-9AF8-41F5-9839-B052A8900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" name="Freeform 362">
                  <a:extLst>
                    <a:ext uri="{FF2B5EF4-FFF2-40B4-BE49-F238E27FC236}">
                      <a16:creationId xmlns:a16="http://schemas.microsoft.com/office/drawing/2014/main" id="{225D74A3-0061-449F-B04D-D5086980A3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" name="Freeform 363">
                  <a:extLst>
                    <a:ext uri="{FF2B5EF4-FFF2-40B4-BE49-F238E27FC236}">
                      <a16:creationId xmlns:a16="http://schemas.microsoft.com/office/drawing/2014/main" id="{4277BCF0-68B2-4386-B4F1-275645F54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" name="Freeform 364">
                  <a:extLst>
                    <a:ext uri="{FF2B5EF4-FFF2-40B4-BE49-F238E27FC236}">
                      <a16:creationId xmlns:a16="http://schemas.microsoft.com/office/drawing/2014/main" id="{8F7A4B82-4023-46EA-8110-C20268BB2E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" name="Freeform 365">
                  <a:extLst>
                    <a:ext uri="{FF2B5EF4-FFF2-40B4-BE49-F238E27FC236}">
                      <a16:creationId xmlns:a16="http://schemas.microsoft.com/office/drawing/2014/main" id="{32B1ADBE-83A4-487B-90EC-FF73776F7B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" name="Freeform 366">
                  <a:extLst>
                    <a:ext uri="{FF2B5EF4-FFF2-40B4-BE49-F238E27FC236}">
                      <a16:creationId xmlns:a16="http://schemas.microsoft.com/office/drawing/2014/main" id="{4CA8FB2A-79E7-481C-B1C5-46E2C72CB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" name="Freeform 367">
                  <a:extLst>
                    <a:ext uri="{FF2B5EF4-FFF2-40B4-BE49-F238E27FC236}">
                      <a16:creationId xmlns:a16="http://schemas.microsoft.com/office/drawing/2014/main" id="{C398959F-337A-4266-9FFE-7FE4F93D68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" name="Freeform 368">
                  <a:extLst>
                    <a:ext uri="{FF2B5EF4-FFF2-40B4-BE49-F238E27FC236}">
                      <a16:creationId xmlns:a16="http://schemas.microsoft.com/office/drawing/2014/main" id="{A594EB0F-8D57-4CB4-B199-BAFF6154F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" name="Freeform 369">
                  <a:extLst>
                    <a:ext uri="{FF2B5EF4-FFF2-40B4-BE49-F238E27FC236}">
                      <a16:creationId xmlns:a16="http://schemas.microsoft.com/office/drawing/2014/main" id="{FCD62609-DD14-440F-8A09-1A0B697A2F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" name="Freeform 370">
                  <a:extLst>
                    <a:ext uri="{FF2B5EF4-FFF2-40B4-BE49-F238E27FC236}">
                      <a16:creationId xmlns:a16="http://schemas.microsoft.com/office/drawing/2014/main" id="{A774E7D9-A4C1-4D8F-8088-322E22C846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" name="Freeform 371">
                  <a:extLst>
                    <a:ext uri="{FF2B5EF4-FFF2-40B4-BE49-F238E27FC236}">
                      <a16:creationId xmlns:a16="http://schemas.microsoft.com/office/drawing/2014/main" id="{8339B947-2DE4-4FCA-A9F5-80B2E0CF9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" name="Freeform 372">
                  <a:extLst>
                    <a:ext uri="{FF2B5EF4-FFF2-40B4-BE49-F238E27FC236}">
                      <a16:creationId xmlns:a16="http://schemas.microsoft.com/office/drawing/2014/main" id="{6FE84F7C-E273-48B8-A5A0-B52E17351F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" name="Freeform 373">
                  <a:extLst>
                    <a:ext uri="{FF2B5EF4-FFF2-40B4-BE49-F238E27FC236}">
                      <a16:creationId xmlns:a16="http://schemas.microsoft.com/office/drawing/2014/main" id="{37D2C279-9DB5-4D04-BB6B-262702FAC6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" name="Freeform 374">
                  <a:extLst>
                    <a:ext uri="{FF2B5EF4-FFF2-40B4-BE49-F238E27FC236}">
                      <a16:creationId xmlns:a16="http://schemas.microsoft.com/office/drawing/2014/main" id="{FA6CF4FB-67B3-4970-AEB8-C58A24393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" name="Freeform 375">
                  <a:extLst>
                    <a:ext uri="{FF2B5EF4-FFF2-40B4-BE49-F238E27FC236}">
                      <a16:creationId xmlns:a16="http://schemas.microsoft.com/office/drawing/2014/main" id="{37B4465F-83E7-45D2-9302-A7842C35A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" name="Freeform 376">
                  <a:extLst>
                    <a:ext uri="{FF2B5EF4-FFF2-40B4-BE49-F238E27FC236}">
                      <a16:creationId xmlns:a16="http://schemas.microsoft.com/office/drawing/2014/main" id="{2717E3FD-BD73-4DF7-B757-06DF35063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" name="Freeform 377">
                  <a:extLst>
                    <a:ext uri="{FF2B5EF4-FFF2-40B4-BE49-F238E27FC236}">
                      <a16:creationId xmlns:a16="http://schemas.microsoft.com/office/drawing/2014/main" id="{91A9965B-7DFA-4140-91B1-B85610E448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" name="Freeform 378">
                  <a:extLst>
                    <a:ext uri="{FF2B5EF4-FFF2-40B4-BE49-F238E27FC236}">
                      <a16:creationId xmlns:a16="http://schemas.microsoft.com/office/drawing/2014/main" id="{DDF886F4-A343-40B5-A389-BCE4BB82F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" name="Freeform 379">
                  <a:extLst>
                    <a:ext uri="{FF2B5EF4-FFF2-40B4-BE49-F238E27FC236}">
                      <a16:creationId xmlns:a16="http://schemas.microsoft.com/office/drawing/2014/main" id="{FB89DAF7-ED9D-4218-BD08-E649ADAF7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" name="Freeform 380">
                  <a:extLst>
                    <a:ext uri="{FF2B5EF4-FFF2-40B4-BE49-F238E27FC236}">
                      <a16:creationId xmlns:a16="http://schemas.microsoft.com/office/drawing/2014/main" id="{181A1AA2-A699-45A5-9126-6B81724E2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" name="Freeform 381">
                  <a:extLst>
                    <a:ext uri="{FF2B5EF4-FFF2-40B4-BE49-F238E27FC236}">
                      <a16:creationId xmlns:a16="http://schemas.microsoft.com/office/drawing/2014/main" id="{60425AA9-4E2B-4A4C-87CB-82F1801E58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" name="Freeform 382">
                  <a:extLst>
                    <a:ext uri="{FF2B5EF4-FFF2-40B4-BE49-F238E27FC236}">
                      <a16:creationId xmlns:a16="http://schemas.microsoft.com/office/drawing/2014/main" id="{76B0CFA7-65E9-4E9E-B214-A243E80EA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" name="Freeform 383">
                  <a:extLst>
                    <a:ext uri="{FF2B5EF4-FFF2-40B4-BE49-F238E27FC236}">
                      <a16:creationId xmlns:a16="http://schemas.microsoft.com/office/drawing/2014/main" id="{D1F0E390-DB04-45A6-A54B-426F78416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" name="Freeform 384">
                  <a:extLst>
                    <a:ext uri="{FF2B5EF4-FFF2-40B4-BE49-F238E27FC236}">
                      <a16:creationId xmlns:a16="http://schemas.microsoft.com/office/drawing/2014/main" id="{F2B4FB14-61A0-4F8E-BA76-FDA08CC4E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" name="Freeform 385">
                  <a:extLst>
                    <a:ext uri="{FF2B5EF4-FFF2-40B4-BE49-F238E27FC236}">
                      <a16:creationId xmlns:a16="http://schemas.microsoft.com/office/drawing/2014/main" id="{09C67A8D-9242-468B-8636-95CB6B588E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" name="Freeform 386">
                  <a:extLst>
                    <a:ext uri="{FF2B5EF4-FFF2-40B4-BE49-F238E27FC236}">
                      <a16:creationId xmlns:a16="http://schemas.microsoft.com/office/drawing/2014/main" id="{596D700D-E3B1-4752-8244-772A61115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" name="Freeform 387">
                  <a:extLst>
                    <a:ext uri="{FF2B5EF4-FFF2-40B4-BE49-F238E27FC236}">
                      <a16:creationId xmlns:a16="http://schemas.microsoft.com/office/drawing/2014/main" id="{3B67B705-A2EA-44BD-877F-6543B03B6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" name="Freeform 388">
                  <a:extLst>
                    <a:ext uri="{FF2B5EF4-FFF2-40B4-BE49-F238E27FC236}">
                      <a16:creationId xmlns:a16="http://schemas.microsoft.com/office/drawing/2014/main" id="{7F6EB816-FB15-4B08-98DE-46B25A484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" name="Freeform 389">
                  <a:extLst>
                    <a:ext uri="{FF2B5EF4-FFF2-40B4-BE49-F238E27FC236}">
                      <a16:creationId xmlns:a16="http://schemas.microsoft.com/office/drawing/2014/main" id="{8E50EC3B-196E-4460-A428-CB4C3E1EA1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" name="Freeform 390">
                  <a:extLst>
                    <a:ext uri="{FF2B5EF4-FFF2-40B4-BE49-F238E27FC236}">
                      <a16:creationId xmlns:a16="http://schemas.microsoft.com/office/drawing/2014/main" id="{C028D218-9674-46E2-8634-D98A17DE2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" name="Freeform 391">
                  <a:extLst>
                    <a:ext uri="{FF2B5EF4-FFF2-40B4-BE49-F238E27FC236}">
                      <a16:creationId xmlns:a16="http://schemas.microsoft.com/office/drawing/2014/main" id="{7B9D26D0-B869-4768-9711-35BBFABA9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" name="Freeform 392">
                  <a:extLst>
                    <a:ext uri="{FF2B5EF4-FFF2-40B4-BE49-F238E27FC236}">
                      <a16:creationId xmlns:a16="http://schemas.microsoft.com/office/drawing/2014/main" id="{8761032A-E6D3-417A-9B99-E7EFD65F2D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" name="Freeform 393">
                  <a:extLst>
                    <a:ext uri="{FF2B5EF4-FFF2-40B4-BE49-F238E27FC236}">
                      <a16:creationId xmlns:a16="http://schemas.microsoft.com/office/drawing/2014/main" id="{671BB4A0-CE64-4011-BB08-4039E0812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" name="Rectangle 394">
                  <a:extLst>
                    <a:ext uri="{FF2B5EF4-FFF2-40B4-BE49-F238E27FC236}">
                      <a16:creationId xmlns:a16="http://schemas.microsoft.com/office/drawing/2014/main" id="{632B91DE-F413-4195-8A45-DDBDDF8627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" name="Rectangle 395">
                  <a:extLst>
                    <a:ext uri="{FF2B5EF4-FFF2-40B4-BE49-F238E27FC236}">
                      <a16:creationId xmlns:a16="http://schemas.microsoft.com/office/drawing/2014/main" id="{11E91BBF-6E88-4A58-B4A4-E69D67DF1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" name="Freeform 396">
                  <a:extLst>
                    <a:ext uri="{FF2B5EF4-FFF2-40B4-BE49-F238E27FC236}">
                      <a16:creationId xmlns:a16="http://schemas.microsoft.com/office/drawing/2014/main" id="{4F08C13F-DE32-43F8-BBEE-C4629D7A5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" name="Freeform 397">
                  <a:extLst>
                    <a:ext uri="{FF2B5EF4-FFF2-40B4-BE49-F238E27FC236}">
                      <a16:creationId xmlns:a16="http://schemas.microsoft.com/office/drawing/2014/main" id="{36586D19-A8AC-40A2-A00F-ECAE8C211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" name="Freeform 398">
                  <a:extLst>
                    <a:ext uri="{FF2B5EF4-FFF2-40B4-BE49-F238E27FC236}">
                      <a16:creationId xmlns:a16="http://schemas.microsoft.com/office/drawing/2014/main" id="{B8F38ED4-4CC9-4B41-89F1-B00753881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" name="Freeform 399">
                  <a:extLst>
                    <a:ext uri="{FF2B5EF4-FFF2-40B4-BE49-F238E27FC236}">
                      <a16:creationId xmlns:a16="http://schemas.microsoft.com/office/drawing/2014/main" id="{9EE728E4-3BD0-448B-AF35-1CDD75547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" name="Freeform 400">
                  <a:extLst>
                    <a:ext uri="{FF2B5EF4-FFF2-40B4-BE49-F238E27FC236}">
                      <a16:creationId xmlns:a16="http://schemas.microsoft.com/office/drawing/2014/main" id="{C1D0BBFE-783B-4945-9423-954CE0EC1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" name="Freeform 401">
                  <a:extLst>
                    <a:ext uri="{FF2B5EF4-FFF2-40B4-BE49-F238E27FC236}">
                      <a16:creationId xmlns:a16="http://schemas.microsoft.com/office/drawing/2014/main" id="{3C038A59-1092-4CF2-AC9D-99DF4C236C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" name="Freeform 402">
                  <a:extLst>
                    <a:ext uri="{FF2B5EF4-FFF2-40B4-BE49-F238E27FC236}">
                      <a16:creationId xmlns:a16="http://schemas.microsoft.com/office/drawing/2014/main" id="{0DD5705B-668F-445F-8372-C707C7676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" name="Freeform 403">
                  <a:extLst>
                    <a:ext uri="{FF2B5EF4-FFF2-40B4-BE49-F238E27FC236}">
                      <a16:creationId xmlns:a16="http://schemas.microsoft.com/office/drawing/2014/main" id="{5D5D5B05-3178-47A2-88CD-9257A88051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" name="Freeform 404">
                  <a:extLst>
                    <a:ext uri="{FF2B5EF4-FFF2-40B4-BE49-F238E27FC236}">
                      <a16:creationId xmlns:a16="http://schemas.microsoft.com/office/drawing/2014/main" id="{DAA0C17A-D118-4F14-8D90-7EC8A70AAA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" name="Freeform 405">
                  <a:extLst>
                    <a:ext uri="{FF2B5EF4-FFF2-40B4-BE49-F238E27FC236}">
                      <a16:creationId xmlns:a16="http://schemas.microsoft.com/office/drawing/2014/main" id="{2144737B-076B-4EFA-8B59-871F4545A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" name="Rectangle 406">
                  <a:extLst>
                    <a:ext uri="{FF2B5EF4-FFF2-40B4-BE49-F238E27FC236}">
                      <a16:creationId xmlns:a16="http://schemas.microsoft.com/office/drawing/2014/main" id="{4BA439E4-FCCA-4069-8D92-933E542616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" name="Rectangle 407">
                  <a:extLst>
                    <a:ext uri="{FF2B5EF4-FFF2-40B4-BE49-F238E27FC236}">
                      <a16:creationId xmlns:a16="http://schemas.microsoft.com/office/drawing/2014/main" id="{13BEE944-D94A-4F30-8D00-AFA2146D19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" name="Freeform 408">
                  <a:extLst>
                    <a:ext uri="{FF2B5EF4-FFF2-40B4-BE49-F238E27FC236}">
                      <a16:creationId xmlns:a16="http://schemas.microsoft.com/office/drawing/2014/main" id="{29267677-B8C8-436C-B878-EF62D3DE4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" name="Freeform 409">
                  <a:extLst>
                    <a:ext uri="{FF2B5EF4-FFF2-40B4-BE49-F238E27FC236}">
                      <a16:creationId xmlns:a16="http://schemas.microsoft.com/office/drawing/2014/main" id="{568F6062-B2C5-4B15-B002-F3190AE91C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" name="Rectangle 410">
                  <a:extLst>
                    <a:ext uri="{FF2B5EF4-FFF2-40B4-BE49-F238E27FC236}">
                      <a16:creationId xmlns:a16="http://schemas.microsoft.com/office/drawing/2014/main" id="{DCACCC9C-47CE-4AEE-BF5A-0F2A6F3F79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" name="Rectangle 411">
                  <a:extLst>
                    <a:ext uri="{FF2B5EF4-FFF2-40B4-BE49-F238E27FC236}">
                      <a16:creationId xmlns:a16="http://schemas.microsoft.com/office/drawing/2014/main" id="{D53D6D16-7D00-4332-82EA-B48E613955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" name="Freeform 412">
                  <a:extLst>
                    <a:ext uri="{FF2B5EF4-FFF2-40B4-BE49-F238E27FC236}">
                      <a16:creationId xmlns:a16="http://schemas.microsoft.com/office/drawing/2014/main" id="{D5AA5D1D-1191-4FB9-B284-3292AB689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" name="Freeform 413">
                  <a:extLst>
                    <a:ext uri="{FF2B5EF4-FFF2-40B4-BE49-F238E27FC236}">
                      <a16:creationId xmlns:a16="http://schemas.microsoft.com/office/drawing/2014/main" id="{AA5BA83D-8D17-4B5E-A492-E53D32CAFD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" name="Freeform 414">
                  <a:extLst>
                    <a:ext uri="{FF2B5EF4-FFF2-40B4-BE49-F238E27FC236}">
                      <a16:creationId xmlns:a16="http://schemas.microsoft.com/office/drawing/2014/main" id="{E7AAD77A-5ACB-4E1B-BAAA-E5B6635BB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" name="Freeform 415">
                  <a:extLst>
                    <a:ext uri="{FF2B5EF4-FFF2-40B4-BE49-F238E27FC236}">
                      <a16:creationId xmlns:a16="http://schemas.microsoft.com/office/drawing/2014/main" id="{4CAEAF63-DF12-4E23-B25C-6A1CF982A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" name="Freeform 416">
                  <a:extLst>
                    <a:ext uri="{FF2B5EF4-FFF2-40B4-BE49-F238E27FC236}">
                      <a16:creationId xmlns:a16="http://schemas.microsoft.com/office/drawing/2014/main" id="{AAE8505F-5F0E-43BF-913C-8F4B2D6E2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" name="Freeform 417">
                  <a:extLst>
                    <a:ext uri="{FF2B5EF4-FFF2-40B4-BE49-F238E27FC236}">
                      <a16:creationId xmlns:a16="http://schemas.microsoft.com/office/drawing/2014/main" id="{62444DBB-D705-48A1-9851-15A5E6F38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" name="Freeform 418">
                  <a:extLst>
                    <a:ext uri="{FF2B5EF4-FFF2-40B4-BE49-F238E27FC236}">
                      <a16:creationId xmlns:a16="http://schemas.microsoft.com/office/drawing/2014/main" id="{D228B733-1698-4EAC-878B-D89A6836AA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" name="Freeform 419">
                  <a:extLst>
                    <a:ext uri="{FF2B5EF4-FFF2-40B4-BE49-F238E27FC236}">
                      <a16:creationId xmlns:a16="http://schemas.microsoft.com/office/drawing/2014/main" id="{2637121F-7590-4FEA-826F-B5243F4EC7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" name="Freeform 420">
                  <a:extLst>
                    <a:ext uri="{FF2B5EF4-FFF2-40B4-BE49-F238E27FC236}">
                      <a16:creationId xmlns:a16="http://schemas.microsoft.com/office/drawing/2014/main" id="{098AF921-334C-44EA-99B3-E431046A5C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" name="Freeform 421">
                  <a:extLst>
                    <a:ext uri="{FF2B5EF4-FFF2-40B4-BE49-F238E27FC236}">
                      <a16:creationId xmlns:a16="http://schemas.microsoft.com/office/drawing/2014/main" id="{9469BA86-2DDA-4B37-A07F-D49EEBB13C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" name="Freeform 422">
                  <a:extLst>
                    <a:ext uri="{FF2B5EF4-FFF2-40B4-BE49-F238E27FC236}">
                      <a16:creationId xmlns:a16="http://schemas.microsoft.com/office/drawing/2014/main" id="{6355EC27-F74D-4280-99BA-C468B96204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" name="Freeform 423">
                  <a:extLst>
                    <a:ext uri="{FF2B5EF4-FFF2-40B4-BE49-F238E27FC236}">
                      <a16:creationId xmlns:a16="http://schemas.microsoft.com/office/drawing/2014/main" id="{34BC1E6F-CEFA-4F11-8DAE-C15B395CA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" name="Freeform 424">
                  <a:extLst>
                    <a:ext uri="{FF2B5EF4-FFF2-40B4-BE49-F238E27FC236}">
                      <a16:creationId xmlns:a16="http://schemas.microsoft.com/office/drawing/2014/main" id="{81D1ACD3-5E40-4363-90BF-CBEFE1A71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" name="Freeform 425">
                  <a:extLst>
                    <a:ext uri="{FF2B5EF4-FFF2-40B4-BE49-F238E27FC236}">
                      <a16:creationId xmlns:a16="http://schemas.microsoft.com/office/drawing/2014/main" id="{69807506-D969-4F5E-9B26-D04BF0A05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" name="Freeform 426">
                  <a:extLst>
                    <a:ext uri="{FF2B5EF4-FFF2-40B4-BE49-F238E27FC236}">
                      <a16:creationId xmlns:a16="http://schemas.microsoft.com/office/drawing/2014/main" id="{AACA0449-2A50-45A5-91CC-440475BE6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" name="Freeform 427">
                  <a:extLst>
                    <a:ext uri="{FF2B5EF4-FFF2-40B4-BE49-F238E27FC236}">
                      <a16:creationId xmlns:a16="http://schemas.microsoft.com/office/drawing/2014/main" id="{48ED1BAE-FB25-4250-82D9-E85AB982A2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" name="Freeform 428">
                  <a:extLst>
                    <a:ext uri="{FF2B5EF4-FFF2-40B4-BE49-F238E27FC236}">
                      <a16:creationId xmlns:a16="http://schemas.microsoft.com/office/drawing/2014/main" id="{47B37B51-B593-404F-AB86-1EE5CAD0F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" name="Freeform 429">
                  <a:extLst>
                    <a:ext uri="{FF2B5EF4-FFF2-40B4-BE49-F238E27FC236}">
                      <a16:creationId xmlns:a16="http://schemas.microsoft.com/office/drawing/2014/main" id="{F3EED91B-54B7-4B1F-997F-47808A1067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" name="Freeform 430">
                  <a:extLst>
                    <a:ext uri="{FF2B5EF4-FFF2-40B4-BE49-F238E27FC236}">
                      <a16:creationId xmlns:a16="http://schemas.microsoft.com/office/drawing/2014/main" id="{8D34EB84-6B9A-4988-916E-C9B8E9B72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" name="Freeform 431">
                  <a:extLst>
                    <a:ext uri="{FF2B5EF4-FFF2-40B4-BE49-F238E27FC236}">
                      <a16:creationId xmlns:a16="http://schemas.microsoft.com/office/drawing/2014/main" id="{3ECEE42D-7EEF-4BF8-8789-6215C6C2A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" name="Freeform 432">
                  <a:extLst>
                    <a:ext uri="{FF2B5EF4-FFF2-40B4-BE49-F238E27FC236}">
                      <a16:creationId xmlns:a16="http://schemas.microsoft.com/office/drawing/2014/main" id="{135677FE-2988-41D7-B71A-4472CF2CC2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" name="Freeform 433">
                  <a:extLst>
                    <a:ext uri="{FF2B5EF4-FFF2-40B4-BE49-F238E27FC236}">
                      <a16:creationId xmlns:a16="http://schemas.microsoft.com/office/drawing/2014/main" id="{AA7F5ED9-9C24-4108-A9CC-20AB489FE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" name="Freeform 434">
                  <a:extLst>
                    <a:ext uri="{FF2B5EF4-FFF2-40B4-BE49-F238E27FC236}">
                      <a16:creationId xmlns:a16="http://schemas.microsoft.com/office/drawing/2014/main" id="{4D4900D9-1F1D-407A-B80E-25DDEDBCE1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" name="Freeform 435">
                  <a:extLst>
                    <a:ext uri="{FF2B5EF4-FFF2-40B4-BE49-F238E27FC236}">
                      <a16:creationId xmlns:a16="http://schemas.microsoft.com/office/drawing/2014/main" id="{F7C44DE8-70DC-4AC1-BF7A-CCF222916A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" name="Freeform 436">
                  <a:extLst>
                    <a:ext uri="{FF2B5EF4-FFF2-40B4-BE49-F238E27FC236}">
                      <a16:creationId xmlns:a16="http://schemas.microsoft.com/office/drawing/2014/main" id="{1764D26A-EEFF-4043-B13E-2B46653A4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" name="Freeform 437">
                  <a:extLst>
                    <a:ext uri="{FF2B5EF4-FFF2-40B4-BE49-F238E27FC236}">
                      <a16:creationId xmlns:a16="http://schemas.microsoft.com/office/drawing/2014/main" id="{BA9958A5-25BB-4333-A4FB-8A5D8BEE39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1" name="Freeform 438">
                  <a:extLst>
                    <a:ext uri="{FF2B5EF4-FFF2-40B4-BE49-F238E27FC236}">
                      <a16:creationId xmlns:a16="http://schemas.microsoft.com/office/drawing/2014/main" id="{E2957587-A5EA-4E71-9941-C131E535C4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2" name="Freeform 439">
                  <a:extLst>
                    <a:ext uri="{FF2B5EF4-FFF2-40B4-BE49-F238E27FC236}">
                      <a16:creationId xmlns:a16="http://schemas.microsoft.com/office/drawing/2014/main" id="{EF77A8AF-226E-406D-AC78-06A7564B79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" name="Freeform 440">
                  <a:extLst>
                    <a:ext uri="{FF2B5EF4-FFF2-40B4-BE49-F238E27FC236}">
                      <a16:creationId xmlns:a16="http://schemas.microsoft.com/office/drawing/2014/main" id="{5F941EE9-AFDC-432C-9DF7-6AC547E43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" name="Freeform 441">
                  <a:extLst>
                    <a:ext uri="{FF2B5EF4-FFF2-40B4-BE49-F238E27FC236}">
                      <a16:creationId xmlns:a16="http://schemas.microsoft.com/office/drawing/2014/main" id="{D9B9A07C-FFC2-4F3F-A70C-1500452ED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" name="Freeform 442">
                  <a:extLst>
                    <a:ext uri="{FF2B5EF4-FFF2-40B4-BE49-F238E27FC236}">
                      <a16:creationId xmlns:a16="http://schemas.microsoft.com/office/drawing/2014/main" id="{6AD557B3-A974-4100-8829-1F9071C433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" name="Freeform 443">
                  <a:extLst>
                    <a:ext uri="{FF2B5EF4-FFF2-40B4-BE49-F238E27FC236}">
                      <a16:creationId xmlns:a16="http://schemas.microsoft.com/office/drawing/2014/main" id="{24A58DBD-78B1-4201-9230-219A04EDA9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" name="Freeform 444">
                  <a:extLst>
                    <a:ext uri="{FF2B5EF4-FFF2-40B4-BE49-F238E27FC236}">
                      <a16:creationId xmlns:a16="http://schemas.microsoft.com/office/drawing/2014/main" id="{F8C366DB-B4E4-4844-8FD3-401A2C690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" name="Freeform 445">
                  <a:extLst>
                    <a:ext uri="{FF2B5EF4-FFF2-40B4-BE49-F238E27FC236}">
                      <a16:creationId xmlns:a16="http://schemas.microsoft.com/office/drawing/2014/main" id="{86E885D9-9C61-4216-B9EA-A6BCDFD82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" name="Freeform 446">
                  <a:extLst>
                    <a:ext uri="{FF2B5EF4-FFF2-40B4-BE49-F238E27FC236}">
                      <a16:creationId xmlns:a16="http://schemas.microsoft.com/office/drawing/2014/main" id="{84D68D20-B885-4DB7-B97D-4A2D30C41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" name="Freeform 447">
                  <a:extLst>
                    <a:ext uri="{FF2B5EF4-FFF2-40B4-BE49-F238E27FC236}">
                      <a16:creationId xmlns:a16="http://schemas.microsoft.com/office/drawing/2014/main" id="{80574B41-51EA-4A3A-AF33-9546FEFCA3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" name="Freeform 448">
                  <a:extLst>
                    <a:ext uri="{FF2B5EF4-FFF2-40B4-BE49-F238E27FC236}">
                      <a16:creationId xmlns:a16="http://schemas.microsoft.com/office/drawing/2014/main" id="{83268188-8280-497C-8DD8-7AC744223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" name="Freeform 449">
                  <a:extLst>
                    <a:ext uri="{FF2B5EF4-FFF2-40B4-BE49-F238E27FC236}">
                      <a16:creationId xmlns:a16="http://schemas.microsoft.com/office/drawing/2014/main" id="{3203E9C8-952F-48B8-B012-6B121851D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" name="Freeform 450">
                  <a:extLst>
                    <a:ext uri="{FF2B5EF4-FFF2-40B4-BE49-F238E27FC236}">
                      <a16:creationId xmlns:a16="http://schemas.microsoft.com/office/drawing/2014/main" id="{53FB1573-6325-4C30-87DB-986A6302B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" name="Freeform 451">
                  <a:extLst>
                    <a:ext uri="{FF2B5EF4-FFF2-40B4-BE49-F238E27FC236}">
                      <a16:creationId xmlns:a16="http://schemas.microsoft.com/office/drawing/2014/main" id="{BE6652AE-BD0C-4D2E-B0AE-2E6EC0D767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" name="Freeform 452">
                  <a:extLst>
                    <a:ext uri="{FF2B5EF4-FFF2-40B4-BE49-F238E27FC236}">
                      <a16:creationId xmlns:a16="http://schemas.microsoft.com/office/drawing/2014/main" id="{40308386-78FD-42D9-8DD4-1FEC71AFD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" name="Freeform 453">
                  <a:extLst>
                    <a:ext uri="{FF2B5EF4-FFF2-40B4-BE49-F238E27FC236}">
                      <a16:creationId xmlns:a16="http://schemas.microsoft.com/office/drawing/2014/main" id="{0483DB37-47AD-418A-9FA9-E4F5C7401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7" name="Freeform 454">
                  <a:extLst>
                    <a:ext uri="{FF2B5EF4-FFF2-40B4-BE49-F238E27FC236}">
                      <a16:creationId xmlns:a16="http://schemas.microsoft.com/office/drawing/2014/main" id="{7D1C9CC6-BBB7-46BE-BD93-46C1DAC8F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8" name="Freeform 455">
                  <a:extLst>
                    <a:ext uri="{FF2B5EF4-FFF2-40B4-BE49-F238E27FC236}">
                      <a16:creationId xmlns:a16="http://schemas.microsoft.com/office/drawing/2014/main" id="{FC71D30E-41B0-4982-886A-8BA6C24DF2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9" name="Freeform 456">
                  <a:extLst>
                    <a:ext uri="{FF2B5EF4-FFF2-40B4-BE49-F238E27FC236}">
                      <a16:creationId xmlns:a16="http://schemas.microsoft.com/office/drawing/2014/main" id="{833CBBBC-EA41-4628-9B1A-09A5A802C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0" name="Freeform 457">
                  <a:extLst>
                    <a:ext uri="{FF2B5EF4-FFF2-40B4-BE49-F238E27FC236}">
                      <a16:creationId xmlns:a16="http://schemas.microsoft.com/office/drawing/2014/main" id="{D26D9438-645E-4467-A98D-0E595D2CC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1" name="Freeform 458">
                  <a:extLst>
                    <a:ext uri="{FF2B5EF4-FFF2-40B4-BE49-F238E27FC236}">
                      <a16:creationId xmlns:a16="http://schemas.microsoft.com/office/drawing/2014/main" id="{B1F28331-C991-498F-91AA-71F885C79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2" name="Freeform 459">
                  <a:extLst>
                    <a:ext uri="{FF2B5EF4-FFF2-40B4-BE49-F238E27FC236}">
                      <a16:creationId xmlns:a16="http://schemas.microsoft.com/office/drawing/2014/main" id="{9F24091D-3ECF-454B-88D5-C8FA76A92A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3" name="Freeform 460">
                  <a:extLst>
                    <a:ext uri="{FF2B5EF4-FFF2-40B4-BE49-F238E27FC236}">
                      <a16:creationId xmlns:a16="http://schemas.microsoft.com/office/drawing/2014/main" id="{30C3D659-EBD9-4752-AC38-3891B5648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4" name="Freeform 461">
                  <a:extLst>
                    <a:ext uri="{FF2B5EF4-FFF2-40B4-BE49-F238E27FC236}">
                      <a16:creationId xmlns:a16="http://schemas.microsoft.com/office/drawing/2014/main" id="{D40E95E0-660B-45B4-B3A2-8C9A48FDF4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5" name="Freeform 462">
                  <a:extLst>
                    <a:ext uri="{FF2B5EF4-FFF2-40B4-BE49-F238E27FC236}">
                      <a16:creationId xmlns:a16="http://schemas.microsoft.com/office/drawing/2014/main" id="{EAFBAE4A-DE5C-4AE2-B518-1D2ECB7C2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6" name="Freeform 463">
                  <a:extLst>
                    <a:ext uri="{FF2B5EF4-FFF2-40B4-BE49-F238E27FC236}">
                      <a16:creationId xmlns:a16="http://schemas.microsoft.com/office/drawing/2014/main" id="{0C538A72-13D8-4FCC-89D2-D15DFABA07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7" name="Freeform 464">
                  <a:extLst>
                    <a:ext uri="{FF2B5EF4-FFF2-40B4-BE49-F238E27FC236}">
                      <a16:creationId xmlns:a16="http://schemas.microsoft.com/office/drawing/2014/main" id="{517D1CD3-5E67-4E72-9480-F36FE5A358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8" name="Freeform 465">
                  <a:extLst>
                    <a:ext uri="{FF2B5EF4-FFF2-40B4-BE49-F238E27FC236}">
                      <a16:creationId xmlns:a16="http://schemas.microsoft.com/office/drawing/2014/main" id="{E9AFC834-DD0C-4ACD-A74C-A5AB3809DD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99" name="Freeform 466">
                  <a:extLst>
                    <a:ext uri="{FF2B5EF4-FFF2-40B4-BE49-F238E27FC236}">
                      <a16:creationId xmlns:a16="http://schemas.microsoft.com/office/drawing/2014/main" id="{71C51821-25AA-47F0-BFFC-324051FD6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0" name="Freeform 467">
                  <a:extLst>
                    <a:ext uri="{FF2B5EF4-FFF2-40B4-BE49-F238E27FC236}">
                      <a16:creationId xmlns:a16="http://schemas.microsoft.com/office/drawing/2014/main" id="{222203FC-C831-4ACF-BC2A-6E6E2B50E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1" name="Freeform 468">
                  <a:extLst>
                    <a:ext uri="{FF2B5EF4-FFF2-40B4-BE49-F238E27FC236}">
                      <a16:creationId xmlns:a16="http://schemas.microsoft.com/office/drawing/2014/main" id="{4C8D8B63-3D9A-42C1-BA5C-BBF919B41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2" name="Freeform 469">
                  <a:extLst>
                    <a:ext uri="{FF2B5EF4-FFF2-40B4-BE49-F238E27FC236}">
                      <a16:creationId xmlns:a16="http://schemas.microsoft.com/office/drawing/2014/main" id="{30A92E07-3CFE-4065-8698-8B992B647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3" name="Freeform 470">
                  <a:extLst>
                    <a:ext uri="{FF2B5EF4-FFF2-40B4-BE49-F238E27FC236}">
                      <a16:creationId xmlns:a16="http://schemas.microsoft.com/office/drawing/2014/main" id="{D91C562A-EF31-4FE7-A8FD-1AD61D308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4" name="Freeform 471">
                  <a:extLst>
                    <a:ext uri="{FF2B5EF4-FFF2-40B4-BE49-F238E27FC236}">
                      <a16:creationId xmlns:a16="http://schemas.microsoft.com/office/drawing/2014/main" id="{36313927-A643-4C9E-9C4A-C88B0BB5D9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5" name="Freeform 472">
                  <a:extLst>
                    <a:ext uri="{FF2B5EF4-FFF2-40B4-BE49-F238E27FC236}">
                      <a16:creationId xmlns:a16="http://schemas.microsoft.com/office/drawing/2014/main" id="{432016D3-C7CB-4E84-BBF3-F74E649125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6" name="Freeform 473">
                  <a:extLst>
                    <a:ext uri="{FF2B5EF4-FFF2-40B4-BE49-F238E27FC236}">
                      <a16:creationId xmlns:a16="http://schemas.microsoft.com/office/drawing/2014/main" id="{A586D041-575A-4425-8018-89858CD3E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7" name="Freeform 474">
                  <a:extLst>
                    <a:ext uri="{FF2B5EF4-FFF2-40B4-BE49-F238E27FC236}">
                      <a16:creationId xmlns:a16="http://schemas.microsoft.com/office/drawing/2014/main" id="{4CF94801-5CA9-46B6-9E2E-FE5BA4A5BA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8" name="Freeform 475">
                  <a:extLst>
                    <a:ext uri="{FF2B5EF4-FFF2-40B4-BE49-F238E27FC236}">
                      <a16:creationId xmlns:a16="http://schemas.microsoft.com/office/drawing/2014/main" id="{E0EC95BE-1524-4D18-8067-2E4A441ED1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09" name="Freeform 476">
                  <a:extLst>
                    <a:ext uri="{FF2B5EF4-FFF2-40B4-BE49-F238E27FC236}">
                      <a16:creationId xmlns:a16="http://schemas.microsoft.com/office/drawing/2014/main" id="{F5CFFDBA-32E1-4685-966B-811A491686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0" name="Freeform 477">
                  <a:extLst>
                    <a:ext uri="{FF2B5EF4-FFF2-40B4-BE49-F238E27FC236}">
                      <a16:creationId xmlns:a16="http://schemas.microsoft.com/office/drawing/2014/main" id="{49F73089-E638-43A3-B2AB-1C101E840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1" name="Freeform 478">
                  <a:extLst>
                    <a:ext uri="{FF2B5EF4-FFF2-40B4-BE49-F238E27FC236}">
                      <a16:creationId xmlns:a16="http://schemas.microsoft.com/office/drawing/2014/main" id="{AB97D734-2362-40FE-99DE-B2CD418D62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2" name="Freeform 479">
                  <a:extLst>
                    <a:ext uri="{FF2B5EF4-FFF2-40B4-BE49-F238E27FC236}">
                      <a16:creationId xmlns:a16="http://schemas.microsoft.com/office/drawing/2014/main" id="{EAEC57B5-1676-47B7-B2E3-3D6C6C7BF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3" name="Freeform 480">
                  <a:extLst>
                    <a:ext uri="{FF2B5EF4-FFF2-40B4-BE49-F238E27FC236}">
                      <a16:creationId xmlns:a16="http://schemas.microsoft.com/office/drawing/2014/main" id="{93A1F92E-EAB2-46F1-A452-90A17ECA7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4" name="Freeform 481">
                  <a:extLst>
                    <a:ext uri="{FF2B5EF4-FFF2-40B4-BE49-F238E27FC236}">
                      <a16:creationId xmlns:a16="http://schemas.microsoft.com/office/drawing/2014/main" id="{FB5C8E13-F4BB-4DAF-BD65-46A787553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5" name="Freeform 482">
                  <a:extLst>
                    <a:ext uri="{FF2B5EF4-FFF2-40B4-BE49-F238E27FC236}">
                      <a16:creationId xmlns:a16="http://schemas.microsoft.com/office/drawing/2014/main" id="{19969D61-CAB6-47FD-99BD-5647647DFA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6" name="Freeform 483">
                  <a:extLst>
                    <a:ext uri="{FF2B5EF4-FFF2-40B4-BE49-F238E27FC236}">
                      <a16:creationId xmlns:a16="http://schemas.microsoft.com/office/drawing/2014/main" id="{07A88670-146B-4891-8463-46DB8904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7" name="Freeform 484">
                  <a:extLst>
                    <a:ext uri="{FF2B5EF4-FFF2-40B4-BE49-F238E27FC236}">
                      <a16:creationId xmlns:a16="http://schemas.microsoft.com/office/drawing/2014/main" id="{D05C6BCC-A86B-46E3-AA89-694DF40D3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8" name="Freeform 485">
                  <a:extLst>
                    <a:ext uri="{FF2B5EF4-FFF2-40B4-BE49-F238E27FC236}">
                      <a16:creationId xmlns:a16="http://schemas.microsoft.com/office/drawing/2014/main" id="{D955DD23-1615-4F22-9B34-526B2DF2F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19" name="Freeform 486">
                  <a:extLst>
                    <a:ext uri="{FF2B5EF4-FFF2-40B4-BE49-F238E27FC236}">
                      <a16:creationId xmlns:a16="http://schemas.microsoft.com/office/drawing/2014/main" id="{9EFA08FD-3344-4EF6-8757-7A287B0C9D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0" name="Freeform 487">
                  <a:extLst>
                    <a:ext uri="{FF2B5EF4-FFF2-40B4-BE49-F238E27FC236}">
                      <a16:creationId xmlns:a16="http://schemas.microsoft.com/office/drawing/2014/main" id="{340DA94F-74FA-45BC-AD38-D1A53BF2C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1" name="Freeform 488">
                  <a:extLst>
                    <a:ext uri="{FF2B5EF4-FFF2-40B4-BE49-F238E27FC236}">
                      <a16:creationId xmlns:a16="http://schemas.microsoft.com/office/drawing/2014/main" id="{B6D6A4BB-C3BB-47C2-829B-74F105491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2" name="Freeform 489">
                  <a:extLst>
                    <a:ext uri="{FF2B5EF4-FFF2-40B4-BE49-F238E27FC236}">
                      <a16:creationId xmlns:a16="http://schemas.microsoft.com/office/drawing/2014/main" id="{1AB1F83B-8314-4F32-9950-A4BDF79915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3" name="Freeform 490">
                  <a:extLst>
                    <a:ext uri="{FF2B5EF4-FFF2-40B4-BE49-F238E27FC236}">
                      <a16:creationId xmlns:a16="http://schemas.microsoft.com/office/drawing/2014/main" id="{620F4EF6-9F85-47DB-9432-6786B0493F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4" name="Freeform 491">
                  <a:extLst>
                    <a:ext uri="{FF2B5EF4-FFF2-40B4-BE49-F238E27FC236}">
                      <a16:creationId xmlns:a16="http://schemas.microsoft.com/office/drawing/2014/main" id="{F7388B2C-1AB6-4484-8135-92092E4C94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5" name="Freeform 492">
                  <a:extLst>
                    <a:ext uri="{FF2B5EF4-FFF2-40B4-BE49-F238E27FC236}">
                      <a16:creationId xmlns:a16="http://schemas.microsoft.com/office/drawing/2014/main" id="{FD98EE2F-17AF-4717-82FF-17759CDBD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6" name="Freeform 493">
                  <a:extLst>
                    <a:ext uri="{FF2B5EF4-FFF2-40B4-BE49-F238E27FC236}">
                      <a16:creationId xmlns:a16="http://schemas.microsoft.com/office/drawing/2014/main" id="{004A9482-B120-4E17-97E8-6F38268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7" name="Freeform 494">
                  <a:extLst>
                    <a:ext uri="{FF2B5EF4-FFF2-40B4-BE49-F238E27FC236}">
                      <a16:creationId xmlns:a16="http://schemas.microsoft.com/office/drawing/2014/main" id="{374596DA-0D28-4588-A2AB-6902B2ED0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8" name="Freeform 495">
                  <a:extLst>
                    <a:ext uri="{FF2B5EF4-FFF2-40B4-BE49-F238E27FC236}">
                      <a16:creationId xmlns:a16="http://schemas.microsoft.com/office/drawing/2014/main" id="{6A24469A-E9E2-4A32-AFB6-3C4B6AB721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29" name="Freeform 496">
                  <a:extLst>
                    <a:ext uri="{FF2B5EF4-FFF2-40B4-BE49-F238E27FC236}">
                      <a16:creationId xmlns:a16="http://schemas.microsoft.com/office/drawing/2014/main" id="{8F4FE575-CED9-4D37-9EE8-8CD933924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0" name="Freeform 497">
                  <a:extLst>
                    <a:ext uri="{FF2B5EF4-FFF2-40B4-BE49-F238E27FC236}">
                      <a16:creationId xmlns:a16="http://schemas.microsoft.com/office/drawing/2014/main" id="{746EAE35-B000-4B5C-97DD-A00653127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1" name="Freeform 498">
                  <a:extLst>
                    <a:ext uri="{FF2B5EF4-FFF2-40B4-BE49-F238E27FC236}">
                      <a16:creationId xmlns:a16="http://schemas.microsoft.com/office/drawing/2014/main" id="{BDAF7C64-CC67-499F-B5EF-461158FA21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2" name="Freeform 499">
                  <a:extLst>
                    <a:ext uri="{FF2B5EF4-FFF2-40B4-BE49-F238E27FC236}">
                      <a16:creationId xmlns:a16="http://schemas.microsoft.com/office/drawing/2014/main" id="{4C58589A-EA36-4A87-8EC3-5618A55D3A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3" name="Freeform 500">
                  <a:extLst>
                    <a:ext uri="{FF2B5EF4-FFF2-40B4-BE49-F238E27FC236}">
                      <a16:creationId xmlns:a16="http://schemas.microsoft.com/office/drawing/2014/main" id="{642B8DB9-0A9B-4018-B71F-1AA24F0C6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4" name="Freeform 501">
                  <a:extLst>
                    <a:ext uri="{FF2B5EF4-FFF2-40B4-BE49-F238E27FC236}">
                      <a16:creationId xmlns:a16="http://schemas.microsoft.com/office/drawing/2014/main" id="{01CA8892-AA28-43C4-9C2D-C03A86ACA2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5" name="Freeform 502">
                  <a:extLst>
                    <a:ext uri="{FF2B5EF4-FFF2-40B4-BE49-F238E27FC236}">
                      <a16:creationId xmlns:a16="http://schemas.microsoft.com/office/drawing/2014/main" id="{10DFA279-5CC3-4385-AD13-C24575D0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6" name="Freeform 503">
                  <a:extLst>
                    <a:ext uri="{FF2B5EF4-FFF2-40B4-BE49-F238E27FC236}">
                      <a16:creationId xmlns:a16="http://schemas.microsoft.com/office/drawing/2014/main" id="{ED1EE4CD-2D43-49D6-AE32-3DD5D3278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7" name="Freeform 504">
                  <a:extLst>
                    <a:ext uri="{FF2B5EF4-FFF2-40B4-BE49-F238E27FC236}">
                      <a16:creationId xmlns:a16="http://schemas.microsoft.com/office/drawing/2014/main" id="{D7BA3EAB-92EA-4090-840F-F3A5CEEF1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8" name="Freeform 505">
                  <a:extLst>
                    <a:ext uri="{FF2B5EF4-FFF2-40B4-BE49-F238E27FC236}">
                      <a16:creationId xmlns:a16="http://schemas.microsoft.com/office/drawing/2014/main" id="{E4492B5A-0C34-4557-97CF-CCA313428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39" name="Freeform 506">
                  <a:extLst>
                    <a:ext uri="{FF2B5EF4-FFF2-40B4-BE49-F238E27FC236}">
                      <a16:creationId xmlns:a16="http://schemas.microsoft.com/office/drawing/2014/main" id="{C3F3390B-368E-4FCC-8F04-5D4024BD5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0" name="Freeform 507">
                  <a:extLst>
                    <a:ext uri="{FF2B5EF4-FFF2-40B4-BE49-F238E27FC236}">
                      <a16:creationId xmlns:a16="http://schemas.microsoft.com/office/drawing/2014/main" id="{7A1CE8CC-4425-482B-AEF9-5ACB820EA7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1" name="Freeform 508">
                  <a:extLst>
                    <a:ext uri="{FF2B5EF4-FFF2-40B4-BE49-F238E27FC236}">
                      <a16:creationId xmlns:a16="http://schemas.microsoft.com/office/drawing/2014/main" id="{4A64C247-15EE-43CE-9E4F-2BBBAA9FA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2" name="Freeform 509">
                  <a:extLst>
                    <a:ext uri="{FF2B5EF4-FFF2-40B4-BE49-F238E27FC236}">
                      <a16:creationId xmlns:a16="http://schemas.microsoft.com/office/drawing/2014/main" id="{08858EBC-52AA-4BD7-91B5-9066DBA2E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3" name="Freeform 510">
                  <a:extLst>
                    <a:ext uri="{FF2B5EF4-FFF2-40B4-BE49-F238E27FC236}">
                      <a16:creationId xmlns:a16="http://schemas.microsoft.com/office/drawing/2014/main" id="{04B0CF54-0C7C-4D58-B49D-DF176FBCFE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4" name="Freeform 511">
                  <a:extLst>
                    <a:ext uri="{FF2B5EF4-FFF2-40B4-BE49-F238E27FC236}">
                      <a16:creationId xmlns:a16="http://schemas.microsoft.com/office/drawing/2014/main" id="{A83295CA-C8D3-4259-95F2-FA9E48CD90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5" name="Freeform 512">
                  <a:extLst>
                    <a:ext uri="{FF2B5EF4-FFF2-40B4-BE49-F238E27FC236}">
                      <a16:creationId xmlns:a16="http://schemas.microsoft.com/office/drawing/2014/main" id="{376D6DFD-2D07-4C0B-BC5B-2B63361CE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6" name="Freeform 513">
                  <a:extLst>
                    <a:ext uri="{FF2B5EF4-FFF2-40B4-BE49-F238E27FC236}">
                      <a16:creationId xmlns:a16="http://schemas.microsoft.com/office/drawing/2014/main" id="{3674E369-BF98-440B-803B-BD2A8C9363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" name="Freeform 514">
                  <a:extLst>
                    <a:ext uri="{FF2B5EF4-FFF2-40B4-BE49-F238E27FC236}">
                      <a16:creationId xmlns:a16="http://schemas.microsoft.com/office/drawing/2014/main" id="{04237726-BE83-4B91-9F26-6A7B9068E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8" name="Freeform 515">
                  <a:extLst>
                    <a:ext uri="{FF2B5EF4-FFF2-40B4-BE49-F238E27FC236}">
                      <a16:creationId xmlns:a16="http://schemas.microsoft.com/office/drawing/2014/main" id="{DA40F3AE-B41D-42A7-B4F4-FFF149D75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" name="Freeform 516">
                  <a:extLst>
                    <a:ext uri="{FF2B5EF4-FFF2-40B4-BE49-F238E27FC236}">
                      <a16:creationId xmlns:a16="http://schemas.microsoft.com/office/drawing/2014/main" id="{ED5CA201-8257-4516-A4C5-6C72B0C2D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0" name="Freeform 517">
                  <a:extLst>
                    <a:ext uri="{FF2B5EF4-FFF2-40B4-BE49-F238E27FC236}">
                      <a16:creationId xmlns:a16="http://schemas.microsoft.com/office/drawing/2014/main" id="{23B15145-0764-4B08-BBD9-EE0E7AC3C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" name="Freeform 518">
                  <a:extLst>
                    <a:ext uri="{FF2B5EF4-FFF2-40B4-BE49-F238E27FC236}">
                      <a16:creationId xmlns:a16="http://schemas.microsoft.com/office/drawing/2014/main" id="{F879EFFB-E42C-4A11-BFC1-D50BC07E0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" name="Freeform 519">
                  <a:extLst>
                    <a:ext uri="{FF2B5EF4-FFF2-40B4-BE49-F238E27FC236}">
                      <a16:creationId xmlns:a16="http://schemas.microsoft.com/office/drawing/2014/main" id="{188B84F4-B9C5-4B63-B610-0A37FC14A2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" name="Freeform 520">
                  <a:extLst>
                    <a:ext uri="{FF2B5EF4-FFF2-40B4-BE49-F238E27FC236}">
                      <a16:creationId xmlns:a16="http://schemas.microsoft.com/office/drawing/2014/main" id="{64760588-B145-4F2E-9EFC-879F17D8C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" name="Freeform 521">
                  <a:extLst>
                    <a:ext uri="{FF2B5EF4-FFF2-40B4-BE49-F238E27FC236}">
                      <a16:creationId xmlns:a16="http://schemas.microsoft.com/office/drawing/2014/main" id="{D9B20E0B-D9A0-431B-8CDE-97E967954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52" name="Group 522">
                <a:extLst>
                  <a:ext uri="{FF2B5EF4-FFF2-40B4-BE49-F238E27FC236}">
                    <a16:creationId xmlns:a16="http://schemas.microsoft.com/office/drawing/2014/main" id="{E842D943-FABC-4651-AB8B-F6003B6B38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42" y="1333"/>
                <a:ext cx="145" cy="50"/>
                <a:chOff x="4502" y="1333"/>
                <a:chExt cx="145" cy="50"/>
              </a:xfrm>
            </p:grpSpPr>
            <p:sp>
              <p:nvSpPr>
                <p:cNvPr id="5655" name="Freeform 523">
                  <a:extLst>
                    <a:ext uri="{FF2B5EF4-FFF2-40B4-BE49-F238E27FC236}">
                      <a16:creationId xmlns:a16="http://schemas.microsoft.com/office/drawing/2014/main" id="{B85D8CB9-2E9E-43AB-92AF-98A6BA6D6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" name="Freeform 524">
                  <a:extLst>
                    <a:ext uri="{FF2B5EF4-FFF2-40B4-BE49-F238E27FC236}">
                      <a16:creationId xmlns:a16="http://schemas.microsoft.com/office/drawing/2014/main" id="{C9152FD2-DA88-4C45-8312-F93A0461B5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" name="Freeform 525">
                  <a:extLst>
                    <a:ext uri="{FF2B5EF4-FFF2-40B4-BE49-F238E27FC236}">
                      <a16:creationId xmlns:a16="http://schemas.microsoft.com/office/drawing/2014/main" id="{EFD4EE9C-ED62-485C-9185-5AB9BEA11E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" name="Freeform 526">
                  <a:extLst>
                    <a:ext uri="{FF2B5EF4-FFF2-40B4-BE49-F238E27FC236}">
                      <a16:creationId xmlns:a16="http://schemas.microsoft.com/office/drawing/2014/main" id="{AEE0DCCB-C2BA-4FAD-8123-00E49F7825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" name="Freeform 527">
                  <a:extLst>
                    <a:ext uri="{FF2B5EF4-FFF2-40B4-BE49-F238E27FC236}">
                      <a16:creationId xmlns:a16="http://schemas.microsoft.com/office/drawing/2014/main" id="{C235A6C0-B298-4F70-A54C-25089F2F2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" name="Freeform 528">
                  <a:extLst>
                    <a:ext uri="{FF2B5EF4-FFF2-40B4-BE49-F238E27FC236}">
                      <a16:creationId xmlns:a16="http://schemas.microsoft.com/office/drawing/2014/main" id="{7BE7984B-0CA5-40BE-9452-F19ADCDFEF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" name="Freeform 529">
                  <a:extLst>
                    <a:ext uri="{FF2B5EF4-FFF2-40B4-BE49-F238E27FC236}">
                      <a16:creationId xmlns:a16="http://schemas.microsoft.com/office/drawing/2014/main" id="{E725959B-3CBD-46FD-AF53-D79A59109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" name="Freeform 530">
                  <a:extLst>
                    <a:ext uri="{FF2B5EF4-FFF2-40B4-BE49-F238E27FC236}">
                      <a16:creationId xmlns:a16="http://schemas.microsoft.com/office/drawing/2014/main" id="{3716E5F2-1AD4-4000-9158-97F0F34757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" name="Freeform 531">
                  <a:extLst>
                    <a:ext uri="{FF2B5EF4-FFF2-40B4-BE49-F238E27FC236}">
                      <a16:creationId xmlns:a16="http://schemas.microsoft.com/office/drawing/2014/main" id="{DDE7FDB0-0DE5-4C07-B16A-6D3D3530F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" name="Freeform 532">
                  <a:extLst>
                    <a:ext uri="{FF2B5EF4-FFF2-40B4-BE49-F238E27FC236}">
                      <a16:creationId xmlns:a16="http://schemas.microsoft.com/office/drawing/2014/main" id="{8D88218D-677E-4D2E-876A-56A778FBFF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" name="Freeform 533">
                  <a:extLst>
                    <a:ext uri="{FF2B5EF4-FFF2-40B4-BE49-F238E27FC236}">
                      <a16:creationId xmlns:a16="http://schemas.microsoft.com/office/drawing/2014/main" id="{C16C3677-6D8D-41EF-A267-361BB05EA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" name="Freeform 534">
                  <a:extLst>
                    <a:ext uri="{FF2B5EF4-FFF2-40B4-BE49-F238E27FC236}">
                      <a16:creationId xmlns:a16="http://schemas.microsoft.com/office/drawing/2014/main" id="{18FA8AA5-3545-49BD-8999-979F71FC4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" name="Freeform 535">
                  <a:extLst>
                    <a:ext uri="{FF2B5EF4-FFF2-40B4-BE49-F238E27FC236}">
                      <a16:creationId xmlns:a16="http://schemas.microsoft.com/office/drawing/2014/main" id="{BD80B501-4A03-44C2-AEE2-426E9DDD1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" name="Freeform 536">
                  <a:extLst>
                    <a:ext uri="{FF2B5EF4-FFF2-40B4-BE49-F238E27FC236}">
                      <a16:creationId xmlns:a16="http://schemas.microsoft.com/office/drawing/2014/main" id="{A7B861D5-B2DB-4401-873A-463BAB78E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" name="Freeform 537">
                  <a:extLst>
                    <a:ext uri="{FF2B5EF4-FFF2-40B4-BE49-F238E27FC236}">
                      <a16:creationId xmlns:a16="http://schemas.microsoft.com/office/drawing/2014/main" id="{A6E16C32-0141-4F72-9AF2-A32EE2275E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" name="Freeform 538">
                  <a:extLst>
                    <a:ext uri="{FF2B5EF4-FFF2-40B4-BE49-F238E27FC236}">
                      <a16:creationId xmlns:a16="http://schemas.microsoft.com/office/drawing/2014/main" id="{F45084B5-4922-495A-BBC3-229B670A7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" name="Freeform 539">
                  <a:extLst>
                    <a:ext uri="{FF2B5EF4-FFF2-40B4-BE49-F238E27FC236}">
                      <a16:creationId xmlns:a16="http://schemas.microsoft.com/office/drawing/2014/main" id="{ABB13197-324A-4EEE-9A38-154509771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" name="Freeform 540">
                  <a:extLst>
                    <a:ext uri="{FF2B5EF4-FFF2-40B4-BE49-F238E27FC236}">
                      <a16:creationId xmlns:a16="http://schemas.microsoft.com/office/drawing/2014/main" id="{2E378E88-C9E3-4162-A104-2B298071A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" name="Freeform 541">
                  <a:extLst>
                    <a:ext uri="{FF2B5EF4-FFF2-40B4-BE49-F238E27FC236}">
                      <a16:creationId xmlns:a16="http://schemas.microsoft.com/office/drawing/2014/main" id="{27C8C1D8-74AF-4491-91FC-F9A763A3B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" name="Freeform 542">
                  <a:extLst>
                    <a:ext uri="{FF2B5EF4-FFF2-40B4-BE49-F238E27FC236}">
                      <a16:creationId xmlns:a16="http://schemas.microsoft.com/office/drawing/2014/main" id="{0A43E0E3-5867-4998-9DC1-852FABE9A1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" name="Freeform 543">
                  <a:extLst>
                    <a:ext uri="{FF2B5EF4-FFF2-40B4-BE49-F238E27FC236}">
                      <a16:creationId xmlns:a16="http://schemas.microsoft.com/office/drawing/2014/main" id="{29DF903F-94E4-463B-944B-25A634395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" name="Freeform 544">
                  <a:extLst>
                    <a:ext uri="{FF2B5EF4-FFF2-40B4-BE49-F238E27FC236}">
                      <a16:creationId xmlns:a16="http://schemas.microsoft.com/office/drawing/2014/main" id="{83BD0B35-D023-4EB5-8C7F-F07911CFC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" name="Freeform 545">
                  <a:extLst>
                    <a:ext uri="{FF2B5EF4-FFF2-40B4-BE49-F238E27FC236}">
                      <a16:creationId xmlns:a16="http://schemas.microsoft.com/office/drawing/2014/main" id="{45CF5C52-B627-409F-B63D-CAB1B6DFC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" name="Freeform 546">
                  <a:extLst>
                    <a:ext uri="{FF2B5EF4-FFF2-40B4-BE49-F238E27FC236}">
                      <a16:creationId xmlns:a16="http://schemas.microsoft.com/office/drawing/2014/main" id="{62733629-3573-4DA5-B5C4-980D1AF3BB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" name="Freeform 547">
                  <a:extLst>
                    <a:ext uri="{FF2B5EF4-FFF2-40B4-BE49-F238E27FC236}">
                      <a16:creationId xmlns:a16="http://schemas.microsoft.com/office/drawing/2014/main" id="{DC718291-2F9A-42A2-A07B-C56AC9386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" name="Freeform 548">
                  <a:extLst>
                    <a:ext uri="{FF2B5EF4-FFF2-40B4-BE49-F238E27FC236}">
                      <a16:creationId xmlns:a16="http://schemas.microsoft.com/office/drawing/2014/main" id="{EF78A8C4-11E7-42FE-89C8-54F0DFEB5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" name="Freeform 549">
                  <a:extLst>
                    <a:ext uri="{FF2B5EF4-FFF2-40B4-BE49-F238E27FC236}">
                      <a16:creationId xmlns:a16="http://schemas.microsoft.com/office/drawing/2014/main" id="{B57A4E78-7C41-47F1-9E40-46BB3B51E3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" name="Freeform 550">
                  <a:extLst>
                    <a:ext uri="{FF2B5EF4-FFF2-40B4-BE49-F238E27FC236}">
                      <a16:creationId xmlns:a16="http://schemas.microsoft.com/office/drawing/2014/main" id="{42C7B35F-BC4F-412F-AD13-684EDED96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" name="Freeform 551">
                  <a:extLst>
                    <a:ext uri="{FF2B5EF4-FFF2-40B4-BE49-F238E27FC236}">
                      <a16:creationId xmlns:a16="http://schemas.microsoft.com/office/drawing/2014/main" id="{9261FD26-5330-478D-8B02-E1EA6A3F85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" name="Freeform 552">
                  <a:extLst>
                    <a:ext uri="{FF2B5EF4-FFF2-40B4-BE49-F238E27FC236}">
                      <a16:creationId xmlns:a16="http://schemas.microsoft.com/office/drawing/2014/main" id="{DC3EE11D-51EF-4722-8203-F313A1164C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" name="Freeform 553">
                  <a:extLst>
                    <a:ext uri="{FF2B5EF4-FFF2-40B4-BE49-F238E27FC236}">
                      <a16:creationId xmlns:a16="http://schemas.microsoft.com/office/drawing/2014/main" id="{21EB2E83-6DE1-4252-90A4-6BCE32DFE8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" name="Freeform 554">
                  <a:extLst>
                    <a:ext uri="{FF2B5EF4-FFF2-40B4-BE49-F238E27FC236}">
                      <a16:creationId xmlns:a16="http://schemas.microsoft.com/office/drawing/2014/main" id="{D220E652-BE65-45D8-9C2A-D65E7CC37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" name="Freeform 555">
                  <a:extLst>
                    <a:ext uri="{FF2B5EF4-FFF2-40B4-BE49-F238E27FC236}">
                      <a16:creationId xmlns:a16="http://schemas.microsoft.com/office/drawing/2014/main" id="{AC72A203-4DCC-40FA-BFFD-B43FA7FF6B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" name="Freeform 556">
                  <a:extLst>
                    <a:ext uri="{FF2B5EF4-FFF2-40B4-BE49-F238E27FC236}">
                      <a16:creationId xmlns:a16="http://schemas.microsoft.com/office/drawing/2014/main" id="{21583186-91FF-4E63-B69D-4A66181EE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" name="Freeform 557">
                  <a:extLst>
                    <a:ext uri="{FF2B5EF4-FFF2-40B4-BE49-F238E27FC236}">
                      <a16:creationId xmlns:a16="http://schemas.microsoft.com/office/drawing/2014/main" id="{D0934751-DD3B-402B-A6F5-E91A3CA72C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" name="Freeform 558">
                  <a:extLst>
                    <a:ext uri="{FF2B5EF4-FFF2-40B4-BE49-F238E27FC236}">
                      <a16:creationId xmlns:a16="http://schemas.microsoft.com/office/drawing/2014/main" id="{061ADF04-0DFC-4301-B766-A93474207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" name="Freeform 559">
                  <a:extLst>
                    <a:ext uri="{FF2B5EF4-FFF2-40B4-BE49-F238E27FC236}">
                      <a16:creationId xmlns:a16="http://schemas.microsoft.com/office/drawing/2014/main" id="{20A630A5-85B8-4223-8F24-6EF17E6597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" name="Freeform 560">
                  <a:extLst>
                    <a:ext uri="{FF2B5EF4-FFF2-40B4-BE49-F238E27FC236}">
                      <a16:creationId xmlns:a16="http://schemas.microsoft.com/office/drawing/2014/main" id="{1618366A-8FB8-4EBD-AEE8-EA8D219D27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" name="Freeform 561">
                  <a:extLst>
                    <a:ext uri="{FF2B5EF4-FFF2-40B4-BE49-F238E27FC236}">
                      <a16:creationId xmlns:a16="http://schemas.microsoft.com/office/drawing/2014/main" id="{33FF3862-272F-4B2C-BE4A-9ABCF884A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" name="Freeform 562">
                  <a:extLst>
                    <a:ext uri="{FF2B5EF4-FFF2-40B4-BE49-F238E27FC236}">
                      <a16:creationId xmlns:a16="http://schemas.microsoft.com/office/drawing/2014/main" id="{B3430BAC-E28B-45AB-82B3-01AA05821E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" name="Freeform 563">
                  <a:extLst>
                    <a:ext uri="{FF2B5EF4-FFF2-40B4-BE49-F238E27FC236}">
                      <a16:creationId xmlns:a16="http://schemas.microsoft.com/office/drawing/2014/main" id="{E646A4CF-2045-4938-90E1-610D0D005B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" name="Freeform 564">
                  <a:extLst>
                    <a:ext uri="{FF2B5EF4-FFF2-40B4-BE49-F238E27FC236}">
                      <a16:creationId xmlns:a16="http://schemas.microsoft.com/office/drawing/2014/main" id="{4E511312-5ADB-4862-8E24-79C22562F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" name="Freeform 565">
                  <a:extLst>
                    <a:ext uri="{FF2B5EF4-FFF2-40B4-BE49-F238E27FC236}">
                      <a16:creationId xmlns:a16="http://schemas.microsoft.com/office/drawing/2014/main" id="{79DDAC43-BA7E-49E0-ACBD-E166DBCCE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" name="Freeform 566">
                  <a:extLst>
                    <a:ext uri="{FF2B5EF4-FFF2-40B4-BE49-F238E27FC236}">
                      <a16:creationId xmlns:a16="http://schemas.microsoft.com/office/drawing/2014/main" id="{C5819035-147D-4F2B-8D77-06F7491F9A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" name="Freeform 567">
                  <a:extLst>
                    <a:ext uri="{FF2B5EF4-FFF2-40B4-BE49-F238E27FC236}">
                      <a16:creationId xmlns:a16="http://schemas.microsoft.com/office/drawing/2014/main" id="{FF81A3C0-A7BD-4DA1-B3D1-ED25FA2CB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" name="Freeform 568">
                  <a:extLst>
                    <a:ext uri="{FF2B5EF4-FFF2-40B4-BE49-F238E27FC236}">
                      <a16:creationId xmlns:a16="http://schemas.microsoft.com/office/drawing/2014/main" id="{71A03C6F-3344-420C-91E0-7F0D8CE05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" name="Freeform 569">
                  <a:extLst>
                    <a:ext uri="{FF2B5EF4-FFF2-40B4-BE49-F238E27FC236}">
                      <a16:creationId xmlns:a16="http://schemas.microsoft.com/office/drawing/2014/main" id="{5E16456C-32BE-4B8E-BA80-5E3E45C91C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" name="Freeform 570">
                  <a:extLst>
                    <a:ext uri="{FF2B5EF4-FFF2-40B4-BE49-F238E27FC236}">
                      <a16:creationId xmlns:a16="http://schemas.microsoft.com/office/drawing/2014/main" id="{12753216-1D3C-4689-A327-E3904B359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" name="Freeform 571">
                  <a:extLst>
                    <a:ext uri="{FF2B5EF4-FFF2-40B4-BE49-F238E27FC236}">
                      <a16:creationId xmlns:a16="http://schemas.microsoft.com/office/drawing/2014/main" id="{C859908F-0981-48B7-8E2C-70549DF3C7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" name="Freeform 572">
                  <a:extLst>
                    <a:ext uri="{FF2B5EF4-FFF2-40B4-BE49-F238E27FC236}">
                      <a16:creationId xmlns:a16="http://schemas.microsoft.com/office/drawing/2014/main" id="{EBFF9E1F-708A-49A6-AB78-FF3390FEC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" name="Freeform 573">
                  <a:extLst>
                    <a:ext uri="{FF2B5EF4-FFF2-40B4-BE49-F238E27FC236}">
                      <a16:creationId xmlns:a16="http://schemas.microsoft.com/office/drawing/2014/main" id="{8E06CFC9-D8FA-464D-ABB1-039FAB30E9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" name="Freeform 574">
                  <a:extLst>
                    <a:ext uri="{FF2B5EF4-FFF2-40B4-BE49-F238E27FC236}">
                      <a16:creationId xmlns:a16="http://schemas.microsoft.com/office/drawing/2014/main" id="{7A02700B-ED33-43C2-B48E-D18821271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" name="Freeform 575">
                  <a:extLst>
                    <a:ext uri="{FF2B5EF4-FFF2-40B4-BE49-F238E27FC236}">
                      <a16:creationId xmlns:a16="http://schemas.microsoft.com/office/drawing/2014/main" id="{95BAAFF1-5EBD-4D25-8214-B96DF28BA5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" name="Freeform 576">
                  <a:extLst>
                    <a:ext uri="{FF2B5EF4-FFF2-40B4-BE49-F238E27FC236}">
                      <a16:creationId xmlns:a16="http://schemas.microsoft.com/office/drawing/2014/main" id="{2DD4887D-FD97-452E-8523-84203878F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" name="Freeform 577">
                  <a:extLst>
                    <a:ext uri="{FF2B5EF4-FFF2-40B4-BE49-F238E27FC236}">
                      <a16:creationId xmlns:a16="http://schemas.microsoft.com/office/drawing/2014/main" id="{51C674B4-C1A0-4412-9C07-DD3232254A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" name="Freeform 578">
                  <a:extLst>
                    <a:ext uri="{FF2B5EF4-FFF2-40B4-BE49-F238E27FC236}">
                      <a16:creationId xmlns:a16="http://schemas.microsoft.com/office/drawing/2014/main" id="{39769570-E9EA-43C7-9021-35B6B2FB14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" name="Freeform 579">
                  <a:extLst>
                    <a:ext uri="{FF2B5EF4-FFF2-40B4-BE49-F238E27FC236}">
                      <a16:creationId xmlns:a16="http://schemas.microsoft.com/office/drawing/2014/main" id="{5C21BF63-D1B4-4325-A8A2-23264F623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" name="Freeform 580">
                  <a:extLst>
                    <a:ext uri="{FF2B5EF4-FFF2-40B4-BE49-F238E27FC236}">
                      <a16:creationId xmlns:a16="http://schemas.microsoft.com/office/drawing/2014/main" id="{BE7414F4-375E-499B-B333-D235C23D3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" name="Freeform 581">
                  <a:extLst>
                    <a:ext uri="{FF2B5EF4-FFF2-40B4-BE49-F238E27FC236}">
                      <a16:creationId xmlns:a16="http://schemas.microsoft.com/office/drawing/2014/main" id="{F22F4F3C-EC91-4F91-9AD9-C528C4FB8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" name="Freeform 582">
                  <a:extLst>
                    <a:ext uri="{FF2B5EF4-FFF2-40B4-BE49-F238E27FC236}">
                      <a16:creationId xmlns:a16="http://schemas.microsoft.com/office/drawing/2014/main" id="{D409BB77-0AC0-4D5A-A2B5-4CF893CE0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" name="Freeform 583">
                  <a:extLst>
                    <a:ext uri="{FF2B5EF4-FFF2-40B4-BE49-F238E27FC236}">
                      <a16:creationId xmlns:a16="http://schemas.microsoft.com/office/drawing/2014/main" id="{38EB6EBB-11AD-4643-A470-315AEA11BB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" name="Freeform 584">
                  <a:extLst>
                    <a:ext uri="{FF2B5EF4-FFF2-40B4-BE49-F238E27FC236}">
                      <a16:creationId xmlns:a16="http://schemas.microsoft.com/office/drawing/2014/main" id="{A06373CE-09C0-42CB-AD02-786024AE3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" name="Freeform 585">
                  <a:extLst>
                    <a:ext uri="{FF2B5EF4-FFF2-40B4-BE49-F238E27FC236}">
                      <a16:creationId xmlns:a16="http://schemas.microsoft.com/office/drawing/2014/main" id="{1B3E2BB2-E5BC-484C-8E0B-B72D590A8D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" name="Freeform 586">
                  <a:extLst>
                    <a:ext uri="{FF2B5EF4-FFF2-40B4-BE49-F238E27FC236}">
                      <a16:creationId xmlns:a16="http://schemas.microsoft.com/office/drawing/2014/main" id="{38B849D7-BA46-4B5A-8B12-F28A322BF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" name="Freeform 587">
                  <a:extLst>
                    <a:ext uri="{FF2B5EF4-FFF2-40B4-BE49-F238E27FC236}">
                      <a16:creationId xmlns:a16="http://schemas.microsoft.com/office/drawing/2014/main" id="{4D42810E-E090-44CE-876A-3B481EA03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" name="Freeform 588">
                  <a:extLst>
                    <a:ext uri="{FF2B5EF4-FFF2-40B4-BE49-F238E27FC236}">
                      <a16:creationId xmlns:a16="http://schemas.microsoft.com/office/drawing/2014/main" id="{D54FC52F-E735-4D29-8217-A6A1BBA34B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" name="Freeform 589">
                  <a:extLst>
                    <a:ext uri="{FF2B5EF4-FFF2-40B4-BE49-F238E27FC236}">
                      <a16:creationId xmlns:a16="http://schemas.microsoft.com/office/drawing/2014/main" id="{6CEA95F9-A52C-45FC-901A-0D87128AE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" name="Freeform 590">
                  <a:extLst>
                    <a:ext uri="{FF2B5EF4-FFF2-40B4-BE49-F238E27FC236}">
                      <a16:creationId xmlns:a16="http://schemas.microsoft.com/office/drawing/2014/main" id="{23F0846B-D8D7-4014-9A6F-2B7475E2D7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" name="Freeform 591">
                  <a:extLst>
                    <a:ext uri="{FF2B5EF4-FFF2-40B4-BE49-F238E27FC236}">
                      <a16:creationId xmlns:a16="http://schemas.microsoft.com/office/drawing/2014/main" id="{C81A9EAF-A1D0-4ACC-A9C2-88150125F5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" name="Freeform 592">
                  <a:extLst>
                    <a:ext uri="{FF2B5EF4-FFF2-40B4-BE49-F238E27FC236}">
                      <a16:creationId xmlns:a16="http://schemas.microsoft.com/office/drawing/2014/main" id="{E6617246-C72B-4D65-9139-25452B2FE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" name="Freeform 593">
                  <a:extLst>
                    <a:ext uri="{FF2B5EF4-FFF2-40B4-BE49-F238E27FC236}">
                      <a16:creationId xmlns:a16="http://schemas.microsoft.com/office/drawing/2014/main" id="{0763D828-51C4-4EDA-8B43-423CC8113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" name="Freeform 594">
                  <a:extLst>
                    <a:ext uri="{FF2B5EF4-FFF2-40B4-BE49-F238E27FC236}">
                      <a16:creationId xmlns:a16="http://schemas.microsoft.com/office/drawing/2014/main" id="{690CC1E1-D369-4A0E-8B25-F69F2BF7C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" name="Freeform 595">
                  <a:extLst>
                    <a:ext uri="{FF2B5EF4-FFF2-40B4-BE49-F238E27FC236}">
                      <a16:creationId xmlns:a16="http://schemas.microsoft.com/office/drawing/2014/main" id="{4E0FE2BE-AFEF-42A9-8FD3-7A1CC8133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" name="Freeform 596">
                  <a:extLst>
                    <a:ext uri="{FF2B5EF4-FFF2-40B4-BE49-F238E27FC236}">
                      <a16:creationId xmlns:a16="http://schemas.microsoft.com/office/drawing/2014/main" id="{7901DF51-6B5E-48BF-8B3D-C078AD783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" name="Freeform 597">
                  <a:extLst>
                    <a:ext uri="{FF2B5EF4-FFF2-40B4-BE49-F238E27FC236}">
                      <a16:creationId xmlns:a16="http://schemas.microsoft.com/office/drawing/2014/main" id="{6C48D5C3-8634-4B8D-9B02-F8444E7FC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" name="Freeform 598">
                  <a:extLst>
                    <a:ext uri="{FF2B5EF4-FFF2-40B4-BE49-F238E27FC236}">
                      <a16:creationId xmlns:a16="http://schemas.microsoft.com/office/drawing/2014/main" id="{4497A939-5620-4A39-B115-5470BCC54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" name="Freeform 599">
                  <a:extLst>
                    <a:ext uri="{FF2B5EF4-FFF2-40B4-BE49-F238E27FC236}">
                      <a16:creationId xmlns:a16="http://schemas.microsoft.com/office/drawing/2014/main" id="{9530B0B6-63AD-43D2-AF29-09C4036DD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" name="Freeform 600">
                  <a:extLst>
                    <a:ext uri="{FF2B5EF4-FFF2-40B4-BE49-F238E27FC236}">
                      <a16:creationId xmlns:a16="http://schemas.microsoft.com/office/drawing/2014/main" id="{E9832C0A-59A5-4D70-84EB-C2B940CBB2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" name="Freeform 601">
                  <a:extLst>
                    <a:ext uri="{FF2B5EF4-FFF2-40B4-BE49-F238E27FC236}">
                      <a16:creationId xmlns:a16="http://schemas.microsoft.com/office/drawing/2014/main" id="{EF2BC762-8E46-469B-B6FB-FDDC5517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" name="Freeform 602">
                  <a:extLst>
                    <a:ext uri="{FF2B5EF4-FFF2-40B4-BE49-F238E27FC236}">
                      <a16:creationId xmlns:a16="http://schemas.microsoft.com/office/drawing/2014/main" id="{96FD6D14-0FAA-4F9B-9223-56CA71012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" name="Freeform 603">
                  <a:extLst>
                    <a:ext uri="{FF2B5EF4-FFF2-40B4-BE49-F238E27FC236}">
                      <a16:creationId xmlns:a16="http://schemas.microsoft.com/office/drawing/2014/main" id="{532FD3C4-DD42-4A35-B232-39D61DAD6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" name="Freeform 604">
                  <a:extLst>
                    <a:ext uri="{FF2B5EF4-FFF2-40B4-BE49-F238E27FC236}">
                      <a16:creationId xmlns:a16="http://schemas.microsoft.com/office/drawing/2014/main" id="{A0B1DBDA-7A69-4156-B8F6-65C06AA50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" name="Freeform 605">
                  <a:extLst>
                    <a:ext uri="{FF2B5EF4-FFF2-40B4-BE49-F238E27FC236}">
                      <a16:creationId xmlns:a16="http://schemas.microsoft.com/office/drawing/2014/main" id="{8DC88A9B-E41E-4D8E-B11A-93F9FA765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" name="Freeform 606">
                  <a:extLst>
                    <a:ext uri="{FF2B5EF4-FFF2-40B4-BE49-F238E27FC236}">
                      <a16:creationId xmlns:a16="http://schemas.microsoft.com/office/drawing/2014/main" id="{AC4794B2-4D5D-4D9E-96F6-8E19C8235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" name="Freeform 607">
                  <a:extLst>
                    <a:ext uri="{FF2B5EF4-FFF2-40B4-BE49-F238E27FC236}">
                      <a16:creationId xmlns:a16="http://schemas.microsoft.com/office/drawing/2014/main" id="{FD5BF154-3461-4CE1-BBC1-BC296DF7A0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" name="Freeform 608">
                  <a:extLst>
                    <a:ext uri="{FF2B5EF4-FFF2-40B4-BE49-F238E27FC236}">
                      <a16:creationId xmlns:a16="http://schemas.microsoft.com/office/drawing/2014/main" id="{245C2970-5E82-4350-9C27-638D31579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" name="Freeform 609">
                  <a:extLst>
                    <a:ext uri="{FF2B5EF4-FFF2-40B4-BE49-F238E27FC236}">
                      <a16:creationId xmlns:a16="http://schemas.microsoft.com/office/drawing/2014/main" id="{911388AB-F702-46FD-B52E-0D029EA41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" name="Freeform 610">
                  <a:extLst>
                    <a:ext uri="{FF2B5EF4-FFF2-40B4-BE49-F238E27FC236}">
                      <a16:creationId xmlns:a16="http://schemas.microsoft.com/office/drawing/2014/main" id="{40860137-ADBF-42DB-8738-75D6ECB5C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" name="Freeform 611">
                  <a:extLst>
                    <a:ext uri="{FF2B5EF4-FFF2-40B4-BE49-F238E27FC236}">
                      <a16:creationId xmlns:a16="http://schemas.microsoft.com/office/drawing/2014/main" id="{935EB1E5-C3DA-413F-A089-BFA9549DD7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" name="Freeform 612">
                  <a:extLst>
                    <a:ext uri="{FF2B5EF4-FFF2-40B4-BE49-F238E27FC236}">
                      <a16:creationId xmlns:a16="http://schemas.microsoft.com/office/drawing/2014/main" id="{144D2B78-CC20-4C70-B82F-F0B22D6F3F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" name="Freeform 613">
                  <a:extLst>
                    <a:ext uri="{FF2B5EF4-FFF2-40B4-BE49-F238E27FC236}">
                      <a16:creationId xmlns:a16="http://schemas.microsoft.com/office/drawing/2014/main" id="{8A20D130-C2FC-48EA-84B5-AA8F002F5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" name="Freeform 614">
                  <a:extLst>
                    <a:ext uri="{FF2B5EF4-FFF2-40B4-BE49-F238E27FC236}">
                      <a16:creationId xmlns:a16="http://schemas.microsoft.com/office/drawing/2014/main" id="{09B0B101-2C00-4A79-9721-E41BD65BC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" name="Freeform 615">
                  <a:extLst>
                    <a:ext uri="{FF2B5EF4-FFF2-40B4-BE49-F238E27FC236}">
                      <a16:creationId xmlns:a16="http://schemas.microsoft.com/office/drawing/2014/main" id="{EA0C9A0F-B968-485D-9F45-A185A9854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" name="Freeform 616">
                  <a:extLst>
                    <a:ext uri="{FF2B5EF4-FFF2-40B4-BE49-F238E27FC236}">
                      <a16:creationId xmlns:a16="http://schemas.microsoft.com/office/drawing/2014/main" id="{B5557D16-08C6-41B6-8266-22A26B5A2B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" name="Freeform 617">
                  <a:extLst>
                    <a:ext uri="{FF2B5EF4-FFF2-40B4-BE49-F238E27FC236}">
                      <a16:creationId xmlns:a16="http://schemas.microsoft.com/office/drawing/2014/main" id="{E0AD3059-46BA-4D8A-B6AF-6EB08851F8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" name="Freeform 618">
                  <a:extLst>
                    <a:ext uri="{FF2B5EF4-FFF2-40B4-BE49-F238E27FC236}">
                      <a16:creationId xmlns:a16="http://schemas.microsoft.com/office/drawing/2014/main" id="{7DE9A088-28E6-455D-B034-050C75231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" name="Freeform 619">
                  <a:extLst>
                    <a:ext uri="{FF2B5EF4-FFF2-40B4-BE49-F238E27FC236}">
                      <a16:creationId xmlns:a16="http://schemas.microsoft.com/office/drawing/2014/main" id="{358D5B02-1CF1-4AA1-B342-B499EC3DE8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" name="Freeform 620">
                  <a:extLst>
                    <a:ext uri="{FF2B5EF4-FFF2-40B4-BE49-F238E27FC236}">
                      <a16:creationId xmlns:a16="http://schemas.microsoft.com/office/drawing/2014/main" id="{4FFC4333-ADBD-4195-B983-AADD0D214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" name="Freeform 621">
                  <a:extLst>
                    <a:ext uri="{FF2B5EF4-FFF2-40B4-BE49-F238E27FC236}">
                      <a16:creationId xmlns:a16="http://schemas.microsoft.com/office/drawing/2014/main" id="{8E738A35-7290-4AAD-8A70-72A4E9A5C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" name="Freeform 622">
                  <a:extLst>
                    <a:ext uri="{FF2B5EF4-FFF2-40B4-BE49-F238E27FC236}">
                      <a16:creationId xmlns:a16="http://schemas.microsoft.com/office/drawing/2014/main" id="{51E1D6AD-72B2-434B-BFAC-B64D43D3CC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" name="Freeform 623">
                  <a:extLst>
                    <a:ext uri="{FF2B5EF4-FFF2-40B4-BE49-F238E27FC236}">
                      <a16:creationId xmlns:a16="http://schemas.microsoft.com/office/drawing/2014/main" id="{634C338E-AA60-492F-B822-539439D55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" name="Freeform 624">
                  <a:extLst>
                    <a:ext uri="{FF2B5EF4-FFF2-40B4-BE49-F238E27FC236}">
                      <a16:creationId xmlns:a16="http://schemas.microsoft.com/office/drawing/2014/main" id="{4ED6854A-AAFF-448E-87D2-3B4B472585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" name="Freeform 625">
                  <a:extLst>
                    <a:ext uri="{FF2B5EF4-FFF2-40B4-BE49-F238E27FC236}">
                      <a16:creationId xmlns:a16="http://schemas.microsoft.com/office/drawing/2014/main" id="{4BA5AEDF-9ECA-4D33-AD05-C33F09DE0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" name="Freeform 626">
                  <a:extLst>
                    <a:ext uri="{FF2B5EF4-FFF2-40B4-BE49-F238E27FC236}">
                      <a16:creationId xmlns:a16="http://schemas.microsoft.com/office/drawing/2014/main" id="{D505D9D0-4FC0-49D4-838A-B3AFF29FA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" name="Freeform 627">
                  <a:extLst>
                    <a:ext uri="{FF2B5EF4-FFF2-40B4-BE49-F238E27FC236}">
                      <a16:creationId xmlns:a16="http://schemas.microsoft.com/office/drawing/2014/main" id="{37591E54-A72E-48F8-92E5-858540C3D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" name="Freeform 628">
                  <a:extLst>
                    <a:ext uri="{FF2B5EF4-FFF2-40B4-BE49-F238E27FC236}">
                      <a16:creationId xmlns:a16="http://schemas.microsoft.com/office/drawing/2014/main" id="{5F433DA2-700B-482F-9538-180DDD5954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" name="Freeform 629">
                  <a:extLst>
                    <a:ext uri="{FF2B5EF4-FFF2-40B4-BE49-F238E27FC236}">
                      <a16:creationId xmlns:a16="http://schemas.microsoft.com/office/drawing/2014/main" id="{40EADDD9-9862-4936-A2E4-E47223AB08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" name="Freeform 630">
                  <a:extLst>
                    <a:ext uri="{FF2B5EF4-FFF2-40B4-BE49-F238E27FC236}">
                      <a16:creationId xmlns:a16="http://schemas.microsoft.com/office/drawing/2014/main" id="{C563AFAD-97F0-456E-988D-59B13918B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" name="Freeform 631">
                  <a:extLst>
                    <a:ext uri="{FF2B5EF4-FFF2-40B4-BE49-F238E27FC236}">
                      <a16:creationId xmlns:a16="http://schemas.microsoft.com/office/drawing/2014/main" id="{7AE84DF8-4B63-4608-91EF-1341FEFE0B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" name="Freeform 632">
                  <a:extLst>
                    <a:ext uri="{FF2B5EF4-FFF2-40B4-BE49-F238E27FC236}">
                      <a16:creationId xmlns:a16="http://schemas.microsoft.com/office/drawing/2014/main" id="{3F67FA0A-6A70-45F4-B012-885905FF0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" name="Freeform 633">
                  <a:extLst>
                    <a:ext uri="{FF2B5EF4-FFF2-40B4-BE49-F238E27FC236}">
                      <a16:creationId xmlns:a16="http://schemas.microsoft.com/office/drawing/2014/main" id="{9F1AC2D0-DD52-4E1A-8F1E-D7B3FF8E0A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" name="Freeform 634">
                  <a:extLst>
                    <a:ext uri="{FF2B5EF4-FFF2-40B4-BE49-F238E27FC236}">
                      <a16:creationId xmlns:a16="http://schemas.microsoft.com/office/drawing/2014/main" id="{69FFD976-5990-4B2B-8F26-4274A7C0F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" name="Freeform 635">
                  <a:extLst>
                    <a:ext uri="{FF2B5EF4-FFF2-40B4-BE49-F238E27FC236}">
                      <a16:creationId xmlns:a16="http://schemas.microsoft.com/office/drawing/2014/main" id="{68669A33-50DD-4882-A50B-4D104A7DB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" name="Freeform 636">
                  <a:extLst>
                    <a:ext uri="{FF2B5EF4-FFF2-40B4-BE49-F238E27FC236}">
                      <a16:creationId xmlns:a16="http://schemas.microsoft.com/office/drawing/2014/main" id="{7B68D5AC-EEEA-4A30-84E4-D81B9AE1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" name="Freeform 637">
                  <a:extLst>
                    <a:ext uri="{FF2B5EF4-FFF2-40B4-BE49-F238E27FC236}">
                      <a16:creationId xmlns:a16="http://schemas.microsoft.com/office/drawing/2014/main" id="{A87DB4D0-9508-4FCC-AD5C-F3B3ED2B6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" name="Freeform 638">
                  <a:extLst>
                    <a:ext uri="{FF2B5EF4-FFF2-40B4-BE49-F238E27FC236}">
                      <a16:creationId xmlns:a16="http://schemas.microsoft.com/office/drawing/2014/main" id="{9EBC8107-3D51-44EE-B2FC-BF17B4C79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" name="Freeform 639">
                  <a:extLst>
                    <a:ext uri="{FF2B5EF4-FFF2-40B4-BE49-F238E27FC236}">
                      <a16:creationId xmlns:a16="http://schemas.microsoft.com/office/drawing/2014/main" id="{5A42B1C0-CCF3-4195-8C6B-BC57A61F2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" name="Freeform 640">
                  <a:extLst>
                    <a:ext uri="{FF2B5EF4-FFF2-40B4-BE49-F238E27FC236}">
                      <a16:creationId xmlns:a16="http://schemas.microsoft.com/office/drawing/2014/main" id="{3690A460-8EA2-4A4C-8D0F-2EF8EEAF8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" name="Freeform 641">
                  <a:extLst>
                    <a:ext uri="{FF2B5EF4-FFF2-40B4-BE49-F238E27FC236}">
                      <a16:creationId xmlns:a16="http://schemas.microsoft.com/office/drawing/2014/main" id="{FFDAA2C9-A789-4C64-8F9C-52C2D8D884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" name="Freeform 642">
                  <a:extLst>
                    <a:ext uri="{FF2B5EF4-FFF2-40B4-BE49-F238E27FC236}">
                      <a16:creationId xmlns:a16="http://schemas.microsoft.com/office/drawing/2014/main" id="{7CBD8BA6-25BA-4532-8F18-19582FF812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" name="Freeform 643">
                  <a:extLst>
                    <a:ext uri="{FF2B5EF4-FFF2-40B4-BE49-F238E27FC236}">
                      <a16:creationId xmlns:a16="http://schemas.microsoft.com/office/drawing/2014/main" id="{59A727DC-8B42-4328-A29A-2521A9FAB0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" name="Freeform 644">
                  <a:extLst>
                    <a:ext uri="{FF2B5EF4-FFF2-40B4-BE49-F238E27FC236}">
                      <a16:creationId xmlns:a16="http://schemas.microsoft.com/office/drawing/2014/main" id="{71719074-E68A-42AA-A033-F784F7242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" name="Freeform 645">
                  <a:extLst>
                    <a:ext uri="{FF2B5EF4-FFF2-40B4-BE49-F238E27FC236}">
                      <a16:creationId xmlns:a16="http://schemas.microsoft.com/office/drawing/2014/main" id="{9DFFB906-8CC3-4E1F-883F-A7D646A41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" name="Freeform 646">
                  <a:extLst>
                    <a:ext uri="{FF2B5EF4-FFF2-40B4-BE49-F238E27FC236}">
                      <a16:creationId xmlns:a16="http://schemas.microsoft.com/office/drawing/2014/main" id="{468E96E5-F0F6-496A-BF4B-CF1C2097B4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" name="Freeform 647">
                  <a:extLst>
                    <a:ext uri="{FF2B5EF4-FFF2-40B4-BE49-F238E27FC236}">
                      <a16:creationId xmlns:a16="http://schemas.microsoft.com/office/drawing/2014/main" id="{D9B834F8-9392-42A9-95DC-34093E1861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" name="Freeform 648">
                  <a:extLst>
                    <a:ext uri="{FF2B5EF4-FFF2-40B4-BE49-F238E27FC236}">
                      <a16:creationId xmlns:a16="http://schemas.microsoft.com/office/drawing/2014/main" id="{7A3194D2-3D10-4861-88D0-F0AEB1AFB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" name="Freeform 649">
                  <a:extLst>
                    <a:ext uri="{FF2B5EF4-FFF2-40B4-BE49-F238E27FC236}">
                      <a16:creationId xmlns:a16="http://schemas.microsoft.com/office/drawing/2014/main" id="{9D110CA5-8092-47E6-8AB8-1BFB6A7F7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" name="Freeform 650">
                  <a:extLst>
                    <a:ext uri="{FF2B5EF4-FFF2-40B4-BE49-F238E27FC236}">
                      <a16:creationId xmlns:a16="http://schemas.microsoft.com/office/drawing/2014/main" id="{8CA51059-3C65-42B8-9541-A8E91CB87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" name="Freeform 651">
                  <a:extLst>
                    <a:ext uri="{FF2B5EF4-FFF2-40B4-BE49-F238E27FC236}">
                      <a16:creationId xmlns:a16="http://schemas.microsoft.com/office/drawing/2014/main" id="{B8F46382-A9FD-4F2B-874D-E9F5958E7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" name="Freeform 652">
                  <a:extLst>
                    <a:ext uri="{FF2B5EF4-FFF2-40B4-BE49-F238E27FC236}">
                      <a16:creationId xmlns:a16="http://schemas.microsoft.com/office/drawing/2014/main" id="{2355CB46-C646-4B3A-849F-F06714E86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" name="Freeform 653">
                  <a:extLst>
                    <a:ext uri="{FF2B5EF4-FFF2-40B4-BE49-F238E27FC236}">
                      <a16:creationId xmlns:a16="http://schemas.microsoft.com/office/drawing/2014/main" id="{73F01935-72AB-4423-8B9D-DDD8F21102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" name="Freeform 654">
                  <a:extLst>
                    <a:ext uri="{FF2B5EF4-FFF2-40B4-BE49-F238E27FC236}">
                      <a16:creationId xmlns:a16="http://schemas.microsoft.com/office/drawing/2014/main" id="{9C189B74-C3E0-4642-9C23-95B320B91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" name="Freeform 655">
                  <a:extLst>
                    <a:ext uri="{FF2B5EF4-FFF2-40B4-BE49-F238E27FC236}">
                      <a16:creationId xmlns:a16="http://schemas.microsoft.com/office/drawing/2014/main" id="{766AFD2E-6FFC-49E5-8A50-F5091CB8B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" name="Freeform 656">
                  <a:extLst>
                    <a:ext uri="{FF2B5EF4-FFF2-40B4-BE49-F238E27FC236}">
                      <a16:creationId xmlns:a16="http://schemas.microsoft.com/office/drawing/2014/main" id="{AA55DB05-3822-43ED-84EF-931B47F7C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" name="Freeform 657">
                  <a:extLst>
                    <a:ext uri="{FF2B5EF4-FFF2-40B4-BE49-F238E27FC236}">
                      <a16:creationId xmlns:a16="http://schemas.microsoft.com/office/drawing/2014/main" id="{50CC4D34-75A3-47C0-9980-A967B5AE04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" name="Freeform 658">
                  <a:extLst>
                    <a:ext uri="{FF2B5EF4-FFF2-40B4-BE49-F238E27FC236}">
                      <a16:creationId xmlns:a16="http://schemas.microsoft.com/office/drawing/2014/main" id="{D120A68E-88D7-4C57-9773-FD537AAAA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" name="Freeform 659">
                  <a:extLst>
                    <a:ext uri="{FF2B5EF4-FFF2-40B4-BE49-F238E27FC236}">
                      <a16:creationId xmlns:a16="http://schemas.microsoft.com/office/drawing/2014/main" id="{F02AD051-950F-4812-A687-4FC707008D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" name="Freeform 660">
                  <a:extLst>
                    <a:ext uri="{FF2B5EF4-FFF2-40B4-BE49-F238E27FC236}">
                      <a16:creationId xmlns:a16="http://schemas.microsoft.com/office/drawing/2014/main" id="{E7815980-CEE2-430D-98F2-CBDE40EE60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" name="Freeform 661">
                  <a:extLst>
                    <a:ext uri="{FF2B5EF4-FFF2-40B4-BE49-F238E27FC236}">
                      <a16:creationId xmlns:a16="http://schemas.microsoft.com/office/drawing/2014/main" id="{A2FA8E12-F393-44ED-97BC-0004E2494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" name="Freeform 662">
                  <a:extLst>
                    <a:ext uri="{FF2B5EF4-FFF2-40B4-BE49-F238E27FC236}">
                      <a16:creationId xmlns:a16="http://schemas.microsoft.com/office/drawing/2014/main" id="{2EE9BAC9-555A-45B1-AB5C-A7666A71E5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" name="Rectangle 663">
                  <a:extLst>
                    <a:ext uri="{FF2B5EF4-FFF2-40B4-BE49-F238E27FC236}">
                      <a16:creationId xmlns:a16="http://schemas.microsoft.com/office/drawing/2014/main" id="{7D8C6EA9-EF7B-4338-B94E-F529A011B3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" name="Rectangle 664">
                  <a:extLst>
                    <a:ext uri="{FF2B5EF4-FFF2-40B4-BE49-F238E27FC236}">
                      <a16:creationId xmlns:a16="http://schemas.microsoft.com/office/drawing/2014/main" id="{D96E3FE3-DFFC-4DBE-89B2-835865EB50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" name="Freeform 665">
                  <a:extLst>
                    <a:ext uri="{FF2B5EF4-FFF2-40B4-BE49-F238E27FC236}">
                      <a16:creationId xmlns:a16="http://schemas.microsoft.com/office/drawing/2014/main" id="{033361E5-F40D-46A2-871B-634D828B57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" name="Freeform 666">
                  <a:extLst>
                    <a:ext uri="{FF2B5EF4-FFF2-40B4-BE49-F238E27FC236}">
                      <a16:creationId xmlns:a16="http://schemas.microsoft.com/office/drawing/2014/main" id="{BDECFA47-805C-4ABC-B6FA-7CEE351EB7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" name="Rectangle 667">
                  <a:extLst>
                    <a:ext uri="{FF2B5EF4-FFF2-40B4-BE49-F238E27FC236}">
                      <a16:creationId xmlns:a16="http://schemas.microsoft.com/office/drawing/2014/main" id="{30BE93E6-174C-476C-AAD1-D2431FE8C3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" name="Rectangle 668">
                  <a:extLst>
                    <a:ext uri="{FF2B5EF4-FFF2-40B4-BE49-F238E27FC236}">
                      <a16:creationId xmlns:a16="http://schemas.microsoft.com/office/drawing/2014/main" id="{2D299BFD-B01D-4C55-9289-08B1520E38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" name="Freeform 669">
                  <a:extLst>
                    <a:ext uri="{FF2B5EF4-FFF2-40B4-BE49-F238E27FC236}">
                      <a16:creationId xmlns:a16="http://schemas.microsoft.com/office/drawing/2014/main" id="{E85C8B49-EE6D-456E-9CC8-A5A0882B4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" name="Freeform 670">
                  <a:extLst>
                    <a:ext uri="{FF2B5EF4-FFF2-40B4-BE49-F238E27FC236}">
                      <a16:creationId xmlns:a16="http://schemas.microsoft.com/office/drawing/2014/main" id="{5F19608B-4A4F-48FF-90C1-C74827E3C0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" name="Freeform 671">
                  <a:extLst>
                    <a:ext uri="{FF2B5EF4-FFF2-40B4-BE49-F238E27FC236}">
                      <a16:creationId xmlns:a16="http://schemas.microsoft.com/office/drawing/2014/main" id="{9919B1E5-038B-43E4-A8F0-98C5C41A5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" name="Freeform 672">
                  <a:extLst>
                    <a:ext uri="{FF2B5EF4-FFF2-40B4-BE49-F238E27FC236}">
                      <a16:creationId xmlns:a16="http://schemas.microsoft.com/office/drawing/2014/main" id="{A722C05F-0AAD-4A54-8F1F-7E7C7F38C6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" name="Freeform 673">
                  <a:extLst>
                    <a:ext uri="{FF2B5EF4-FFF2-40B4-BE49-F238E27FC236}">
                      <a16:creationId xmlns:a16="http://schemas.microsoft.com/office/drawing/2014/main" id="{6B97BBDF-BCB6-451E-8F3F-E5500D27F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" name="Freeform 674">
                  <a:extLst>
                    <a:ext uri="{FF2B5EF4-FFF2-40B4-BE49-F238E27FC236}">
                      <a16:creationId xmlns:a16="http://schemas.microsoft.com/office/drawing/2014/main" id="{1B8AFFD0-4285-435C-BFEC-64CF2302A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" name="Freeform 675">
                  <a:extLst>
                    <a:ext uri="{FF2B5EF4-FFF2-40B4-BE49-F238E27FC236}">
                      <a16:creationId xmlns:a16="http://schemas.microsoft.com/office/drawing/2014/main" id="{D4EDAE8E-3F69-4D7A-959D-E2635DE2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" name="Freeform 676">
                  <a:extLst>
                    <a:ext uri="{FF2B5EF4-FFF2-40B4-BE49-F238E27FC236}">
                      <a16:creationId xmlns:a16="http://schemas.microsoft.com/office/drawing/2014/main" id="{DEE1D9BE-A37F-4D2F-8E65-C71F6E5C0B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" name="Freeform 677">
                  <a:extLst>
                    <a:ext uri="{FF2B5EF4-FFF2-40B4-BE49-F238E27FC236}">
                      <a16:creationId xmlns:a16="http://schemas.microsoft.com/office/drawing/2014/main" id="{9641AAA9-79E6-43AE-8213-09E35EB70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" name="Freeform 678">
                  <a:extLst>
                    <a:ext uri="{FF2B5EF4-FFF2-40B4-BE49-F238E27FC236}">
                      <a16:creationId xmlns:a16="http://schemas.microsoft.com/office/drawing/2014/main" id="{847FAF2D-0E3E-41C0-B401-11746506C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" name="Rectangle 679">
                  <a:extLst>
                    <a:ext uri="{FF2B5EF4-FFF2-40B4-BE49-F238E27FC236}">
                      <a16:creationId xmlns:a16="http://schemas.microsoft.com/office/drawing/2014/main" id="{4005DCC9-B78B-4BD6-8DCA-F0847FDB42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" name="Rectangle 680">
                  <a:extLst>
                    <a:ext uri="{FF2B5EF4-FFF2-40B4-BE49-F238E27FC236}">
                      <a16:creationId xmlns:a16="http://schemas.microsoft.com/office/drawing/2014/main" id="{B7F7D35A-A602-4276-80D9-1EBDF1A9BA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" name="Freeform 681">
                  <a:extLst>
                    <a:ext uri="{FF2B5EF4-FFF2-40B4-BE49-F238E27FC236}">
                      <a16:creationId xmlns:a16="http://schemas.microsoft.com/office/drawing/2014/main" id="{ADFDAB02-38DF-4CC6-9827-2A132704E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" name="Freeform 682">
                  <a:extLst>
                    <a:ext uri="{FF2B5EF4-FFF2-40B4-BE49-F238E27FC236}">
                      <a16:creationId xmlns:a16="http://schemas.microsoft.com/office/drawing/2014/main" id="{F298D4F6-054C-41F1-AD7F-6DDEDF51E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" name="Rectangle 683">
                  <a:extLst>
                    <a:ext uri="{FF2B5EF4-FFF2-40B4-BE49-F238E27FC236}">
                      <a16:creationId xmlns:a16="http://schemas.microsoft.com/office/drawing/2014/main" id="{7A41D2D7-F43C-4E26-8AB4-74D84E2CEB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" name="Rectangle 684">
                  <a:extLst>
                    <a:ext uri="{FF2B5EF4-FFF2-40B4-BE49-F238E27FC236}">
                      <a16:creationId xmlns:a16="http://schemas.microsoft.com/office/drawing/2014/main" id="{ECD99922-F1FD-4C59-8B9A-D2B2A4713C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" name="Freeform 685">
                  <a:extLst>
                    <a:ext uri="{FF2B5EF4-FFF2-40B4-BE49-F238E27FC236}">
                      <a16:creationId xmlns:a16="http://schemas.microsoft.com/office/drawing/2014/main" id="{29D23322-1809-4A75-86A1-742F8122B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" name="Freeform 686">
                  <a:extLst>
                    <a:ext uri="{FF2B5EF4-FFF2-40B4-BE49-F238E27FC236}">
                      <a16:creationId xmlns:a16="http://schemas.microsoft.com/office/drawing/2014/main" id="{67539673-7B92-4C84-82A0-013DCA2694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" name="Freeform 687">
                  <a:extLst>
                    <a:ext uri="{FF2B5EF4-FFF2-40B4-BE49-F238E27FC236}">
                      <a16:creationId xmlns:a16="http://schemas.microsoft.com/office/drawing/2014/main" id="{34690F8E-728C-4A6B-B68D-D01C22273F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" name="Freeform 688">
                  <a:extLst>
                    <a:ext uri="{FF2B5EF4-FFF2-40B4-BE49-F238E27FC236}">
                      <a16:creationId xmlns:a16="http://schemas.microsoft.com/office/drawing/2014/main" id="{228FE05D-72F4-41BD-B37A-74FE95F18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" name="Freeform 689">
                  <a:extLst>
                    <a:ext uri="{FF2B5EF4-FFF2-40B4-BE49-F238E27FC236}">
                      <a16:creationId xmlns:a16="http://schemas.microsoft.com/office/drawing/2014/main" id="{13869114-13DD-4E45-BA5E-886F752E2C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" name="Freeform 690">
                  <a:extLst>
                    <a:ext uri="{FF2B5EF4-FFF2-40B4-BE49-F238E27FC236}">
                      <a16:creationId xmlns:a16="http://schemas.microsoft.com/office/drawing/2014/main" id="{86337535-A297-4B8D-847B-E9F42E7E90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" name="Freeform 691">
                  <a:extLst>
                    <a:ext uri="{FF2B5EF4-FFF2-40B4-BE49-F238E27FC236}">
                      <a16:creationId xmlns:a16="http://schemas.microsoft.com/office/drawing/2014/main" id="{8D8D4B60-201B-47CD-B8CC-6F49EC508C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" name="Freeform 692">
                  <a:extLst>
                    <a:ext uri="{FF2B5EF4-FFF2-40B4-BE49-F238E27FC236}">
                      <a16:creationId xmlns:a16="http://schemas.microsoft.com/office/drawing/2014/main" id="{2C41DC66-A922-4459-AE2A-DE1302DFDF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" name="Freeform 693">
                  <a:extLst>
                    <a:ext uri="{FF2B5EF4-FFF2-40B4-BE49-F238E27FC236}">
                      <a16:creationId xmlns:a16="http://schemas.microsoft.com/office/drawing/2014/main" id="{53BEDA45-4C22-494F-BD1A-A49F71E406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" name="Freeform 694">
                  <a:extLst>
                    <a:ext uri="{FF2B5EF4-FFF2-40B4-BE49-F238E27FC236}">
                      <a16:creationId xmlns:a16="http://schemas.microsoft.com/office/drawing/2014/main" id="{A00D2E57-A952-492A-A4DE-8D20E8936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" name="Rectangle 695">
                  <a:extLst>
                    <a:ext uri="{FF2B5EF4-FFF2-40B4-BE49-F238E27FC236}">
                      <a16:creationId xmlns:a16="http://schemas.microsoft.com/office/drawing/2014/main" id="{60F1D65C-3391-4EB0-9F88-9981C6EEA2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" name="Rectangle 696">
                  <a:extLst>
                    <a:ext uri="{FF2B5EF4-FFF2-40B4-BE49-F238E27FC236}">
                      <a16:creationId xmlns:a16="http://schemas.microsoft.com/office/drawing/2014/main" id="{9B13AB55-4333-4752-996D-48E8FE9E0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" name="Freeform 697">
                  <a:extLst>
                    <a:ext uri="{FF2B5EF4-FFF2-40B4-BE49-F238E27FC236}">
                      <a16:creationId xmlns:a16="http://schemas.microsoft.com/office/drawing/2014/main" id="{4507EC6D-76E2-4E9C-A51E-1057767C0F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" name="Freeform 698">
                  <a:extLst>
                    <a:ext uri="{FF2B5EF4-FFF2-40B4-BE49-F238E27FC236}">
                      <a16:creationId xmlns:a16="http://schemas.microsoft.com/office/drawing/2014/main" id="{52C70BCD-F349-4437-A944-4E0F25634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" name="Rectangle 699">
                  <a:extLst>
                    <a:ext uri="{FF2B5EF4-FFF2-40B4-BE49-F238E27FC236}">
                      <a16:creationId xmlns:a16="http://schemas.microsoft.com/office/drawing/2014/main" id="{5C18AC63-AC36-4606-B54B-BFE482AA1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" name="Rectangle 700">
                  <a:extLst>
                    <a:ext uri="{FF2B5EF4-FFF2-40B4-BE49-F238E27FC236}">
                      <a16:creationId xmlns:a16="http://schemas.microsoft.com/office/drawing/2014/main" id="{CDE33B9B-2199-47E3-BD58-0DC723C49D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" name="Freeform 701">
                  <a:extLst>
                    <a:ext uri="{FF2B5EF4-FFF2-40B4-BE49-F238E27FC236}">
                      <a16:creationId xmlns:a16="http://schemas.microsoft.com/office/drawing/2014/main" id="{1ACF2734-1089-4A9D-83D9-82C644D862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" name="Freeform 702">
                  <a:extLst>
                    <a:ext uri="{FF2B5EF4-FFF2-40B4-BE49-F238E27FC236}">
                      <a16:creationId xmlns:a16="http://schemas.microsoft.com/office/drawing/2014/main" id="{01DD61A7-DD10-457D-87E7-AB5724432F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" name="Freeform 703">
                  <a:extLst>
                    <a:ext uri="{FF2B5EF4-FFF2-40B4-BE49-F238E27FC236}">
                      <a16:creationId xmlns:a16="http://schemas.microsoft.com/office/drawing/2014/main" id="{12F1CA6E-BE13-44AE-94B5-470B866F6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" name="Freeform 704">
                  <a:extLst>
                    <a:ext uri="{FF2B5EF4-FFF2-40B4-BE49-F238E27FC236}">
                      <a16:creationId xmlns:a16="http://schemas.microsoft.com/office/drawing/2014/main" id="{B2980184-37E4-49BE-8A46-774305656C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" name="Freeform 705">
                  <a:extLst>
                    <a:ext uri="{FF2B5EF4-FFF2-40B4-BE49-F238E27FC236}">
                      <a16:creationId xmlns:a16="http://schemas.microsoft.com/office/drawing/2014/main" id="{9E5767D4-D438-4CAB-B461-9C8041964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" name="Freeform 706">
                  <a:extLst>
                    <a:ext uri="{FF2B5EF4-FFF2-40B4-BE49-F238E27FC236}">
                      <a16:creationId xmlns:a16="http://schemas.microsoft.com/office/drawing/2014/main" id="{D935BE09-8B4A-4452-91B7-13E96FBE4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" name="Freeform 707">
                  <a:extLst>
                    <a:ext uri="{FF2B5EF4-FFF2-40B4-BE49-F238E27FC236}">
                      <a16:creationId xmlns:a16="http://schemas.microsoft.com/office/drawing/2014/main" id="{F5353AB5-E2ED-4071-97F9-EF5853E27C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" name="Freeform 708">
                  <a:extLst>
                    <a:ext uri="{FF2B5EF4-FFF2-40B4-BE49-F238E27FC236}">
                      <a16:creationId xmlns:a16="http://schemas.microsoft.com/office/drawing/2014/main" id="{DDC03845-D6F2-4796-A7A6-D31FC30302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" name="Rectangle 709">
                  <a:extLst>
                    <a:ext uri="{FF2B5EF4-FFF2-40B4-BE49-F238E27FC236}">
                      <a16:creationId xmlns:a16="http://schemas.microsoft.com/office/drawing/2014/main" id="{F24527F9-7299-40D9-B8BB-CFBD983DE2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" name="Rectangle 710">
                  <a:extLst>
                    <a:ext uri="{FF2B5EF4-FFF2-40B4-BE49-F238E27FC236}">
                      <a16:creationId xmlns:a16="http://schemas.microsoft.com/office/drawing/2014/main" id="{B82A4471-9878-4ABA-BA23-2CC675698D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" name="Rectangle 711">
                  <a:extLst>
                    <a:ext uri="{FF2B5EF4-FFF2-40B4-BE49-F238E27FC236}">
                      <a16:creationId xmlns:a16="http://schemas.microsoft.com/office/drawing/2014/main" id="{DCCA313A-F5A2-4F79-A777-21194138D1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" name="Rectangle 712">
                  <a:extLst>
                    <a:ext uri="{FF2B5EF4-FFF2-40B4-BE49-F238E27FC236}">
                      <a16:creationId xmlns:a16="http://schemas.microsoft.com/office/drawing/2014/main" id="{806605BA-EEC7-4F2B-BA9D-8B149028A9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" name="Rectangle 713">
                  <a:extLst>
                    <a:ext uri="{FF2B5EF4-FFF2-40B4-BE49-F238E27FC236}">
                      <a16:creationId xmlns:a16="http://schemas.microsoft.com/office/drawing/2014/main" id="{DACB9691-578D-47AB-A972-E7332305E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" name="Rectangle 714">
                  <a:extLst>
                    <a:ext uri="{FF2B5EF4-FFF2-40B4-BE49-F238E27FC236}">
                      <a16:creationId xmlns:a16="http://schemas.microsoft.com/office/drawing/2014/main" id="{81482683-343A-4945-B791-194C8D193C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" name="Rectangle 715">
                  <a:extLst>
                    <a:ext uri="{FF2B5EF4-FFF2-40B4-BE49-F238E27FC236}">
                      <a16:creationId xmlns:a16="http://schemas.microsoft.com/office/drawing/2014/main" id="{4319846B-033F-49B2-A669-B248697479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" name="Rectangle 716">
                  <a:extLst>
                    <a:ext uri="{FF2B5EF4-FFF2-40B4-BE49-F238E27FC236}">
                      <a16:creationId xmlns:a16="http://schemas.microsoft.com/office/drawing/2014/main" id="{4AC74873-ED42-4E54-93CB-945C5080E0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" name="Freeform 717">
                  <a:extLst>
                    <a:ext uri="{FF2B5EF4-FFF2-40B4-BE49-F238E27FC236}">
                      <a16:creationId xmlns:a16="http://schemas.microsoft.com/office/drawing/2014/main" id="{A205A2AF-8E10-489A-AB60-040C03B16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" name="Freeform 718">
                  <a:extLst>
                    <a:ext uri="{FF2B5EF4-FFF2-40B4-BE49-F238E27FC236}">
                      <a16:creationId xmlns:a16="http://schemas.microsoft.com/office/drawing/2014/main" id="{44CF3203-1E5A-44AE-8D88-61EFA85988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" name="Freeform 719">
                  <a:extLst>
                    <a:ext uri="{FF2B5EF4-FFF2-40B4-BE49-F238E27FC236}">
                      <a16:creationId xmlns:a16="http://schemas.microsoft.com/office/drawing/2014/main" id="{6EA735DD-8439-412B-90C5-967ACC2C7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" name="Freeform 720">
                  <a:extLst>
                    <a:ext uri="{FF2B5EF4-FFF2-40B4-BE49-F238E27FC236}">
                      <a16:creationId xmlns:a16="http://schemas.microsoft.com/office/drawing/2014/main" id="{EEBCD2E5-833D-4021-9ED6-05358A08C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" name="Freeform 721">
                  <a:extLst>
                    <a:ext uri="{FF2B5EF4-FFF2-40B4-BE49-F238E27FC236}">
                      <a16:creationId xmlns:a16="http://schemas.microsoft.com/office/drawing/2014/main" id="{039D6BEC-F039-4179-A7C9-A81F31AB61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" name="Freeform 722">
                  <a:extLst>
                    <a:ext uri="{FF2B5EF4-FFF2-40B4-BE49-F238E27FC236}">
                      <a16:creationId xmlns:a16="http://schemas.microsoft.com/office/drawing/2014/main" id="{52273676-02FD-40DF-B056-42D7FF051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53" name="Group 723">
                <a:extLst>
                  <a:ext uri="{FF2B5EF4-FFF2-40B4-BE49-F238E27FC236}">
                    <a16:creationId xmlns:a16="http://schemas.microsoft.com/office/drawing/2014/main" id="{36E92ADA-195D-4F6A-B664-80E098331E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42" y="1379"/>
                <a:ext cx="145" cy="50"/>
                <a:chOff x="4502" y="1379"/>
                <a:chExt cx="145" cy="50"/>
              </a:xfrm>
            </p:grpSpPr>
            <p:sp>
              <p:nvSpPr>
                <p:cNvPr id="5455" name="Freeform 724">
                  <a:extLst>
                    <a:ext uri="{FF2B5EF4-FFF2-40B4-BE49-F238E27FC236}">
                      <a16:creationId xmlns:a16="http://schemas.microsoft.com/office/drawing/2014/main" id="{5DBFA751-BEA5-4838-AD88-D87AE9817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" name="Freeform 725">
                  <a:extLst>
                    <a:ext uri="{FF2B5EF4-FFF2-40B4-BE49-F238E27FC236}">
                      <a16:creationId xmlns:a16="http://schemas.microsoft.com/office/drawing/2014/main" id="{39189F97-76E1-466E-8C21-D0AC0E1E6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" name="Freeform 726">
                  <a:extLst>
                    <a:ext uri="{FF2B5EF4-FFF2-40B4-BE49-F238E27FC236}">
                      <a16:creationId xmlns:a16="http://schemas.microsoft.com/office/drawing/2014/main" id="{20579B8E-D8A7-4C05-93A5-671EA48286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" name="Freeform 727">
                  <a:extLst>
                    <a:ext uri="{FF2B5EF4-FFF2-40B4-BE49-F238E27FC236}">
                      <a16:creationId xmlns:a16="http://schemas.microsoft.com/office/drawing/2014/main" id="{CDDFC731-208B-4A77-8FF0-A992FAC7D2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" name="Rectangle 728">
                  <a:extLst>
                    <a:ext uri="{FF2B5EF4-FFF2-40B4-BE49-F238E27FC236}">
                      <a16:creationId xmlns:a16="http://schemas.microsoft.com/office/drawing/2014/main" id="{58247CA5-FD61-4C4B-9B25-2945034F6E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" name="Rectangle 729">
                  <a:extLst>
                    <a:ext uri="{FF2B5EF4-FFF2-40B4-BE49-F238E27FC236}">
                      <a16:creationId xmlns:a16="http://schemas.microsoft.com/office/drawing/2014/main" id="{69E78B02-C26E-45C3-B332-55513C432B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" name="Freeform 730">
                  <a:extLst>
                    <a:ext uri="{FF2B5EF4-FFF2-40B4-BE49-F238E27FC236}">
                      <a16:creationId xmlns:a16="http://schemas.microsoft.com/office/drawing/2014/main" id="{6C47F38A-4914-47B5-A1C1-3B16B5E92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" name="Freeform 731">
                  <a:extLst>
                    <a:ext uri="{FF2B5EF4-FFF2-40B4-BE49-F238E27FC236}">
                      <a16:creationId xmlns:a16="http://schemas.microsoft.com/office/drawing/2014/main" id="{D4A3ADEF-3899-4BB9-8C15-2547480744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" name="Rectangle 732">
                  <a:extLst>
                    <a:ext uri="{FF2B5EF4-FFF2-40B4-BE49-F238E27FC236}">
                      <a16:creationId xmlns:a16="http://schemas.microsoft.com/office/drawing/2014/main" id="{FA40584C-3046-4C2C-909F-6498185FCD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" name="Rectangle 733">
                  <a:extLst>
                    <a:ext uri="{FF2B5EF4-FFF2-40B4-BE49-F238E27FC236}">
                      <a16:creationId xmlns:a16="http://schemas.microsoft.com/office/drawing/2014/main" id="{961C988A-18BF-451E-A38A-4635BE8C95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" name="Freeform 734">
                  <a:extLst>
                    <a:ext uri="{FF2B5EF4-FFF2-40B4-BE49-F238E27FC236}">
                      <a16:creationId xmlns:a16="http://schemas.microsoft.com/office/drawing/2014/main" id="{72377D77-A700-4AC5-830F-15653E925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" name="Freeform 735">
                  <a:extLst>
                    <a:ext uri="{FF2B5EF4-FFF2-40B4-BE49-F238E27FC236}">
                      <a16:creationId xmlns:a16="http://schemas.microsoft.com/office/drawing/2014/main" id="{77E26DB0-B3C5-4AF8-AFE3-DAC61625F0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" name="Freeform 736">
                  <a:extLst>
                    <a:ext uri="{FF2B5EF4-FFF2-40B4-BE49-F238E27FC236}">
                      <a16:creationId xmlns:a16="http://schemas.microsoft.com/office/drawing/2014/main" id="{402D06BE-28F3-454D-BCD7-C6F1BCBFD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" name="Freeform 737">
                  <a:extLst>
                    <a:ext uri="{FF2B5EF4-FFF2-40B4-BE49-F238E27FC236}">
                      <a16:creationId xmlns:a16="http://schemas.microsoft.com/office/drawing/2014/main" id="{D4AFDDDC-BF9E-4B59-97A9-34654D076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" name="Freeform 738">
                  <a:extLst>
                    <a:ext uri="{FF2B5EF4-FFF2-40B4-BE49-F238E27FC236}">
                      <a16:creationId xmlns:a16="http://schemas.microsoft.com/office/drawing/2014/main" id="{034EB9CF-2E7A-4FAB-854C-F877F330DB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" name="Freeform 739">
                  <a:extLst>
                    <a:ext uri="{FF2B5EF4-FFF2-40B4-BE49-F238E27FC236}">
                      <a16:creationId xmlns:a16="http://schemas.microsoft.com/office/drawing/2014/main" id="{1F7B9CA5-BBC4-4AD4-83C7-AECA1D25CE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" name="Freeform 740">
                  <a:extLst>
                    <a:ext uri="{FF2B5EF4-FFF2-40B4-BE49-F238E27FC236}">
                      <a16:creationId xmlns:a16="http://schemas.microsoft.com/office/drawing/2014/main" id="{64C21F78-7382-477D-98E2-5F1B2508BF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" name="Freeform 741">
                  <a:extLst>
                    <a:ext uri="{FF2B5EF4-FFF2-40B4-BE49-F238E27FC236}">
                      <a16:creationId xmlns:a16="http://schemas.microsoft.com/office/drawing/2014/main" id="{C2ABA289-7041-4505-90D3-97E2D1481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" name="Freeform 742">
                  <a:extLst>
                    <a:ext uri="{FF2B5EF4-FFF2-40B4-BE49-F238E27FC236}">
                      <a16:creationId xmlns:a16="http://schemas.microsoft.com/office/drawing/2014/main" id="{B37E0BFA-A688-43BB-9841-6C54FFA3D7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" name="Freeform 743">
                  <a:extLst>
                    <a:ext uri="{FF2B5EF4-FFF2-40B4-BE49-F238E27FC236}">
                      <a16:creationId xmlns:a16="http://schemas.microsoft.com/office/drawing/2014/main" id="{E9405911-6E83-4F5A-9DCB-B67A3603B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" name="Rectangle 744">
                  <a:extLst>
                    <a:ext uri="{FF2B5EF4-FFF2-40B4-BE49-F238E27FC236}">
                      <a16:creationId xmlns:a16="http://schemas.microsoft.com/office/drawing/2014/main" id="{F69BB4A3-E78A-40E7-A4E7-392AF9D37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" name="Rectangle 745">
                  <a:extLst>
                    <a:ext uri="{FF2B5EF4-FFF2-40B4-BE49-F238E27FC236}">
                      <a16:creationId xmlns:a16="http://schemas.microsoft.com/office/drawing/2014/main" id="{9E77FF70-01AA-4362-B258-E3014BB004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" name="Freeform 746">
                  <a:extLst>
                    <a:ext uri="{FF2B5EF4-FFF2-40B4-BE49-F238E27FC236}">
                      <a16:creationId xmlns:a16="http://schemas.microsoft.com/office/drawing/2014/main" id="{1ECBB445-D06A-4929-AEA9-B8F4A4C090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" name="Freeform 747">
                  <a:extLst>
                    <a:ext uri="{FF2B5EF4-FFF2-40B4-BE49-F238E27FC236}">
                      <a16:creationId xmlns:a16="http://schemas.microsoft.com/office/drawing/2014/main" id="{6658778F-2A99-433E-A8C8-E73C0B3C1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" name="Rectangle 748">
                  <a:extLst>
                    <a:ext uri="{FF2B5EF4-FFF2-40B4-BE49-F238E27FC236}">
                      <a16:creationId xmlns:a16="http://schemas.microsoft.com/office/drawing/2014/main" id="{BD0D1B03-AE19-4DD1-990A-5EF19F3518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" name="Rectangle 749">
                  <a:extLst>
                    <a:ext uri="{FF2B5EF4-FFF2-40B4-BE49-F238E27FC236}">
                      <a16:creationId xmlns:a16="http://schemas.microsoft.com/office/drawing/2014/main" id="{0E8A26F2-2D87-48E1-B17C-5D3A3CF785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" name="Freeform 750">
                  <a:extLst>
                    <a:ext uri="{FF2B5EF4-FFF2-40B4-BE49-F238E27FC236}">
                      <a16:creationId xmlns:a16="http://schemas.microsoft.com/office/drawing/2014/main" id="{E4CB0FFC-26E0-4FD4-8163-70042DD0A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" name="Freeform 751">
                  <a:extLst>
                    <a:ext uri="{FF2B5EF4-FFF2-40B4-BE49-F238E27FC236}">
                      <a16:creationId xmlns:a16="http://schemas.microsoft.com/office/drawing/2014/main" id="{4C4B12AB-B88A-482D-B8B7-E2DD241360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" name="Freeform 752">
                  <a:extLst>
                    <a:ext uri="{FF2B5EF4-FFF2-40B4-BE49-F238E27FC236}">
                      <a16:creationId xmlns:a16="http://schemas.microsoft.com/office/drawing/2014/main" id="{691048A6-167B-4C96-B30F-88FF133D5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" name="Freeform 753">
                  <a:extLst>
                    <a:ext uri="{FF2B5EF4-FFF2-40B4-BE49-F238E27FC236}">
                      <a16:creationId xmlns:a16="http://schemas.microsoft.com/office/drawing/2014/main" id="{70B03558-C306-48E4-A3EA-9AB42200F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" name="Freeform 754">
                  <a:extLst>
                    <a:ext uri="{FF2B5EF4-FFF2-40B4-BE49-F238E27FC236}">
                      <a16:creationId xmlns:a16="http://schemas.microsoft.com/office/drawing/2014/main" id="{D7305528-08B3-4D9D-9027-35CD647A1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" name="Freeform 755">
                  <a:extLst>
                    <a:ext uri="{FF2B5EF4-FFF2-40B4-BE49-F238E27FC236}">
                      <a16:creationId xmlns:a16="http://schemas.microsoft.com/office/drawing/2014/main" id="{65968300-A578-49C9-8C58-026EEE3AC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" name="Freeform 756">
                  <a:extLst>
                    <a:ext uri="{FF2B5EF4-FFF2-40B4-BE49-F238E27FC236}">
                      <a16:creationId xmlns:a16="http://schemas.microsoft.com/office/drawing/2014/main" id="{88689289-28EC-497C-9619-130CE4E699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" name="Freeform 757">
                  <a:extLst>
                    <a:ext uri="{FF2B5EF4-FFF2-40B4-BE49-F238E27FC236}">
                      <a16:creationId xmlns:a16="http://schemas.microsoft.com/office/drawing/2014/main" id="{F9A91065-C6EA-4347-9A7E-035711C307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" name="Freeform 758">
                  <a:extLst>
                    <a:ext uri="{FF2B5EF4-FFF2-40B4-BE49-F238E27FC236}">
                      <a16:creationId xmlns:a16="http://schemas.microsoft.com/office/drawing/2014/main" id="{370CB289-FE2F-45F7-BA42-5C6339EA6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" name="Freeform 759">
                  <a:extLst>
                    <a:ext uri="{FF2B5EF4-FFF2-40B4-BE49-F238E27FC236}">
                      <a16:creationId xmlns:a16="http://schemas.microsoft.com/office/drawing/2014/main" id="{1AE6A393-78E0-4E01-9508-A11301171A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" name="Rectangle 760">
                  <a:extLst>
                    <a:ext uri="{FF2B5EF4-FFF2-40B4-BE49-F238E27FC236}">
                      <a16:creationId xmlns:a16="http://schemas.microsoft.com/office/drawing/2014/main" id="{5F2EE783-9B37-43C4-BC1A-975A7DA72F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" name="Rectangle 761">
                  <a:extLst>
                    <a:ext uri="{FF2B5EF4-FFF2-40B4-BE49-F238E27FC236}">
                      <a16:creationId xmlns:a16="http://schemas.microsoft.com/office/drawing/2014/main" id="{604D1CC6-8951-4002-98E2-41C0606D20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" name="Freeform 762">
                  <a:extLst>
                    <a:ext uri="{FF2B5EF4-FFF2-40B4-BE49-F238E27FC236}">
                      <a16:creationId xmlns:a16="http://schemas.microsoft.com/office/drawing/2014/main" id="{8FA10CBB-731F-4303-A6BE-792272F197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" name="Freeform 763">
                  <a:extLst>
                    <a:ext uri="{FF2B5EF4-FFF2-40B4-BE49-F238E27FC236}">
                      <a16:creationId xmlns:a16="http://schemas.microsoft.com/office/drawing/2014/main" id="{0AB82525-A1CF-4D86-B0FB-EA484FD42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" name="Rectangle 764">
                  <a:extLst>
                    <a:ext uri="{FF2B5EF4-FFF2-40B4-BE49-F238E27FC236}">
                      <a16:creationId xmlns:a16="http://schemas.microsoft.com/office/drawing/2014/main" id="{B0982C90-EEB6-4A1A-9237-3CC1FEE5E9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" name="Rectangle 765">
                  <a:extLst>
                    <a:ext uri="{FF2B5EF4-FFF2-40B4-BE49-F238E27FC236}">
                      <a16:creationId xmlns:a16="http://schemas.microsoft.com/office/drawing/2014/main" id="{BD9AB063-4A4D-4AC1-91D8-B0F9E5B1CF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" name="Freeform 766">
                  <a:extLst>
                    <a:ext uri="{FF2B5EF4-FFF2-40B4-BE49-F238E27FC236}">
                      <a16:creationId xmlns:a16="http://schemas.microsoft.com/office/drawing/2014/main" id="{BF5342CF-3C92-4FEC-8D6D-F9EE2D570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" name="Freeform 767">
                  <a:extLst>
                    <a:ext uri="{FF2B5EF4-FFF2-40B4-BE49-F238E27FC236}">
                      <a16:creationId xmlns:a16="http://schemas.microsoft.com/office/drawing/2014/main" id="{1F1CFE2B-BA17-43F7-9069-438410040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" name="Freeform 768">
                  <a:extLst>
                    <a:ext uri="{FF2B5EF4-FFF2-40B4-BE49-F238E27FC236}">
                      <a16:creationId xmlns:a16="http://schemas.microsoft.com/office/drawing/2014/main" id="{E1218196-D5D0-4FD8-9C59-46EC91A59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" name="Freeform 769">
                  <a:extLst>
                    <a:ext uri="{FF2B5EF4-FFF2-40B4-BE49-F238E27FC236}">
                      <a16:creationId xmlns:a16="http://schemas.microsoft.com/office/drawing/2014/main" id="{3AEA1BEC-A33F-4657-9E4E-693A1E767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" name="Freeform 770">
                  <a:extLst>
                    <a:ext uri="{FF2B5EF4-FFF2-40B4-BE49-F238E27FC236}">
                      <a16:creationId xmlns:a16="http://schemas.microsoft.com/office/drawing/2014/main" id="{2DA69DDD-6B3B-442D-AEE3-A3A86C2C1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" name="Freeform 771">
                  <a:extLst>
                    <a:ext uri="{FF2B5EF4-FFF2-40B4-BE49-F238E27FC236}">
                      <a16:creationId xmlns:a16="http://schemas.microsoft.com/office/drawing/2014/main" id="{59A76187-9CA8-4F3B-A0D4-849F372EB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" name="Freeform 772">
                  <a:extLst>
                    <a:ext uri="{FF2B5EF4-FFF2-40B4-BE49-F238E27FC236}">
                      <a16:creationId xmlns:a16="http://schemas.microsoft.com/office/drawing/2014/main" id="{02738FC2-5E0D-4397-8CD2-C054C42E85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" name="Freeform 773">
                  <a:extLst>
                    <a:ext uri="{FF2B5EF4-FFF2-40B4-BE49-F238E27FC236}">
                      <a16:creationId xmlns:a16="http://schemas.microsoft.com/office/drawing/2014/main" id="{85FE1211-413C-47A0-8713-42173F0350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" name="Freeform 774">
                  <a:extLst>
                    <a:ext uri="{FF2B5EF4-FFF2-40B4-BE49-F238E27FC236}">
                      <a16:creationId xmlns:a16="http://schemas.microsoft.com/office/drawing/2014/main" id="{02D138F1-6A7B-48C7-A206-E8AED4E11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" name="Freeform 775">
                  <a:extLst>
                    <a:ext uri="{FF2B5EF4-FFF2-40B4-BE49-F238E27FC236}">
                      <a16:creationId xmlns:a16="http://schemas.microsoft.com/office/drawing/2014/main" id="{43C75B1B-62D8-40A1-B3DE-7DA4847E6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" name="Rectangle 776">
                  <a:extLst>
                    <a:ext uri="{FF2B5EF4-FFF2-40B4-BE49-F238E27FC236}">
                      <a16:creationId xmlns:a16="http://schemas.microsoft.com/office/drawing/2014/main" id="{0F73C18D-ECD8-4593-B419-E0B2ADB197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" name="Rectangle 777">
                  <a:extLst>
                    <a:ext uri="{FF2B5EF4-FFF2-40B4-BE49-F238E27FC236}">
                      <a16:creationId xmlns:a16="http://schemas.microsoft.com/office/drawing/2014/main" id="{0556DF05-C0A2-4D8F-BBD2-AA4D1189CE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" name="Freeform 778">
                  <a:extLst>
                    <a:ext uri="{FF2B5EF4-FFF2-40B4-BE49-F238E27FC236}">
                      <a16:creationId xmlns:a16="http://schemas.microsoft.com/office/drawing/2014/main" id="{89A0934D-9FE5-459A-AA22-48BBA3D73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" name="Freeform 779">
                  <a:extLst>
                    <a:ext uri="{FF2B5EF4-FFF2-40B4-BE49-F238E27FC236}">
                      <a16:creationId xmlns:a16="http://schemas.microsoft.com/office/drawing/2014/main" id="{BE9B9978-8814-42A6-BC20-2EBD885F34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" name="Rectangle 780">
                  <a:extLst>
                    <a:ext uri="{FF2B5EF4-FFF2-40B4-BE49-F238E27FC236}">
                      <a16:creationId xmlns:a16="http://schemas.microsoft.com/office/drawing/2014/main" id="{A9E102C9-02EB-47FA-8D4D-92A47152C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" name="Rectangle 781">
                  <a:extLst>
                    <a:ext uri="{FF2B5EF4-FFF2-40B4-BE49-F238E27FC236}">
                      <a16:creationId xmlns:a16="http://schemas.microsoft.com/office/drawing/2014/main" id="{090EA9D0-CC4C-4C50-B121-1D22E48E0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" name="Freeform 782">
                  <a:extLst>
                    <a:ext uri="{FF2B5EF4-FFF2-40B4-BE49-F238E27FC236}">
                      <a16:creationId xmlns:a16="http://schemas.microsoft.com/office/drawing/2014/main" id="{2E457C81-2D82-40F4-A1B8-2EA863AFBE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" name="Freeform 783">
                  <a:extLst>
                    <a:ext uri="{FF2B5EF4-FFF2-40B4-BE49-F238E27FC236}">
                      <a16:creationId xmlns:a16="http://schemas.microsoft.com/office/drawing/2014/main" id="{920FA221-CD00-49EF-868F-C97844C279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" name="Freeform 784">
                  <a:extLst>
                    <a:ext uri="{FF2B5EF4-FFF2-40B4-BE49-F238E27FC236}">
                      <a16:creationId xmlns:a16="http://schemas.microsoft.com/office/drawing/2014/main" id="{0FFD2EA9-A94C-491E-AE9A-5C003FB13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" name="Freeform 785">
                  <a:extLst>
                    <a:ext uri="{FF2B5EF4-FFF2-40B4-BE49-F238E27FC236}">
                      <a16:creationId xmlns:a16="http://schemas.microsoft.com/office/drawing/2014/main" id="{0C1EFD16-E191-480B-8AC3-634C8071BE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" name="Freeform 786">
                  <a:extLst>
                    <a:ext uri="{FF2B5EF4-FFF2-40B4-BE49-F238E27FC236}">
                      <a16:creationId xmlns:a16="http://schemas.microsoft.com/office/drawing/2014/main" id="{8ACBF548-6F84-4770-9713-6955BB234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" name="Freeform 787">
                  <a:extLst>
                    <a:ext uri="{FF2B5EF4-FFF2-40B4-BE49-F238E27FC236}">
                      <a16:creationId xmlns:a16="http://schemas.microsoft.com/office/drawing/2014/main" id="{4D00B78E-E72E-4163-88E9-13FC33571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" name="Freeform 788">
                  <a:extLst>
                    <a:ext uri="{FF2B5EF4-FFF2-40B4-BE49-F238E27FC236}">
                      <a16:creationId xmlns:a16="http://schemas.microsoft.com/office/drawing/2014/main" id="{35626468-DE44-4937-9A9A-BD63B36FF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" name="Freeform 789">
                  <a:extLst>
                    <a:ext uri="{FF2B5EF4-FFF2-40B4-BE49-F238E27FC236}">
                      <a16:creationId xmlns:a16="http://schemas.microsoft.com/office/drawing/2014/main" id="{F5F30C85-B146-44FC-8556-C89C155A25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" name="Freeform 790">
                  <a:extLst>
                    <a:ext uri="{FF2B5EF4-FFF2-40B4-BE49-F238E27FC236}">
                      <a16:creationId xmlns:a16="http://schemas.microsoft.com/office/drawing/2014/main" id="{0988501C-7387-4444-92D1-E06834C918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" name="Freeform 791">
                  <a:extLst>
                    <a:ext uri="{FF2B5EF4-FFF2-40B4-BE49-F238E27FC236}">
                      <a16:creationId xmlns:a16="http://schemas.microsoft.com/office/drawing/2014/main" id="{790C4060-0693-48CA-89A9-0EA912CEC6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" name="Freeform 792">
                  <a:extLst>
                    <a:ext uri="{FF2B5EF4-FFF2-40B4-BE49-F238E27FC236}">
                      <a16:creationId xmlns:a16="http://schemas.microsoft.com/office/drawing/2014/main" id="{E37AAA17-2EEC-4DCC-8F63-CE9BAEAA93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" name="Freeform 793">
                  <a:extLst>
                    <a:ext uri="{FF2B5EF4-FFF2-40B4-BE49-F238E27FC236}">
                      <a16:creationId xmlns:a16="http://schemas.microsoft.com/office/drawing/2014/main" id="{BE07F755-1F5B-4EDD-B1FF-13910CBB9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" name="Freeform 794">
                  <a:extLst>
                    <a:ext uri="{FF2B5EF4-FFF2-40B4-BE49-F238E27FC236}">
                      <a16:creationId xmlns:a16="http://schemas.microsoft.com/office/drawing/2014/main" id="{DBA30F5B-AB4C-4A57-BE6F-D448E54C3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" name="Freeform 795">
                  <a:extLst>
                    <a:ext uri="{FF2B5EF4-FFF2-40B4-BE49-F238E27FC236}">
                      <a16:creationId xmlns:a16="http://schemas.microsoft.com/office/drawing/2014/main" id="{9AF755A6-5997-4E44-A9AA-D162E5DA9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" name="Freeform 796">
                  <a:extLst>
                    <a:ext uri="{FF2B5EF4-FFF2-40B4-BE49-F238E27FC236}">
                      <a16:creationId xmlns:a16="http://schemas.microsoft.com/office/drawing/2014/main" id="{D6DC585D-AAF9-45CA-B23A-AEB64F5A8E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" name="Freeform 797">
                  <a:extLst>
                    <a:ext uri="{FF2B5EF4-FFF2-40B4-BE49-F238E27FC236}">
                      <a16:creationId xmlns:a16="http://schemas.microsoft.com/office/drawing/2014/main" id="{E3D1832F-D11E-45F6-A9F2-E0BD2591F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" name="Freeform 798">
                  <a:extLst>
                    <a:ext uri="{FF2B5EF4-FFF2-40B4-BE49-F238E27FC236}">
                      <a16:creationId xmlns:a16="http://schemas.microsoft.com/office/drawing/2014/main" id="{A13C29B5-05BC-498C-82A0-78CA39CBB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" name="Freeform 799">
                  <a:extLst>
                    <a:ext uri="{FF2B5EF4-FFF2-40B4-BE49-F238E27FC236}">
                      <a16:creationId xmlns:a16="http://schemas.microsoft.com/office/drawing/2014/main" id="{8299689B-D84C-43B3-92DF-99643F1CD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" name="Freeform 800">
                  <a:extLst>
                    <a:ext uri="{FF2B5EF4-FFF2-40B4-BE49-F238E27FC236}">
                      <a16:creationId xmlns:a16="http://schemas.microsoft.com/office/drawing/2014/main" id="{FE737463-5292-4DF8-9144-AEC4CC169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" name="Freeform 801">
                  <a:extLst>
                    <a:ext uri="{FF2B5EF4-FFF2-40B4-BE49-F238E27FC236}">
                      <a16:creationId xmlns:a16="http://schemas.microsoft.com/office/drawing/2014/main" id="{16209BFC-4A07-4469-931F-000C2E42D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" name="Freeform 802">
                  <a:extLst>
                    <a:ext uri="{FF2B5EF4-FFF2-40B4-BE49-F238E27FC236}">
                      <a16:creationId xmlns:a16="http://schemas.microsoft.com/office/drawing/2014/main" id="{EA15A97C-6322-455D-8B7B-97342292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" name="Freeform 803">
                  <a:extLst>
                    <a:ext uri="{FF2B5EF4-FFF2-40B4-BE49-F238E27FC236}">
                      <a16:creationId xmlns:a16="http://schemas.microsoft.com/office/drawing/2014/main" id="{D8FC8307-2443-4385-8BAB-9D2D6D2537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" name="Freeform 804">
                  <a:extLst>
                    <a:ext uri="{FF2B5EF4-FFF2-40B4-BE49-F238E27FC236}">
                      <a16:creationId xmlns:a16="http://schemas.microsoft.com/office/drawing/2014/main" id="{93D525F5-2004-481D-B551-E16941BFD5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" name="Freeform 805">
                  <a:extLst>
                    <a:ext uri="{FF2B5EF4-FFF2-40B4-BE49-F238E27FC236}">
                      <a16:creationId xmlns:a16="http://schemas.microsoft.com/office/drawing/2014/main" id="{18A8DB5E-3FFD-44FF-8550-55A0C0E9F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" name="Freeform 806">
                  <a:extLst>
                    <a:ext uri="{FF2B5EF4-FFF2-40B4-BE49-F238E27FC236}">
                      <a16:creationId xmlns:a16="http://schemas.microsoft.com/office/drawing/2014/main" id="{2A9FDEE4-412C-4522-A58D-334767386C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" name="Freeform 807">
                  <a:extLst>
                    <a:ext uri="{FF2B5EF4-FFF2-40B4-BE49-F238E27FC236}">
                      <a16:creationId xmlns:a16="http://schemas.microsoft.com/office/drawing/2014/main" id="{9063D496-4A1C-43CB-AD1C-3919F9646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" name="Freeform 808">
                  <a:extLst>
                    <a:ext uri="{FF2B5EF4-FFF2-40B4-BE49-F238E27FC236}">
                      <a16:creationId xmlns:a16="http://schemas.microsoft.com/office/drawing/2014/main" id="{25753440-6717-405D-BCF1-23FF084B9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" name="Freeform 809">
                  <a:extLst>
                    <a:ext uri="{FF2B5EF4-FFF2-40B4-BE49-F238E27FC236}">
                      <a16:creationId xmlns:a16="http://schemas.microsoft.com/office/drawing/2014/main" id="{5FA53F5B-1419-46BC-A423-AC4303788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" name="Freeform 810">
                  <a:extLst>
                    <a:ext uri="{FF2B5EF4-FFF2-40B4-BE49-F238E27FC236}">
                      <a16:creationId xmlns:a16="http://schemas.microsoft.com/office/drawing/2014/main" id="{62BBA610-C9AD-4F20-9511-387059E5FA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" name="Freeform 811">
                  <a:extLst>
                    <a:ext uri="{FF2B5EF4-FFF2-40B4-BE49-F238E27FC236}">
                      <a16:creationId xmlns:a16="http://schemas.microsoft.com/office/drawing/2014/main" id="{525707B6-40B9-4AD5-9874-17E825AA8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" name="Freeform 812">
                  <a:extLst>
                    <a:ext uri="{FF2B5EF4-FFF2-40B4-BE49-F238E27FC236}">
                      <a16:creationId xmlns:a16="http://schemas.microsoft.com/office/drawing/2014/main" id="{3EDA0CFF-DF7D-4AAB-A026-647B6F8CD5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" name="Freeform 813">
                  <a:extLst>
                    <a:ext uri="{FF2B5EF4-FFF2-40B4-BE49-F238E27FC236}">
                      <a16:creationId xmlns:a16="http://schemas.microsoft.com/office/drawing/2014/main" id="{8735FBB0-2694-4F34-B819-FDEF98A27B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" name="Freeform 814">
                  <a:extLst>
                    <a:ext uri="{FF2B5EF4-FFF2-40B4-BE49-F238E27FC236}">
                      <a16:creationId xmlns:a16="http://schemas.microsoft.com/office/drawing/2014/main" id="{6BB4338C-C47C-4086-B5D9-80E5431D0D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" name="Freeform 815">
                  <a:extLst>
                    <a:ext uri="{FF2B5EF4-FFF2-40B4-BE49-F238E27FC236}">
                      <a16:creationId xmlns:a16="http://schemas.microsoft.com/office/drawing/2014/main" id="{212F85EB-9420-40BD-84FA-5C31321621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" name="Freeform 816">
                  <a:extLst>
                    <a:ext uri="{FF2B5EF4-FFF2-40B4-BE49-F238E27FC236}">
                      <a16:creationId xmlns:a16="http://schemas.microsoft.com/office/drawing/2014/main" id="{701339A4-2EDC-4796-B842-7C0CBB593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" name="Freeform 817">
                  <a:extLst>
                    <a:ext uri="{FF2B5EF4-FFF2-40B4-BE49-F238E27FC236}">
                      <a16:creationId xmlns:a16="http://schemas.microsoft.com/office/drawing/2014/main" id="{E4939639-34E0-43D0-AE39-083C3D6151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" name="Freeform 818">
                  <a:extLst>
                    <a:ext uri="{FF2B5EF4-FFF2-40B4-BE49-F238E27FC236}">
                      <a16:creationId xmlns:a16="http://schemas.microsoft.com/office/drawing/2014/main" id="{8837B8F0-61FF-4265-9FDA-942300661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" name="Freeform 819">
                  <a:extLst>
                    <a:ext uri="{FF2B5EF4-FFF2-40B4-BE49-F238E27FC236}">
                      <a16:creationId xmlns:a16="http://schemas.microsoft.com/office/drawing/2014/main" id="{B49F07C9-B189-4842-B383-1DC5113059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" name="Freeform 820">
                  <a:extLst>
                    <a:ext uri="{FF2B5EF4-FFF2-40B4-BE49-F238E27FC236}">
                      <a16:creationId xmlns:a16="http://schemas.microsoft.com/office/drawing/2014/main" id="{5613B563-8046-4AA5-A301-D4F008276A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" name="Freeform 821">
                  <a:extLst>
                    <a:ext uri="{FF2B5EF4-FFF2-40B4-BE49-F238E27FC236}">
                      <a16:creationId xmlns:a16="http://schemas.microsoft.com/office/drawing/2014/main" id="{7340A851-B1BA-4DCA-9456-7618728D4A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" name="Freeform 822">
                  <a:extLst>
                    <a:ext uri="{FF2B5EF4-FFF2-40B4-BE49-F238E27FC236}">
                      <a16:creationId xmlns:a16="http://schemas.microsoft.com/office/drawing/2014/main" id="{738C0B75-8750-431B-8302-CABE22332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" name="Freeform 823">
                  <a:extLst>
                    <a:ext uri="{FF2B5EF4-FFF2-40B4-BE49-F238E27FC236}">
                      <a16:creationId xmlns:a16="http://schemas.microsoft.com/office/drawing/2014/main" id="{660A4901-4561-4BAF-9A64-E6CE5DAA1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" name="Freeform 824">
                  <a:extLst>
                    <a:ext uri="{FF2B5EF4-FFF2-40B4-BE49-F238E27FC236}">
                      <a16:creationId xmlns:a16="http://schemas.microsoft.com/office/drawing/2014/main" id="{C6478707-48B3-446F-A346-F2DE221E6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" name="Freeform 825">
                  <a:extLst>
                    <a:ext uri="{FF2B5EF4-FFF2-40B4-BE49-F238E27FC236}">
                      <a16:creationId xmlns:a16="http://schemas.microsoft.com/office/drawing/2014/main" id="{28D7C08A-C0E2-4E7C-8146-C5030D378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" name="Freeform 826">
                  <a:extLst>
                    <a:ext uri="{FF2B5EF4-FFF2-40B4-BE49-F238E27FC236}">
                      <a16:creationId xmlns:a16="http://schemas.microsoft.com/office/drawing/2014/main" id="{5A545C8E-8B2E-4114-9CFF-10D3DE669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" name="Freeform 827">
                  <a:extLst>
                    <a:ext uri="{FF2B5EF4-FFF2-40B4-BE49-F238E27FC236}">
                      <a16:creationId xmlns:a16="http://schemas.microsoft.com/office/drawing/2014/main" id="{1C21E3B8-A4ED-4E20-A22C-8A949A88A9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" name="Freeform 828">
                  <a:extLst>
                    <a:ext uri="{FF2B5EF4-FFF2-40B4-BE49-F238E27FC236}">
                      <a16:creationId xmlns:a16="http://schemas.microsoft.com/office/drawing/2014/main" id="{DB73BC99-64C8-4CE8-BB66-21B6F7D51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" name="Freeform 829">
                  <a:extLst>
                    <a:ext uri="{FF2B5EF4-FFF2-40B4-BE49-F238E27FC236}">
                      <a16:creationId xmlns:a16="http://schemas.microsoft.com/office/drawing/2014/main" id="{FCC0EF2E-BD04-4F78-A67B-CFE679B7CE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" name="Freeform 830">
                  <a:extLst>
                    <a:ext uri="{FF2B5EF4-FFF2-40B4-BE49-F238E27FC236}">
                      <a16:creationId xmlns:a16="http://schemas.microsoft.com/office/drawing/2014/main" id="{83C001E2-52E4-4188-959D-AA181C58D2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" name="Freeform 831">
                  <a:extLst>
                    <a:ext uri="{FF2B5EF4-FFF2-40B4-BE49-F238E27FC236}">
                      <a16:creationId xmlns:a16="http://schemas.microsoft.com/office/drawing/2014/main" id="{87BC07DD-7282-4B9A-AFE6-F64A412C2E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" name="Freeform 832">
                  <a:extLst>
                    <a:ext uri="{FF2B5EF4-FFF2-40B4-BE49-F238E27FC236}">
                      <a16:creationId xmlns:a16="http://schemas.microsoft.com/office/drawing/2014/main" id="{E34AB42F-BD9F-4F68-8C55-48BE6B47A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" name="Freeform 833">
                  <a:extLst>
                    <a:ext uri="{FF2B5EF4-FFF2-40B4-BE49-F238E27FC236}">
                      <a16:creationId xmlns:a16="http://schemas.microsoft.com/office/drawing/2014/main" id="{44257494-DF87-45AE-8853-9D0D80F2B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" name="Freeform 834">
                  <a:extLst>
                    <a:ext uri="{FF2B5EF4-FFF2-40B4-BE49-F238E27FC236}">
                      <a16:creationId xmlns:a16="http://schemas.microsoft.com/office/drawing/2014/main" id="{B4AA7CD0-E653-4248-BD15-303198B11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" name="Freeform 835">
                  <a:extLst>
                    <a:ext uri="{FF2B5EF4-FFF2-40B4-BE49-F238E27FC236}">
                      <a16:creationId xmlns:a16="http://schemas.microsoft.com/office/drawing/2014/main" id="{EF347C48-A03D-4C35-9FF3-DEE5CC084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" name="Freeform 836">
                  <a:extLst>
                    <a:ext uri="{FF2B5EF4-FFF2-40B4-BE49-F238E27FC236}">
                      <a16:creationId xmlns:a16="http://schemas.microsoft.com/office/drawing/2014/main" id="{4779153F-9F11-447E-8781-EE71281E2B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" name="Freeform 837">
                  <a:extLst>
                    <a:ext uri="{FF2B5EF4-FFF2-40B4-BE49-F238E27FC236}">
                      <a16:creationId xmlns:a16="http://schemas.microsoft.com/office/drawing/2014/main" id="{81CD589F-9833-4615-AB3C-0051B0173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" name="Freeform 838">
                  <a:extLst>
                    <a:ext uri="{FF2B5EF4-FFF2-40B4-BE49-F238E27FC236}">
                      <a16:creationId xmlns:a16="http://schemas.microsoft.com/office/drawing/2014/main" id="{51E2326F-32C9-4896-B040-E8D9F14973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" name="Freeform 839">
                  <a:extLst>
                    <a:ext uri="{FF2B5EF4-FFF2-40B4-BE49-F238E27FC236}">
                      <a16:creationId xmlns:a16="http://schemas.microsoft.com/office/drawing/2014/main" id="{D00DFEC9-8C08-4975-8F13-D31E14729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" name="Freeform 840">
                  <a:extLst>
                    <a:ext uri="{FF2B5EF4-FFF2-40B4-BE49-F238E27FC236}">
                      <a16:creationId xmlns:a16="http://schemas.microsoft.com/office/drawing/2014/main" id="{3A5DF4A1-5958-45A1-A877-8AA9E0190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" name="Freeform 841">
                  <a:extLst>
                    <a:ext uri="{FF2B5EF4-FFF2-40B4-BE49-F238E27FC236}">
                      <a16:creationId xmlns:a16="http://schemas.microsoft.com/office/drawing/2014/main" id="{537619FC-3FF6-4A02-AA9A-1EF52CE6A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" name="Freeform 842">
                  <a:extLst>
                    <a:ext uri="{FF2B5EF4-FFF2-40B4-BE49-F238E27FC236}">
                      <a16:creationId xmlns:a16="http://schemas.microsoft.com/office/drawing/2014/main" id="{2EEB11F2-125A-4B29-B1B3-0E5BDF6BC2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" name="Freeform 843">
                  <a:extLst>
                    <a:ext uri="{FF2B5EF4-FFF2-40B4-BE49-F238E27FC236}">
                      <a16:creationId xmlns:a16="http://schemas.microsoft.com/office/drawing/2014/main" id="{185E92EA-A413-460B-8A4E-8E31FE49C8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" name="Freeform 844">
                  <a:extLst>
                    <a:ext uri="{FF2B5EF4-FFF2-40B4-BE49-F238E27FC236}">
                      <a16:creationId xmlns:a16="http://schemas.microsoft.com/office/drawing/2014/main" id="{D2438D6D-6F56-435A-B213-C422EC964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" name="Freeform 845">
                  <a:extLst>
                    <a:ext uri="{FF2B5EF4-FFF2-40B4-BE49-F238E27FC236}">
                      <a16:creationId xmlns:a16="http://schemas.microsoft.com/office/drawing/2014/main" id="{4336AC86-B2F5-4F7A-B19B-786CC4665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" name="Freeform 846">
                  <a:extLst>
                    <a:ext uri="{FF2B5EF4-FFF2-40B4-BE49-F238E27FC236}">
                      <a16:creationId xmlns:a16="http://schemas.microsoft.com/office/drawing/2014/main" id="{4984CB4C-E70D-45CB-9092-3BFE991F1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" name="Freeform 847">
                  <a:extLst>
                    <a:ext uri="{FF2B5EF4-FFF2-40B4-BE49-F238E27FC236}">
                      <a16:creationId xmlns:a16="http://schemas.microsoft.com/office/drawing/2014/main" id="{3DF253C4-FF17-4EC7-99E3-8AF9A614AB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" name="Freeform 848">
                  <a:extLst>
                    <a:ext uri="{FF2B5EF4-FFF2-40B4-BE49-F238E27FC236}">
                      <a16:creationId xmlns:a16="http://schemas.microsoft.com/office/drawing/2014/main" id="{7DD47636-6286-49D4-B730-D373B79332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" name="Freeform 849">
                  <a:extLst>
                    <a:ext uri="{FF2B5EF4-FFF2-40B4-BE49-F238E27FC236}">
                      <a16:creationId xmlns:a16="http://schemas.microsoft.com/office/drawing/2014/main" id="{5ED34E43-25E6-41DB-A171-CE8D0BB3D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" name="Freeform 850">
                  <a:extLst>
                    <a:ext uri="{FF2B5EF4-FFF2-40B4-BE49-F238E27FC236}">
                      <a16:creationId xmlns:a16="http://schemas.microsoft.com/office/drawing/2014/main" id="{BFD50F20-BA05-44E6-8E51-F2200DF0C5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" name="Freeform 851">
                  <a:extLst>
                    <a:ext uri="{FF2B5EF4-FFF2-40B4-BE49-F238E27FC236}">
                      <a16:creationId xmlns:a16="http://schemas.microsoft.com/office/drawing/2014/main" id="{C401620C-7100-4E43-9A95-46E29BEE8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" name="Freeform 852">
                  <a:extLst>
                    <a:ext uri="{FF2B5EF4-FFF2-40B4-BE49-F238E27FC236}">
                      <a16:creationId xmlns:a16="http://schemas.microsoft.com/office/drawing/2014/main" id="{E6E6F5CE-96D3-4146-BDA3-078F4A706C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" name="Freeform 853">
                  <a:extLst>
                    <a:ext uri="{FF2B5EF4-FFF2-40B4-BE49-F238E27FC236}">
                      <a16:creationId xmlns:a16="http://schemas.microsoft.com/office/drawing/2014/main" id="{762C98C2-B263-4BFB-9A5D-51D0E20AD4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" name="Freeform 854">
                  <a:extLst>
                    <a:ext uri="{FF2B5EF4-FFF2-40B4-BE49-F238E27FC236}">
                      <a16:creationId xmlns:a16="http://schemas.microsoft.com/office/drawing/2014/main" id="{E44EFB57-D898-410D-9671-627CC48AB4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" name="Freeform 855">
                  <a:extLst>
                    <a:ext uri="{FF2B5EF4-FFF2-40B4-BE49-F238E27FC236}">
                      <a16:creationId xmlns:a16="http://schemas.microsoft.com/office/drawing/2014/main" id="{CE99AB54-A016-4F21-A743-F5D81FE9D5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" name="Freeform 856">
                  <a:extLst>
                    <a:ext uri="{FF2B5EF4-FFF2-40B4-BE49-F238E27FC236}">
                      <a16:creationId xmlns:a16="http://schemas.microsoft.com/office/drawing/2014/main" id="{819060C5-A18C-4171-9C80-A3FEC716A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" name="Freeform 857">
                  <a:extLst>
                    <a:ext uri="{FF2B5EF4-FFF2-40B4-BE49-F238E27FC236}">
                      <a16:creationId xmlns:a16="http://schemas.microsoft.com/office/drawing/2014/main" id="{1C239AFB-0DC1-471B-AF33-A13BCF177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" name="Freeform 858">
                  <a:extLst>
                    <a:ext uri="{FF2B5EF4-FFF2-40B4-BE49-F238E27FC236}">
                      <a16:creationId xmlns:a16="http://schemas.microsoft.com/office/drawing/2014/main" id="{B5172DB7-71EF-4F7A-A071-D122541E1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" name="Freeform 859">
                  <a:extLst>
                    <a:ext uri="{FF2B5EF4-FFF2-40B4-BE49-F238E27FC236}">
                      <a16:creationId xmlns:a16="http://schemas.microsoft.com/office/drawing/2014/main" id="{99983E98-5FC8-4A64-B1CB-9A2878519F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" name="Freeform 860">
                  <a:extLst>
                    <a:ext uri="{FF2B5EF4-FFF2-40B4-BE49-F238E27FC236}">
                      <a16:creationId xmlns:a16="http://schemas.microsoft.com/office/drawing/2014/main" id="{CB6291E6-9C00-470A-B4A8-76029ED19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" name="Freeform 861">
                  <a:extLst>
                    <a:ext uri="{FF2B5EF4-FFF2-40B4-BE49-F238E27FC236}">
                      <a16:creationId xmlns:a16="http://schemas.microsoft.com/office/drawing/2014/main" id="{0F633D26-E275-4331-A44F-3D860CB1C7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" name="Freeform 862">
                  <a:extLst>
                    <a:ext uri="{FF2B5EF4-FFF2-40B4-BE49-F238E27FC236}">
                      <a16:creationId xmlns:a16="http://schemas.microsoft.com/office/drawing/2014/main" id="{EEF60A61-F917-4D16-B2E1-0BB591C42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" name="Freeform 863">
                  <a:extLst>
                    <a:ext uri="{FF2B5EF4-FFF2-40B4-BE49-F238E27FC236}">
                      <a16:creationId xmlns:a16="http://schemas.microsoft.com/office/drawing/2014/main" id="{A328D7C6-D346-4319-B2EB-457DA617F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" name="Freeform 864">
                  <a:extLst>
                    <a:ext uri="{FF2B5EF4-FFF2-40B4-BE49-F238E27FC236}">
                      <a16:creationId xmlns:a16="http://schemas.microsoft.com/office/drawing/2014/main" id="{05727199-66A3-44EB-AE96-581FD13AE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" name="Freeform 865">
                  <a:extLst>
                    <a:ext uri="{FF2B5EF4-FFF2-40B4-BE49-F238E27FC236}">
                      <a16:creationId xmlns:a16="http://schemas.microsoft.com/office/drawing/2014/main" id="{C0A7D1A8-FB40-4E6C-8693-2E0CE92A80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" name="Freeform 866">
                  <a:extLst>
                    <a:ext uri="{FF2B5EF4-FFF2-40B4-BE49-F238E27FC236}">
                      <a16:creationId xmlns:a16="http://schemas.microsoft.com/office/drawing/2014/main" id="{F590C20D-43DB-4F78-90A3-C46541A064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" name="Freeform 867">
                  <a:extLst>
                    <a:ext uri="{FF2B5EF4-FFF2-40B4-BE49-F238E27FC236}">
                      <a16:creationId xmlns:a16="http://schemas.microsoft.com/office/drawing/2014/main" id="{F416757B-8F15-4435-AEC9-D3AEFD75D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" name="Freeform 868">
                  <a:extLst>
                    <a:ext uri="{FF2B5EF4-FFF2-40B4-BE49-F238E27FC236}">
                      <a16:creationId xmlns:a16="http://schemas.microsoft.com/office/drawing/2014/main" id="{AA7159E2-8314-4330-BBEC-845FABEDB5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" name="Freeform 869">
                  <a:extLst>
                    <a:ext uri="{FF2B5EF4-FFF2-40B4-BE49-F238E27FC236}">
                      <a16:creationId xmlns:a16="http://schemas.microsoft.com/office/drawing/2014/main" id="{9B97F077-7644-42AD-95BB-BF225FC5A6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" name="Freeform 870">
                  <a:extLst>
                    <a:ext uri="{FF2B5EF4-FFF2-40B4-BE49-F238E27FC236}">
                      <a16:creationId xmlns:a16="http://schemas.microsoft.com/office/drawing/2014/main" id="{A0616C8C-14B2-47E6-B1E8-D746903E5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" name="Freeform 871">
                  <a:extLst>
                    <a:ext uri="{FF2B5EF4-FFF2-40B4-BE49-F238E27FC236}">
                      <a16:creationId xmlns:a16="http://schemas.microsoft.com/office/drawing/2014/main" id="{45F215F0-5C2D-40E3-A332-5547D8890B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" name="Freeform 872">
                  <a:extLst>
                    <a:ext uri="{FF2B5EF4-FFF2-40B4-BE49-F238E27FC236}">
                      <a16:creationId xmlns:a16="http://schemas.microsoft.com/office/drawing/2014/main" id="{8365544F-D277-4A63-9807-A5B63EF5CE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" name="Freeform 873">
                  <a:extLst>
                    <a:ext uri="{FF2B5EF4-FFF2-40B4-BE49-F238E27FC236}">
                      <a16:creationId xmlns:a16="http://schemas.microsoft.com/office/drawing/2014/main" id="{071DF9BC-D61A-45D9-83FB-307B0B33CB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" name="Freeform 874">
                  <a:extLst>
                    <a:ext uri="{FF2B5EF4-FFF2-40B4-BE49-F238E27FC236}">
                      <a16:creationId xmlns:a16="http://schemas.microsoft.com/office/drawing/2014/main" id="{144008DF-77D1-409B-A777-FBBA83AB6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" name="Freeform 875">
                  <a:extLst>
                    <a:ext uri="{FF2B5EF4-FFF2-40B4-BE49-F238E27FC236}">
                      <a16:creationId xmlns:a16="http://schemas.microsoft.com/office/drawing/2014/main" id="{D1C91726-8053-49DB-A916-40A062D90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" name="Freeform 876">
                  <a:extLst>
                    <a:ext uri="{FF2B5EF4-FFF2-40B4-BE49-F238E27FC236}">
                      <a16:creationId xmlns:a16="http://schemas.microsoft.com/office/drawing/2014/main" id="{546780B1-7678-4A98-9493-2A9C40C30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" name="Freeform 877">
                  <a:extLst>
                    <a:ext uri="{FF2B5EF4-FFF2-40B4-BE49-F238E27FC236}">
                      <a16:creationId xmlns:a16="http://schemas.microsoft.com/office/drawing/2014/main" id="{C1BFB99E-CF8E-4318-AEA0-AFFD8D14D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" name="Freeform 878">
                  <a:extLst>
                    <a:ext uri="{FF2B5EF4-FFF2-40B4-BE49-F238E27FC236}">
                      <a16:creationId xmlns:a16="http://schemas.microsoft.com/office/drawing/2014/main" id="{52AA6C98-7AF7-4606-B20A-7C24BCAE8B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" name="Freeform 879">
                  <a:extLst>
                    <a:ext uri="{FF2B5EF4-FFF2-40B4-BE49-F238E27FC236}">
                      <a16:creationId xmlns:a16="http://schemas.microsoft.com/office/drawing/2014/main" id="{7701F445-FE41-4B17-AB87-24FBFC174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" name="Freeform 880">
                  <a:extLst>
                    <a:ext uri="{FF2B5EF4-FFF2-40B4-BE49-F238E27FC236}">
                      <a16:creationId xmlns:a16="http://schemas.microsoft.com/office/drawing/2014/main" id="{E74F6030-CBAE-43F4-9836-CBD89AD003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" name="Freeform 881">
                  <a:extLst>
                    <a:ext uri="{FF2B5EF4-FFF2-40B4-BE49-F238E27FC236}">
                      <a16:creationId xmlns:a16="http://schemas.microsoft.com/office/drawing/2014/main" id="{A3F0FEE0-6908-4504-BC8F-1E8A5DA1A1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" name="Freeform 882">
                  <a:extLst>
                    <a:ext uri="{FF2B5EF4-FFF2-40B4-BE49-F238E27FC236}">
                      <a16:creationId xmlns:a16="http://schemas.microsoft.com/office/drawing/2014/main" id="{1AC90635-DB16-41BB-9611-2977556BC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" name="Freeform 883">
                  <a:extLst>
                    <a:ext uri="{FF2B5EF4-FFF2-40B4-BE49-F238E27FC236}">
                      <a16:creationId xmlns:a16="http://schemas.microsoft.com/office/drawing/2014/main" id="{6094845A-1B6D-4F06-A85E-69014C637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" name="Freeform 884">
                  <a:extLst>
                    <a:ext uri="{FF2B5EF4-FFF2-40B4-BE49-F238E27FC236}">
                      <a16:creationId xmlns:a16="http://schemas.microsoft.com/office/drawing/2014/main" id="{84A62DCC-0261-43C2-A67C-7237FF58F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" name="Freeform 885">
                  <a:extLst>
                    <a:ext uri="{FF2B5EF4-FFF2-40B4-BE49-F238E27FC236}">
                      <a16:creationId xmlns:a16="http://schemas.microsoft.com/office/drawing/2014/main" id="{B270313E-D54E-4C71-B44E-48C1033E9F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" name="Freeform 886">
                  <a:extLst>
                    <a:ext uri="{FF2B5EF4-FFF2-40B4-BE49-F238E27FC236}">
                      <a16:creationId xmlns:a16="http://schemas.microsoft.com/office/drawing/2014/main" id="{8F9FA673-48AF-4B36-9B7B-E7AA184C11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" name="Freeform 887">
                  <a:extLst>
                    <a:ext uri="{FF2B5EF4-FFF2-40B4-BE49-F238E27FC236}">
                      <a16:creationId xmlns:a16="http://schemas.microsoft.com/office/drawing/2014/main" id="{3C754A42-7D98-403F-A03A-B3A14F1FA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" name="Freeform 888">
                  <a:extLst>
                    <a:ext uri="{FF2B5EF4-FFF2-40B4-BE49-F238E27FC236}">
                      <a16:creationId xmlns:a16="http://schemas.microsoft.com/office/drawing/2014/main" id="{419E5A19-77F4-4459-9E77-7E7AD5B63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" name="Freeform 889">
                  <a:extLst>
                    <a:ext uri="{FF2B5EF4-FFF2-40B4-BE49-F238E27FC236}">
                      <a16:creationId xmlns:a16="http://schemas.microsoft.com/office/drawing/2014/main" id="{839C9407-C9B7-4CC4-88FF-F6A78886B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" name="Freeform 890">
                  <a:extLst>
                    <a:ext uri="{FF2B5EF4-FFF2-40B4-BE49-F238E27FC236}">
                      <a16:creationId xmlns:a16="http://schemas.microsoft.com/office/drawing/2014/main" id="{63C0A8B2-CF6F-41E6-B68E-06638A1DE6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" name="Freeform 891">
                  <a:extLst>
                    <a:ext uri="{FF2B5EF4-FFF2-40B4-BE49-F238E27FC236}">
                      <a16:creationId xmlns:a16="http://schemas.microsoft.com/office/drawing/2014/main" id="{4281B8AE-B1B9-4581-A4B6-BD1C5B613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" name="Freeform 892">
                  <a:extLst>
                    <a:ext uri="{FF2B5EF4-FFF2-40B4-BE49-F238E27FC236}">
                      <a16:creationId xmlns:a16="http://schemas.microsoft.com/office/drawing/2014/main" id="{B3A69DF4-4A92-40AD-BF9C-F543D1B389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" name="Freeform 893">
                  <a:extLst>
                    <a:ext uri="{FF2B5EF4-FFF2-40B4-BE49-F238E27FC236}">
                      <a16:creationId xmlns:a16="http://schemas.microsoft.com/office/drawing/2014/main" id="{73E0A7EA-3EFD-4E3A-AC76-A5005158FB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" name="Freeform 894">
                  <a:extLst>
                    <a:ext uri="{FF2B5EF4-FFF2-40B4-BE49-F238E27FC236}">
                      <a16:creationId xmlns:a16="http://schemas.microsoft.com/office/drawing/2014/main" id="{47206678-6EB5-42F7-847A-2C819B3CE1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" name="Freeform 895">
                  <a:extLst>
                    <a:ext uri="{FF2B5EF4-FFF2-40B4-BE49-F238E27FC236}">
                      <a16:creationId xmlns:a16="http://schemas.microsoft.com/office/drawing/2014/main" id="{31DCECA2-767D-4947-9330-8BA978E73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" name="Freeform 896">
                  <a:extLst>
                    <a:ext uri="{FF2B5EF4-FFF2-40B4-BE49-F238E27FC236}">
                      <a16:creationId xmlns:a16="http://schemas.microsoft.com/office/drawing/2014/main" id="{FB5A1DBC-1E6B-4618-A33D-EE9E96570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" name="Freeform 897">
                  <a:extLst>
                    <a:ext uri="{FF2B5EF4-FFF2-40B4-BE49-F238E27FC236}">
                      <a16:creationId xmlns:a16="http://schemas.microsoft.com/office/drawing/2014/main" id="{3CE8F91B-A75F-4012-A976-2CE6D3D0C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" name="Freeform 898">
                  <a:extLst>
                    <a:ext uri="{FF2B5EF4-FFF2-40B4-BE49-F238E27FC236}">
                      <a16:creationId xmlns:a16="http://schemas.microsoft.com/office/drawing/2014/main" id="{867E4E9E-32BA-41D1-85F4-D328266E1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" name="Freeform 899">
                  <a:extLst>
                    <a:ext uri="{FF2B5EF4-FFF2-40B4-BE49-F238E27FC236}">
                      <a16:creationId xmlns:a16="http://schemas.microsoft.com/office/drawing/2014/main" id="{06952E1C-601B-4F98-A2C4-094689E95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" name="Freeform 900">
                  <a:extLst>
                    <a:ext uri="{FF2B5EF4-FFF2-40B4-BE49-F238E27FC236}">
                      <a16:creationId xmlns:a16="http://schemas.microsoft.com/office/drawing/2014/main" id="{4AD0A05E-A14F-4850-AEA9-7122A7197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" name="Freeform 901">
                  <a:extLst>
                    <a:ext uri="{FF2B5EF4-FFF2-40B4-BE49-F238E27FC236}">
                      <a16:creationId xmlns:a16="http://schemas.microsoft.com/office/drawing/2014/main" id="{EA99C8BF-2E6C-4B4F-836F-434633C80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" name="Freeform 902">
                  <a:extLst>
                    <a:ext uri="{FF2B5EF4-FFF2-40B4-BE49-F238E27FC236}">
                      <a16:creationId xmlns:a16="http://schemas.microsoft.com/office/drawing/2014/main" id="{F29D9450-C04D-4961-8A91-9C61495F9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" name="Freeform 903">
                  <a:extLst>
                    <a:ext uri="{FF2B5EF4-FFF2-40B4-BE49-F238E27FC236}">
                      <a16:creationId xmlns:a16="http://schemas.microsoft.com/office/drawing/2014/main" id="{B5139BFC-2070-48BE-8CF5-4441F9639B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" name="Freeform 904">
                  <a:extLst>
                    <a:ext uri="{FF2B5EF4-FFF2-40B4-BE49-F238E27FC236}">
                      <a16:creationId xmlns:a16="http://schemas.microsoft.com/office/drawing/2014/main" id="{D5D0A7D3-043F-4CDE-8A48-EE465F3241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" name="Freeform 905">
                  <a:extLst>
                    <a:ext uri="{FF2B5EF4-FFF2-40B4-BE49-F238E27FC236}">
                      <a16:creationId xmlns:a16="http://schemas.microsoft.com/office/drawing/2014/main" id="{5FAB6320-EDF3-4A0C-AFF1-2D8EA42E3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" name="Freeform 906">
                  <a:extLst>
                    <a:ext uri="{FF2B5EF4-FFF2-40B4-BE49-F238E27FC236}">
                      <a16:creationId xmlns:a16="http://schemas.microsoft.com/office/drawing/2014/main" id="{C425C924-3781-436C-989A-FC84B646EA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" name="Freeform 907">
                  <a:extLst>
                    <a:ext uri="{FF2B5EF4-FFF2-40B4-BE49-F238E27FC236}">
                      <a16:creationId xmlns:a16="http://schemas.microsoft.com/office/drawing/2014/main" id="{EDFB4680-265E-4A74-9F8E-3B4D8A8140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" name="Freeform 908">
                  <a:extLst>
                    <a:ext uri="{FF2B5EF4-FFF2-40B4-BE49-F238E27FC236}">
                      <a16:creationId xmlns:a16="http://schemas.microsoft.com/office/drawing/2014/main" id="{88487FF0-C2D3-4068-908F-041F1FD2B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" name="Freeform 909">
                  <a:extLst>
                    <a:ext uri="{FF2B5EF4-FFF2-40B4-BE49-F238E27FC236}">
                      <a16:creationId xmlns:a16="http://schemas.microsoft.com/office/drawing/2014/main" id="{F942384C-51F4-4970-8548-D13A94A03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" name="Freeform 910">
                  <a:extLst>
                    <a:ext uri="{FF2B5EF4-FFF2-40B4-BE49-F238E27FC236}">
                      <a16:creationId xmlns:a16="http://schemas.microsoft.com/office/drawing/2014/main" id="{8C74FA3F-5351-4CEA-BD4D-50C51ED3D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" name="Freeform 911">
                  <a:extLst>
                    <a:ext uri="{FF2B5EF4-FFF2-40B4-BE49-F238E27FC236}">
                      <a16:creationId xmlns:a16="http://schemas.microsoft.com/office/drawing/2014/main" id="{9B28EB8E-C52A-47AD-8B25-749A20FCE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" name="Freeform 912">
                  <a:extLst>
                    <a:ext uri="{FF2B5EF4-FFF2-40B4-BE49-F238E27FC236}">
                      <a16:creationId xmlns:a16="http://schemas.microsoft.com/office/drawing/2014/main" id="{66350752-D4BD-499D-B67C-A173102C2E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" name="Freeform 913">
                  <a:extLst>
                    <a:ext uri="{FF2B5EF4-FFF2-40B4-BE49-F238E27FC236}">
                      <a16:creationId xmlns:a16="http://schemas.microsoft.com/office/drawing/2014/main" id="{37701261-6AE3-42E7-A34A-B8798D1C1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" name="Freeform 914">
                  <a:extLst>
                    <a:ext uri="{FF2B5EF4-FFF2-40B4-BE49-F238E27FC236}">
                      <a16:creationId xmlns:a16="http://schemas.microsoft.com/office/drawing/2014/main" id="{8F95347F-0406-4DF6-8ED1-512BF9E616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" name="Freeform 915">
                  <a:extLst>
                    <a:ext uri="{FF2B5EF4-FFF2-40B4-BE49-F238E27FC236}">
                      <a16:creationId xmlns:a16="http://schemas.microsoft.com/office/drawing/2014/main" id="{29E90609-6097-45B8-B5A2-9D7CA81F1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" name="Freeform 916">
                  <a:extLst>
                    <a:ext uri="{FF2B5EF4-FFF2-40B4-BE49-F238E27FC236}">
                      <a16:creationId xmlns:a16="http://schemas.microsoft.com/office/drawing/2014/main" id="{6BA2BB47-897D-4E59-90F4-1EBF06DF7F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" name="Freeform 917">
                  <a:extLst>
                    <a:ext uri="{FF2B5EF4-FFF2-40B4-BE49-F238E27FC236}">
                      <a16:creationId xmlns:a16="http://schemas.microsoft.com/office/drawing/2014/main" id="{BBD2F5D0-E26F-47F6-958D-9ED12F88F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" name="Freeform 918">
                  <a:extLst>
                    <a:ext uri="{FF2B5EF4-FFF2-40B4-BE49-F238E27FC236}">
                      <a16:creationId xmlns:a16="http://schemas.microsoft.com/office/drawing/2014/main" id="{4A6ACF86-ED7B-49AF-93EF-B7261EA4C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" name="Freeform 919">
                  <a:extLst>
                    <a:ext uri="{FF2B5EF4-FFF2-40B4-BE49-F238E27FC236}">
                      <a16:creationId xmlns:a16="http://schemas.microsoft.com/office/drawing/2014/main" id="{22B8CAA8-0B41-4E95-B113-FD24AA43FA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" name="Freeform 920">
                  <a:extLst>
                    <a:ext uri="{FF2B5EF4-FFF2-40B4-BE49-F238E27FC236}">
                      <a16:creationId xmlns:a16="http://schemas.microsoft.com/office/drawing/2014/main" id="{908F362B-5177-46A0-B04E-C2D0D9D3B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" name="Freeform 921">
                  <a:extLst>
                    <a:ext uri="{FF2B5EF4-FFF2-40B4-BE49-F238E27FC236}">
                      <a16:creationId xmlns:a16="http://schemas.microsoft.com/office/drawing/2014/main" id="{41CD2272-EA84-417E-BB22-7238E7D8B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" name="Freeform 922">
                  <a:extLst>
                    <a:ext uri="{FF2B5EF4-FFF2-40B4-BE49-F238E27FC236}">
                      <a16:creationId xmlns:a16="http://schemas.microsoft.com/office/drawing/2014/main" id="{C379585B-87BA-4E43-9C85-DECA0DE03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" name="Freeform 923">
                  <a:extLst>
                    <a:ext uri="{FF2B5EF4-FFF2-40B4-BE49-F238E27FC236}">
                      <a16:creationId xmlns:a16="http://schemas.microsoft.com/office/drawing/2014/main" id="{BC059DEC-CF02-409B-96C6-DAEB77CE9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54" name="Group 924">
                <a:extLst>
                  <a:ext uri="{FF2B5EF4-FFF2-40B4-BE49-F238E27FC236}">
                    <a16:creationId xmlns:a16="http://schemas.microsoft.com/office/drawing/2014/main" id="{23EC8497-A0AF-4734-97AE-8CCBF4BDE6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58" y="1426"/>
                <a:ext cx="115" cy="27"/>
                <a:chOff x="4518" y="1426"/>
                <a:chExt cx="115" cy="27"/>
              </a:xfrm>
            </p:grpSpPr>
            <p:sp>
              <p:nvSpPr>
                <p:cNvPr id="5255" name="Freeform 925">
                  <a:extLst>
                    <a:ext uri="{FF2B5EF4-FFF2-40B4-BE49-F238E27FC236}">
                      <a16:creationId xmlns:a16="http://schemas.microsoft.com/office/drawing/2014/main" id="{1D2A7D84-FFB4-462F-92A7-74706E1DEC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" name="Freeform 926">
                  <a:extLst>
                    <a:ext uri="{FF2B5EF4-FFF2-40B4-BE49-F238E27FC236}">
                      <a16:creationId xmlns:a16="http://schemas.microsoft.com/office/drawing/2014/main" id="{D3C31B8C-6F95-4984-98EF-52CBDC31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" name="Freeform 927">
                  <a:extLst>
                    <a:ext uri="{FF2B5EF4-FFF2-40B4-BE49-F238E27FC236}">
                      <a16:creationId xmlns:a16="http://schemas.microsoft.com/office/drawing/2014/main" id="{D4E86BD4-E4DD-470F-9E57-1CD0F8261F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" name="Freeform 928">
                  <a:extLst>
                    <a:ext uri="{FF2B5EF4-FFF2-40B4-BE49-F238E27FC236}">
                      <a16:creationId xmlns:a16="http://schemas.microsoft.com/office/drawing/2014/main" id="{B4F0CC07-C5AD-41BF-99DE-EC7FBF4D94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" name="Rectangle 929">
                  <a:extLst>
                    <a:ext uri="{FF2B5EF4-FFF2-40B4-BE49-F238E27FC236}">
                      <a16:creationId xmlns:a16="http://schemas.microsoft.com/office/drawing/2014/main" id="{4C085AC5-3D88-4142-A9CA-2CD6D99E5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" name="Rectangle 930">
                  <a:extLst>
                    <a:ext uri="{FF2B5EF4-FFF2-40B4-BE49-F238E27FC236}">
                      <a16:creationId xmlns:a16="http://schemas.microsoft.com/office/drawing/2014/main" id="{5D8FFC54-3496-4D3F-8FB9-B2134EA574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" name="Freeform 931">
                  <a:extLst>
                    <a:ext uri="{FF2B5EF4-FFF2-40B4-BE49-F238E27FC236}">
                      <a16:creationId xmlns:a16="http://schemas.microsoft.com/office/drawing/2014/main" id="{A687E77F-2AE0-43B7-B198-DEEF954C3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" name="Freeform 932">
                  <a:extLst>
                    <a:ext uri="{FF2B5EF4-FFF2-40B4-BE49-F238E27FC236}">
                      <a16:creationId xmlns:a16="http://schemas.microsoft.com/office/drawing/2014/main" id="{30EFDD6F-D1A6-48A8-98B8-7DD682BEDD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" name="Rectangle 933">
                  <a:extLst>
                    <a:ext uri="{FF2B5EF4-FFF2-40B4-BE49-F238E27FC236}">
                      <a16:creationId xmlns:a16="http://schemas.microsoft.com/office/drawing/2014/main" id="{B373AA7D-6931-4457-95B1-2C1F3F1759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" name="Rectangle 934">
                  <a:extLst>
                    <a:ext uri="{FF2B5EF4-FFF2-40B4-BE49-F238E27FC236}">
                      <a16:creationId xmlns:a16="http://schemas.microsoft.com/office/drawing/2014/main" id="{3E9CFEC9-65F7-4712-B0F6-17AE8AE42B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" name="Freeform 935">
                  <a:extLst>
                    <a:ext uri="{FF2B5EF4-FFF2-40B4-BE49-F238E27FC236}">
                      <a16:creationId xmlns:a16="http://schemas.microsoft.com/office/drawing/2014/main" id="{790CD5A9-8996-4D5B-96F3-01F1AA856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" name="Freeform 936">
                  <a:extLst>
                    <a:ext uri="{FF2B5EF4-FFF2-40B4-BE49-F238E27FC236}">
                      <a16:creationId xmlns:a16="http://schemas.microsoft.com/office/drawing/2014/main" id="{C4DBB186-A3C8-401B-AEC9-D84AC7560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" name="Freeform 937">
                  <a:extLst>
                    <a:ext uri="{FF2B5EF4-FFF2-40B4-BE49-F238E27FC236}">
                      <a16:creationId xmlns:a16="http://schemas.microsoft.com/office/drawing/2014/main" id="{6973219D-18D5-40AF-B3EA-30D4DF4F59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" name="Freeform 938">
                  <a:extLst>
                    <a:ext uri="{FF2B5EF4-FFF2-40B4-BE49-F238E27FC236}">
                      <a16:creationId xmlns:a16="http://schemas.microsoft.com/office/drawing/2014/main" id="{48186492-23EF-4253-AEC8-2D990A857B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" name="Freeform 939">
                  <a:extLst>
                    <a:ext uri="{FF2B5EF4-FFF2-40B4-BE49-F238E27FC236}">
                      <a16:creationId xmlns:a16="http://schemas.microsoft.com/office/drawing/2014/main" id="{360AA7EC-37D2-4E58-B6BD-7BE953D1C5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" name="Freeform 940">
                  <a:extLst>
                    <a:ext uri="{FF2B5EF4-FFF2-40B4-BE49-F238E27FC236}">
                      <a16:creationId xmlns:a16="http://schemas.microsoft.com/office/drawing/2014/main" id="{135F5527-2E0D-43CB-96C8-3E6366595E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" name="Freeform 941">
                  <a:extLst>
                    <a:ext uri="{FF2B5EF4-FFF2-40B4-BE49-F238E27FC236}">
                      <a16:creationId xmlns:a16="http://schemas.microsoft.com/office/drawing/2014/main" id="{B3B66D06-B44D-479D-832F-28EFF7D52B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" name="Freeform 942">
                  <a:extLst>
                    <a:ext uri="{FF2B5EF4-FFF2-40B4-BE49-F238E27FC236}">
                      <a16:creationId xmlns:a16="http://schemas.microsoft.com/office/drawing/2014/main" id="{D4CBB1D0-24BA-4903-8F37-9E74054225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" name="Freeform 943">
                  <a:extLst>
                    <a:ext uri="{FF2B5EF4-FFF2-40B4-BE49-F238E27FC236}">
                      <a16:creationId xmlns:a16="http://schemas.microsoft.com/office/drawing/2014/main" id="{D3BDCF4A-FEB7-4BFA-AA81-DFD4779BE4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" name="Freeform 944">
                  <a:extLst>
                    <a:ext uri="{FF2B5EF4-FFF2-40B4-BE49-F238E27FC236}">
                      <a16:creationId xmlns:a16="http://schemas.microsoft.com/office/drawing/2014/main" id="{EDA2487A-56F6-481B-865A-E662C8FFD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" name="Rectangle 945">
                  <a:extLst>
                    <a:ext uri="{FF2B5EF4-FFF2-40B4-BE49-F238E27FC236}">
                      <a16:creationId xmlns:a16="http://schemas.microsoft.com/office/drawing/2014/main" id="{CCD514A0-F7AC-4A0E-A2EF-B402938DE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" name="Rectangle 946">
                  <a:extLst>
                    <a:ext uri="{FF2B5EF4-FFF2-40B4-BE49-F238E27FC236}">
                      <a16:creationId xmlns:a16="http://schemas.microsoft.com/office/drawing/2014/main" id="{7D2215EA-B154-46CD-BB8F-E403BE63F4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" name="Freeform 947">
                  <a:extLst>
                    <a:ext uri="{FF2B5EF4-FFF2-40B4-BE49-F238E27FC236}">
                      <a16:creationId xmlns:a16="http://schemas.microsoft.com/office/drawing/2014/main" id="{6D07E356-D440-4EB2-8B18-D0AA1609EE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" name="Freeform 948">
                  <a:extLst>
                    <a:ext uri="{FF2B5EF4-FFF2-40B4-BE49-F238E27FC236}">
                      <a16:creationId xmlns:a16="http://schemas.microsoft.com/office/drawing/2014/main" id="{C784DEF9-EE68-402B-A90D-B7E2E7B79E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" name="Rectangle 949">
                  <a:extLst>
                    <a:ext uri="{FF2B5EF4-FFF2-40B4-BE49-F238E27FC236}">
                      <a16:creationId xmlns:a16="http://schemas.microsoft.com/office/drawing/2014/main" id="{9E532947-48FE-4049-8602-B9F1B42FAE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" name="Rectangle 950">
                  <a:extLst>
                    <a:ext uri="{FF2B5EF4-FFF2-40B4-BE49-F238E27FC236}">
                      <a16:creationId xmlns:a16="http://schemas.microsoft.com/office/drawing/2014/main" id="{AB298B3D-C024-4E4B-B442-9057100BF4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" name="Freeform 951">
                  <a:extLst>
                    <a:ext uri="{FF2B5EF4-FFF2-40B4-BE49-F238E27FC236}">
                      <a16:creationId xmlns:a16="http://schemas.microsoft.com/office/drawing/2014/main" id="{D98497D1-833E-4C34-BEE1-0373D4F232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" name="Freeform 952">
                  <a:extLst>
                    <a:ext uri="{FF2B5EF4-FFF2-40B4-BE49-F238E27FC236}">
                      <a16:creationId xmlns:a16="http://schemas.microsoft.com/office/drawing/2014/main" id="{81BB91DB-754C-4F89-820C-126951ACB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" name="Freeform 953">
                  <a:extLst>
                    <a:ext uri="{FF2B5EF4-FFF2-40B4-BE49-F238E27FC236}">
                      <a16:creationId xmlns:a16="http://schemas.microsoft.com/office/drawing/2014/main" id="{F0E7F4CE-58B0-464E-BE90-91EE1A7AE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" name="Freeform 954">
                  <a:extLst>
                    <a:ext uri="{FF2B5EF4-FFF2-40B4-BE49-F238E27FC236}">
                      <a16:creationId xmlns:a16="http://schemas.microsoft.com/office/drawing/2014/main" id="{101556EE-A829-417C-9407-B8CD0803C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" name="Freeform 955">
                  <a:extLst>
                    <a:ext uri="{FF2B5EF4-FFF2-40B4-BE49-F238E27FC236}">
                      <a16:creationId xmlns:a16="http://schemas.microsoft.com/office/drawing/2014/main" id="{91D68BC9-A6CE-4B85-99DB-98B5508B93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" name="Freeform 956">
                  <a:extLst>
                    <a:ext uri="{FF2B5EF4-FFF2-40B4-BE49-F238E27FC236}">
                      <a16:creationId xmlns:a16="http://schemas.microsoft.com/office/drawing/2014/main" id="{8256D1CC-3165-4857-B24D-E26678F81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" name="Freeform 957">
                  <a:extLst>
                    <a:ext uri="{FF2B5EF4-FFF2-40B4-BE49-F238E27FC236}">
                      <a16:creationId xmlns:a16="http://schemas.microsoft.com/office/drawing/2014/main" id="{1BB16531-DFD6-462A-9DD6-7861247554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" name="Freeform 958">
                  <a:extLst>
                    <a:ext uri="{FF2B5EF4-FFF2-40B4-BE49-F238E27FC236}">
                      <a16:creationId xmlns:a16="http://schemas.microsoft.com/office/drawing/2014/main" id="{3E98A5F8-614B-4CD2-A30F-A3D9011F4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" name="Freeform 959">
                  <a:extLst>
                    <a:ext uri="{FF2B5EF4-FFF2-40B4-BE49-F238E27FC236}">
                      <a16:creationId xmlns:a16="http://schemas.microsoft.com/office/drawing/2014/main" id="{6B42D651-879E-456E-AFAE-CB9EFE72CD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" name="Freeform 960">
                  <a:extLst>
                    <a:ext uri="{FF2B5EF4-FFF2-40B4-BE49-F238E27FC236}">
                      <a16:creationId xmlns:a16="http://schemas.microsoft.com/office/drawing/2014/main" id="{6BFD023B-1A65-4BC5-9FCC-503F1821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" name="Freeform 961">
                  <a:extLst>
                    <a:ext uri="{FF2B5EF4-FFF2-40B4-BE49-F238E27FC236}">
                      <a16:creationId xmlns:a16="http://schemas.microsoft.com/office/drawing/2014/main" id="{B0581745-BE17-41BA-AF66-B9794120D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" name="Freeform 962">
                  <a:extLst>
                    <a:ext uri="{FF2B5EF4-FFF2-40B4-BE49-F238E27FC236}">
                      <a16:creationId xmlns:a16="http://schemas.microsoft.com/office/drawing/2014/main" id="{B4A6B545-B572-43BA-96F8-B747195A1D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" name="Freeform 963">
                  <a:extLst>
                    <a:ext uri="{FF2B5EF4-FFF2-40B4-BE49-F238E27FC236}">
                      <a16:creationId xmlns:a16="http://schemas.microsoft.com/office/drawing/2014/main" id="{ECEA5101-FD04-4654-B3C0-EDE427CBB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" name="Freeform 964">
                  <a:extLst>
                    <a:ext uri="{FF2B5EF4-FFF2-40B4-BE49-F238E27FC236}">
                      <a16:creationId xmlns:a16="http://schemas.microsoft.com/office/drawing/2014/main" id="{302A49CA-9E7D-4406-9190-9C03103F62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" name="Freeform 965">
                  <a:extLst>
                    <a:ext uri="{FF2B5EF4-FFF2-40B4-BE49-F238E27FC236}">
                      <a16:creationId xmlns:a16="http://schemas.microsoft.com/office/drawing/2014/main" id="{2D555CAC-DA31-413D-BDBC-E1F7D37FB9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" name="Freeform 966">
                  <a:extLst>
                    <a:ext uri="{FF2B5EF4-FFF2-40B4-BE49-F238E27FC236}">
                      <a16:creationId xmlns:a16="http://schemas.microsoft.com/office/drawing/2014/main" id="{9C1BFDC7-AF49-4790-90CC-CB7EB1EED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" name="Freeform 967">
                  <a:extLst>
                    <a:ext uri="{FF2B5EF4-FFF2-40B4-BE49-F238E27FC236}">
                      <a16:creationId xmlns:a16="http://schemas.microsoft.com/office/drawing/2014/main" id="{8426132D-EFA2-4F60-A2FC-0F4E48EE7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" name="Freeform 968">
                  <a:extLst>
                    <a:ext uri="{FF2B5EF4-FFF2-40B4-BE49-F238E27FC236}">
                      <a16:creationId xmlns:a16="http://schemas.microsoft.com/office/drawing/2014/main" id="{4B305696-90AE-406D-8855-B102AAAB44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" name="Freeform 969">
                  <a:extLst>
                    <a:ext uri="{FF2B5EF4-FFF2-40B4-BE49-F238E27FC236}">
                      <a16:creationId xmlns:a16="http://schemas.microsoft.com/office/drawing/2014/main" id="{47833BB4-85F4-4755-A2FD-981B4AE3D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" name="Freeform 970">
                  <a:extLst>
                    <a:ext uri="{FF2B5EF4-FFF2-40B4-BE49-F238E27FC236}">
                      <a16:creationId xmlns:a16="http://schemas.microsoft.com/office/drawing/2014/main" id="{04FD88CA-12F2-41D7-B357-A62BE6AD5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" name="Freeform 971">
                  <a:extLst>
                    <a:ext uri="{FF2B5EF4-FFF2-40B4-BE49-F238E27FC236}">
                      <a16:creationId xmlns:a16="http://schemas.microsoft.com/office/drawing/2014/main" id="{8BFC76D3-86BE-4165-90BB-3AFF5D99AE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" name="Freeform 972">
                  <a:extLst>
                    <a:ext uri="{FF2B5EF4-FFF2-40B4-BE49-F238E27FC236}">
                      <a16:creationId xmlns:a16="http://schemas.microsoft.com/office/drawing/2014/main" id="{283A0F8E-D7B3-4BD4-B9EC-6E0C6B581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" name="Freeform 973">
                  <a:extLst>
                    <a:ext uri="{FF2B5EF4-FFF2-40B4-BE49-F238E27FC236}">
                      <a16:creationId xmlns:a16="http://schemas.microsoft.com/office/drawing/2014/main" id="{3223A7C4-BDE3-464C-B85A-E9099C3DF0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" name="Freeform 974">
                  <a:extLst>
                    <a:ext uri="{FF2B5EF4-FFF2-40B4-BE49-F238E27FC236}">
                      <a16:creationId xmlns:a16="http://schemas.microsoft.com/office/drawing/2014/main" id="{0E9120A5-5F69-4ECA-9DC9-CE1EF410D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" name="Freeform 975">
                  <a:extLst>
                    <a:ext uri="{FF2B5EF4-FFF2-40B4-BE49-F238E27FC236}">
                      <a16:creationId xmlns:a16="http://schemas.microsoft.com/office/drawing/2014/main" id="{31528D1A-B809-46D0-86AB-730D00DD4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" name="Freeform 976">
                  <a:extLst>
                    <a:ext uri="{FF2B5EF4-FFF2-40B4-BE49-F238E27FC236}">
                      <a16:creationId xmlns:a16="http://schemas.microsoft.com/office/drawing/2014/main" id="{26229B71-8986-43C1-BEE6-436A64600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" name="Freeform 977">
                  <a:extLst>
                    <a:ext uri="{FF2B5EF4-FFF2-40B4-BE49-F238E27FC236}">
                      <a16:creationId xmlns:a16="http://schemas.microsoft.com/office/drawing/2014/main" id="{0847F526-70D7-4C8F-8D5E-9A50A2DF9F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" name="Freeform 978">
                  <a:extLst>
                    <a:ext uri="{FF2B5EF4-FFF2-40B4-BE49-F238E27FC236}">
                      <a16:creationId xmlns:a16="http://schemas.microsoft.com/office/drawing/2014/main" id="{C3379EB4-B234-4969-9A5D-312AB8174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" name="Freeform 979">
                  <a:extLst>
                    <a:ext uri="{FF2B5EF4-FFF2-40B4-BE49-F238E27FC236}">
                      <a16:creationId xmlns:a16="http://schemas.microsoft.com/office/drawing/2014/main" id="{6D5893AE-777A-4D6A-8D13-C06426C5E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" name="Freeform 980">
                  <a:extLst>
                    <a:ext uri="{FF2B5EF4-FFF2-40B4-BE49-F238E27FC236}">
                      <a16:creationId xmlns:a16="http://schemas.microsoft.com/office/drawing/2014/main" id="{64EF384B-56AD-40A6-9645-ED05345F1F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" name="Freeform 981">
                  <a:extLst>
                    <a:ext uri="{FF2B5EF4-FFF2-40B4-BE49-F238E27FC236}">
                      <a16:creationId xmlns:a16="http://schemas.microsoft.com/office/drawing/2014/main" id="{A7EDD954-7068-413B-A6B3-B477BB0197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" name="Freeform 982">
                  <a:extLst>
                    <a:ext uri="{FF2B5EF4-FFF2-40B4-BE49-F238E27FC236}">
                      <a16:creationId xmlns:a16="http://schemas.microsoft.com/office/drawing/2014/main" id="{B0B9E56B-C28B-4F11-B69B-0C80811FC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" name="Freeform 983">
                  <a:extLst>
                    <a:ext uri="{FF2B5EF4-FFF2-40B4-BE49-F238E27FC236}">
                      <a16:creationId xmlns:a16="http://schemas.microsoft.com/office/drawing/2014/main" id="{0CB9DB75-8EE3-4449-9A9F-FC35A862C8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" name="Freeform 984">
                  <a:extLst>
                    <a:ext uri="{FF2B5EF4-FFF2-40B4-BE49-F238E27FC236}">
                      <a16:creationId xmlns:a16="http://schemas.microsoft.com/office/drawing/2014/main" id="{AE3437B2-B018-4A38-A11E-86F90F66CE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" name="Freeform 985">
                  <a:extLst>
                    <a:ext uri="{FF2B5EF4-FFF2-40B4-BE49-F238E27FC236}">
                      <a16:creationId xmlns:a16="http://schemas.microsoft.com/office/drawing/2014/main" id="{77E767BC-3545-49C7-A2CB-D134D70E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" name="Freeform 986">
                  <a:extLst>
                    <a:ext uri="{FF2B5EF4-FFF2-40B4-BE49-F238E27FC236}">
                      <a16:creationId xmlns:a16="http://schemas.microsoft.com/office/drawing/2014/main" id="{5B7F039C-FCEB-475D-85FA-249BE4BBF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" name="Freeform 987">
                  <a:extLst>
                    <a:ext uri="{FF2B5EF4-FFF2-40B4-BE49-F238E27FC236}">
                      <a16:creationId xmlns:a16="http://schemas.microsoft.com/office/drawing/2014/main" id="{5918DD79-5ACA-451A-B3A4-4909067FA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" name="Freeform 988">
                  <a:extLst>
                    <a:ext uri="{FF2B5EF4-FFF2-40B4-BE49-F238E27FC236}">
                      <a16:creationId xmlns:a16="http://schemas.microsoft.com/office/drawing/2014/main" id="{AA8821EA-BB4B-477E-A882-393681E2A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" name="Freeform 989">
                  <a:extLst>
                    <a:ext uri="{FF2B5EF4-FFF2-40B4-BE49-F238E27FC236}">
                      <a16:creationId xmlns:a16="http://schemas.microsoft.com/office/drawing/2014/main" id="{997B74D5-2BA5-4A54-80D6-22C6353DF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" name="Freeform 990">
                  <a:extLst>
                    <a:ext uri="{FF2B5EF4-FFF2-40B4-BE49-F238E27FC236}">
                      <a16:creationId xmlns:a16="http://schemas.microsoft.com/office/drawing/2014/main" id="{7A1A4EE7-0AD7-44E8-9703-40A480B7AC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" name="Freeform 991">
                  <a:extLst>
                    <a:ext uri="{FF2B5EF4-FFF2-40B4-BE49-F238E27FC236}">
                      <a16:creationId xmlns:a16="http://schemas.microsoft.com/office/drawing/2014/main" id="{A32A7470-0FF1-4FE0-B3F6-7B498BAB88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" name="Freeform 992">
                  <a:extLst>
                    <a:ext uri="{FF2B5EF4-FFF2-40B4-BE49-F238E27FC236}">
                      <a16:creationId xmlns:a16="http://schemas.microsoft.com/office/drawing/2014/main" id="{24F0EB26-A006-4714-AE7A-1CAEF3419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" name="Freeform 993">
                  <a:extLst>
                    <a:ext uri="{FF2B5EF4-FFF2-40B4-BE49-F238E27FC236}">
                      <a16:creationId xmlns:a16="http://schemas.microsoft.com/office/drawing/2014/main" id="{1392B865-A253-4E24-AFC4-948DBAE70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" name="Freeform 994">
                  <a:extLst>
                    <a:ext uri="{FF2B5EF4-FFF2-40B4-BE49-F238E27FC236}">
                      <a16:creationId xmlns:a16="http://schemas.microsoft.com/office/drawing/2014/main" id="{072AB169-6C25-41F0-854B-5464EF785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" name="Freeform 995">
                  <a:extLst>
                    <a:ext uri="{FF2B5EF4-FFF2-40B4-BE49-F238E27FC236}">
                      <a16:creationId xmlns:a16="http://schemas.microsoft.com/office/drawing/2014/main" id="{E1198C1D-A69C-4ACE-B590-E9E90EF8A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" name="Freeform 996">
                  <a:extLst>
                    <a:ext uri="{FF2B5EF4-FFF2-40B4-BE49-F238E27FC236}">
                      <a16:creationId xmlns:a16="http://schemas.microsoft.com/office/drawing/2014/main" id="{EE1986BA-741C-48BE-9E75-D3F194501C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" name="Freeform 997">
                  <a:extLst>
                    <a:ext uri="{FF2B5EF4-FFF2-40B4-BE49-F238E27FC236}">
                      <a16:creationId xmlns:a16="http://schemas.microsoft.com/office/drawing/2014/main" id="{AB91E0A0-95FD-4ADB-92BD-B4FAE0D25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" name="Freeform 998">
                  <a:extLst>
                    <a:ext uri="{FF2B5EF4-FFF2-40B4-BE49-F238E27FC236}">
                      <a16:creationId xmlns:a16="http://schemas.microsoft.com/office/drawing/2014/main" id="{2183969D-BA94-4786-9531-06CB275060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" name="Freeform 999">
                  <a:extLst>
                    <a:ext uri="{FF2B5EF4-FFF2-40B4-BE49-F238E27FC236}">
                      <a16:creationId xmlns:a16="http://schemas.microsoft.com/office/drawing/2014/main" id="{6D3B157D-5FB3-4F33-AD3D-C4ED450FF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" name="Freeform 1000">
                  <a:extLst>
                    <a:ext uri="{FF2B5EF4-FFF2-40B4-BE49-F238E27FC236}">
                      <a16:creationId xmlns:a16="http://schemas.microsoft.com/office/drawing/2014/main" id="{705F5BFD-9CB8-4680-B3F3-2797C6B1B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" name="Freeform 1001">
                  <a:extLst>
                    <a:ext uri="{FF2B5EF4-FFF2-40B4-BE49-F238E27FC236}">
                      <a16:creationId xmlns:a16="http://schemas.microsoft.com/office/drawing/2014/main" id="{AE76D470-F23C-44C2-A90A-0EB4E799D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" name="Freeform 1002">
                  <a:extLst>
                    <a:ext uri="{FF2B5EF4-FFF2-40B4-BE49-F238E27FC236}">
                      <a16:creationId xmlns:a16="http://schemas.microsoft.com/office/drawing/2014/main" id="{A1F66BDA-24B3-423B-B488-63483B8DD4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" name="Freeform 1003">
                  <a:extLst>
                    <a:ext uri="{FF2B5EF4-FFF2-40B4-BE49-F238E27FC236}">
                      <a16:creationId xmlns:a16="http://schemas.microsoft.com/office/drawing/2014/main" id="{D1B1ED33-D70F-4E93-BFFC-81D67E9AAF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" name="Freeform 1004">
                  <a:extLst>
                    <a:ext uri="{FF2B5EF4-FFF2-40B4-BE49-F238E27FC236}">
                      <a16:creationId xmlns:a16="http://schemas.microsoft.com/office/drawing/2014/main" id="{D267566B-E35D-44E9-ACE0-CA5CBD0DF1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" name="Freeform 1005">
                  <a:extLst>
                    <a:ext uri="{FF2B5EF4-FFF2-40B4-BE49-F238E27FC236}">
                      <a16:creationId xmlns:a16="http://schemas.microsoft.com/office/drawing/2014/main" id="{F1D9C9E3-6DAC-4201-AA4B-F819AE31E7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" name="Freeform 1006">
                  <a:extLst>
                    <a:ext uri="{FF2B5EF4-FFF2-40B4-BE49-F238E27FC236}">
                      <a16:creationId xmlns:a16="http://schemas.microsoft.com/office/drawing/2014/main" id="{A84EAE80-D115-4864-9988-A90EC410B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" name="Freeform 1007">
                  <a:extLst>
                    <a:ext uri="{FF2B5EF4-FFF2-40B4-BE49-F238E27FC236}">
                      <a16:creationId xmlns:a16="http://schemas.microsoft.com/office/drawing/2014/main" id="{44B08D3D-7602-4F52-9281-EC47F6406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" name="Freeform 1008">
                  <a:extLst>
                    <a:ext uri="{FF2B5EF4-FFF2-40B4-BE49-F238E27FC236}">
                      <a16:creationId xmlns:a16="http://schemas.microsoft.com/office/drawing/2014/main" id="{BB839F6D-C70E-49B7-8C2F-C55A5352CC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" name="Freeform 1009">
                  <a:extLst>
                    <a:ext uri="{FF2B5EF4-FFF2-40B4-BE49-F238E27FC236}">
                      <a16:creationId xmlns:a16="http://schemas.microsoft.com/office/drawing/2014/main" id="{D60DFA04-C7B3-456E-A9CF-70B87692B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" name="Freeform 1010">
                  <a:extLst>
                    <a:ext uri="{FF2B5EF4-FFF2-40B4-BE49-F238E27FC236}">
                      <a16:creationId xmlns:a16="http://schemas.microsoft.com/office/drawing/2014/main" id="{22B53F12-C5B2-4907-9C40-49428FFA2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" name="Freeform 1011">
                  <a:extLst>
                    <a:ext uri="{FF2B5EF4-FFF2-40B4-BE49-F238E27FC236}">
                      <a16:creationId xmlns:a16="http://schemas.microsoft.com/office/drawing/2014/main" id="{BF577C2E-A143-4F51-9590-039239D76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" name="Freeform 1012">
                  <a:extLst>
                    <a:ext uri="{FF2B5EF4-FFF2-40B4-BE49-F238E27FC236}">
                      <a16:creationId xmlns:a16="http://schemas.microsoft.com/office/drawing/2014/main" id="{8C244CE4-4FEE-4D41-91B8-754E24727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" name="Freeform 1013">
                  <a:extLst>
                    <a:ext uri="{FF2B5EF4-FFF2-40B4-BE49-F238E27FC236}">
                      <a16:creationId xmlns:a16="http://schemas.microsoft.com/office/drawing/2014/main" id="{7F62CE73-EC90-40D1-BE68-552727AD5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" name="Freeform 1014">
                  <a:extLst>
                    <a:ext uri="{FF2B5EF4-FFF2-40B4-BE49-F238E27FC236}">
                      <a16:creationId xmlns:a16="http://schemas.microsoft.com/office/drawing/2014/main" id="{EA6CE29C-C3D9-4BE2-A01C-1B7700188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" name="Freeform 1015">
                  <a:extLst>
                    <a:ext uri="{FF2B5EF4-FFF2-40B4-BE49-F238E27FC236}">
                      <a16:creationId xmlns:a16="http://schemas.microsoft.com/office/drawing/2014/main" id="{52C12528-ABDE-4B25-B201-797A10363C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" name="Freeform 1016">
                  <a:extLst>
                    <a:ext uri="{FF2B5EF4-FFF2-40B4-BE49-F238E27FC236}">
                      <a16:creationId xmlns:a16="http://schemas.microsoft.com/office/drawing/2014/main" id="{15972C12-E928-45AF-916B-CCDC0397A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" name="Rectangle 1017">
                  <a:extLst>
                    <a:ext uri="{FF2B5EF4-FFF2-40B4-BE49-F238E27FC236}">
                      <a16:creationId xmlns:a16="http://schemas.microsoft.com/office/drawing/2014/main" id="{F16E630F-FF5E-44E8-B68B-518ED4A139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" name="Rectangle 1018">
                  <a:extLst>
                    <a:ext uri="{FF2B5EF4-FFF2-40B4-BE49-F238E27FC236}">
                      <a16:creationId xmlns:a16="http://schemas.microsoft.com/office/drawing/2014/main" id="{33E90B9C-32DA-47ED-975F-BF8B321740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" name="Freeform 1019">
                  <a:extLst>
                    <a:ext uri="{FF2B5EF4-FFF2-40B4-BE49-F238E27FC236}">
                      <a16:creationId xmlns:a16="http://schemas.microsoft.com/office/drawing/2014/main" id="{6767A75C-40C5-4A60-917E-908D575A2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" name="Freeform 1020">
                  <a:extLst>
                    <a:ext uri="{FF2B5EF4-FFF2-40B4-BE49-F238E27FC236}">
                      <a16:creationId xmlns:a16="http://schemas.microsoft.com/office/drawing/2014/main" id="{42AA7142-A532-4459-AB14-37CC64B18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" name="Rectangle 1021">
                  <a:extLst>
                    <a:ext uri="{FF2B5EF4-FFF2-40B4-BE49-F238E27FC236}">
                      <a16:creationId xmlns:a16="http://schemas.microsoft.com/office/drawing/2014/main" id="{71FA8CF0-86D4-4A65-B138-3D86FCE791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" name="Rectangle 1022">
                  <a:extLst>
                    <a:ext uri="{FF2B5EF4-FFF2-40B4-BE49-F238E27FC236}">
                      <a16:creationId xmlns:a16="http://schemas.microsoft.com/office/drawing/2014/main" id="{06E94B85-6BCE-4240-990D-4DEDC2B52B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" name="Freeform 1023">
                  <a:extLst>
                    <a:ext uri="{FF2B5EF4-FFF2-40B4-BE49-F238E27FC236}">
                      <a16:creationId xmlns:a16="http://schemas.microsoft.com/office/drawing/2014/main" id="{0006B696-0BC8-474C-99E6-085A3712E7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" name="Freeform 1024">
                  <a:extLst>
                    <a:ext uri="{FF2B5EF4-FFF2-40B4-BE49-F238E27FC236}">
                      <a16:creationId xmlns:a16="http://schemas.microsoft.com/office/drawing/2014/main" id="{F16620AF-B123-40AF-A5C0-09CB95BBF6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" name="Freeform 1025">
                  <a:extLst>
                    <a:ext uri="{FF2B5EF4-FFF2-40B4-BE49-F238E27FC236}">
                      <a16:creationId xmlns:a16="http://schemas.microsoft.com/office/drawing/2014/main" id="{DE03F6B8-471E-4EAC-88DF-2E2F1494A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" name="Freeform 1026">
                  <a:extLst>
                    <a:ext uri="{FF2B5EF4-FFF2-40B4-BE49-F238E27FC236}">
                      <a16:creationId xmlns:a16="http://schemas.microsoft.com/office/drawing/2014/main" id="{DB21EFB7-D4F3-4EF7-B098-5FB8E4F80E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" name="Freeform 1027">
                  <a:extLst>
                    <a:ext uri="{FF2B5EF4-FFF2-40B4-BE49-F238E27FC236}">
                      <a16:creationId xmlns:a16="http://schemas.microsoft.com/office/drawing/2014/main" id="{028CDD29-C86A-4642-A01B-892ED8F54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" name="Freeform 1028">
                  <a:extLst>
                    <a:ext uri="{FF2B5EF4-FFF2-40B4-BE49-F238E27FC236}">
                      <a16:creationId xmlns:a16="http://schemas.microsoft.com/office/drawing/2014/main" id="{13E62FC4-17C7-465A-AB88-DECD9CB51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" name="Freeform 1029">
                  <a:extLst>
                    <a:ext uri="{FF2B5EF4-FFF2-40B4-BE49-F238E27FC236}">
                      <a16:creationId xmlns:a16="http://schemas.microsoft.com/office/drawing/2014/main" id="{869C04D1-7BC1-42B0-B797-637D898A6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" name="Freeform 1030">
                  <a:extLst>
                    <a:ext uri="{FF2B5EF4-FFF2-40B4-BE49-F238E27FC236}">
                      <a16:creationId xmlns:a16="http://schemas.microsoft.com/office/drawing/2014/main" id="{DEBEA3BE-7D64-425C-B4CD-0A348F585E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" name="Freeform 1031">
                  <a:extLst>
                    <a:ext uri="{FF2B5EF4-FFF2-40B4-BE49-F238E27FC236}">
                      <a16:creationId xmlns:a16="http://schemas.microsoft.com/office/drawing/2014/main" id="{B20B969F-1865-4FFC-BCF2-83208F3153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" name="Freeform 1032">
                  <a:extLst>
                    <a:ext uri="{FF2B5EF4-FFF2-40B4-BE49-F238E27FC236}">
                      <a16:creationId xmlns:a16="http://schemas.microsoft.com/office/drawing/2014/main" id="{CE124F27-05E8-45D7-B7C2-4E99C92D1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" name="Freeform 1033">
                  <a:extLst>
                    <a:ext uri="{FF2B5EF4-FFF2-40B4-BE49-F238E27FC236}">
                      <a16:creationId xmlns:a16="http://schemas.microsoft.com/office/drawing/2014/main" id="{C671DA01-6145-4B66-A6C6-05940DFD0E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" name="Freeform 1034">
                  <a:extLst>
                    <a:ext uri="{FF2B5EF4-FFF2-40B4-BE49-F238E27FC236}">
                      <a16:creationId xmlns:a16="http://schemas.microsoft.com/office/drawing/2014/main" id="{AC59CAC9-C8A8-4F5F-BA07-73F94F56B0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" name="Freeform 1035">
                  <a:extLst>
                    <a:ext uri="{FF2B5EF4-FFF2-40B4-BE49-F238E27FC236}">
                      <a16:creationId xmlns:a16="http://schemas.microsoft.com/office/drawing/2014/main" id="{4D9FF56E-24A7-4A37-8F65-986C63209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" name="Freeform 1036">
                  <a:extLst>
                    <a:ext uri="{FF2B5EF4-FFF2-40B4-BE49-F238E27FC236}">
                      <a16:creationId xmlns:a16="http://schemas.microsoft.com/office/drawing/2014/main" id="{7C75B656-F277-4C3E-9A06-552F256FF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" name="Rectangle 1037">
                  <a:extLst>
                    <a:ext uri="{FF2B5EF4-FFF2-40B4-BE49-F238E27FC236}">
                      <a16:creationId xmlns:a16="http://schemas.microsoft.com/office/drawing/2014/main" id="{E825C737-F980-4359-BA85-0C085ED386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" name="Rectangle 1038">
                  <a:extLst>
                    <a:ext uri="{FF2B5EF4-FFF2-40B4-BE49-F238E27FC236}">
                      <a16:creationId xmlns:a16="http://schemas.microsoft.com/office/drawing/2014/main" id="{191B9216-D9AA-4C3E-91B1-4B92438593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" name="Freeform 1039">
                  <a:extLst>
                    <a:ext uri="{FF2B5EF4-FFF2-40B4-BE49-F238E27FC236}">
                      <a16:creationId xmlns:a16="http://schemas.microsoft.com/office/drawing/2014/main" id="{362A4A25-B660-404F-A2F9-C304ACE18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" name="Freeform 1040">
                  <a:extLst>
                    <a:ext uri="{FF2B5EF4-FFF2-40B4-BE49-F238E27FC236}">
                      <a16:creationId xmlns:a16="http://schemas.microsoft.com/office/drawing/2014/main" id="{0415DA19-A015-415F-B0EB-187A005BA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" name="Freeform 1041">
                  <a:extLst>
                    <a:ext uri="{FF2B5EF4-FFF2-40B4-BE49-F238E27FC236}">
                      <a16:creationId xmlns:a16="http://schemas.microsoft.com/office/drawing/2014/main" id="{7ABC1F78-39CA-4924-B61F-D81C3C901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" name="Freeform 1042">
                  <a:extLst>
                    <a:ext uri="{FF2B5EF4-FFF2-40B4-BE49-F238E27FC236}">
                      <a16:creationId xmlns:a16="http://schemas.microsoft.com/office/drawing/2014/main" id="{109F14DE-621A-4EDD-B200-BFF73E7D4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" name="Freeform 1043">
                  <a:extLst>
                    <a:ext uri="{FF2B5EF4-FFF2-40B4-BE49-F238E27FC236}">
                      <a16:creationId xmlns:a16="http://schemas.microsoft.com/office/drawing/2014/main" id="{81520825-A54C-4CCB-9744-D9B97A53F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" name="Freeform 1044">
                  <a:extLst>
                    <a:ext uri="{FF2B5EF4-FFF2-40B4-BE49-F238E27FC236}">
                      <a16:creationId xmlns:a16="http://schemas.microsoft.com/office/drawing/2014/main" id="{DC4C61E0-B3A6-43A6-91D6-7C1863B294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" name="Freeform 1045">
                  <a:extLst>
                    <a:ext uri="{FF2B5EF4-FFF2-40B4-BE49-F238E27FC236}">
                      <a16:creationId xmlns:a16="http://schemas.microsoft.com/office/drawing/2014/main" id="{130EF3EB-A7A2-48BD-BAE0-AC09B3DC3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" name="Freeform 1046">
                  <a:extLst>
                    <a:ext uri="{FF2B5EF4-FFF2-40B4-BE49-F238E27FC236}">
                      <a16:creationId xmlns:a16="http://schemas.microsoft.com/office/drawing/2014/main" id="{0337D593-D7BF-4349-8B99-D84018585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" name="Freeform 1047">
                  <a:extLst>
                    <a:ext uri="{FF2B5EF4-FFF2-40B4-BE49-F238E27FC236}">
                      <a16:creationId xmlns:a16="http://schemas.microsoft.com/office/drawing/2014/main" id="{889FA944-346F-4371-973C-A252997900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" name="Freeform 1048">
                  <a:extLst>
                    <a:ext uri="{FF2B5EF4-FFF2-40B4-BE49-F238E27FC236}">
                      <a16:creationId xmlns:a16="http://schemas.microsoft.com/office/drawing/2014/main" id="{26B7EAEF-8938-44F8-BCC2-AD71FB632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" name="Freeform 1049">
                  <a:extLst>
                    <a:ext uri="{FF2B5EF4-FFF2-40B4-BE49-F238E27FC236}">
                      <a16:creationId xmlns:a16="http://schemas.microsoft.com/office/drawing/2014/main" id="{9B59E9A5-E693-461C-8E1C-568DE90E1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" name="Freeform 1050">
                  <a:extLst>
                    <a:ext uri="{FF2B5EF4-FFF2-40B4-BE49-F238E27FC236}">
                      <a16:creationId xmlns:a16="http://schemas.microsoft.com/office/drawing/2014/main" id="{7188561B-5CEC-4E8C-870F-C666CE35EA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" name="Freeform 1051">
                  <a:extLst>
                    <a:ext uri="{FF2B5EF4-FFF2-40B4-BE49-F238E27FC236}">
                      <a16:creationId xmlns:a16="http://schemas.microsoft.com/office/drawing/2014/main" id="{48FA0F1D-2387-4B1E-A941-DF1ED38F7A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" name="Freeform 1052">
                  <a:extLst>
                    <a:ext uri="{FF2B5EF4-FFF2-40B4-BE49-F238E27FC236}">
                      <a16:creationId xmlns:a16="http://schemas.microsoft.com/office/drawing/2014/main" id="{419D813A-A11D-4A48-9C93-BA6032BA4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" name="Freeform 1053">
                  <a:extLst>
                    <a:ext uri="{FF2B5EF4-FFF2-40B4-BE49-F238E27FC236}">
                      <a16:creationId xmlns:a16="http://schemas.microsoft.com/office/drawing/2014/main" id="{E52864AB-0E6A-479E-8656-61B26F0BE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" name="Freeform 1054">
                  <a:extLst>
                    <a:ext uri="{FF2B5EF4-FFF2-40B4-BE49-F238E27FC236}">
                      <a16:creationId xmlns:a16="http://schemas.microsoft.com/office/drawing/2014/main" id="{977DB41B-9AF8-4B9D-B56E-96BB75DA44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" name="Freeform 1055">
                  <a:extLst>
                    <a:ext uri="{FF2B5EF4-FFF2-40B4-BE49-F238E27FC236}">
                      <a16:creationId xmlns:a16="http://schemas.microsoft.com/office/drawing/2014/main" id="{CFAFF66B-30E8-4DC5-AAB5-64E307364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" name="Freeform 1056">
                  <a:extLst>
                    <a:ext uri="{FF2B5EF4-FFF2-40B4-BE49-F238E27FC236}">
                      <a16:creationId xmlns:a16="http://schemas.microsoft.com/office/drawing/2014/main" id="{038DD214-15CB-4978-BEAB-D224B0E9D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" name="Freeform 1057">
                  <a:extLst>
                    <a:ext uri="{FF2B5EF4-FFF2-40B4-BE49-F238E27FC236}">
                      <a16:creationId xmlns:a16="http://schemas.microsoft.com/office/drawing/2014/main" id="{8C5FDAC1-BB19-47A2-8210-520ABDB238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" name="Freeform 1058">
                  <a:extLst>
                    <a:ext uri="{FF2B5EF4-FFF2-40B4-BE49-F238E27FC236}">
                      <a16:creationId xmlns:a16="http://schemas.microsoft.com/office/drawing/2014/main" id="{4E03AC89-9E25-406F-9037-150DC3684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" name="Freeform 1059">
                  <a:extLst>
                    <a:ext uri="{FF2B5EF4-FFF2-40B4-BE49-F238E27FC236}">
                      <a16:creationId xmlns:a16="http://schemas.microsoft.com/office/drawing/2014/main" id="{A6F164D4-23DE-46D7-B365-FF1A1139EE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" name="Freeform 1060">
                  <a:extLst>
                    <a:ext uri="{FF2B5EF4-FFF2-40B4-BE49-F238E27FC236}">
                      <a16:creationId xmlns:a16="http://schemas.microsoft.com/office/drawing/2014/main" id="{27324AA7-1F9E-4FAC-B9E0-A8DC9C904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" name="Freeform 1061">
                  <a:extLst>
                    <a:ext uri="{FF2B5EF4-FFF2-40B4-BE49-F238E27FC236}">
                      <a16:creationId xmlns:a16="http://schemas.microsoft.com/office/drawing/2014/main" id="{CC96B9BE-A92D-4FD3-AB3A-7EA490B9A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" name="Freeform 1062">
                  <a:extLst>
                    <a:ext uri="{FF2B5EF4-FFF2-40B4-BE49-F238E27FC236}">
                      <a16:creationId xmlns:a16="http://schemas.microsoft.com/office/drawing/2014/main" id="{EA340B19-2790-41A1-82AF-6930AD2CE5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" name="Freeform 1063">
                  <a:extLst>
                    <a:ext uri="{FF2B5EF4-FFF2-40B4-BE49-F238E27FC236}">
                      <a16:creationId xmlns:a16="http://schemas.microsoft.com/office/drawing/2014/main" id="{66DA4AE3-E303-41C0-BEEF-4970B5156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" name="Freeform 1064">
                  <a:extLst>
                    <a:ext uri="{FF2B5EF4-FFF2-40B4-BE49-F238E27FC236}">
                      <a16:creationId xmlns:a16="http://schemas.microsoft.com/office/drawing/2014/main" id="{1814A1EC-3E09-4646-BE9E-59F872EF1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" name="Freeform 1065">
                  <a:extLst>
                    <a:ext uri="{FF2B5EF4-FFF2-40B4-BE49-F238E27FC236}">
                      <a16:creationId xmlns:a16="http://schemas.microsoft.com/office/drawing/2014/main" id="{1CD9EA97-9AA5-4DCE-8E6D-8247A3CF9F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" name="Freeform 1066">
                  <a:extLst>
                    <a:ext uri="{FF2B5EF4-FFF2-40B4-BE49-F238E27FC236}">
                      <a16:creationId xmlns:a16="http://schemas.microsoft.com/office/drawing/2014/main" id="{204241A4-DAC6-4F5A-A7A7-AB6B5132A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" name="Freeform 1067">
                  <a:extLst>
                    <a:ext uri="{FF2B5EF4-FFF2-40B4-BE49-F238E27FC236}">
                      <a16:creationId xmlns:a16="http://schemas.microsoft.com/office/drawing/2014/main" id="{B656FE76-7E13-4291-A078-6548F3F2B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" name="Freeform 1068">
                  <a:extLst>
                    <a:ext uri="{FF2B5EF4-FFF2-40B4-BE49-F238E27FC236}">
                      <a16:creationId xmlns:a16="http://schemas.microsoft.com/office/drawing/2014/main" id="{3A1CE02E-36A1-4DED-8DA7-3A0FB586C9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" name="Freeform 1069">
                  <a:extLst>
                    <a:ext uri="{FF2B5EF4-FFF2-40B4-BE49-F238E27FC236}">
                      <a16:creationId xmlns:a16="http://schemas.microsoft.com/office/drawing/2014/main" id="{A88C8E35-087B-41E9-BE15-9543EACCB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" name="Freeform 1070">
                  <a:extLst>
                    <a:ext uri="{FF2B5EF4-FFF2-40B4-BE49-F238E27FC236}">
                      <a16:creationId xmlns:a16="http://schemas.microsoft.com/office/drawing/2014/main" id="{4069FEB2-EAA1-4086-A607-45E4DB31D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" name="Freeform 1071">
                  <a:extLst>
                    <a:ext uri="{FF2B5EF4-FFF2-40B4-BE49-F238E27FC236}">
                      <a16:creationId xmlns:a16="http://schemas.microsoft.com/office/drawing/2014/main" id="{9D26D4F7-7A3A-4236-A5B6-FCF3E0D748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" name="Freeform 1072">
                  <a:extLst>
                    <a:ext uri="{FF2B5EF4-FFF2-40B4-BE49-F238E27FC236}">
                      <a16:creationId xmlns:a16="http://schemas.microsoft.com/office/drawing/2014/main" id="{61AC77A7-2771-49DA-8B42-B3BFFC4B2E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" name="Freeform 1073">
                  <a:extLst>
                    <a:ext uri="{FF2B5EF4-FFF2-40B4-BE49-F238E27FC236}">
                      <a16:creationId xmlns:a16="http://schemas.microsoft.com/office/drawing/2014/main" id="{07EEA7BF-C734-4DE4-80B0-909E132D8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" name="Freeform 1074">
                  <a:extLst>
                    <a:ext uri="{FF2B5EF4-FFF2-40B4-BE49-F238E27FC236}">
                      <a16:creationId xmlns:a16="http://schemas.microsoft.com/office/drawing/2014/main" id="{C4230889-2D62-439F-89D4-4249A81BE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" name="Freeform 1075">
                  <a:extLst>
                    <a:ext uri="{FF2B5EF4-FFF2-40B4-BE49-F238E27FC236}">
                      <a16:creationId xmlns:a16="http://schemas.microsoft.com/office/drawing/2014/main" id="{B0F19204-1B29-481E-B269-85C593652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" name="Freeform 1076">
                  <a:extLst>
                    <a:ext uri="{FF2B5EF4-FFF2-40B4-BE49-F238E27FC236}">
                      <a16:creationId xmlns:a16="http://schemas.microsoft.com/office/drawing/2014/main" id="{8B9DC486-1C9B-4047-BC04-0F84FC0030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" name="Rectangle 1077">
                  <a:extLst>
                    <a:ext uri="{FF2B5EF4-FFF2-40B4-BE49-F238E27FC236}">
                      <a16:creationId xmlns:a16="http://schemas.microsoft.com/office/drawing/2014/main" id="{911E124D-BDA3-43B9-ACA0-0751594AF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" name="Rectangle 1078">
                  <a:extLst>
                    <a:ext uri="{FF2B5EF4-FFF2-40B4-BE49-F238E27FC236}">
                      <a16:creationId xmlns:a16="http://schemas.microsoft.com/office/drawing/2014/main" id="{F1C1DA57-43F9-48F4-B8CD-72D6844ED5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" name="Freeform 1079">
                  <a:extLst>
                    <a:ext uri="{FF2B5EF4-FFF2-40B4-BE49-F238E27FC236}">
                      <a16:creationId xmlns:a16="http://schemas.microsoft.com/office/drawing/2014/main" id="{E656205F-66B3-4044-B046-E81D1CCCF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" name="Freeform 1080">
                  <a:extLst>
                    <a:ext uri="{FF2B5EF4-FFF2-40B4-BE49-F238E27FC236}">
                      <a16:creationId xmlns:a16="http://schemas.microsoft.com/office/drawing/2014/main" id="{8645EE0B-1AE1-4531-9330-DA65C7BA8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" name="Freeform 1081">
                  <a:extLst>
                    <a:ext uri="{FF2B5EF4-FFF2-40B4-BE49-F238E27FC236}">
                      <a16:creationId xmlns:a16="http://schemas.microsoft.com/office/drawing/2014/main" id="{D3882E33-60BC-4BBB-B3D1-47BDC94E69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" name="Freeform 1082">
                  <a:extLst>
                    <a:ext uri="{FF2B5EF4-FFF2-40B4-BE49-F238E27FC236}">
                      <a16:creationId xmlns:a16="http://schemas.microsoft.com/office/drawing/2014/main" id="{77E56B48-60D2-422E-9CF9-15788D29B6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" name="Freeform 1083">
                  <a:extLst>
                    <a:ext uri="{FF2B5EF4-FFF2-40B4-BE49-F238E27FC236}">
                      <a16:creationId xmlns:a16="http://schemas.microsoft.com/office/drawing/2014/main" id="{53874010-C225-4CB4-B213-0EF8768E4E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" name="Freeform 1084">
                  <a:extLst>
                    <a:ext uri="{FF2B5EF4-FFF2-40B4-BE49-F238E27FC236}">
                      <a16:creationId xmlns:a16="http://schemas.microsoft.com/office/drawing/2014/main" id="{ED091D3D-61C0-4411-A9FF-0EC42EF8D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" name="Freeform 1085">
                  <a:extLst>
                    <a:ext uri="{FF2B5EF4-FFF2-40B4-BE49-F238E27FC236}">
                      <a16:creationId xmlns:a16="http://schemas.microsoft.com/office/drawing/2014/main" id="{F7BC0271-6627-42E9-8E2B-86A5B75CD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" name="Freeform 1086">
                  <a:extLst>
                    <a:ext uri="{FF2B5EF4-FFF2-40B4-BE49-F238E27FC236}">
                      <a16:creationId xmlns:a16="http://schemas.microsoft.com/office/drawing/2014/main" id="{2396A481-B480-4A05-A8F3-BED4A60CC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" name="Freeform 1087">
                  <a:extLst>
                    <a:ext uri="{FF2B5EF4-FFF2-40B4-BE49-F238E27FC236}">
                      <a16:creationId xmlns:a16="http://schemas.microsoft.com/office/drawing/2014/main" id="{6E4285C5-C63E-4182-B4DD-2A02BEE4F4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" name="Freeform 1088">
                  <a:extLst>
                    <a:ext uri="{FF2B5EF4-FFF2-40B4-BE49-F238E27FC236}">
                      <a16:creationId xmlns:a16="http://schemas.microsoft.com/office/drawing/2014/main" id="{68524514-AEAD-4EB1-95D3-81643B6EC3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" name="Freeform 1089">
                  <a:extLst>
                    <a:ext uri="{FF2B5EF4-FFF2-40B4-BE49-F238E27FC236}">
                      <a16:creationId xmlns:a16="http://schemas.microsoft.com/office/drawing/2014/main" id="{000C4FA7-A5BF-4695-85BB-83D0BC926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" name="Freeform 1090">
                  <a:extLst>
                    <a:ext uri="{FF2B5EF4-FFF2-40B4-BE49-F238E27FC236}">
                      <a16:creationId xmlns:a16="http://schemas.microsoft.com/office/drawing/2014/main" id="{04D48AD9-340E-4A5B-9673-FA503BF4C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" name="Freeform 1091">
                  <a:extLst>
                    <a:ext uri="{FF2B5EF4-FFF2-40B4-BE49-F238E27FC236}">
                      <a16:creationId xmlns:a16="http://schemas.microsoft.com/office/drawing/2014/main" id="{7DF1FB0C-7204-4932-8518-BE0A75E56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" name="Freeform 1092">
                  <a:extLst>
                    <a:ext uri="{FF2B5EF4-FFF2-40B4-BE49-F238E27FC236}">
                      <a16:creationId xmlns:a16="http://schemas.microsoft.com/office/drawing/2014/main" id="{91BA69B2-EA3E-4003-B6E2-112752815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" name="Freeform 1093">
                  <a:extLst>
                    <a:ext uri="{FF2B5EF4-FFF2-40B4-BE49-F238E27FC236}">
                      <a16:creationId xmlns:a16="http://schemas.microsoft.com/office/drawing/2014/main" id="{6A65E682-2C97-4770-A391-EC1083F130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" name="Freeform 1094">
                  <a:extLst>
                    <a:ext uri="{FF2B5EF4-FFF2-40B4-BE49-F238E27FC236}">
                      <a16:creationId xmlns:a16="http://schemas.microsoft.com/office/drawing/2014/main" id="{C8091B53-0F97-471C-A84B-FB1B9E791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" name="Freeform 1095">
                  <a:extLst>
                    <a:ext uri="{FF2B5EF4-FFF2-40B4-BE49-F238E27FC236}">
                      <a16:creationId xmlns:a16="http://schemas.microsoft.com/office/drawing/2014/main" id="{4C095B32-7C01-423D-88C8-0DDD369C4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" name="Freeform 1096">
                  <a:extLst>
                    <a:ext uri="{FF2B5EF4-FFF2-40B4-BE49-F238E27FC236}">
                      <a16:creationId xmlns:a16="http://schemas.microsoft.com/office/drawing/2014/main" id="{C0CFFD5D-D406-4D62-AA11-5BA9CBA858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" name="Freeform 1097">
                  <a:extLst>
                    <a:ext uri="{FF2B5EF4-FFF2-40B4-BE49-F238E27FC236}">
                      <a16:creationId xmlns:a16="http://schemas.microsoft.com/office/drawing/2014/main" id="{C151B251-E8AA-4B02-8B83-662FDBEAC8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" name="Freeform 1098">
                  <a:extLst>
                    <a:ext uri="{FF2B5EF4-FFF2-40B4-BE49-F238E27FC236}">
                      <a16:creationId xmlns:a16="http://schemas.microsoft.com/office/drawing/2014/main" id="{857E47CD-00C7-4815-9E90-C402411A63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" name="Freeform 1099">
                  <a:extLst>
                    <a:ext uri="{FF2B5EF4-FFF2-40B4-BE49-F238E27FC236}">
                      <a16:creationId xmlns:a16="http://schemas.microsoft.com/office/drawing/2014/main" id="{72933A7A-8E77-4889-BAF0-580D52EE9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" name="Freeform 1100">
                  <a:extLst>
                    <a:ext uri="{FF2B5EF4-FFF2-40B4-BE49-F238E27FC236}">
                      <a16:creationId xmlns:a16="http://schemas.microsoft.com/office/drawing/2014/main" id="{9746D426-A988-4B30-B5C3-9AFDA6E481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" name="Freeform 1101">
                  <a:extLst>
                    <a:ext uri="{FF2B5EF4-FFF2-40B4-BE49-F238E27FC236}">
                      <a16:creationId xmlns:a16="http://schemas.microsoft.com/office/drawing/2014/main" id="{0DC7FFD2-74CC-4AC0-8C1D-C11279C0A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" name="Freeform 1102">
                  <a:extLst>
                    <a:ext uri="{FF2B5EF4-FFF2-40B4-BE49-F238E27FC236}">
                      <a16:creationId xmlns:a16="http://schemas.microsoft.com/office/drawing/2014/main" id="{7E6AE85E-19AF-4A4E-81A9-D3EC64E0E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" name="Freeform 1103">
                  <a:extLst>
                    <a:ext uri="{FF2B5EF4-FFF2-40B4-BE49-F238E27FC236}">
                      <a16:creationId xmlns:a16="http://schemas.microsoft.com/office/drawing/2014/main" id="{8CE7CB61-1AD5-46DE-9BFA-378D1B6DF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" name="Freeform 1104">
                  <a:extLst>
                    <a:ext uri="{FF2B5EF4-FFF2-40B4-BE49-F238E27FC236}">
                      <a16:creationId xmlns:a16="http://schemas.microsoft.com/office/drawing/2014/main" id="{02ECBE19-AC31-410D-B267-E162FAD2EE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" name="Rectangle 1105">
                  <a:extLst>
                    <a:ext uri="{FF2B5EF4-FFF2-40B4-BE49-F238E27FC236}">
                      <a16:creationId xmlns:a16="http://schemas.microsoft.com/office/drawing/2014/main" id="{60ABE5D1-74B5-453D-BC51-50CA30F38F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" name="Rectangle 1106">
                  <a:extLst>
                    <a:ext uri="{FF2B5EF4-FFF2-40B4-BE49-F238E27FC236}">
                      <a16:creationId xmlns:a16="http://schemas.microsoft.com/office/drawing/2014/main" id="{32F53E9A-9391-42EA-9A74-A16401B10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" name="Freeform 1107">
                  <a:extLst>
                    <a:ext uri="{FF2B5EF4-FFF2-40B4-BE49-F238E27FC236}">
                      <a16:creationId xmlns:a16="http://schemas.microsoft.com/office/drawing/2014/main" id="{7D5ACB31-7805-401D-B237-ED177275F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" name="Freeform 1108">
                  <a:extLst>
                    <a:ext uri="{FF2B5EF4-FFF2-40B4-BE49-F238E27FC236}">
                      <a16:creationId xmlns:a16="http://schemas.microsoft.com/office/drawing/2014/main" id="{EEC75336-E982-4A6D-B184-A906619A3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" name="Rectangle 1109">
                  <a:extLst>
                    <a:ext uri="{FF2B5EF4-FFF2-40B4-BE49-F238E27FC236}">
                      <a16:creationId xmlns:a16="http://schemas.microsoft.com/office/drawing/2014/main" id="{F14CC0BF-AE3B-43EC-84FD-B60D63AB7C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" name="Rectangle 1110">
                  <a:extLst>
                    <a:ext uri="{FF2B5EF4-FFF2-40B4-BE49-F238E27FC236}">
                      <a16:creationId xmlns:a16="http://schemas.microsoft.com/office/drawing/2014/main" id="{05675010-C2BF-4AC0-9455-37D13660C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" name="Freeform 1111">
                  <a:extLst>
                    <a:ext uri="{FF2B5EF4-FFF2-40B4-BE49-F238E27FC236}">
                      <a16:creationId xmlns:a16="http://schemas.microsoft.com/office/drawing/2014/main" id="{3FDCB3D6-156B-4376-B553-35C04C8D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" name="Freeform 1112">
                  <a:extLst>
                    <a:ext uri="{FF2B5EF4-FFF2-40B4-BE49-F238E27FC236}">
                      <a16:creationId xmlns:a16="http://schemas.microsoft.com/office/drawing/2014/main" id="{4315FB15-82A9-4324-B8F4-F6A661E36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" name="Freeform 1113">
                  <a:extLst>
                    <a:ext uri="{FF2B5EF4-FFF2-40B4-BE49-F238E27FC236}">
                      <a16:creationId xmlns:a16="http://schemas.microsoft.com/office/drawing/2014/main" id="{C5F29605-F0AF-40D2-A0B8-FFD4594D3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" name="Freeform 1114">
                  <a:extLst>
                    <a:ext uri="{FF2B5EF4-FFF2-40B4-BE49-F238E27FC236}">
                      <a16:creationId xmlns:a16="http://schemas.microsoft.com/office/drawing/2014/main" id="{18530D0C-CB3B-480F-B2F2-E920256DC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" name="Freeform 1115">
                  <a:extLst>
                    <a:ext uri="{FF2B5EF4-FFF2-40B4-BE49-F238E27FC236}">
                      <a16:creationId xmlns:a16="http://schemas.microsoft.com/office/drawing/2014/main" id="{DF5DFA94-02E6-40DA-A264-1501E700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" name="Freeform 1116">
                  <a:extLst>
                    <a:ext uri="{FF2B5EF4-FFF2-40B4-BE49-F238E27FC236}">
                      <a16:creationId xmlns:a16="http://schemas.microsoft.com/office/drawing/2014/main" id="{9DDA4474-728C-4319-ABD3-EB2C8288E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" name="Freeform 1117">
                  <a:extLst>
                    <a:ext uri="{FF2B5EF4-FFF2-40B4-BE49-F238E27FC236}">
                      <a16:creationId xmlns:a16="http://schemas.microsoft.com/office/drawing/2014/main" id="{AE083921-D8FC-4D62-AEA5-3711C3D395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" name="Freeform 1118">
                  <a:extLst>
                    <a:ext uri="{FF2B5EF4-FFF2-40B4-BE49-F238E27FC236}">
                      <a16:creationId xmlns:a16="http://schemas.microsoft.com/office/drawing/2014/main" id="{76A92035-0746-4821-9013-7452340849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" name="Freeform 1119">
                  <a:extLst>
                    <a:ext uri="{FF2B5EF4-FFF2-40B4-BE49-F238E27FC236}">
                      <a16:creationId xmlns:a16="http://schemas.microsoft.com/office/drawing/2014/main" id="{B0BDA4A7-57B3-4AA5-A596-1FC1F93A0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" name="Freeform 1120">
                  <a:extLst>
                    <a:ext uri="{FF2B5EF4-FFF2-40B4-BE49-F238E27FC236}">
                      <a16:creationId xmlns:a16="http://schemas.microsoft.com/office/drawing/2014/main" id="{359F3758-97A6-4B73-94E7-294146422A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" name="Freeform 1121">
                  <a:extLst>
                    <a:ext uri="{FF2B5EF4-FFF2-40B4-BE49-F238E27FC236}">
                      <a16:creationId xmlns:a16="http://schemas.microsoft.com/office/drawing/2014/main" id="{84BF18A9-B31D-46A3-886D-729A3E3BA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" name="Freeform 1122">
                  <a:extLst>
                    <a:ext uri="{FF2B5EF4-FFF2-40B4-BE49-F238E27FC236}">
                      <a16:creationId xmlns:a16="http://schemas.microsoft.com/office/drawing/2014/main" id="{0FEB2F9B-BAAB-412A-A9FF-072466E39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" name="Freeform 1123">
                  <a:extLst>
                    <a:ext uri="{FF2B5EF4-FFF2-40B4-BE49-F238E27FC236}">
                      <a16:creationId xmlns:a16="http://schemas.microsoft.com/office/drawing/2014/main" id="{0AAE423E-2763-45DB-84C3-9E4A18C2C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" name="Freeform 1124">
                  <a:extLst>
                    <a:ext uri="{FF2B5EF4-FFF2-40B4-BE49-F238E27FC236}">
                      <a16:creationId xmlns:a16="http://schemas.microsoft.com/office/drawing/2014/main" id="{3887F879-CA25-4ED3-A202-2768EBEEB6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087" name="Group 1125">
              <a:extLst>
                <a:ext uri="{FF2B5EF4-FFF2-40B4-BE49-F238E27FC236}">
                  <a16:creationId xmlns:a16="http://schemas.microsoft.com/office/drawing/2014/main" id="{5F86F5DE-3270-4C2C-8625-DAE273D13F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7" y="1452"/>
              <a:ext cx="1306" cy="1505"/>
              <a:chOff x="3297" y="1452"/>
              <a:chExt cx="1306" cy="1505"/>
            </a:xfrm>
          </p:grpSpPr>
          <p:sp>
            <p:nvSpPr>
              <p:cNvPr id="4807" name="Rectangle 1126">
                <a:extLst>
                  <a:ext uri="{FF2B5EF4-FFF2-40B4-BE49-F238E27FC236}">
                    <a16:creationId xmlns:a16="http://schemas.microsoft.com/office/drawing/2014/main" id="{ECE993BE-EF44-483C-9F93-CDC1FA305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8" name="Rectangle 1127">
                <a:extLst>
                  <a:ext uri="{FF2B5EF4-FFF2-40B4-BE49-F238E27FC236}">
                    <a16:creationId xmlns:a16="http://schemas.microsoft.com/office/drawing/2014/main" id="{4DA755FA-1DB9-4B7D-864B-D92E67EBE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9" name="Freeform 1128">
                <a:extLst>
                  <a:ext uri="{FF2B5EF4-FFF2-40B4-BE49-F238E27FC236}">
                    <a16:creationId xmlns:a16="http://schemas.microsoft.com/office/drawing/2014/main" id="{DEC2EB0E-B068-4829-AC8C-CB141A345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0" name="Freeform 1129">
                <a:extLst>
                  <a:ext uri="{FF2B5EF4-FFF2-40B4-BE49-F238E27FC236}">
                    <a16:creationId xmlns:a16="http://schemas.microsoft.com/office/drawing/2014/main" id="{666039F5-E404-4528-9246-50E99F8A8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1" name="Freeform 1130">
                <a:extLst>
                  <a:ext uri="{FF2B5EF4-FFF2-40B4-BE49-F238E27FC236}">
                    <a16:creationId xmlns:a16="http://schemas.microsoft.com/office/drawing/2014/main" id="{24D1516D-472C-461A-99BC-B8D6173CA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2" name="Freeform 1131">
                <a:extLst>
                  <a:ext uri="{FF2B5EF4-FFF2-40B4-BE49-F238E27FC236}">
                    <a16:creationId xmlns:a16="http://schemas.microsoft.com/office/drawing/2014/main" id="{F099F66C-795D-4953-A6F5-BE1267F05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" name="Freeform 1132">
                <a:extLst>
                  <a:ext uri="{FF2B5EF4-FFF2-40B4-BE49-F238E27FC236}">
                    <a16:creationId xmlns:a16="http://schemas.microsoft.com/office/drawing/2014/main" id="{5C0CEB9D-9452-43E5-BDC1-9451C7E32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" name="Freeform 1133">
                <a:extLst>
                  <a:ext uri="{FF2B5EF4-FFF2-40B4-BE49-F238E27FC236}">
                    <a16:creationId xmlns:a16="http://schemas.microsoft.com/office/drawing/2014/main" id="{74057B1E-FFA8-4D35-BBB1-0496EF060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" name="Freeform 1134">
                <a:extLst>
                  <a:ext uri="{FF2B5EF4-FFF2-40B4-BE49-F238E27FC236}">
                    <a16:creationId xmlns:a16="http://schemas.microsoft.com/office/drawing/2014/main" id="{5B232A48-9FEF-4A56-938E-F1E96B6DA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" name="Freeform 1135">
                <a:extLst>
                  <a:ext uri="{FF2B5EF4-FFF2-40B4-BE49-F238E27FC236}">
                    <a16:creationId xmlns:a16="http://schemas.microsoft.com/office/drawing/2014/main" id="{F4681C91-5B63-471D-A9F2-BE420E27C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7" name="Freeform 1136">
                <a:extLst>
                  <a:ext uri="{FF2B5EF4-FFF2-40B4-BE49-F238E27FC236}">
                    <a16:creationId xmlns:a16="http://schemas.microsoft.com/office/drawing/2014/main" id="{C0B688C0-2086-48FE-8DB6-D8A5F3C68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" name="Freeform 1137">
                <a:extLst>
                  <a:ext uri="{FF2B5EF4-FFF2-40B4-BE49-F238E27FC236}">
                    <a16:creationId xmlns:a16="http://schemas.microsoft.com/office/drawing/2014/main" id="{ADBFE002-2EC7-4667-BB86-DCE6375D3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" name="Freeform 1138">
                <a:extLst>
                  <a:ext uri="{FF2B5EF4-FFF2-40B4-BE49-F238E27FC236}">
                    <a16:creationId xmlns:a16="http://schemas.microsoft.com/office/drawing/2014/main" id="{071CE676-726C-4169-A29B-C505B73F5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" name="Freeform 1139">
                <a:extLst>
                  <a:ext uri="{FF2B5EF4-FFF2-40B4-BE49-F238E27FC236}">
                    <a16:creationId xmlns:a16="http://schemas.microsoft.com/office/drawing/2014/main" id="{D0E63A85-617B-4534-BA9D-583E0622B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" name="Freeform 1140">
                <a:extLst>
                  <a:ext uri="{FF2B5EF4-FFF2-40B4-BE49-F238E27FC236}">
                    <a16:creationId xmlns:a16="http://schemas.microsoft.com/office/drawing/2014/main" id="{78F7117B-407C-4052-B933-F420803F1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" name="Freeform 1141">
                <a:extLst>
                  <a:ext uri="{FF2B5EF4-FFF2-40B4-BE49-F238E27FC236}">
                    <a16:creationId xmlns:a16="http://schemas.microsoft.com/office/drawing/2014/main" id="{E90D29DC-5E64-4C79-855A-186EE2A43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" name="Freeform 1142">
                <a:extLst>
                  <a:ext uri="{FF2B5EF4-FFF2-40B4-BE49-F238E27FC236}">
                    <a16:creationId xmlns:a16="http://schemas.microsoft.com/office/drawing/2014/main" id="{53460FBD-BF7F-4B9A-B2BF-CBC8AC640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" name="Freeform 1143">
                <a:extLst>
                  <a:ext uri="{FF2B5EF4-FFF2-40B4-BE49-F238E27FC236}">
                    <a16:creationId xmlns:a16="http://schemas.microsoft.com/office/drawing/2014/main" id="{159778F0-C65D-4DF6-A872-247B53D6F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" name="Freeform 1144">
                <a:extLst>
                  <a:ext uri="{FF2B5EF4-FFF2-40B4-BE49-F238E27FC236}">
                    <a16:creationId xmlns:a16="http://schemas.microsoft.com/office/drawing/2014/main" id="{B997B9E2-2625-471F-8E46-59DF829BE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" name="Freeform 1145">
                <a:extLst>
                  <a:ext uri="{FF2B5EF4-FFF2-40B4-BE49-F238E27FC236}">
                    <a16:creationId xmlns:a16="http://schemas.microsoft.com/office/drawing/2014/main" id="{38D07222-6600-436F-AC40-E08D9593E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" name="Freeform 1146">
                <a:extLst>
                  <a:ext uri="{FF2B5EF4-FFF2-40B4-BE49-F238E27FC236}">
                    <a16:creationId xmlns:a16="http://schemas.microsoft.com/office/drawing/2014/main" id="{F4B372A1-18FF-413D-A055-6C1D3D73C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8" name="Freeform 1147">
                <a:extLst>
                  <a:ext uri="{FF2B5EF4-FFF2-40B4-BE49-F238E27FC236}">
                    <a16:creationId xmlns:a16="http://schemas.microsoft.com/office/drawing/2014/main" id="{3C1789A6-9F41-49D9-84FE-917CE5EF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" name="Freeform 1148">
                <a:extLst>
                  <a:ext uri="{FF2B5EF4-FFF2-40B4-BE49-F238E27FC236}">
                    <a16:creationId xmlns:a16="http://schemas.microsoft.com/office/drawing/2014/main" id="{1D3598A9-1415-4686-A580-A7B5B280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0" name="Freeform 1149">
                <a:extLst>
                  <a:ext uri="{FF2B5EF4-FFF2-40B4-BE49-F238E27FC236}">
                    <a16:creationId xmlns:a16="http://schemas.microsoft.com/office/drawing/2014/main" id="{5F080D04-A30D-41A4-8BA4-68DF059D4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" name="Freeform 1150">
                <a:extLst>
                  <a:ext uri="{FF2B5EF4-FFF2-40B4-BE49-F238E27FC236}">
                    <a16:creationId xmlns:a16="http://schemas.microsoft.com/office/drawing/2014/main" id="{85F80ED7-8B7A-4D80-996B-717DB44C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" name="Freeform 1151">
                <a:extLst>
                  <a:ext uri="{FF2B5EF4-FFF2-40B4-BE49-F238E27FC236}">
                    <a16:creationId xmlns:a16="http://schemas.microsoft.com/office/drawing/2014/main" id="{6B8F8357-3C2F-45B1-B2CF-324B5B529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" name="Freeform 1152">
                <a:extLst>
                  <a:ext uri="{FF2B5EF4-FFF2-40B4-BE49-F238E27FC236}">
                    <a16:creationId xmlns:a16="http://schemas.microsoft.com/office/drawing/2014/main" id="{3428CED8-1427-4BDF-90FF-E84F68363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4" name="Freeform 1153">
                <a:extLst>
                  <a:ext uri="{FF2B5EF4-FFF2-40B4-BE49-F238E27FC236}">
                    <a16:creationId xmlns:a16="http://schemas.microsoft.com/office/drawing/2014/main" id="{420A1246-4376-431C-8E6D-370FB3260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" name="Freeform 1154">
                <a:extLst>
                  <a:ext uri="{FF2B5EF4-FFF2-40B4-BE49-F238E27FC236}">
                    <a16:creationId xmlns:a16="http://schemas.microsoft.com/office/drawing/2014/main" id="{8C7DB5C0-2385-4C69-ABF4-281FC900A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" name="Freeform 1155">
                <a:extLst>
                  <a:ext uri="{FF2B5EF4-FFF2-40B4-BE49-F238E27FC236}">
                    <a16:creationId xmlns:a16="http://schemas.microsoft.com/office/drawing/2014/main" id="{363CF3AA-AE3C-4ECD-9E4A-A2F8C3934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" name="Freeform 1156">
                <a:extLst>
                  <a:ext uri="{FF2B5EF4-FFF2-40B4-BE49-F238E27FC236}">
                    <a16:creationId xmlns:a16="http://schemas.microsoft.com/office/drawing/2014/main" id="{D497D3E3-8CDF-4771-9BC1-40207F79A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" name="Freeform 1157">
                <a:extLst>
                  <a:ext uri="{FF2B5EF4-FFF2-40B4-BE49-F238E27FC236}">
                    <a16:creationId xmlns:a16="http://schemas.microsoft.com/office/drawing/2014/main" id="{D274DB67-E59B-4F72-8D48-BE2F9FE49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" name="Freeform 1158">
                <a:extLst>
                  <a:ext uri="{FF2B5EF4-FFF2-40B4-BE49-F238E27FC236}">
                    <a16:creationId xmlns:a16="http://schemas.microsoft.com/office/drawing/2014/main" id="{FC7705BE-8629-41DE-A6B0-6DF769E19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" name="Freeform 1159">
                <a:extLst>
                  <a:ext uri="{FF2B5EF4-FFF2-40B4-BE49-F238E27FC236}">
                    <a16:creationId xmlns:a16="http://schemas.microsoft.com/office/drawing/2014/main" id="{AB007ABB-C059-49A8-BC0C-2E4BA7F86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" name="Freeform 1160">
                <a:extLst>
                  <a:ext uri="{FF2B5EF4-FFF2-40B4-BE49-F238E27FC236}">
                    <a16:creationId xmlns:a16="http://schemas.microsoft.com/office/drawing/2014/main" id="{B6FFA017-35AA-448D-8CC7-0499EE361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" name="Freeform 1161">
                <a:extLst>
                  <a:ext uri="{FF2B5EF4-FFF2-40B4-BE49-F238E27FC236}">
                    <a16:creationId xmlns:a16="http://schemas.microsoft.com/office/drawing/2014/main" id="{E4E5FE81-7A2E-40DE-BC1B-DE2FD7CCB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" name="Freeform 1162">
                <a:extLst>
                  <a:ext uri="{FF2B5EF4-FFF2-40B4-BE49-F238E27FC236}">
                    <a16:creationId xmlns:a16="http://schemas.microsoft.com/office/drawing/2014/main" id="{7B95A76E-A1EB-4298-81D9-F7E5AED16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" name="Freeform 1163">
                <a:extLst>
                  <a:ext uri="{FF2B5EF4-FFF2-40B4-BE49-F238E27FC236}">
                    <a16:creationId xmlns:a16="http://schemas.microsoft.com/office/drawing/2014/main" id="{60933025-8465-42A4-9ECE-7B5AA219E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" name="Freeform 1164">
                <a:extLst>
                  <a:ext uri="{FF2B5EF4-FFF2-40B4-BE49-F238E27FC236}">
                    <a16:creationId xmlns:a16="http://schemas.microsoft.com/office/drawing/2014/main" id="{5EC9DD18-4A08-4933-B931-DB6ACC174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" name="Freeform 1165">
                <a:extLst>
                  <a:ext uri="{FF2B5EF4-FFF2-40B4-BE49-F238E27FC236}">
                    <a16:creationId xmlns:a16="http://schemas.microsoft.com/office/drawing/2014/main" id="{1A660211-BB3E-43BF-A397-26AC3E13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" name="Freeform 1166">
                <a:extLst>
                  <a:ext uri="{FF2B5EF4-FFF2-40B4-BE49-F238E27FC236}">
                    <a16:creationId xmlns:a16="http://schemas.microsoft.com/office/drawing/2014/main" id="{32E7BE0C-B2F4-4807-BCC3-CAFE21D08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" name="Freeform 1167">
                <a:extLst>
                  <a:ext uri="{FF2B5EF4-FFF2-40B4-BE49-F238E27FC236}">
                    <a16:creationId xmlns:a16="http://schemas.microsoft.com/office/drawing/2014/main" id="{9B6BE029-9D3D-4ED3-A631-F0F0AC4BC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" name="Freeform 1168">
                <a:extLst>
                  <a:ext uri="{FF2B5EF4-FFF2-40B4-BE49-F238E27FC236}">
                    <a16:creationId xmlns:a16="http://schemas.microsoft.com/office/drawing/2014/main" id="{5644B8DB-7E73-45B3-988D-8C4F490B1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" name="Freeform 1169">
                <a:extLst>
                  <a:ext uri="{FF2B5EF4-FFF2-40B4-BE49-F238E27FC236}">
                    <a16:creationId xmlns:a16="http://schemas.microsoft.com/office/drawing/2014/main" id="{EB691ECB-9E54-493E-9387-E84AD6895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" name="Rectangle 1170">
                <a:extLst>
                  <a:ext uri="{FF2B5EF4-FFF2-40B4-BE49-F238E27FC236}">
                    <a16:creationId xmlns:a16="http://schemas.microsoft.com/office/drawing/2014/main" id="{AC16889D-0497-4AA0-A840-C558D1A3A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" name="Rectangle 1171">
                <a:extLst>
                  <a:ext uri="{FF2B5EF4-FFF2-40B4-BE49-F238E27FC236}">
                    <a16:creationId xmlns:a16="http://schemas.microsoft.com/office/drawing/2014/main" id="{C3DCB9CE-B760-4DD5-B949-B3FCB0295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" name="Freeform 1172">
                <a:extLst>
                  <a:ext uri="{FF2B5EF4-FFF2-40B4-BE49-F238E27FC236}">
                    <a16:creationId xmlns:a16="http://schemas.microsoft.com/office/drawing/2014/main" id="{88B70ACC-A767-43B3-85F9-330CF689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" name="Freeform 1173">
                <a:extLst>
                  <a:ext uri="{FF2B5EF4-FFF2-40B4-BE49-F238E27FC236}">
                    <a16:creationId xmlns:a16="http://schemas.microsoft.com/office/drawing/2014/main" id="{9B83B353-F84A-47C8-A429-A94B0AC8E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" name="Freeform 1174">
                <a:extLst>
                  <a:ext uri="{FF2B5EF4-FFF2-40B4-BE49-F238E27FC236}">
                    <a16:creationId xmlns:a16="http://schemas.microsoft.com/office/drawing/2014/main" id="{00B9B44B-42E6-4C48-A1C7-9F42A6620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6" name="Freeform 1175">
                <a:extLst>
                  <a:ext uri="{FF2B5EF4-FFF2-40B4-BE49-F238E27FC236}">
                    <a16:creationId xmlns:a16="http://schemas.microsoft.com/office/drawing/2014/main" id="{5CFF402E-F538-41F0-9264-AF835B510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7" name="Freeform 1176">
                <a:extLst>
                  <a:ext uri="{FF2B5EF4-FFF2-40B4-BE49-F238E27FC236}">
                    <a16:creationId xmlns:a16="http://schemas.microsoft.com/office/drawing/2014/main" id="{435C2997-ED9B-401E-8E2A-C00BED4BF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8" name="Freeform 1177">
                <a:extLst>
                  <a:ext uri="{FF2B5EF4-FFF2-40B4-BE49-F238E27FC236}">
                    <a16:creationId xmlns:a16="http://schemas.microsoft.com/office/drawing/2014/main" id="{DB7C35A7-0794-429B-8794-8A00CCF60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9" name="Freeform 1178">
                <a:extLst>
                  <a:ext uri="{FF2B5EF4-FFF2-40B4-BE49-F238E27FC236}">
                    <a16:creationId xmlns:a16="http://schemas.microsoft.com/office/drawing/2014/main" id="{F8A42734-F124-4313-A0C8-8E382BB2F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0" name="Freeform 1179">
                <a:extLst>
                  <a:ext uri="{FF2B5EF4-FFF2-40B4-BE49-F238E27FC236}">
                    <a16:creationId xmlns:a16="http://schemas.microsoft.com/office/drawing/2014/main" id="{597FC90B-41F8-44BD-8866-AFEF33F56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1" name="Freeform 1180">
                <a:extLst>
                  <a:ext uri="{FF2B5EF4-FFF2-40B4-BE49-F238E27FC236}">
                    <a16:creationId xmlns:a16="http://schemas.microsoft.com/office/drawing/2014/main" id="{26045CE5-CD6C-41DE-9879-D587659BC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2" name="Freeform 1181">
                <a:extLst>
                  <a:ext uri="{FF2B5EF4-FFF2-40B4-BE49-F238E27FC236}">
                    <a16:creationId xmlns:a16="http://schemas.microsoft.com/office/drawing/2014/main" id="{A14925BB-A8C4-483E-98DE-85C000B4C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3" name="Freeform 1182">
                <a:extLst>
                  <a:ext uri="{FF2B5EF4-FFF2-40B4-BE49-F238E27FC236}">
                    <a16:creationId xmlns:a16="http://schemas.microsoft.com/office/drawing/2014/main" id="{5C6C5430-5009-4461-ABE2-C7808591A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" name="Freeform 1183">
                <a:extLst>
                  <a:ext uri="{FF2B5EF4-FFF2-40B4-BE49-F238E27FC236}">
                    <a16:creationId xmlns:a16="http://schemas.microsoft.com/office/drawing/2014/main" id="{8B9A713A-34F6-4A58-99C2-E8EA952A9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5" name="Rectangle 1184">
                <a:extLst>
                  <a:ext uri="{FF2B5EF4-FFF2-40B4-BE49-F238E27FC236}">
                    <a16:creationId xmlns:a16="http://schemas.microsoft.com/office/drawing/2014/main" id="{09B16064-8F62-4FE0-BCCC-552D9978D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6" name="Rectangle 1185">
                <a:extLst>
                  <a:ext uri="{FF2B5EF4-FFF2-40B4-BE49-F238E27FC236}">
                    <a16:creationId xmlns:a16="http://schemas.microsoft.com/office/drawing/2014/main" id="{1E1546BA-CCDE-4C49-9252-9B5BA30EB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7" name="Freeform 1186">
                <a:extLst>
                  <a:ext uri="{FF2B5EF4-FFF2-40B4-BE49-F238E27FC236}">
                    <a16:creationId xmlns:a16="http://schemas.microsoft.com/office/drawing/2014/main" id="{D9D498C0-FE69-4E3E-A862-6C5A73EAE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1"/>
                  <a:gd name="T11" fmla="*/ 4 w 4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8" name="Freeform 1187">
                <a:extLst>
                  <a:ext uri="{FF2B5EF4-FFF2-40B4-BE49-F238E27FC236}">
                    <a16:creationId xmlns:a16="http://schemas.microsoft.com/office/drawing/2014/main" id="{85D9D23B-A62D-46CF-A573-5351FAD19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9" name="Freeform 1188">
                <a:extLst>
                  <a:ext uri="{FF2B5EF4-FFF2-40B4-BE49-F238E27FC236}">
                    <a16:creationId xmlns:a16="http://schemas.microsoft.com/office/drawing/2014/main" id="{A2C17C15-D6F0-43B2-BEFB-58DB6DB16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579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5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5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3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6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2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5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0" name="Freeform 1189">
                <a:extLst>
                  <a:ext uri="{FF2B5EF4-FFF2-40B4-BE49-F238E27FC236}">
                    <a16:creationId xmlns:a16="http://schemas.microsoft.com/office/drawing/2014/main" id="{8F6771A7-7807-4FE6-99F0-8BDE6F590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894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4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4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5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3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4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1" name="Freeform 1190">
                <a:extLst>
                  <a:ext uri="{FF2B5EF4-FFF2-40B4-BE49-F238E27FC236}">
                    <a16:creationId xmlns:a16="http://schemas.microsoft.com/office/drawing/2014/main" id="{AD4C67D7-4FBD-4B98-86C7-56938B71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2" name="Freeform 1191">
                <a:extLst>
                  <a:ext uri="{FF2B5EF4-FFF2-40B4-BE49-F238E27FC236}">
                    <a16:creationId xmlns:a16="http://schemas.microsoft.com/office/drawing/2014/main" id="{8CAC1314-57B5-4FEC-B907-AECCA129F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3" name="Freeform 1192">
                <a:extLst>
                  <a:ext uri="{FF2B5EF4-FFF2-40B4-BE49-F238E27FC236}">
                    <a16:creationId xmlns:a16="http://schemas.microsoft.com/office/drawing/2014/main" id="{F7794890-D510-4EB2-9E0D-C14697AA5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4" name="Freeform 1193">
                <a:extLst>
                  <a:ext uri="{FF2B5EF4-FFF2-40B4-BE49-F238E27FC236}">
                    <a16:creationId xmlns:a16="http://schemas.microsoft.com/office/drawing/2014/main" id="{E74B522D-605F-450B-A8A0-7978E32B1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5" name="Freeform 1194">
                <a:extLst>
                  <a:ext uri="{FF2B5EF4-FFF2-40B4-BE49-F238E27FC236}">
                    <a16:creationId xmlns:a16="http://schemas.microsoft.com/office/drawing/2014/main" id="{A625D97A-457F-459C-9139-16DE70098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6" name="Freeform 1195">
                <a:extLst>
                  <a:ext uri="{FF2B5EF4-FFF2-40B4-BE49-F238E27FC236}">
                    <a16:creationId xmlns:a16="http://schemas.microsoft.com/office/drawing/2014/main" id="{F85E03B1-96D4-4697-B3E0-031E2EEBC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7" name="Freeform 1196">
                <a:extLst>
                  <a:ext uri="{FF2B5EF4-FFF2-40B4-BE49-F238E27FC236}">
                    <a16:creationId xmlns:a16="http://schemas.microsoft.com/office/drawing/2014/main" id="{4518F09F-5B3C-41E3-983D-58077FE08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8" name="Freeform 1197">
                <a:extLst>
                  <a:ext uri="{FF2B5EF4-FFF2-40B4-BE49-F238E27FC236}">
                    <a16:creationId xmlns:a16="http://schemas.microsoft.com/office/drawing/2014/main" id="{4694651A-98F1-4035-AB42-0A54EE6D9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9" name="Freeform 1198">
                <a:extLst>
                  <a:ext uri="{FF2B5EF4-FFF2-40B4-BE49-F238E27FC236}">
                    <a16:creationId xmlns:a16="http://schemas.microsoft.com/office/drawing/2014/main" id="{7BD3CD79-5A5C-407F-A346-19216E7DC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0" name="Freeform 1199">
                <a:extLst>
                  <a:ext uri="{FF2B5EF4-FFF2-40B4-BE49-F238E27FC236}">
                    <a16:creationId xmlns:a16="http://schemas.microsoft.com/office/drawing/2014/main" id="{3A786ABA-2E97-4494-AAE5-15B932BB0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1" name="Freeform 1200">
                <a:extLst>
                  <a:ext uri="{FF2B5EF4-FFF2-40B4-BE49-F238E27FC236}">
                    <a16:creationId xmlns:a16="http://schemas.microsoft.com/office/drawing/2014/main" id="{CCCC7251-E9B4-4A27-B576-82868A20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2" name="Freeform 1201">
                <a:extLst>
                  <a:ext uri="{FF2B5EF4-FFF2-40B4-BE49-F238E27FC236}">
                    <a16:creationId xmlns:a16="http://schemas.microsoft.com/office/drawing/2014/main" id="{3A3C008B-BC88-464C-96DD-8D67C4953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3" name="Freeform 1202">
                <a:extLst>
                  <a:ext uri="{FF2B5EF4-FFF2-40B4-BE49-F238E27FC236}">
                    <a16:creationId xmlns:a16="http://schemas.microsoft.com/office/drawing/2014/main" id="{5D9F57F3-195E-46CA-A5A2-7A200B73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" name="Freeform 1203">
                <a:extLst>
                  <a:ext uri="{FF2B5EF4-FFF2-40B4-BE49-F238E27FC236}">
                    <a16:creationId xmlns:a16="http://schemas.microsoft.com/office/drawing/2014/main" id="{3B31F80E-7423-4416-A86D-0E7F7762A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5" name="Rectangle 1204">
                <a:extLst>
                  <a:ext uri="{FF2B5EF4-FFF2-40B4-BE49-F238E27FC236}">
                    <a16:creationId xmlns:a16="http://schemas.microsoft.com/office/drawing/2014/main" id="{0F27F1FF-A736-40DE-8828-49EBA327E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6" name="Rectangle 1205">
                <a:extLst>
                  <a:ext uri="{FF2B5EF4-FFF2-40B4-BE49-F238E27FC236}">
                    <a16:creationId xmlns:a16="http://schemas.microsoft.com/office/drawing/2014/main" id="{263C23FB-0BBC-4C5B-AAB9-6993E9D7F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7" name="Freeform 1206">
                <a:extLst>
                  <a:ext uri="{FF2B5EF4-FFF2-40B4-BE49-F238E27FC236}">
                    <a16:creationId xmlns:a16="http://schemas.microsoft.com/office/drawing/2014/main" id="{59C2AE54-0D5E-49BD-8194-9EB470C3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8" name="Freeform 1207">
                <a:extLst>
                  <a:ext uri="{FF2B5EF4-FFF2-40B4-BE49-F238E27FC236}">
                    <a16:creationId xmlns:a16="http://schemas.microsoft.com/office/drawing/2014/main" id="{B99F64E8-D8EC-47BB-B6D6-4B3C2A9C8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9" name="Freeform 1208">
                <a:extLst>
                  <a:ext uri="{FF2B5EF4-FFF2-40B4-BE49-F238E27FC236}">
                    <a16:creationId xmlns:a16="http://schemas.microsoft.com/office/drawing/2014/main" id="{A46201EF-1700-47AC-878F-D80083FBB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0" name="Freeform 1209">
                <a:extLst>
                  <a:ext uri="{FF2B5EF4-FFF2-40B4-BE49-F238E27FC236}">
                    <a16:creationId xmlns:a16="http://schemas.microsoft.com/office/drawing/2014/main" id="{708ED8BA-CA39-47A9-895F-0F962B3C8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1" name="Freeform 1210">
                <a:extLst>
                  <a:ext uri="{FF2B5EF4-FFF2-40B4-BE49-F238E27FC236}">
                    <a16:creationId xmlns:a16="http://schemas.microsoft.com/office/drawing/2014/main" id="{CD4DFE2F-B5EC-4CBF-9AB0-4B3A89A3F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2" name="Freeform 1211">
                <a:extLst>
                  <a:ext uri="{FF2B5EF4-FFF2-40B4-BE49-F238E27FC236}">
                    <a16:creationId xmlns:a16="http://schemas.microsoft.com/office/drawing/2014/main" id="{49503773-90DE-4D4A-9032-247EF9C69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3" name="Freeform 1212">
                <a:extLst>
                  <a:ext uri="{FF2B5EF4-FFF2-40B4-BE49-F238E27FC236}">
                    <a16:creationId xmlns:a16="http://schemas.microsoft.com/office/drawing/2014/main" id="{4655A732-B908-439D-A76D-0A533639B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" name="Freeform 1213">
                <a:extLst>
                  <a:ext uri="{FF2B5EF4-FFF2-40B4-BE49-F238E27FC236}">
                    <a16:creationId xmlns:a16="http://schemas.microsoft.com/office/drawing/2014/main" id="{5D25405A-9398-48AA-AAF7-D5D59FF64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5" name="Freeform 1214">
                <a:extLst>
                  <a:ext uri="{FF2B5EF4-FFF2-40B4-BE49-F238E27FC236}">
                    <a16:creationId xmlns:a16="http://schemas.microsoft.com/office/drawing/2014/main" id="{CCFE7047-147A-4166-BFB0-61D87AA72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6" name="Freeform 1215">
                <a:extLst>
                  <a:ext uri="{FF2B5EF4-FFF2-40B4-BE49-F238E27FC236}">
                    <a16:creationId xmlns:a16="http://schemas.microsoft.com/office/drawing/2014/main" id="{2888228E-38C1-48CA-83B9-D0A5BEF05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7" name="Freeform 1216">
                <a:extLst>
                  <a:ext uri="{FF2B5EF4-FFF2-40B4-BE49-F238E27FC236}">
                    <a16:creationId xmlns:a16="http://schemas.microsoft.com/office/drawing/2014/main" id="{BA69AEE3-309D-44EC-8A17-2F624B389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8" name="Freeform 1217">
                <a:extLst>
                  <a:ext uri="{FF2B5EF4-FFF2-40B4-BE49-F238E27FC236}">
                    <a16:creationId xmlns:a16="http://schemas.microsoft.com/office/drawing/2014/main" id="{1A65567F-9F5C-45C9-8952-1972D6173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9" name="Freeform 1218">
                <a:extLst>
                  <a:ext uri="{FF2B5EF4-FFF2-40B4-BE49-F238E27FC236}">
                    <a16:creationId xmlns:a16="http://schemas.microsoft.com/office/drawing/2014/main" id="{F4E5FB84-7D31-4165-9980-06A31EC9C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0" name="Freeform 1219">
                <a:extLst>
                  <a:ext uri="{FF2B5EF4-FFF2-40B4-BE49-F238E27FC236}">
                    <a16:creationId xmlns:a16="http://schemas.microsoft.com/office/drawing/2014/main" id="{31878CD1-3220-4ED6-85E7-BFAFEF8F3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1" name="Freeform 1220">
                <a:extLst>
                  <a:ext uri="{FF2B5EF4-FFF2-40B4-BE49-F238E27FC236}">
                    <a16:creationId xmlns:a16="http://schemas.microsoft.com/office/drawing/2014/main" id="{EA49C03E-45CB-4C7A-90A8-B4B28DE8A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2" name="Freeform 1221">
                <a:extLst>
                  <a:ext uri="{FF2B5EF4-FFF2-40B4-BE49-F238E27FC236}">
                    <a16:creationId xmlns:a16="http://schemas.microsoft.com/office/drawing/2014/main" id="{23FEB512-BBCF-4EE2-BF1A-DA3A096F1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3" name="Freeform 1222">
                <a:extLst>
                  <a:ext uri="{FF2B5EF4-FFF2-40B4-BE49-F238E27FC236}">
                    <a16:creationId xmlns:a16="http://schemas.microsoft.com/office/drawing/2014/main" id="{0098DD46-3318-4FF9-913A-8431566F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4" name="Freeform 1223">
                <a:extLst>
                  <a:ext uri="{FF2B5EF4-FFF2-40B4-BE49-F238E27FC236}">
                    <a16:creationId xmlns:a16="http://schemas.microsoft.com/office/drawing/2014/main" id="{AAD176CB-03DC-4361-B10F-56FF9A0E7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" name="Freeform 1224">
                <a:extLst>
                  <a:ext uri="{FF2B5EF4-FFF2-40B4-BE49-F238E27FC236}">
                    <a16:creationId xmlns:a16="http://schemas.microsoft.com/office/drawing/2014/main" id="{8B0597A8-F3D5-427B-AAD4-F8E5250D4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6" name="Freeform 1225">
                <a:extLst>
                  <a:ext uri="{FF2B5EF4-FFF2-40B4-BE49-F238E27FC236}">
                    <a16:creationId xmlns:a16="http://schemas.microsoft.com/office/drawing/2014/main" id="{43AD5553-3C23-493F-A757-DB38FFCE9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7" name="Freeform 1226">
                <a:extLst>
                  <a:ext uri="{FF2B5EF4-FFF2-40B4-BE49-F238E27FC236}">
                    <a16:creationId xmlns:a16="http://schemas.microsoft.com/office/drawing/2014/main" id="{0EC13374-3D41-4DDD-B1EB-1D74064E0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8" name="Freeform 1227">
                <a:extLst>
                  <a:ext uri="{FF2B5EF4-FFF2-40B4-BE49-F238E27FC236}">
                    <a16:creationId xmlns:a16="http://schemas.microsoft.com/office/drawing/2014/main" id="{C3B7DDBC-C3A4-4834-9C2C-1B345EC70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9" name="Freeform 1228">
                <a:extLst>
                  <a:ext uri="{FF2B5EF4-FFF2-40B4-BE49-F238E27FC236}">
                    <a16:creationId xmlns:a16="http://schemas.microsoft.com/office/drawing/2014/main" id="{682F8080-6D8A-4EE3-898A-B170057B3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0" name="Freeform 1229">
                <a:extLst>
                  <a:ext uri="{FF2B5EF4-FFF2-40B4-BE49-F238E27FC236}">
                    <a16:creationId xmlns:a16="http://schemas.microsoft.com/office/drawing/2014/main" id="{6803EB23-45CC-4ABE-8433-9328ABD71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1" name="Freeform 1230">
                <a:extLst>
                  <a:ext uri="{FF2B5EF4-FFF2-40B4-BE49-F238E27FC236}">
                    <a16:creationId xmlns:a16="http://schemas.microsoft.com/office/drawing/2014/main" id="{74319DEF-E948-4BAE-96FD-1DF82165B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2" name="Freeform 1231">
                <a:extLst>
                  <a:ext uri="{FF2B5EF4-FFF2-40B4-BE49-F238E27FC236}">
                    <a16:creationId xmlns:a16="http://schemas.microsoft.com/office/drawing/2014/main" id="{652FB7FF-A4F9-4743-B740-9D8630397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3" name="Freeform 1232">
                <a:extLst>
                  <a:ext uri="{FF2B5EF4-FFF2-40B4-BE49-F238E27FC236}">
                    <a16:creationId xmlns:a16="http://schemas.microsoft.com/office/drawing/2014/main" id="{232C86CD-B008-4E96-A166-665633E06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4" name="Freeform 1233">
                <a:extLst>
                  <a:ext uri="{FF2B5EF4-FFF2-40B4-BE49-F238E27FC236}">
                    <a16:creationId xmlns:a16="http://schemas.microsoft.com/office/drawing/2014/main" id="{96233EF1-5BE9-4F91-9CE1-2B00F4C79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5" name="Freeform 1234">
                <a:extLst>
                  <a:ext uri="{FF2B5EF4-FFF2-40B4-BE49-F238E27FC236}">
                    <a16:creationId xmlns:a16="http://schemas.microsoft.com/office/drawing/2014/main" id="{1B0380C6-FCDA-4558-8089-2854C3478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" name="Freeform 1235">
                <a:extLst>
                  <a:ext uri="{FF2B5EF4-FFF2-40B4-BE49-F238E27FC236}">
                    <a16:creationId xmlns:a16="http://schemas.microsoft.com/office/drawing/2014/main" id="{D88E19E4-AC2E-44D8-98E6-A2834CF9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" name="Freeform 1236">
                <a:extLst>
                  <a:ext uri="{FF2B5EF4-FFF2-40B4-BE49-F238E27FC236}">
                    <a16:creationId xmlns:a16="http://schemas.microsoft.com/office/drawing/2014/main" id="{7288F355-3D48-4D9A-A18F-14FAC5942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" name="Freeform 1237">
                <a:extLst>
                  <a:ext uri="{FF2B5EF4-FFF2-40B4-BE49-F238E27FC236}">
                    <a16:creationId xmlns:a16="http://schemas.microsoft.com/office/drawing/2014/main" id="{036794FD-E488-46A8-A880-7A45DA384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" name="Freeform 1238">
                <a:extLst>
                  <a:ext uri="{FF2B5EF4-FFF2-40B4-BE49-F238E27FC236}">
                    <a16:creationId xmlns:a16="http://schemas.microsoft.com/office/drawing/2014/main" id="{653D9DC1-9778-4227-9514-4D2FFF60F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" name="Freeform 1239">
                <a:extLst>
                  <a:ext uri="{FF2B5EF4-FFF2-40B4-BE49-F238E27FC236}">
                    <a16:creationId xmlns:a16="http://schemas.microsoft.com/office/drawing/2014/main" id="{46678F98-629F-411F-8EB1-2015C6602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" name="Freeform 1240">
                <a:extLst>
                  <a:ext uri="{FF2B5EF4-FFF2-40B4-BE49-F238E27FC236}">
                    <a16:creationId xmlns:a16="http://schemas.microsoft.com/office/drawing/2014/main" id="{212CD1D6-F4EB-4299-9562-23884F467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" name="Freeform 1241">
                <a:extLst>
                  <a:ext uri="{FF2B5EF4-FFF2-40B4-BE49-F238E27FC236}">
                    <a16:creationId xmlns:a16="http://schemas.microsoft.com/office/drawing/2014/main" id="{6696E83F-507E-4227-BE93-CB6410FA2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" name="Freeform 1242">
                <a:extLst>
                  <a:ext uri="{FF2B5EF4-FFF2-40B4-BE49-F238E27FC236}">
                    <a16:creationId xmlns:a16="http://schemas.microsoft.com/office/drawing/2014/main" id="{3B1E8488-0C6D-4C75-8F56-45F40240E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" name="Freeform 1243">
                <a:extLst>
                  <a:ext uri="{FF2B5EF4-FFF2-40B4-BE49-F238E27FC236}">
                    <a16:creationId xmlns:a16="http://schemas.microsoft.com/office/drawing/2014/main" id="{54782252-6E6D-4C2E-B176-D4F54A7AB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" name="Freeform 1244">
                <a:extLst>
                  <a:ext uri="{FF2B5EF4-FFF2-40B4-BE49-F238E27FC236}">
                    <a16:creationId xmlns:a16="http://schemas.microsoft.com/office/drawing/2014/main" id="{B5C1CAB3-DB07-48AE-BD36-A8791A787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" name="Freeform 1245">
                <a:extLst>
                  <a:ext uri="{FF2B5EF4-FFF2-40B4-BE49-F238E27FC236}">
                    <a16:creationId xmlns:a16="http://schemas.microsoft.com/office/drawing/2014/main" id="{965D9034-023C-4EE5-B98C-2419568F2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" name="Freeform 1246">
                <a:extLst>
                  <a:ext uri="{FF2B5EF4-FFF2-40B4-BE49-F238E27FC236}">
                    <a16:creationId xmlns:a16="http://schemas.microsoft.com/office/drawing/2014/main" id="{72EA7629-24D4-4FC8-B0A9-EDD435168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" name="Freeform 1247">
                <a:extLst>
                  <a:ext uri="{FF2B5EF4-FFF2-40B4-BE49-F238E27FC236}">
                    <a16:creationId xmlns:a16="http://schemas.microsoft.com/office/drawing/2014/main" id="{DC53F8FD-7FB9-4B56-B1B4-D926E5385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" name="Freeform 1248">
                <a:extLst>
                  <a:ext uri="{FF2B5EF4-FFF2-40B4-BE49-F238E27FC236}">
                    <a16:creationId xmlns:a16="http://schemas.microsoft.com/office/drawing/2014/main" id="{60DD7CC5-3B24-4DC4-A2B1-4960F4642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" name="Freeform 1249">
                <a:extLst>
                  <a:ext uri="{FF2B5EF4-FFF2-40B4-BE49-F238E27FC236}">
                    <a16:creationId xmlns:a16="http://schemas.microsoft.com/office/drawing/2014/main" id="{B111B6A8-7AC1-4331-A69C-807588F0C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" name="Freeform 1250">
                <a:extLst>
                  <a:ext uri="{FF2B5EF4-FFF2-40B4-BE49-F238E27FC236}">
                    <a16:creationId xmlns:a16="http://schemas.microsoft.com/office/drawing/2014/main" id="{88561813-D5F6-4014-A705-DBDD41418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" name="Freeform 1251">
                <a:extLst>
                  <a:ext uri="{FF2B5EF4-FFF2-40B4-BE49-F238E27FC236}">
                    <a16:creationId xmlns:a16="http://schemas.microsoft.com/office/drawing/2014/main" id="{EC3F355B-885F-4A26-A689-F38A3F0A3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" name="Freeform 1252">
                <a:extLst>
                  <a:ext uri="{FF2B5EF4-FFF2-40B4-BE49-F238E27FC236}">
                    <a16:creationId xmlns:a16="http://schemas.microsoft.com/office/drawing/2014/main" id="{0EC1DFAD-9C68-433C-9028-7664D4AD9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" name="Freeform 1253">
                <a:extLst>
                  <a:ext uri="{FF2B5EF4-FFF2-40B4-BE49-F238E27FC236}">
                    <a16:creationId xmlns:a16="http://schemas.microsoft.com/office/drawing/2014/main" id="{A7CEF3C8-CADC-41DA-8607-598E712DF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" name="Freeform 1254">
                <a:extLst>
                  <a:ext uri="{FF2B5EF4-FFF2-40B4-BE49-F238E27FC236}">
                    <a16:creationId xmlns:a16="http://schemas.microsoft.com/office/drawing/2014/main" id="{BD1D3443-C3E5-42C8-9AD7-320D32903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" name="Freeform 1255">
                <a:extLst>
                  <a:ext uri="{FF2B5EF4-FFF2-40B4-BE49-F238E27FC236}">
                    <a16:creationId xmlns:a16="http://schemas.microsoft.com/office/drawing/2014/main" id="{6BC29A0F-7215-448F-A077-F5DA0EADF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" name="Freeform 1256">
                <a:extLst>
                  <a:ext uri="{FF2B5EF4-FFF2-40B4-BE49-F238E27FC236}">
                    <a16:creationId xmlns:a16="http://schemas.microsoft.com/office/drawing/2014/main" id="{A50BB9C9-3A84-471F-8B17-0CFD8F448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" name="Freeform 1257">
                <a:extLst>
                  <a:ext uri="{FF2B5EF4-FFF2-40B4-BE49-F238E27FC236}">
                    <a16:creationId xmlns:a16="http://schemas.microsoft.com/office/drawing/2014/main" id="{D8A79781-9E82-4437-BC04-70275F4C7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" name="Freeform 1258">
                <a:extLst>
                  <a:ext uri="{FF2B5EF4-FFF2-40B4-BE49-F238E27FC236}">
                    <a16:creationId xmlns:a16="http://schemas.microsoft.com/office/drawing/2014/main" id="{39BEA0B7-1E70-4FF3-97F5-C50F1D2C0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" name="Freeform 1259">
                <a:extLst>
                  <a:ext uri="{FF2B5EF4-FFF2-40B4-BE49-F238E27FC236}">
                    <a16:creationId xmlns:a16="http://schemas.microsoft.com/office/drawing/2014/main" id="{C28FF9E4-3209-4143-A52A-8660D899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" name="Freeform 1260">
                <a:extLst>
                  <a:ext uri="{FF2B5EF4-FFF2-40B4-BE49-F238E27FC236}">
                    <a16:creationId xmlns:a16="http://schemas.microsoft.com/office/drawing/2014/main" id="{6E7EED29-DC07-4D60-B2A0-D66A19E9D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" name="Freeform 1261">
                <a:extLst>
                  <a:ext uri="{FF2B5EF4-FFF2-40B4-BE49-F238E27FC236}">
                    <a16:creationId xmlns:a16="http://schemas.microsoft.com/office/drawing/2014/main" id="{FEDE1B8D-091B-46E1-830A-083366299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" name="Freeform 1262">
                <a:extLst>
                  <a:ext uri="{FF2B5EF4-FFF2-40B4-BE49-F238E27FC236}">
                    <a16:creationId xmlns:a16="http://schemas.microsoft.com/office/drawing/2014/main" id="{56B62DAC-C9B0-48B9-9B47-DD8B18E4D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" name="Freeform 1263">
                <a:extLst>
                  <a:ext uri="{FF2B5EF4-FFF2-40B4-BE49-F238E27FC236}">
                    <a16:creationId xmlns:a16="http://schemas.microsoft.com/office/drawing/2014/main" id="{981DC072-0D86-4DEA-8A6F-3F9A10900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" name="Rectangle 1264">
                <a:extLst>
                  <a:ext uri="{FF2B5EF4-FFF2-40B4-BE49-F238E27FC236}">
                    <a16:creationId xmlns:a16="http://schemas.microsoft.com/office/drawing/2014/main" id="{2C8EB074-0976-4228-863E-E0CE7E2C8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" name="Rectangle 1265">
                <a:extLst>
                  <a:ext uri="{FF2B5EF4-FFF2-40B4-BE49-F238E27FC236}">
                    <a16:creationId xmlns:a16="http://schemas.microsoft.com/office/drawing/2014/main" id="{99F8C2A5-317C-462C-818B-88C826AF9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" name="Freeform 1266">
                <a:extLst>
                  <a:ext uri="{FF2B5EF4-FFF2-40B4-BE49-F238E27FC236}">
                    <a16:creationId xmlns:a16="http://schemas.microsoft.com/office/drawing/2014/main" id="{77A0FE49-A6CF-47FC-87EF-98E0DB885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" name="Freeform 1267">
                <a:extLst>
                  <a:ext uri="{FF2B5EF4-FFF2-40B4-BE49-F238E27FC236}">
                    <a16:creationId xmlns:a16="http://schemas.microsoft.com/office/drawing/2014/main" id="{BF5EDB6D-12D2-41EB-9DF9-FC937CB21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" name="Freeform 1268">
                <a:extLst>
                  <a:ext uri="{FF2B5EF4-FFF2-40B4-BE49-F238E27FC236}">
                    <a16:creationId xmlns:a16="http://schemas.microsoft.com/office/drawing/2014/main" id="{71662983-453A-4CA4-A8B0-896C5DB6A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" name="Freeform 1269">
                <a:extLst>
                  <a:ext uri="{FF2B5EF4-FFF2-40B4-BE49-F238E27FC236}">
                    <a16:creationId xmlns:a16="http://schemas.microsoft.com/office/drawing/2014/main" id="{8708D4A3-969F-471F-B5EB-0EB9D991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" name="Freeform 1270">
                <a:extLst>
                  <a:ext uri="{FF2B5EF4-FFF2-40B4-BE49-F238E27FC236}">
                    <a16:creationId xmlns:a16="http://schemas.microsoft.com/office/drawing/2014/main" id="{B9C2B444-FE61-4B4F-B746-42F322243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" name="Freeform 1271">
                <a:extLst>
                  <a:ext uri="{FF2B5EF4-FFF2-40B4-BE49-F238E27FC236}">
                    <a16:creationId xmlns:a16="http://schemas.microsoft.com/office/drawing/2014/main" id="{22C33D38-F088-4C15-9C3E-8C3052D7C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3" name="Freeform 1272">
                <a:extLst>
                  <a:ext uri="{FF2B5EF4-FFF2-40B4-BE49-F238E27FC236}">
                    <a16:creationId xmlns:a16="http://schemas.microsoft.com/office/drawing/2014/main" id="{B5993776-1AFD-4DA5-8B93-AE99BCB8D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4" name="Freeform 1273">
                <a:extLst>
                  <a:ext uri="{FF2B5EF4-FFF2-40B4-BE49-F238E27FC236}">
                    <a16:creationId xmlns:a16="http://schemas.microsoft.com/office/drawing/2014/main" id="{5B7F1AF9-D3A7-497F-8BB0-77AE1388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5" name="Freeform 1274">
                <a:extLst>
                  <a:ext uri="{FF2B5EF4-FFF2-40B4-BE49-F238E27FC236}">
                    <a16:creationId xmlns:a16="http://schemas.microsoft.com/office/drawing/2014/main" id="{51905229-E5E0-4797-A840-97F0ADDFF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6" name="Freeform 1275">
                <a:extLst>
                  <a:ext uri="{FF2B5EF4-FFF2-40B4-BE49-F238E27FC236}">
                    <a16:creationId xmlns:a16="http://schemas.microsoft.com/office/drawing/2014/main" id="{B192527D-684E-40B2-872D-8A5FFC250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7" name="Freeform 1276">
                <a:extLst>
                  <a:ext uri="{FF2B5EF4-FFF2-40B4-BE49-F238E27FC236}">
                    <a16:creationId xmlns:a16="http://schemas.microsoft.com/office/drawing/2014/main" id="{A0D1136D-5D6D-40D9-9941-26A145C16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8" name="Freeform 1277">
                <a:extLst>
                  <a:ext uri="{FF2B5EF4-FFF2-40B4-BE49-F238E27FC236}">
                    <a16:creationId xmlns:a16="http://schemas.microsoft.com/office/drawing/2014/main" id="{07FA2C3B-2C7E-46A8-9AF2-9B4BED61E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9" name="Freeform 1278">
                <a:extLst>
                  <a:ext uri="{FF2B5EF4-FFF2-40B4-BE49-F238E27FC236}">
                    <a16:creationId xmlns:a16="http://schemas.microsoft.com/office/drawing/2014/main" id="{EEA12A25-25A4-4A97-BF98-732ACCAAD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0" name="Freeform 1279">
                <a:extLst>
                  <a:ext uri="{FF2B5EF4-FFF2-40B4-BE49-F238E27FC236}">
                    <a16:creationId xmlns:a16="http://schemas.microsoft.com/office/drawing/2014/main" id="{058AA6F1-FC47-45A9-AD2D-FCF77B6FC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1" name="Rectangle 1280">
                <a:extLst>
                  <a:ext uri="{FF2B5EF4-FFF2-40B4-BE49-F238E27FC236}">
                    <a16:creationId xmlns:a16="http://schemas.microsoft.com/office/drawing/2014/main" id="{C3685087-F9A5-461E-8DEC-0937424B4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2" name="Rectangle 1281">
                <a:extLst>
                  <a:ext uri="{FF2B5EF4-FFF2-40B4-BE49-F238E27FC236}">
                    <a16:creationId xmlns:a16="http://schemas.microsoft.com/office/drawing/2014/main" id="{54214DAC-810B-4CE4-A59B-7510ED9DF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3" name="Freeform 1282">
                <a:extLst>
                  <a:ext uri="{FF2B5EF4-FFF2-40B4-BE49-F238E27FC236}">
                    <a16:creationId xmlns:a16="http://schemas.microsoft.com/office/drawing/2014/main" id="{C9C09FDD-1C37-4203-A9AE-BC7158B56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4" name="Freeform 1283">
                <a:extLst>
                  <a:ext uri="{FF2B5EF4-FFF2-40B4-BE49-F238E27FC236}">
                    <a16:creationId xmlns:a16="http://schemas.microsoft.com/office/drawing/2014/main" id="{7C7222E7-6EE8-45F5-80D0-B97D4CCB2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5" name="Freeform 1284">
                <a:extLst>
                  <a:ext uri="{FF2B5EF4-FFF2-40B4-BE49-F238E27FC236}">
                    <a16:creationId xmlns:a16="http://schemas.microsoft.com/office/drawing/2014/main" id="{2840585B-A936-43F2-8773-E06358C8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6" name="Freeform 1285">
                <a:extLst>
                  <a:ext uri="{FF2B5EF4-FFF2-40B4-BE49-F238E27FC236}">
                    <a16:creationId xmlns:a16="http://schemas.microsoft.com/office/drawing/2014/main" id="{87E411EB-C533-4851-81FC-0143F0EC5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7" name="Freeform 1286">
                <a:extLst>
                  <a:ext uri="{FF2B5EF4-FFF2-40B4-BE49-F238E27FC236}">
                    <a16:creationId xmlns:a16="http://schemas.microsoft.com/office/drawing/2014/main" id="{F45FD6AE-989F-4462-98A2-79E2001FA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" name="Freeform 1287">
                <a:extLst>
                  <a:ext uri="{FF2B5EF4-FFF2-40B4-BE49-F238E27FC236}">
                    <a16:creationId xmlns:a16="http://schemas.microsoft.com/office/drawing/2014/main" id="{4D4D3406-3F27-46DF-995A-A76EBAF69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" name="Freeform 1288">
                <a:extLst>
                  <a:ext uri="{FF2B5EF4-FFF2-40B4-BE49-F238E27FC236}">
                    <a16:creationId xmlns:a16="http://schemas.microsoft.com/office/drawing/2014/main" id="{08759669-F1C0-465B-8C02-54C2F06C1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" name="Freeform 1289">
                <a:extLst>
                  <a:ext uri="{FF2B5EF4-FFF2-40B4-BE49-F238E27FC236}">
                    <a16:creationId xmlns:a16="http://schemas.microsoft.com/office/drawing/2014/main" id="{4E3824E3-555E-4FC4-A1E0-9590522E8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" name="Freeform 1290">
                <a:extLst>
                  <a:ext uri="{FF2B5EF4-FFF2-40B4-BE49-F238E27FC236}">
                    <a16:creationId xmlns:a16="http://schemas.microsoft.com/office/drawing/2014/main" id="{501E2029-4BAA-4A32-B44A-0A7F15AA8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" name="Freeform 1291">
                <a:extLst>
                  <a:ext uri="{FF2B5EF4-FFF2-40B4-BE49-F238E27FC236}">
                    <a16:creationId xmlns:a16="http://schemas.microsoft.com/office/drawing/2014/main" id="{94111883-5779-45F3-9960-5BA84394A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" name="Rectangle 1292">
                <a:extLst>
                  <a:ext uri="{FF2B5EF4-FFF2-40B4-BE49-F238E27FC236}">
                    <a16:creationId xmlns:a16="http://schemas.microsoft.com/office/drawing/2014/main" id="{A049A727-5938-4D6E-8CC8-2049DC153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" name="Rectangle 1293">
                <a:extLst>
                  <a:ext uri="{FF2B5EF4-FFF2-40B4-BE49-F238E27FC236}">
                    <a16:creationId xmlns:a16="http://schemas.microsoft.com/office/drawing/2014/main" id="{6B021528-C34F-4EFA-AF01-630F3C589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" name="Freeform 1294">
                <a:extLst>
                  <a:ext uri="{FF2B5EF4-FFF2-40B4-BE49-F238E27FC236}">
                    <a16:creationId xmlns:a16="http://schemas.microsoft.com/office/drawing/2014/main" id="{DB7A150D-C0C1-4ECC-A313-48BA85975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" name="Freeform 1295">
                <a:extLst>
                  <a:ext uri="{FF2B5EF4-FFF2-40B4-BE49-F238E27FC236}">
                    <a16:creationId xmlns:a16="http://schemas.microsoft.com/office/drawing/2014/main" id="{F4DF2C01-885B-4408-A8F8-15DD49EEE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" name="Freeform 1296">
                <a:extLst>
                  <a:ext uri="{FF2B5EF4-FFF2-40B4-BE49-F238E27FC236}">
                    <a16:creationId xmlns:a16="http://schemas.microsoft.com/office/drawing/2014/main" id="{9FEE7D06-17B8-4D74-B2E8-7CC85EA3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" name="Freeform 1297">
                <a:extLst>
                  <a:ext uri="{FF2B5EF4-FFF2-40B4-BE49-F238E27FC236}">
                    <a16:creationId xmlns:a16="http://schemas.microsoft.com/office/drawing/2014/main" id="{4421EADA-9238-4DBE-811F-13EBF8697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" name="Freeform 1298">
                <a:extLst>
                  <a:ext uri="{FF2B5EF4-FFF2-40B4-BE49-F238E27FC236}">
                    <a16:creationId xmlns:a16="http://schemas.microsoft.com/office/drawing/2014/main" id="{0E98DCD9-6952-4B10-B21A-D2EC0FA4B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" name="Freeform 1299">
                <a:extLst>
                  <a:ext uri="{FF2B5EF4-FFF2-40B4-BE49-F238E27FC236}">
                    <a16:creationId xmlns:a16="http://schemas.microsoft.com/office/drawing/2014/main" id="{2180F482-E88D-476D-8F96-32FFE601C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" name="Freeform 1300">
                <a:extLst>
                  <a:ext uri="{FF2B5EF4-FFF2-40B4-BE49-F238E27FC236}">
                    <a16:creationId xmlns:a16="http://schemas.microsoft.com/office/drawing/2014/main" id="{0C9A0EDB-70E4-41BD-8F4F-E669271E6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" name="Freeform 1301">
                <a:extLst>
                  <a:ext uri="{FF2B5EF4-FFF2-40B4-BE49-F238E27FC236}">
                    <a16:creationId xmlns:a16="http://schemas.microsoft.com/office/drawing/2014/main" id="{ABE581DB-ED19-47B5-97A3-03964A0EE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" name="Freeform 1302">
                <a:extLst>
                  <a:ext uri="{FF2B5EF4-FFF2-40B4-BE49-F238E27FC236}">
                    <a16:creationId xmlns:a16="http://schemas.microsoft.com/office/drawing/2014/main" id="{B56F0436-A6D8-4330-9CC7-D75C8A777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" name="Freeform 1303">
                <a:extLst>
                  <a:ext uri="{FF2B5EF4-FFF2-40B4-BE49-F238E27FC236}">
                    <a16:creationId xmlns:a16="http://schemas.microsoft.com/office/drawing/2014/main" id="{14C7FE1A-D49B-4ABA-AF0F-E7ACB78D1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" name="Freeform 1304">
                <a:extLst>
                  <a:ext uri="{FF2B5EF4-FFF2-40B4-BE49-F238E27FC236}">
                    <a16:creationId xmlns:a16="http://schemas.microsoft.com/office/drawing/2014/main" id="{9D3C557F-E291-4E8C-9CA6-7D9167E1C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" name="Freeform 1305">
                <a:extLst>
                  <a:ext uri="{FF2B5EF4-FFF2-40B4-BE49-F238E27FC236}">
                    <a16:creationId xmlns:a16="http://schemas.microsoft.com/office/drawing/2014/main" id="{1C5683FE-AFED-4479-B62E-F0E4B11C0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" name="Freeform 1306">
                <a:extLst>
                  <a:ext uri="{FF2B5EF4-FFF2-40B4-BE49-F238E27FC236}">
                    <a16:creationId xmlns:a16="http://schemas.microsoft.com/office/drawing/2014/main" id="{66AE6BB9-1FF2-45DE-97A7-1E13B2C13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" name="Freeform 1307">
                <a:extLst>
                  <a:ext uri="{FF2B5EF4-FFF2-40B4-BE49-F238E27FC236}">
                    <a16:creationId xmlns:a16="http://schemas.microsoft.com/office/drawing/2014/main" id="{E89F8FF3-F14F-47C7-8C28-A7C04A6DD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9" name="Freeform 1308">
                <a:extLst>
                  <a:ext uri="{FF2B5EF4-FFF2-40B4-BE49-F238E27FC236}">
                    <a16:creationId xmlns:a16="http://schemas.microsoft.com/office/drawing/2014/main" id="{F588F885-AB85-4305-8012-49001B7CF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0" name="Freeform 1309">
                <a:extLst>
                  <a:ext uri="{FF2B5EF4-FFF2-40B4-BE49-F238E27FC236}">
                    <a16:creationId xmlns:a16="http://schemas.microsoft.com/office/drawing/2014/main" id="{32BC84F4-33B8-481E-A875-F2AEABF0A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1" name="Freeform 1310">
                <a:extLst>
                  <a:ext uri="{FF2B5EF4-FFF2-40B4-BE49-F238E27FC236}">
                    <a16:creationId xmlns:a16="http://schemas.microsoft.com/office/drawing/2014/main" id="{4A38DE86-EA21-4D1E-AE4C-014BAE456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2" name="Freeform 1311">
                <a:extLst>
                  <a:ext uri="{FF2B5EF4-FFF2-40B4-BE49-F238E27FC236}">
                    <a16:creationId xmlns:a16="http://schemas.microsoft.com/office/drawing/2014/main" id="{B36F8E90-9A42-4A07-A411-4FB3C90C8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3" name="Freeform 1312">
                <a:extLst>
                  <a:ext uri="{FF2B5EF4-FFF2-40B4-BE49-F238E27FC236}">
                    <a16:creationId xmlns:a16="http://schemas.microsoft.com/office/drawing/2014/main" id="{91D0667B-D3ED-46E0-97C2-CBFD23F73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4" name="Freeform 1313">
                <a:extLst>
                  <a:ext uri="{FF2B5EF4-FFF2-40B4-BE49-F238E27FC236}">
                    <a16:creationId xmlns:a16="http://schemas.microsoft.com/office/drawing/2014/main" id="{65B1FE18-E906-4BAF-ADE0-45F8CC559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5" name="Freeform 1314">
                <a:extLst>
                  <a:ext uri="{FF2B5EF4-FFF2-40B4-BE49-F238E27FC236}">
                    <a16:creationId xmlns:a16="http://schemas.microsoft.com/office/drawing/2014/main" id="{3CF37600-36AB-4E25-B69C-F72E304A3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6" name="Freeform 1315">
                <a:extLst>
                  <a:ext uri="{FF2B5EF4-FFF2-40B4-BE49-F238E27FC236}">
                    <a16:creationId xmlns:a16="http://schemas.microsoft.com/office/drawing/2014/main" id="{BCF8F1A0-3051-46A3-9690-F0D420DD7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7" name="Rectangle 1316">
                <a:extLst>
                  <a:ext uri="{FF2B5EF4-FFF2-40B4-BE49-F238E27FC236}">
                    <a16:creationId xmlns:a16="http://schemas.microsoft.com/office/drawing/2014/main" id="{771B1B20-E93C-4ABF-B2D6-6E30043D3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8" name="Rectangle 1317">
                <a:extLst>
                  <a:ext uri="{FF2B5EF4-FFF2-40B4-BE49-F238E27FC236}">
                    <a16:creationId xmlns:a16="http://schemas.microsoft.com/office/drawing/2014/main" id="{CB391B0F-EABF-4127-A49D-167842B4F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9" name="Freeform 1318">
                <a:extLst>
                  <a:ext uri="{FF2B5EF4-FFF2-40B4-BE49-F238E27FC236}">
                    <a16:creationId xmlns:a16="http://schemas.microsoft.com/office/drawing/2014/main" id="{3F39890E-807C-4117-9CCB-532798548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0" name="Freeform 1319">
                <a:extLst>
                  <a:ext uri="{FF2B5EF4-FFF2-40B4-BE49-F238E27FC236}">
                    <a16:creationId xmlns:a16="http://schemas.microsoft.com/office/drawing/2014/main" id="{94FEC913-6C8A-4A24-99CC-747445263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1" name="Rectangle 1320">
                <a:extLst>
                  <a:ext uri="{FF2B5EF4-FFF2-40B4-BE49-F238E27FC236}">
                    <a16:creationId xmlns:a16="http://schemas.microsoft.com/office/drawing/2014/main" id="{5103F5C1-C35C-4E2D-A432-4E784AD1B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2" name="Rectangle 1321">
                <a:extLst>
                  <a:ext uri="{FF2B5EF4-FFF2-40B4-BE49-F238E27FC236}">
                    <a16:creationId xmlns:a16="http://schemas.microsoft.com/office/drawing/2014/main" id="{81868225-6A3E-4937-A50F-8B3083DED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3" name="Freeform 1322">
                <a:extLst>
                  <a:ext uri="{FF2B5EF4-FFF2-40B4-BE49-F238E27FC236}">
                    <a16:creationId xmlns:a16="http://schemas.microsoft.com/office/drawing/2014/main" id="{188AC4BF-67C4-47D4-A076-C30DA4CEA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4" name="Freeform 1323">
                <a:extLst>
                  <a:ext uri="{FF2B5EF4-FFF2-40B4-BE49-F238E27FC236}">
                    <a16:creationId xmlns:a16="http://schemas.microsoft.com/office/drawing/2014/main" id="{3AA42063-A294-4C8F-B929-410082FF7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5" name="Freeform 1324">
                <a:extLst>
                  <a:ext uri="{FF2B5EF4-FFF2-40B4-BE49-F238E27FC236}">
                    <a16:creationId xmlns:a16="http://schemas.microsoft.com/office/drawing/2014/main" id="{3ED06C31-5E7A-4931-9A5C-DF740F0E9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6" name="Freeform 1325">
                <a:extLst>
                  <a:ext uri="{FF2B5EF4-FFF2-40B4-BE49-F238E27FC236}">
                    <a16:creationId xmlns:a16="http://schemas.microsoft.com/office/drawing/2014/main" id="{15098F92-6AD1-4F4C-AD61-8AACFFE75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88" name="Group 1326">
              <a:extLst>
                <a:ext uri="{FF2B5EF4-FFF2-40B4-BE49-F238E27FC236}">
                  <a16:creationId xmlns:a16="http://schemas.microsoft.com/office/drawing/2014/main" id="{06E897E7-CD99-4AF6-A771-BBA65ECD0D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1" y="2292"/>
              <a:ext cx="1252" cy="961"/>
              <a:chOff x="2671" y="2292"/>
              <a:chExt cx="1252" cy="961"/>
            </a:xfrm>
          </p:grpSpPr>
          <p:sp>
            <p:nvSpPr>
              <p:cNvPr id="3653" name="Freeform 1327">
                <a:extLst>
                  <a:ext uri="{FF2B5EF4-FFF2-40B4-BE49-F238E27FC236}">
                    <a16:creationId xmlns:a16="http://schemas.microsoft.com/office/drawing/2014/main" id="{ABEC7B69-DB8A-4E3D-8ADF-265FD9CE3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450"/>
                <a:ext cx="583" cy="7"/>
              </a:xfrm>
              <a:custGeom>
                <a:avLst/>
                <a:gdLst>
                  <a:gd name="T0" fmla="*/ 577 w 583"/>
                  <a:gd name="T1" fmla="*/ 7 h 7"/>
                  <a:gd name="T2" fmla="*/ 583 w 583"/>
                  <a:gd name="T3" fmla="*/ 0 h 7"/>
                  <a:gd name="T4" fmla="*/ 0 w 583"/>
                  <a:gd name="T5" fmla="*/ 7 h 7"/>
                  <a:gd name="T6" fmla="*/ 577 w 58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577" y="7"/>
                    </a:moveTo>
                    <a:lnTo>
                      <a:pt x="583" y="0"/>
                    </a:lnTo>
                    <a:lnTo>
                      <a:pt x="0" y="7"/>
                    </a:lnTo>
                    <a:lnTo>
                      <a:pt x="57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" name="Freeform 1328">
                <a:extLst>
                  <a:ext uri="{FF2B5EF4-FFF2-40B4-BE49-F238E27FC236}">
                    <a16:creationId xmlns:a16="http://schemas.microsoft.com/office/drawing/2014/main" id="{66E0D7D3-637B-402A-8C72-B896B04E7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8 w 588"/>
                  <a:gd name="T1" fmla="*/ 0 h 7"/>
                  <a:gd name="T2" fmla="*/ 5 w 588"/>
                  <a:gd name="T3" fmla="*/ 7 h 7"/>
                  <a:gd name="T4" fmla="*/ 0 w 588"/>
                  <a:gd name="T5" fmla="*/ 0 h 7"/>
                  <a:gd name="T6" fmla="*/ 588 w 58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588" y="0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" name="Freeform 1329">
                <a:extLst>
                  <a:ext uri="{FF2B5EF4-FFF2-40B4-BE49-F238E27FC236}">
                    <a16:creationId xmlns:a16="http://schemas.microsoft.com/office/drawing/2014/main" id="{63B3508A-2FDA-4A33-B718-FC671B890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2 w 588"/>
                  <a:gd name="T1" fmla="*/ 7 h 7"/>
                  <a:gd name="T2" fmla="*/ 588 w 588"/>
                  <a:gd name="T3" fmla="*/ 0 h 7"/>
                  <a:gd name="T4" fmla="*/ 0 w 588"/>
                  <a:gd name="T5" fmla="*/ 0 h 7"/>
                  <a:gd name="T6" fmla="*/ 5 w 588"/>
                  <a:gd name="T7" fmla="*/ 7 h 7"/>
                  <a:gd name="T8" fmla="*/ 582 w 58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82" y="7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5" y="7"/>
                    </a:lnTo>
                    <a:lnTo>
                      <a:pt x="582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" name="Freeform 1330">
                <a:extLst>
                  <a:ext uri="{FF2B5EF4-FFF2-40B4-BE49-F238E27FC236}">
                    <a16:creationId xmlns:a16="http://schemas.microsoft.com/office/drawing/2014/main" id="{070A2DD4-F913-4B32-A6EE-712C07EF4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7 h 630"/>
                  <a:gd name="T2" fmla="*/ 0 w 5"/>
                  <a:gd name="T3" fmla="*/ 0 h 630"/>
                  <a:gd name="T4" fmla="*/ 5 w 5"/>
                  <a:gd name="T5" fmla="*/ 630 h 630"/>
                  <a:gd name="T6" fmla="*/ 5 w 5"/>
                  <a:gd name="T7" fmla="*/ 7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7"/>
                    </a:moveTo>
                    <a:lnTo>
                      <a:pt x="0" y="0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" name="Freeform 1331">
                <a:extLst>
                  <a:ext uri="{FF2B5EF4-FFF2-40B4-BE49-F238E27FC236}">
                    <a16:creationId xmlns:a16="http://schemas.microsoft.com/office/drawing/2014/main" id="{F3CCF7E8-7E8B-483B-88D5-128CC401F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0 h 637"/>
                  <a:gd name="T2" fmla="*/ 5 w 5"/>
                  <a:gd name="T3" fmla="*/ 630 h 637"/>
                  <a:gd name="T4" fmla="*/ 0 w 5"/>
                  <a:gd name="T5" fmla="*/ 637 h 637"/>
                  <a:gd name="T6" fmla="*/ 0 w 5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0"/>
                    </a:moveTo>
                    <a:lnTo>
                      <a:pt x="5" y="630"/>
                    </a:lnTo>
                    <a:lnTo>
                      <a:pt x="0" y="6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" name="Freeform 1332">
                <a:extLst>
                  <a:ext uri="{FF2B5EF4-FFF2-40B4-BE49-F238E27FC236}">
                    <a16:creationId xmlns:a16="http://schemas.microsoft.com/office/drawing/2014/main" id="{CDB041CA-8A99-4394-B8BC-8FDCC3971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5 w 5"/>
                  <a:gd name="T1" fmla="*/ 7 h 637"/>
                  <a:gd name="T2" fmla="*/ 0 w 5"/>
                  <a:gd name="T3" fmla="*/ 0 h 637"/>
                  <a:gd name="T4" fmla="*/ 0 w 5"/>
                  <a:gd name="T5" fmla="*/ 637 h 637"/>
                  <a:gd name="T6" fmla="*/ 5 w 5"/>
                  <a:gd name="T7" fmla="*/ 630 h 637"/>
                  <a:gd name="T8" fmla="*/ 5 w 5"/>
                  <a:gd name="T9" fmla="*/ 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5" y="7"/>
                    </a:moveTo>
                    <a:lnTo>
                      <a:pt x="0" y="0"/>
                    </a:lnTo>
                    <a:lnTo>
                      <a:pt x="0" y="637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" name="Freeform 1333">
                <a:extLst>
                  <a:ext uri="{FF2B5EF4-FFF2-40B4-BE49-F238E27FC236}">
                    <a16:creationId xmlns:a16="http://schemas.microsoft.com/office/drawing/2014/main" id="{F99B4F34-3063-40FF-9A5A-FFFE2FC07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080"/>
                <a:ext cx="582" cy="7"/>
              </a:xfrm>
              <a:custGeom>
                <a:avLst/>
                <a:gdLst>
                  <a:gd name="T0" fmla="*/ 5 w 582"/>
                  <a:gd name="T1" fmla="*/ 0 h 7"/>
                  <a:gd name="T2" fmla="*/ 0 w 582"/>
                  <a:gd name="T3" fmla="*/ 7 h 7"/>
                  <a:gd name="T4" fmla="*/ 582 w 582"/>
                  <a:gd name="T5" fmla="*/ 0 h 7"/>
                  <a:gd name="T6" fmla="*/ 5 w 58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7"/>
                  <a:gd name="T14" fmla="*/ 582 w 58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7">
                    <a:moveTo>
                      <a:pt x="5" y="0"/>
                    </a:moveTo>
                    <a:lnTo>
                      <a:pt x="0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" name="Freeform 1334">
                <a:extLst>
                  <a:ext uri="{FF2B5EF4-FFF2-40B4-BE49-F238E27FC236}">
                    <a16:creationId xmlns:a16="http://schemas.microsoft.com/office/drawing/2014/main" id="{846687CF-AEB0-4A21-83C0-F4141AB74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2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2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" name="Freeform 1335">
                <a:extLst>
                  <a:ext uri="{FF2B5EF4-FFF2-40B4-BE49-F238E27FC236}">
                    <a16:creationId xmlns:a16="http://schemas.microsoft.com/office/drawing/2014/main" id="{3D016A65-B874-4541-81DE-F9241B658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5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2 w 588"/>
                  <a:gd name="T7" fmla="*/ 0 h 7"/>
                  <a:gd name="T8" fmla="*/ 5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" name="Freeform 1336">
                <a:extLst>
                  <a:ext uri="{FF2B5EF4-FFF2-40B4-BE49-F238E27FC236}">
                    <a16:creationId xmlns:a16="http://schemas.microsoft.com/office/drawing/2014/main" id="{926045C5-AC68-4B81-AB30-69D6675D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623 h 630"/>
                  <a:gd name="T2" fmla="*/ 6 w 6"/>
                  <a:gd name="T3" fmla="*/ 630 h 630"/>
                  <a:gd name="T4" fmla="*/ 0 w 6"/>
                  <a:gd name="T5" fmla="*/ 0 h 630"/>
                  <a:gd name="T6" fmla="*/ 0 w 6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623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" name="Freeform 1337">
                <a:extLst>
                  <a:ext uri="{FF2B5EF4-FFF2-40B4-BE49-F238E27FC236}">
                    <a16:creationId xmlns:a16="http://schemas.microsoft.com/office/drawing/2014/main" id="{4C12339A-7117-415F-B64E-57084813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637 h 637"/>
                  <a:gd name="T2" fmla="*/ 0 w 6"/>
                  <a:gd name="T3" fmla="*/ 7 h 637"/>
                  <a:gd name="T4" fmla="*/ 6 w 6"/>
                  <a:gd name="T5" fmla="*/ 0 h 637"/>
                  <a:gd name="T6" fmla="*/ 6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637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6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" name="Freeform 1338">
                <a:extLst>
                  <a:ext uri="{FF2B5EF4-FFF2-40B4-BE49-F238E27FC236}">
                    <a16:creationId xmlns:a16="http://schemas.microsoft.com/office/drawing/2014/main" id="{CC49AAAA-4D3C-4665-9BAB-91D8A625B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0 w 6"/>
                  <a:gd name="T1" fmla="*/ 630 h 637"/>
                  <a:gd name="T2" fmla="*/ 6 w 6"/>
                  <a:gd name="T3" fmla="*/ 637 h 637"/>
                  <a:gd name="T4" fmla="*/ 6 w 6"/>
                  <a:gd name="T5" fmla="*/ 0 h 637"/>
                  <a:gd name="T6" fmla="*/ 0 w 6"/>
                  <a:gd name="T7" fmla="*/ 7 h 637"/>
                  <a:gd name="T8" fmla="*/ 0 w 6"/>
                  <a:gd name="T9" fmla="*/ 63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0"/>
                    </a:moveTo>
                    <a:lnTo>
                      <a:pt x="6" y="637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6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" name="Line 1339">
                <a:extLst>
                  <a:ext uri="{FF2B5EF4-FFF2-40B4-BE49-F238E27FC236}">
                    <a16:creationId xmlns:a16="http://schemas.microsoft.com/office/drawing/2014/main" id="{F6B86ED5-ED08-42E5-855A-6A0B0D6C7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2453"/>
                <a:ext cx="1" cy="6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6" name="Line 1340">
                <a:extLst>
                  <a:ext uri="{FF2B5EF4-FFF2-40B4-BE49-F238E27FC236}">
                    <a16:creationId xmlns:a16="http://schemas.microsoft.com/office/drawing/2014/main" id="{3683A0F3-6072-4B42-B3BE-E4EDAC757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7" name="Line 1341">
                <a:extLst>
                  <a:ext uri="{FF2B5EF4-FFF2-40B4-BE49-F238E27FC236}">
                    <a16:creationId xmlns:a16="http://schemas.microsoft.com/office/drawing/2014/main" id="{620A964D-E46E-4819-9F2C-3394DA419D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5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8" name="Line 1342">
                <a:extLst>
                  <a:ext uri="{FF2B5EF4-FFF2-40B4-BE49-F238E27FC236}">
                    <a16:creationId xmlns:a16="http://schemas.microsoft.com/office/drawing/2014/main" id="{C8142CF3-19CA-4DE4-98FE-42F6CC7AC2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3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9" name="Line 1343">
                <a:extLst>
                  <a:ext uri="{FF2B5EF4-FFF2-40B4-BE49-F238E27FC236}">
                    <a16:creationId xmlns:a16="http://schemas.microsoft.com/office/drawing/2014/main" id="{A5E98C25-93A8-4E97-A0A3-CE6C790A9E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9" y="2768"/>
                <a:ext cx="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0" name="Line 1344">
                <a:extLst>
                  <a:ext uri="{FF2B5EF4-FFF2-40B4-BE49-F238E27FC236}">
                    <a16:creationId xmlns:a16="http://schemas.microsoft.com/office/drawing/2014/main" id="{D3E5B130-28B9-4F9E-9A08-3C753D9157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6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1" name="Line 1345">
                <a:extLst>
                  <a:ext uri="{FF2B5EF4-FFF2-40B4-BE49-F238E27FC236}">
                    <a16:creationId xmlns:a16="http://schemas.microsoft.com/office/drawing/2014/main" id="{AB9D031A-5F1C-4049-BB54-7B8D4E9001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2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2" name="Line 1346">
                <a:extLst>
                  <a:ext uri="{FF2B5EF4-FFF2-40B4-BE49-F238E27FC236}">
                    <a16:creationId xmlns:a16="http://schemas.microsoft.com/office/drawing/2014/main" id="{A1987DAF-5BB4-418E-822A-04B13E2082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3" name="Line 1347">
                <a:extLst>
                  <a:ext uri="{FF2B5EF4-FFF2-40B4-BE49-F238E27FC236}">
                    <a16:creationId xmlns:a16="http://schemas.microsoft.com/office/drawing/2014/main" id="{876C3F96-ADA0-4DB5-AD92-263CA594D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7" y="2690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4" name="Line 1348">
                <a:extLst>
                  <a:ext uri="{FF2B5EF4-FFF2-40B4-BE49-F238E27FC236}">
                    <a16:creationId xmlns:a16="http://schemas.microsoft.com/office/drawing/2014/main" id="{D350B351-7E95-41BF-AF43-DEEAC57449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4" y="2690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5" name="Line 1349">
                <a:extLst>
                  <a:ext uri="{FF2B5EF4-FFF2-40B4-BE49-F238E27FC236}">
                    <a16:creationId xmlns:a16="http://schemas.microsoft.com/office/drawing/2014/main" id="{E8FAF6F2-CE46-435A-804B-980B79D4F6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5" y="2690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6" name="Line 1350">
                <a:extLst>
                  <a:ext uri="{FF2B5EF4-FFF2-40B4-BE49-F238E27FC236}">
                    <a16:creationId xmlns:a16="http://schemas.microsoft.com/office/drawing/2014/main" id="{38B4CFE9-2B34-403D-A9F3-2FE9DFFE2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7" y="2690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7" name="Line 1351">
                <a:extLst>
                  <a:ext uri="{FF2B5EF4-FFF2-40B4-BE49-F238E27FC236}">
                    <a16:creationId xmlns:a16="http://schemas.microsoft.com/office/drawing/2014/main" id="{2306F051-8500-454D-B8FA-2B7BE5ACFE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7" y="2847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8" name="Line 1352">
                <a:extLst>
                  <a:ext uri="{FF2B5EF4-FFF2-40B4-BE49-F238E27FC236}">
                    <a16:creationId xmlns:a16="http://schemas.microsoft.com/office/drawing/2014/main" id="{C079CD7F-469A-41DE-B685-85E721BF19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4" y="2847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9" name="Line 1353">
                <a:extLst>
                  <a:ext uri="{FF2B5EF4-FFF2-40B4-BE49-F238E27FC236}">
                    <a16:creationId xmlns:a16="http://schemas.microsoft.com/office/drawing/2014/main" id="{24CBB381-EE47-4369-AE42-0ABBF840FB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5" y="2847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0" name="Line 1354">
                <a:extLst>
                  <a:ext uri="{FF2B5EF4-FFF2-40B4-BE49-F238E27FC236}">
                    <a16:creationId xmlns:a16="http://schemas.microsoft.com/office/drawing/2014/main" id="{F4806F32-98C8-4BE8-BD87-9FBCD9F93B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7" y="2847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1" name="Freeform 1355">
                <a:extLst>
                  <a:ext uri="{FF2B5EF4-FFF2-40B4-BE49-F238E27FC236}">
                    <a16:creationId xmlns:a16="http://schemas.microsoft.com/office/drawing/2014/main" id="{402949D5-88A3-4228-BD07-7E8425606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573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30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1 h 76"/>
                  <a:gd name="T20" fmla="*/ 35 w 70"/>
                  <a:gd name="T21" fmla="*/ 0 h 76"/>
                  <a:gd name="T22" fmla="*/ 30 w 70"/>
                  <a:gd name="T23" fmla="*/ 1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30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1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1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30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1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1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2" name="Freeform 1356">
                <a:extLst>
                  <a:ext uri="{FF2B5EF4-FFF2-40B4-BE49-F238E27FC236}">
                    <a16:creationId xmlns:a16="http://schemas.microsoft.com/office/drawing/2014/main" id="{AE656F21-89F9-42A9-9468-2A786C856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888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29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0 h 76"/>
                  <a:gd name="T20" fmla="*/ 35 w 70"/>
                  <a:gd name="T21" fmla="*/ 0 h 76"/>
                  <a:gd name="T22" fmla="*/ 30 w 70"/>
                  <a:gd name="T23" fmla="*/ 0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29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2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2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29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2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2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3" name="Line 1357">
                <a:extLst>
                  <a:ext uri="{FF2B5EF4-FFF2-40B4-BE49-F238E27FC236}">
                    <a16:creationId xmlns:a16="http://schemas.microsoft.com/office/drawing/2014/main" id="{4D1D885A-C198-4493-A36D-EA9265128B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0" y="2611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4" name="Line 1358">
                <a:extLst>
                  <a:ext uri="{FF2B5EF4-FFF2-40B4-BE49-F238E27FC236}">
                    <a16:creationId xmlns:a16="http://schemas.microsoft.com/office/drawing/2014/main" id="{EF417F32-3D7C-4F95-BAAA-9979421D9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20" y="2926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5" name="Line 1359">
                <a:extLst>
                  <a:ext uri="{FF2B5EF4-FFF2-40B4-BE49-F238E27FC236}">
                    <a16:creationId xmlns:a16="http://schemas.microsoft.com/office/drawing/2014/main" id="{D2073744-600E-4C72-8F3B-0D18E2FAC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7" y="2636"/>
                <a:ext cx="1" cy="2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6" name="Freeform 1360">
                <a:extLst>
                  <a:ext uri="{FF2B5EF4-FFF2-40B4-BE49-F238E27FC236}">
                    <a16:creationId xmlns:a16="http://schemas.microsoft.com/office/drawing/2014/main" id="{FCDFCB25-D69B-4581-A940-6264A0552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7" name="Freeform 1361">
                <a:extLst>
                  <a:ext uri="{FF2B5EF4-FFF2-40B4-BE49-F238E27FC236}">
                    <a16:creationId xmlns:a16="http://schemas.microsoft.com/office/drawing/2014/main" id="{C460E10E-2D29-4B2E-AED4-90F2334E8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8" name="Freeform 1362">
                <a:extLst>
                  <a:ext uri="{FF2B5EF4-FFF2-40B4-BE49-F238E27FC236}">
                    <a16:creationId xmlns:a16="http://schemas.microsoft.com/office/drawing/2014/main" id="{80B50597-6632-4414-908E-AEA339825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9" name="Rectangle 1363">
                <a:extLst>
                  <a:ext uri="{FF2B5EF4-FFF2-40B4-BE49-F238E27FC236}">
                    <a16:creationId xmlns:a16="http://schemas.microsoft.com/office/drawing/2014/main" id="{3FEC771B-F93C-4593-89D0-D35197CDA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2870" y="2707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50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690" name="Freeform 1364">
                <a:extLst>
                  <a:ext uri="{FF2B5EF4-FFF2-40B4-BE49-F238E27FC236}">
                    <a16:creationId xmlns:a16="http://schemas.microsoft.com/office/drawing/2014/main" id="{F28CB6A7-FAE3-4EB2-8443-948331803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" name="Line 1365">
                <a:extLst>
                  <a:ext uri="{FF2B5EF4-FFF2-40B4-BE49-F238E27FC236}">
                    <a16:creationId xmlns:a16="http://schemas.microsoft.com/office/drawing/2014/main" id="{7BC21F52-CF02-4035-9997-F81F2380A9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2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" name="Line 1366">
                <a:extLst>
                  <a:ext uri="{FF2B5EF4-FFF2-40B4-BE49-F238E27FC236}">
                    <a16:creationId xmlns:a16="http://schemas.microsoft.com/office/drawing/2014/main" id="{A7AA0F7F-7884-48EF-B5F3-8CC978B617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" name="Line 1367">
                <a:extLst>
                  <a:ext uri="{FF2B5EF4-FFF2-40B4-BE49-F238E27FC236}">
                    <a16:creationId xmlns:a16="http://schemas.microsoft.com/office/drawing/2014/main" id="{E2971F66-8F4A-4B61-B2E1-852146590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7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" name="Line 1368">
                <a:extLst>
                  <a:ext uri="{FF2B5EF4-FFF2-40B4-BE49-F238E27FC236}">
                    <a16:creationId xmlns:a16="http://schemas.microsoft.com/office/drawing/2014/main" id="{DE7EB660-FA9F-4A59-953A-766B1FB33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5" y="235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" name="Line 1369">
                <a:extLst>
                  <a:ext uri="{FF2B5EF4-FFF2-40B4-BE49-F238E27FC236}">
                    <a16:creationId xmlns:a16="http://schemas.microsoft.com/office/drawing/2014/main" id="{328FD27A-262F-41F7-87D8-39B72B28B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66" y="2359"/>
                <a:ext cx="1" cy="1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" name="Line 1370">
                <a:extLst>
                  <a:ext uri="{FF2B5EF4-FFF2-40B4-BE49-F238E27FC236}">
                    <a16:creationId xmlns:a16="http://schemas.microsoft.com/office/drawing/2014/main" id="{B86ADB51-FCBE-4B50-9FFD-5C996DD4CC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8" y="2378"/>
                <a:ext cx="17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" name="Freeform 1371">
                <a:extLst>
                  <a:ext uri="{FF2B5EF4-FFF2-40B4-BE49-F238E27FC236}">
                    <a16:creationId xmlns:a16="http://schemas.microsoft.com/office/drawing/2014/main" id="{E053A601-F976-4229-8431-EE0240FD0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" name="Freeform 1372">
                <a:extLst>
                  <a:ext uri="{FF2B5EF4-FFF2-40B4-BE49-F238E27FC236}">
                    <a16:creationId xmlns:a16="http://schemas.microsoft.com/office/drawing/2014/main" id="{20690094-3F78-4551-9435-8CACB67D5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" name="Freeform 1373">
                <a:extLst>
                  <a:ext uri="{FF2B5EF4-FFF2-40B4-BE49-F238E27FC236}">
                    <a16:creationId xmlns:a16="http://schemas.microsoft.com/office/drawing/2014/main" id="{B0FE1DDB-5AAC-4536-BF9F-EE9CC0B20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0" name="Rectangle 1374">
                <a:extLst>
                  <a:ext uri="{FF2B5EF4-FFF2-40B4-BE49-F238E27FC236}">
                    <a16:creationId xmlns:a16="http://schemas.microsoft.com/office/drawing/2014/main" id="{F50E07FC-E501-4A36-85C9-32D2079B9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6" y="2292"/>
                <a:ext cx="74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701" name="Freeform 1375">
                <a:extLst>
                  <a:ext uri="{FF2B5EF4-FFF2-40B4-BE49-F238E27FC236}">
                    <a16:creationId xmlns:a16="http://schemas.microsoft.com/office/drawing/2014/main" id="{74AF8AE0-8836-474C-A2EC-4955FEE32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2" name="Line 1376">
                <a:extLst>
                  <a:ext uri="{FF2B5EF4-FFF2-40B4-BE49-F238E27FC236}">
                    <a16:creationId xmlns:a16="http://schemas.microsoft.com/office/drawing/2014/main" id="{BCE18009-8AE6-495E-BF75-8C8C6D02AE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24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3" name="Line 1377">
                <a:extLst>
                  <a:ext uri="{FF2B5EF4-FFF2-40B4-BE49-F238E27FC236}">
                    <a16:creationId xmlns:a16="http://schemas.microsoft.com/office/drawing/2014/main" id="{B2C3D3C2-5CF7-43E3-849B-0AA915B753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6" y="25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4" name="Line 1378">
                <a:extLst>
                  <a:ext uri="{FF2B5EF4-FFF2-40B4-BE49-F238E27FC236}">
                    <a16:creationId xmlns:a16="http://schemas.microsoft.com/office/drawing/2014/main" id="{AAF192F9-D79C-4175-BB6C-E319F8B1F5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6" y="2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5" name="Line 1379">
                <a:extLst>
                  <a:ext uri="{FF2B5EF4-FFF2-40B4-BE49-F238E27FC236}">
                    <a16:creationId xmlns:a16="http://schemas.microsoft.com/office/drawing/2014/main" id="{ACFF64F4-A195-4B59-9895-A221F64E7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6" name="Line 1380">
                <a:extLst>
                  <a:ext uri="{FF2B5EF4-FFF2-40B4-BE49-F238E27FC236}">
                    <a16:creationId xmlns:a16="http://schemas.microsoft.com/office/drawing/2014/main" id="{005C6487-185B-4E6B-A261-1B36C71D54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7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7" name="Line 1381">
                <a:extLst>
                  <a:ext uri="{FF2B5EF4-FFF2-40B4-BE49-F238E27FC236}">
                    <a16:creationId xmlns:a16="http://schemas.microsoft.com/office/drawing/2014/main" id="{10582356-E6BE-44E5-80B6-D426EE0EC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8" y="3235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8" name="Freeform 1382">
                <a:extLst>
                  <a:ext uri="{FF2B5EF4-FFF2-40B4-BE49-F238E27FC236}">
                    <a16:creationId xmlns:a16="http://schemas.microsoft.com/office/drawing/2014/main" id="{C05B1DB5-8DE7-40B1-99F2-922FD4FAC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9" name="Freeform 1383">
                <a:extLst>
                  <a:ext uri="{FF2B5EF4-FFF2-40B4-BE49-F238E27FC236}">
                    <a16:creationId xmlns:a16="http://schemas.microsoft.com/office/drawing/2014/main" id="{41819560-33B4-48E5-B0B4-79139B261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0" name="Freeform 1384">
                <a:extLst>
                  <a:ext uri="{FF2B5EF4-FFF2-40B4-BE49-F238E27FC236}">
                    <a16:creationId xmlns:a16="http://schemas.microsoft.com/office/drawing/2014/main" id="{9E9BD61B-EA18-43FD-BD5E-BDAF7CA80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1" name="Rectangle 1385">
                <a:extLst>
                  <a:ext uri="{FF2B5EF4-FFF2-40B4-BE49-F238E27FC236}">
                    <a16:creationId xmlns:a16="http://schemas.microsoft.com/office/drawing/2014/main" id="{41BABF7A-54D9-4215-A8AD-04B656568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0" y="3149"/>
                <a:ext cx="110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712" name="Freeform 1386">
                <a:extLst>
                  <a:ext uri="{FF2B5EF4-FFF2-40B4-BE49-F238E27FC236}">
                    <a16:creationId xmlns:a16="http://schemas.microsoft.com/office/drawing/2014/main" id="{7D32E9F7-CFBB-4C30-9EF5-E17F815D9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3" name="Line 1387">
                <a:extLst>
                  <a:ext uri="{FF2B5EF4-FFF2-40B4-BE49-F238E27FC236}">
                    <a16:creationId xmlns:a16="http://schemas.microsoft.com/office/drawing/2014/main" id="{B8EA285B-AA19-4AED-B2BB-3A9E89B7BE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4" name="Line 1388">
                <a:extLst>
                  <a:ext uri="{FF2B5EF4-FFF2-40B4-BE49-F238E27FC236}">
                    <a16:creationId xmlns:a16="http://schemas.microsoft.com/office/drawing/2014/main" id="{D65A9C85-338D-4698-BB6C-29E626C1B2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7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5" name="Line 1389">
                <a:extLst>
                  <a:ext uri="{FF2B5EF4-FFF2-40B4-BE49-F238E27FC236}">
                    <a16:creationId xmlns:a16="http://schemas.microsoft.com/office/drawing/2014/main" id="{765ED7BB-C54E-42AF-93B9-5AA56B527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7" y="32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6" name="Line 1390">
                <a:extLst>
                  <a:ext uri="{FF2B5EF4-FFF2-40B4-BE49-F238E27FC236}">
                    <a16:creationId xmlns:a16="http://schemas.microsoft.com/office/drawing/2014/main" id="{0AE51C36-1C54-4BA0-883D-3750CB477C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6" y="2560"/>
                <a:ext cx="1" cy="10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" name="Line 1391">
                <a:extLst>
                  <a:ext uri="{FF2B5EF4-FFF2-40B4-BE49-F238E27FC236}">
                    <a16:creationId xmlns:a16="http://schemas.microsoft.com/office/drawing/2014/main" id="{4352DC3B-47C8-41AA-A58C-725F2CE07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19" y="2611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" name="Line 1392">
                <a:extLst>
                  <a:ext uri="{FF2B5EF4-FFF2-40B4-BE49-F238E27FC236}">
                    <a16:creationId xmlns:a16="http://schemas.microsoft.com/office/drawing/2014/main" id="{30E68DC3-24BC-424C-BDDF-A1B8DA4AE2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6" y="2876"/>
                <a:ext cx="1" cy="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" name="Line 1393">
                <a:extLst>
                  <a:ext uri="{FF2B5EF4-FFF2-40B4-BE49-F238E27FC236}">
                    <a16:creationId xmlns:a16="http://schemas.microsoft.com/office/drawing/2014/main" id="{102B8B7D-830D-4D61-8D57-02416C574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19" y="2926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" name="Line 1394">
                <a:extLst>
                  <a:ext uri="{FF2B5EF4-FFF2-40B4-BE49-F238E27FC236}">
                    <a16:creationId xmlns:a16="http://schemas.microsoft.com/office/drawing/2014/main" id="{C49A33C5-49A9-4E3C-95FA-297128BEA6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21" y="2861"/>
                <a:ext cx="2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" name="Line 1395">
                <a:extLst>
                  <a:ext uri="{FF2B5EF4-FFF2-40B4-BE49-F238E27FC236}">
                    <a16:creationId xmlns:a16="http://schemas.microsoft.com/office/drawing/2014/main" id="{97D5845D-4220-4C96-A975-F1926B5FF2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05" y="2861"/>
                <a:ext cx="16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" name="Rectangle 1396">
                <a:extLst>
                  <a:ext uri="{FF2B5EF4-FFF2-40B4-BE49-F238E27FC236}">
                    <a16:creationId xmlns:a16="http://schemas.microsoft.com/office/drawing/2014/main" id="{092A4498-6774-4F0C-BD7E-1C61C4241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6" y="2773"/>
                <a:ext cx="54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2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723" name="Rectangle 1397">
                <a:extLst>
                  <a:ext uri="{FF2B5EF4-FFF2-40B4-BE49-F238E27FC236}">
                    <a16:creationId xmlns:a16="http://schemas.microsoft.com/office/drawing/2014/main" id="{D00AA6BF-FF90-42C7-BCB5-210E33EB0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" y="2764"/>
                <a:ext cx="75" cy="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800">
                    <a:solidFill>
                      <a:srgbClr val="000000"/>
                    </a:solidFill>
                    <a:latin typeface="VNI-Helve-Condense" pitchFamily="2" charset="0"/>
                  </a:rPr>
                  <a:t>loã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724" name="Rectangle 1398">
                <a:extLst>
                  <a:ext uri="{FF2B5EF4-FFF2-40B4-BE49-F238E27FC236}">
                    <a16:creationId xmlns:a16="http://schemas.microsoft.com/office/drawing/2014/main" id="{F13D7C54-BD15-4C77-B3BF-9D84BAA5B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2773"/>
                <a:ext cx="12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725" name="Line 1399">
                <a:extLst>
                  <a:ext uri="{FF2B5EF4-FFF2-40B4-BE49-F238E27FC236}">
                    <a16:creationId xmlns:a16="http://schemas.microsoft.com/office/drawing/2014/main" id="{DB771267-20CB-4A2D-A41F-0330766808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11" y="2972"/>
                <a:ext cx="15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" name="Line 1400">
                <a:extLst>
                  <a:ext uri="{FF2B5EF4-FFF2-40B4-BE49-F238E27FC236}">
                    <a16:creationId xmlns:a16="http://schemas.microsoft.com/office/drawing/2014/main" id="{997D7BC1-13B4-4E8B-A6B0-31FBC3736F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42" y="2898"/>
                <a:ext cx="47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" name="Freeform 1401">
                <a:extLst>
                  <a:ext uri="{FF2B5EF4-FFF2-40B4-BE49-F238E27FC236}">
                    <a16:creationId xmlns:a16="http://schemas.microsoft.com/office/drawing/2014/main" id="{1BCB4D35-C2BD-41C3-96EE-37E090264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" name="Freeform 1402">
                <a:extLst>
                  <a:ext uri="{FF2B5EF4-FFF2-40B4-BE49-F238E27FC236}">
                    <a16:creationId xmlns:a16="http://schemas.microsoft.com/office/drawing/2014/main" id="{3D51D391-9517-4081-843A-0C8207CD8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" name="Freeform 1403">
                <a:extLst>
                  <a:ext uri="{FF2B5EF4-FFF2-40B4-BE49-F238E27FC236}">
                    <a16:creationId xmlns:a16="http://schemas.microsoft.com/office/drawing/2014/main" id="{EEAB5C21-4C69-41B9-9C59-3CB184D7C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" name="Freeform 1404">
                <a:extLst>
                  <a:ext uri="{FF2B5EF4-FFF2-40B4-BE49-F238E27FC236}">
                    <a16:creationId xmlns:a16="http://schemas.microsoft.com/office/drawing/2014/main" id="{0FEF5E45-4095-42EE-AD53-BDFC4400E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" name="Line 1405">
                <a:extLst>
                  <a:ext uri="{FF2B5EF4-FFF2-40B4-BE49-F238E27FC236}">
                    <a16:creationId xmlns:a16="http://schemas.microsoft.com/office/drawing/2014/main" id="{407E33AA-197C-4736-88DB-6F2F5AF554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28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" name="Line 1406">
                <a:extLst>
                  <a:ext uri="{FF2B5EF4-FFF2-40B4-BE49-F238E27FC236}">
                    <a16:creationId xmlns:a16="http://schemas.microsoft.com/office/drawing/2014/main" id="{26E57CE8-2C80-4986-989B-D43CA88823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2" y="29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" name="Line 1407">
                <a:extLst>
                  <a:ext uri="{FF2B5EF4-FFF2-40B4-BE49-F238E27FC236}">
                    <a16:creationId xmlns:a16="http://schemas.microsoft.com/office/drawing/2014/main" id="{E1443307-64A1-4F18-86CE-1E061AFDED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4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" name="Line 1408">
                <a:extLst>
                  <a:ext uri="{FF2B5EF4-FFF2-40B4-BE49-F238E27FC236}">
                    <a16:creationId xmlns:a16="http://schemas.microsoft.com/office/drawing/2014/main" id="{38B6ABCC-B26E-4F2F-BF86-4C8BC3BFD5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" name="Line 1409">
                <a:extLst>
                  <a:ext uri="{FF2B5EF4-FFF2-40B4-BE49-F238E27FC236}">
                    <a16:creationId xmlns:a16="http://schemas.microsoft.com/office/drawing/2014/main" id="{816D07DF-EF35-4F1D-A324-3128521F2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67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6" name="Line 1410">
                <a:extLst>
                  <a:ext uri="{FF2B5EF4-FFF2-40B4-BE49-F238E27FC236}">
                    <a16:creationId xmlns:a16="http://schemas.microsoft.com/office/drawing/2014/main" id="{59D2DFE8-6A1E-4655-AEFF-1B2D56F519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7" name="Line 1411">
                <a:extLst>
                  <a:ext uri="{FF2B5EF4-FFF2-40B4-BE49-F238E27FC236}">
                    <a16:creationId xmlns:a16="http://schemas.microsoft.com/office/drawing/2014/main" id="{63F74822-A956-4DE5-8550-6E0E15F432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7" y="2847"/>
                <a:ext cx="4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8" name="Freeform 1412">
                <a:extLst>
                  <a:ext uri="{FF2B5EF4-FFF2-40B4-BE49-F238E27FC236}">
                    <a16:creationId xmlns:a16="http://schemas.microsoft.com/office/drawing/2014/main" id="{A4848026-9217-4EB6-BEBC-B94BAB432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" name="Rectangle 1413">
                <a:extLst>
                  <a:ext uri="{FF2B5EF4-FFF2-40B4-BE49-F238E27FC236}">
                    <a16:creationId xmlns:a16="http://schemas.microsoft.com/office/drawing/2014/main" id="{00062C2E-6258-4F09-808A-157BAA10B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" name="Freeform 1414">
                <a:extLst>
                  <a:ext uri="{FF2B5EF4-FFF2-40B4-BE49-F238E27FC236}">
                    <a16:creationId xmlns:a16="http://schemas.microsoft.com/office/drawing/2014/main" id="{9D1E00A1-EB95-402F-B2BA-A643FEA00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" name="Freeform 1415">
                <a:extLst>
                  <a:ext uri="{FF2B5EF4-FFF2-40B4-BE49-F238E27FC236}">
                    <a16:creationId xmlns:a16="http://schemas.microsoft.com/office/drawing/2014/main" id="{96E45F97-FD25-47E8-BEE8-648ECDB9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" name="Freeform 1416">
                <a:extLst>
                  <a:ext uri="{FF2B5EF4-FFF2-40B4-BE49-F238E27FC236}">
                    <a16:creationId xmlns:a16="http://schemas.microsoft.com/office/drawing/2014/main" id="{A911B793-2907-4E9C-9D8E-E55720ABF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" name="Freeform 1417">
                <a:extLst>
                  <a:ext uri="{FF2B5EF4-FFF2-40B4-BE49-F238E27FC236}">
                    <a16:creationId xmlns:a16="http://schemas.microsoft.com/office/drawing/2014/main" id="{DD099F03-14F1-4829-8F2B-1A1BADD5B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" name="Rectangle 1418">
                <a:extLst>
                  <a:ext uri="{FF2B5EF4-FFF2-40B4-BE49-F238E27FC236}">
                    <a16:creationId xmlns:a16="http://schemas.microsoft.com/office/drawing/2014/main" id="{222DE3B1-56EA-48BD-99E0-8729E50E8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" name="Rectangle 1419">
                <a:extLst>
                  <a:ext uri="{FF2B5EF4-FFF2-40B4-BE49-F238E27FC236}">
                    <a16:creationId xmlns:a16="http://schemas.microsoft.com/office/drawing/2014/main" id="{DAB32B7F-85BE-4FF7-B74C-ED0AA125A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" name="Rectangle 1420">
                <a:extLst>
                  <a:ext uri="{FF2B5EF4-FFF2-40B4-BE49-F238E27FC236}">
                    <a16:creationId xmlns:a16="http://schemas.microsoft.com/office/drawing/2014/main" id="{07AE7736-2032-4C73-9F92-AC4EBC642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" name="Rectangle 1421">
                <a:extLst>
                  <a:ext uri="{FF2B5EF4-FFF2-40B4-BE49-F238E27FC236}">
                    <a16:creationId xmlns:a16="http://schemas.microsoft.com/office/drawing/2014/main" id="{C5EA8646-EFB1-440F-87B0-B2A6BB037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" name="Line 1422">
                <a:extLst>
                  <a:ext uri="{FF2B5EF4-FFF2-40B4-BE49-F238E27FC236}">
                    <a16:creationId xmlns:a16="http://schemas.microsoft.com/office/drawing/2014/main" id="{73FDEA0C-6423-48EC-83C6-D39CCA8EAA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57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" name="Line 1423">
                <a:extLst>
                  <a:ext uri="{FF2B5EF4-FFF2-40B4-BE49-F238E27FC236}">
                    <a16:creationId xmlns:a16="http://schemas.microsoft.com/office/drawing/2014/main" id="{055E680F-E590-4456-BCFB-49FE7DF42F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" name="Line 1424">
                <a:extLst>
                  <a:ext uri="{FF2B5EF4-FFF2-40B4-BE49-F238E27FC236}">
                    <a16:creationId xmlns:a16="http://schemas.microsoft.com/office/drawing/2014/main" id="{FC8908BD-CAD9-47DB-8816-31058A908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" name="Line 1425">
                <a:extLst>
                  <a:ext uri="{FF2B5EF4-FFF2-40B4-BE49-F238E27FC236}">
                    <a16:creationId xmlns:a16="http://schemas.microsoft.com/office/drawing/2014/main" id="{B82313D0-5BD2-450B-98D9-F9AF84C9A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81" y="2768"/>
                <a:ext cx="21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" name="Line 1426">
                <a:extLst>
                  <a:ext uri="{FF2B5EF4-FFF2-40B4-BE49-F238E27FC236}">
                    <a16:creationId xmlns:a16="http://schemas.microsoft.com/office/drawing/2014/main" id="{B12FBEDF-A30E-4A41-8EDB-E69ACFCB6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81" y="2847"/>
                <a:ext cx="4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" name="Freeform 1427">
                <a:extLst>
                  <a:ext uri="{FF2B5EF4-FFF2-40B4-BE49-F238E27FC236}">
                    <a16:creationId xmlns:a16="http://schemas.microsoft.com/office/drawing/2014/main" id="{9DED47A7-BBA9-4E24-AC2C-41565A602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" name="Rectangle 1428">
                <a:extLst>
                  <a:ext uri="{FF2B5EF4-FFF2-40B4-BE49-F238E27FC236}">
                    <a16:creationId xmlns:a16="http://schemas.microsoft.com/office/drawing/2014/main" id="{4112FC04-F818-45A6-B298-E4E1E76D6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" name="Freeform 1429">
                <a:extLst>
                  <a:ext uri="{FF2B5EF4-FFF2-40B4-BE49-F238E27FC236}">
                    <a16:creationId xmlns:a16="http://schemas.microsoft.com/office/drawing/2014/main" id="{7F62676D-32AB-4798-8BDD-5171FBFBC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" name="Freeform 1430">
                <a:extLst>
                  <a:ext uri="{FF2B5EF4-FFF2-40B4-BE49-F238E27FC236}">
                    <a16:creationId xmlns:a16="http://schemas.microsoft.com/office/drawing/2014/main" id="{B21592CB-C2F4-44D7-B2D5-232BF4B56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" name="Freeform 1431">
                <a:extLst>
                  <a:ext uri="{FF2B5EF4-FFF2-40B4-BE49-F238E27FC236}">
                    <a16:creationId xmlns:a16="http://schemas.microsoft.com/office/drawing/2014/main" id="{0E7210DD-BEE6-4002-8ABC-144A4B315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" name="Freeform 1432">
                <a:extLst>
                  <a:ext uri="{FF2B5EF4-FFF2-40B4-BE49-F238E27FC236}">
                    <a16:creationId xmlns:a16="http://schemas.microsoft.com/office/drawing/2014/main" id="{8BBA0FC2-8ED3-4D51-A0E4-D17D169E0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" name="Rectangle 1433">
                <a:extLst>
                  <a:ext uri="{FF2B5EF4-FFF2-40B4-BE49-F238E27FC236}">
                    <a16:creationId xmlns:a16="http://schemas.microsoft.com/office/drawing/2014/main" id="{74554BB0-72EB-4FB8-9623-17024D7DC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" name="Rectangle 1434">
                <a:extLst>
                  <a:ext uri="{FF2B5EF4-FFF2-40B4-BE49-F238E27FC236}">
                    <a16:creationId xmlns:a16="http://schemas.microsoft.com/office/drawing/2014/main" id="{F89216B7-32D3-4E5E-BA47-8A51A311F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" name="Rectangle 1435">
                <a:extLst>
                  <a:ext uri="{FF2B5EF4-FFF2-40B4-BE49-F238E27FC236}">
                    <a16:creationId xmlns:a16="http://schemas.microsoft.com/office/drawing/2014/main" id="{5B09412B-FD3E-4802-A2F1-1DA68106C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" name="Rectangle 1436">
                <a:extLst>
                  <a:ext uri="{FF2B5EF4-FFF2-40B4-BE49-F238E27FC236}">
                    <a16:creationId xmlns:a16="http://schemas.microsoft.com/office/drawing/2014/main" id="{FEF4B1CE-30B3-496B-AC92-114918D2E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1" y="2693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763" name="Rectangle 1437">
                <a:extLst>
                  <a:ext uri="{FF2B5EF4-FFF2-40B4-BE49-F238E27FC236}">
                    <a16:creationId xmlns:a16="http://schemas.microsoft.com/office/drawing/2014/main" id="{9F4EB39C-9010-4DBA-85F7-F278CB1EC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8" y="2693"/>
                <a:ext cx="55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764" name="Rectangle 1438">
                <a:extLst>
                  <a:ext uri="{FF2B5EF4-FFF2-40B4-BE49-F238E27FC236}">
                    <a16:creationId xmlns:a16="http://schemas.microsoft.com/office/drawing/2014/main" id="{21385F04-0A19-42C1-BDB4-18BD96B9B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" name="Freeform 1439">
                <a:extLst>
                  <a:ext uri="{FF2B5EF4-FFF2-40B4-BE49-F238E27FC236}">
                    <a16:creationId xmlns:a16="http://schemas.microsoft.com/office/drawing/2014/main" id="{378C6763-6E6E-4FE7-8979-6CC7CB9F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" name="Freeform 1440">
                <a:extLst>
                  <a:ext uri="{FF2B5EF4-FFF2-40B4-BE49-F238E27FC236}">
                    <a16:creationId xmlns:a16="http://schemas.microsoft.com/office/drawing/2014/main" id="{091A5257-DFD9-4C6B-8EAD-3B96304EC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" name="Freeform 1441">
                <a:extLst>
                  <a:ext uri="{FF2B5EF4-FFF2-40B4-BE49-F238E27FC236}">
                    <a16:creationId xmlns:a16="http://schemas.microsoft.com/office/drawing/2014/main" id="{F5D934A1-7C69-47E4-8AB9-307AC6AE0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" name="Freeform 1442">
                <a:extLst>
                  <a:ext uri="{FF2B5EF4-FFF2-40B4-BE49-F238E27FC236}">
                    <a16:creationId xmlns:a16="http://schemas.microsoft.com/office/drawing/2014/main" id="{B160CAB2-5547-4F41-BE03-7A7837362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0 w 518"/>
                  <a:gd name="T5" fmla="*/ 7 h 7"/>
                  <a:gd name="T6" fmla="*/ 518 w 51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" name="Freeform 1443">
                <a:extLst>
                  <a:ext uri="{FF2B5EF4-FFF2-40B4-BE49-F238E27FC236}">
                    <a16:creationId xmlns:a16="http://schemas.microsoft.com/office/drawing/2014/main" id="{B921D9D6-A718-4F05-81BB-26DC2F83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080"/>
                <a:ext cx="512" cy="7"/>
              </a:xfrm>
              <a:custGeom>
                <a:avLst/>
                <a:gdLst>
                  <a:gd name="T0" fmla="*/ 512 w 512"/>
                  <a:gd name="T1" fmla="*/ 0 h 7"/>
                  <a:gd name="T2" fmla="*/ 0 w 512"/>
                  <a:gd name="T3" fmla="*/ 7 h 7"/>
                  <a:gd name="T4" fmla="*/ 5 w 512"/>
                  <a:gd name="T5" fmla="*/ 0 h 7"/>
                  <a:gd name="T6" fmla="*/ 512 w 51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2"/>
                  <a:gd name="T13" fmla="*/ 0 h 7"/>
                  <a:gd name="T14" fmla="*/ 512 w 51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2" h="7">
                    <a:moveTo>
                      <a:pt x="512" y="0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5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" name="Freeform 1444">
                <a:extLst>
                  <a:ext uri="{FF2B5EF4-FFF2-40B4-BE49-F238E27FC236}">
                    <a16:creationId xmlns:a16="http://schemas.microsoft.com/office/drawing/2014/main" id="{AAF78A11-4E3E-45D1-9CA2-13D9A98D0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5 w 518"/>
                  <a:gd name="T5" fmla="*/ 0 h 7"/>
                  <a:gd name="T6" fmla="*/ 0 w 518"/>
                  <a:gd name="T7" fmla="*/ 7 h 7"/>
                  <a:gd name="T8" fmla="*/ 518 w 51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" name="Freeform 1445">
                <a:extLst>
                  <a:ext uri="{FF2B5EF4-FFF2-40B4-BE49-F238E27FC236}">
                    <a16:creationId xmlns:a16="http://schemas.microsoft.com/office/drawing/2014/main" id="{B9FEE2DF-8F8B-4F74-B817-8C6D727C6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0 w 5"/>
                  <a:gd name="T5" fmla="*/ 0 h 637"/>
                  <a:gd name="T6" fmla="*/ 0 w 5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" name="Freeform 1446">
                <a:extLst>
                  <a:ext uri="{FF2B5EF4-FFF2-40B4-BE49-F238E27FC236}">
                    <a16:creationId xmlns:a16="http://schemas.microsoft.com/office/drawing/2014/main" id="{03DAEE0A-AC40-4027-86E1-6CD60E64A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630 h 630"/>
                  <a:gd name="T2" fmla="*/ 0 w 5"/>
                  <a:gd name="T3" fmla="*/ 0 h 630"/>
                  <a:gd name="T4" fmla="*/ 5 w 5"/>
                  <a:gd name="T5" fmla="*/ 7 h 630"/>
                  <a:gd name="T6" fmla="*/ 5 w 5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630"/>
                    </a:moveTo>
                    <a:lnTo>
                      <a:pt x="0" y="0"/>
                    </a:lnTo>
                    <a:lnTo>
                      <a:pt x="5" y="7"/>
                    </a:lnTo>
                    <a:lnTo>
                      <a:pt x="5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" name="Freeform 1447">
                <a:extLst>
                  <a:ext uri="{FF2B5EF4-FFF2-40B4-BE49-F238E27FC236}">
                    <a16:creationId xmlns:a16="http://schemas.microsoft.com/office/drawing/2014/main" id="{996DAA54-CF85-404E-B335-84CE65B17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5 w 5"/>
                  <a:gd name="T5" fmla="*/ 7 h 637"/>
                  <a:gd name="T6" fmla="*/ 0 w 5"/>
                  <a:gd name="T7" fmla="*/ 0 h 637"/>
                  <a:gd name="T8" fmla="*/ 0 w 5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" name="Freeform 1448">
                <a:extLst>
                  <a:ext uri="{FF2B5EF4-FFF2-40B4-BE49-F238E27FC236}">
                    <a16:creationId xmlns:a16="http://schemas.microsoft.com/office/drawing/2014/main" id="{6A8A3774-088D-4241-BF89-47B66F44B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8 w 518"/>
                  <a:gd name="T5" fmla="*/ 0 h 7"/>
                  <a:gd name="T6" fmla="*/ 0 w 51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" name="Freeform 1449">
                <a:extLst>
                  <a:ext uri="{FF2B5EF4-FFF2-40B4-BE49-F238E27FC236}">
                    <a16:creationId xmlns:a16="http://schemas.microsoft.com/office/drawing/2014/main" id="{B8BCFA35-40A8-4FEB-9580-54EF3366E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450"/>
                <a:ext cx="513" cy="7"/>
              </a:xfrm>
              <a:custGeom>
                <a:avLst/>
                <a:gdLst>
                  <a:gd name="T0" fmla="*/ 0 w 513"/>
                  <a:gd name="T1" fmla="*/ 7 h 7"/>
                  <a:gd name="T2" fmla="*/ 513 w 513"/>
                  <a:gd name="T3" fmla="*/ 0 h 7"/>
                  <a:gd name="T4" fmla="*/ 507 w 513"/>
                  <a:gd name="T5" fmla="*/ 7 h 7"/>
                  <a:gd name="T6" fmla="*/ 0 w 51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3"/>
                  <a:gd name="T13" fmla="*/ 0 h 7"/>
                  <a:gd name="T14" fmla="*/ 513 w 51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3" h="7">
                    <a:moveTo>
                      <a:pt x="0" y="7"/>
                    </a:moveTo>
                    <a:lnTo>
                      <a:pt x="513" y="0"/>
                    </a:lnTo>
                    <a:lnTo>
                      <a:pt x="50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" name="Freeform 1450">
                <a:extLst>
                  <a:ext uri="{FF2B5EF4-FFF2-40B4-BE49-F238E27FC236}">
                    <a16:creationId xmlns:a16="http://schemas.microsoft.com/office/drawing/2014/main" id="{C44A91F8-FE97-4470-9A1A-600494DFF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2 w 518"/>
                  <a:gd name="T5" fmla="*/ 7 h 7"/>
                  <a:gd name="T6" fmla="*/ 518 w 518"/>
                  <a:gd name="T7" fmla="*/ 0 h 7"/>
                  <a:gd name="T8" fmla="*/ 0 w 51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2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" name="Freeform 1451">
                <a:extLst>
                  <a:ext uri="{FF2B5EF4-FFF2-40B4-BE49-F238E27FC236}">
                    <a16:creationId xmlns:a16="http://schemas.microsoft.com/office/drawing/2014/main" id="{9A88B8A4-17CE-4CA5-9EC3-2F2C915F3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" name="Freeform 1452">
                <a:extLst>
                  <a:ext uri="{FF2B5EF4-FFF2-40B4-BE49-F238E27FC236}">
                    <a16:creationId xmlns:a16="http://schemas.microsoft.com/office/drawing/2014/main" id="{14179940-A40C-436F-B932-C62D86853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9" name="Freeform 1453">
                <a:extLst>
                  <a:ext uri="{FF2B5EF4-FFF2-40B4-BE49-F238E27FC236}">
                    <a16:creationId xmlns:a16="http://schemas.microsoft.com/office/drawing/2014/main" id="{0F51E8E4-5B8A-43B3-A871-57E35ECBF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0" name="Freeform 1454">
                <a:extLst>
                  <a:ext uri="{FF2B5EF4-FFF2-40B4-BE49-F238E27FC236}">
                    <a16:creationId xmlns:a16="http://schemas.microsoft.com/office/drawing/2014/main" id="{8060977D-33CB-469C-9F4B-2C6E884CA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1" name="Freeform 1455">
                <a:extLst>
                  <a:ext uri="{FF2B5EF4-FFF2-40B4-BE49-F238E27FC236}">
                    <a16:creationId xmlns:a16="http://schemas.microsoft.com/office/drawing/2014/main" id="{01E834C7-5217-40A4-9F36-C17CC9895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080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2" name="Freeform 1456">
                <a:extLst>
                  <a:ext uri="{FF2B5EF4-FFF2-40B4-BE49-F238E27FC236}">
                    <a16:creationId xmlns:a16="http://schemas.microsoft.com/office/drawing/2014/main" id="{584EE9A5-5E6E-4C4C-81FF-C12541CB4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3" name="Freeform 1457">
                <a:extLst>
                  <a:ext uri="{FF2B5EF4-FFF2-40B4-BE49-F238E27FC236}">
                    <a16:creationId xmlns:a16="http://schemas.microsoft.com/office/drawing/2014/main" id="{6E3B2AE8-40D1-4AC7-AD99-EA5DDA38E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0 w 6"/>
                  <a:gd name="T5" fmla="*/ 0 h 637"/>
                  <a:gd name="T6" fmla="*/ 0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4" name="Freeform 1458">
                <a:extLst>
                  <a:ext uri="{FF2B5EF4-FFF2-40B4-BE49-F238E27FC236}">
                    <a16:creationId xmlns:a16="http://schemas.microsoft.com/office/drawing/2014/main" id="{66D441AB-7B20-449B-B77B-2EDCF9E9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50"/>
                <a:ext cx="6" cy="630"/>
              </a:xfrm>
              <a:custGeom>
                <a:avLst/>
                <a:gdLst>
                  <a:gd name="T0" fmla="*/ 6 w 6"/>
                  <a:gd name="T1" fmla="*/ 630 h 630"/>
                  <a:gd name="T2" fmla="*/ 0 w 6"/>
                  <a:gd name="T3" fmla="*/ 0 h 630"/>
                  <a:gd name="T4" fmla="*/ 6 w 6"/>
                  <a:gd name="T5" fmla="*/ 7 h 630"/>
                  <a:gd name="T6" fmla="*/ 6 w 6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6" y="630"/>
                    </a:moveTo>
                    <a:lnTo>
                      <a:pt x="0" y="0"/>
                    </a:lnTo>
                    <a:lnTo>
                      <a:pt x="6" y="7"/>
                    </a:lnTo>
                    <a:lnTo>
                      <a:pt x="6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5" name="Freeform 1459">
                <a:extLst>
                  <a:ext uri="{FF2B5EF4-FFF2-40B4-BE49-F238E27FC236}">
                    <a16:creationId xmlns:a16="http://schemas.microsoft.com/office/drawing/2014/main" id="{119D8F0F-5846-4264-BAFC-0FA866B88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6 w 6"/>
                  <a:gd name="T5" fmla="*/ 7 h 637"/>
                  <a:gd name="T6" fmla="*/ 0 w 6"/>
                  <a:gd name="T7" fmla="*/ 0 h 637"/>
                  <a:gd name="T8" fmla="*/ 0 w 6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6" name="Freeform 1460">
                <a:extLst>
                  <a:ext uri="{FF2B5EF4-FFF2-40B4-BE49-F238E27FC236}">
                    <a16:creationId xmlns:a16="http://schemas.microsoft.com/office/drawing/2014/main" id="{AF8D0664-43AE-4E21-ACB6-A12BF06C4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6 w 76"/>
                  <a:gd name="T5" fmla="*/ 0 h 7"/>
                  <a:gd name="T6" fmla="*/ 0 w 7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7" name="Freeform 1461">
                <a:extLst>
                  <a:ext uri="{FF2B5EF4-FFF2-40B4-BE49-F238E27FC236}">
                    <a16:creationId xmlns:a16="http://schemas.microsoft.com/office/drawing/2014/main" id="{35B14271-D3D4-4DA4-A3F6-BADFD5455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450"/>
                <a:ext cx="70" cy="7"/>
              </a:xfrm>
              <a:custGeom>
                <a:avLst/>
                <a:gdLst>
                  <a:gd name="T0" fmla="*/ 0 w 70"/>
                  <a:gd name="T1" fmla="*/ 7 h 7"/>
                  <a:gd name="T2" fmla="*/ 70 w 70"/>
                  <a:gd name="T3" fmla="*/ 0 h 7"/>
                  <a:gd name="T4" fmla="*/ 64 w 70"/>
                  <a:gd name="T5" fmla="*/ 7 h 7"/>
                  <a:gd name="T6" fmla="*/ 0 w 70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0" y="7"/>
                    </a:moveTo>
                    <a:lnTo>
                      <a:pt x="70" y="0"/>
                    </a:lnTo>
                    <a:lnTo>
                      <a:pt x="6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8" name="Freeform 1462">
                <a:extLst>
                  <a:ext uri="{FF2B5EF4-FFF2-40B4-BE49-F238E27FC236}">
                    <a16:creationId xmlns:a16="http://schemas.microsoft.com/office/drawing/2014/main" id="{DF30B859-54C2-41AB-8D2B-F3FF694C9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0 w 76"/>
                  <a:gd name="T5" fmla="*/ 7 h 7"/>
                  <a:gd name="T6" fmla="*/ 76 w 76"/>
                  <a:gd name="T7" fmla="*/ 0 h 7"/>
                  <a:gd name="T8" fmla="*/ 0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0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" name="Freeform 1463">
                <a:extLst>
                  <a:ext uri="{FF2B5EF4-FFF2-40B4-BE49-F238E27FC236}">
                    <a16:creationId xmlns:a16="http://schemas.microsoft.com/office/drawing/2014/main" id="{513A7BC7-5732-4F69-B18A-ADFE94C9F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0 h 10"/>
                  <a:gd name="T2" fmla="*/ 0 w 90"/>
                  <a:gd name="T3" fmla="*/ 10 h 10"/>
                  <a:gd name="T4" fmla="*/ 90 w 90"/>
                  <a:gd name="T5" fmla="*/ 0 h 10"/>
                  <a:gd name="T6" fmla="*/ 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0"/>
                    </a:moveTo>
                    <a:lnTo>
                      <a:pt x="0" y="10"/>
                    </a:lnTo>
                    <a:lnTo>
                      <a:pt x="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" name="Freeform 1464">
                <a:extLst>
                  <a:ext uri="{FF2B5EF4-FFF2-40B4-BE49-F238E27FC236}">
                    <a16:creationId xmlns:a16="http://schemas.microsoft.com/office/drawing/2014/main" id="{0D76372E-E934-4998-954E-1AE94EDE9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10 h 10"/>
                  <a:gd name="T2" fmla="*/ 90 w 90"/>
                  <a:gd name="T3" fmla="*/ 0 h 10"/>
                  <a:gd name="T4" fmla="*/ 90 w 90"/>
                  <a:gd name="T5" fmla="*/ 10 h 10"/>
                  <a:gd name="T6" fmla="*/ 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10"/>
                    </a:moveTo>
                    <a:lnTo>
                      <a:pt x="90" y="0"/>
                    </a:lnTo>
                    <a:lnTo>
                      <a:pt x="9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" name="Rectangle 1465">
                <a:extLst>
                  <a:ext uri="{FF2B5EF4-FFF2-40B4-BE49-F238E27FC236}">
                    <a16:creationId xmlns:a16="http://schemas.microsoft.com/office/drawing/2014/main" id="{D6974F19-EBDB-4203-A81D-A75C943E3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" name="Line 1466">
                <a:extLst>
                  <a:ext uri="{FF2B5EF4-FFF2-40B4-BE49-F238E27FC236}">
                    <a16:creationId xmlns:a16="http://schemas.microsoft.com/office/drawing/2014/main" id="{4F9A1F02-EA1D-4C1E-9139-3F3D37CB0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" name="Freeform 1467">
                <a:extLst>
                  <a:ext uri="{FF2B5EF4-FFF2-40B4-BE49-F238E27FC236}">
                    <a16:creationId xmlns:a16="http://schemas.microsoft.com/office/drawing/2014/main" id="{31B69729-791D-4E33-85A5-838A35814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8 w 8"/>
                  <a:gd name="T1" fmla="*/ 0 h 165"/>
                  <a:gd name="T2" fmla="*/ 0 w 8"/>
                  <a:gd name="T3" fmla="*/ 0 h 165"/>
                  <a:gd name="T4" fmla="*/ 8 w 8"/>
                  <a:gd name="T5" fmla="*/ 165 h 165"/>
                  <a:gd name="T6" fmla="*/ 8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8" y="0"/>
                    </a:moveTo>
                    <a:lnTo>
                      <a:pt x="0" y="0"/>
                    </a:lnTo>
                    <a:lnTo>
                      <a:pt x="8" y="1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" name="Freeform 1468">
                <a:extLst>
                  <a:ext uri="{FF2B5EF4-FFF2-40B4-BE49-F238E27FC236}">
                    <a16:creationId xmlns:a16="http://schemas.microsoft.com/office/drawing/2014/main" id="{7C5690A5-6CA4-4EA0-B76C-2BBE06500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0 w 8"/>
                  <a:gd name="T1" fmla="*/ 0 h 165"/>
                  <a:gd name="T2" fmla="*/ 8 w 8"/>
                  <a:gd name="T3" fmla="*/ 165 h 165"/>
                  <a:gd name="T4" fmla="*/ 0 w 8"/>
                  <a:gd name="T5" fmla="*/ 165 h 165"/>
                  <a:gd name="T6" fmla="*/ 0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0" y="0"/>
                    </a:moveTo>
                    <a:lnTo>
                      <a:pt x="8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" name="Rectangle 1469">
                <a:extLst>
                  <a:ext uri="{FF2B5EF4-FFF2-40B4-BE49-F238E27FC236}">
                    <a16:creationId xmlns:a16="http://schemas.microsoft.com/office/drawing/2014/main" id="{472090AD-81CE-4A43-A145-FE88AB775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5" y="2768"/>
                <a:ext cx="8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" name="Freeform 1470">
                <a:extLst>
                  <a:ext uri="{FF2B5EF4-FFF2-40B4-BE49-F238E27FC236}">
                    <a16:creationId xmlns:a16="http://schemas.microsoft.com/office/drawing/2014/main" id="{99AC7009-EC03-490A-8845-9D5B4F1E5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10 h 10"/>
                  <a:gd name="T2" fmla="*/ 90 w 90"/>
                  <a:gd name="T3" fmla="*/ 0 h 10"/>
                  <a:gd name="T4" fmla="*/ 0 w 90"/>
                  <a:gd name="T5" fmla="*/ 10 h 10"/>
                  <a:gd name="T6" fmla="*/ 9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10"/>
                    </a:moveTo>
                    <a:lnTo>
                      <a:pt x="90" y="0"/>
                    </a:lnTo>
                    <a:lnTo>
                      <a:pt x="0" y="10"/>
                    </a:lnTo>
                    <a:lnTo>
                      <a:pt x="9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" name="Freeform 1471">
                <a:extLst>
                  <a:ext uri="{FF2B5EF4-FFF2-40B4-BE49-F238E27FC236}">
                    <a16:creationId xmlns:a16="http://schemas.microsoft.com/office/drawing/2014/main" id="{32B2CA03-9AFE-4468-9413-728DBE694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0 h 10"/>
                  <a:gd name="T2" fmla="*/ 0 w 90"/>
                  <a:gd name="T3" fmla="*/ 10 h 10"/>
                  <a:gd name="T4" fmla="*/ 0 w 90"/>
                  <a:gd name="T5" fmla="*/ 0 h 10"/>
                  <a:gd name="T6" fmla="*/ 9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" name="Rectangle 1472">
                <a:extLst>
                  <a:ext uri="{FF2B5EF4-FFF2-40B4-BE49-F238E27FC236}">
                    <a16:creationId xmlns:a16="http://schemas.microsoft.com/office/drawing/2014/main" id="{D3A634BC-A851-4E1D-85AF-483828602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7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" name="Freeform 1473">
                <a:extLst>
                  <a:ext uri="{FF2B5EF4-FFF2-40B4-BE49-F238E27FC236}">
                    <a16:creationId xmlns:a16="http://schemas.microsoft.com/office/drawing/2014/main" id="{B8738E80-C5F2-4833-B083-178C15C0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9 w 9"/>
                  <a:gd name="T1" fmla="*/ 0 h 165"/>
                  <a:gd name="T2" fmla="*/ 0 w 9"/>
                  <a:gd name="T3" fmla="*/ 0 h 165"/>
                  <a:gd name="T4" fmla="*/ 9 w 9"/>
                  <a:gd name="T5" fmla="*/ 165 h 165"/>
                  <a:gd name="T6" fmla="*/ 9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9" y="0"/>
                    </a:moveTo>
                    <a:lnTo>
                      <a:pt x="0" y="0"/>
                    </a:lnTo>
                    <a:lnTo>
                      <a:pt x="9" y="1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" name="Freeform 1474">
                <a:extLst>
                  <a:ext uri="{FF2B5EF4-FFF2-40B4-BE49-F238E27FC236}">
                    <a16:creationId xmlns:a16="http://schemas.microsoft.com/office/drawing/2014/main" id="{90E55587-E9CD-4338-88EE-E44120532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0 w 9"/>
                  <a:gd name="T1" fmla="*/ 0 h 165"/>
                  <a:gd name="T2" fmla="*/ 9 w 9"/>
                  <a:gd name="T3" fmla="*/ 165 h 165"/>
                  <a:gd name="T4" fmla="*/ 0 w 9"/>
                  <a:gd name="T5" fmla="*/ 165 h 165"/>
                  <a:gd name="T6" fmla="*/ 0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0" y="0"/>
                    </a:moveTo>
                    <a:lnTo>
                      <a:pt x="9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" name="Rectangle 1475">
                <a:extLst>
                  <a:ext uri="{FF2B5EF4-FFF2-40B4-BE49-F238E27FC236}">
                    <a16:creationId xmlns:a16="http://schemas.microsoft.com/office/drawing/2014/main" id="{1700C7F9-3BF3-418D-B19D-30B280F69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" y="2768"/>
                <a:ext cx="9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02" name="Group 1476">
                <a:extLst>
                  <a:ext uri="{FF2B5EF4-FFF2-40B4-BE49-F238E27FC236}">
                    <a16:creationId xmlns:a16="http://schemas.microsoft.com/office/drawing/2014/main" id="{02875EDF-0AAE-4448-98A0-A65C70FDCB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1" y="2583"/>
                <a:ext cx="70" cy="32"/>
                <a:chOff x="3291" y="2583"/>
                <a:chExt cx="70" cy="32"/>
              </a:xfrm>
            </p:grpSpPr>
            <p:sp>
              <p:nvSpPr>
                <p:cNvPr id="4607" name="Freeform 1477">
                  <a:extLst>
                    <a:ext uri="{FF2B5EF4-FFF2-40B4-BE49-F238E27FC236}">
                      <a16:creationId xmlns:a16="http://schemas.microsoft.com/office/drawing/2014/main" id="{B0035A6B-C278-4A5F-97D8-1DC62D98E8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" name="Freeform 1478">
                  <a:extLst>
                    <a:ext uri="{FF2B5EF4-FFF2-40B4-BE49-F238E27FC236}">
                      <a16:creationId xmlns:a16="http://schemas.microsoft.com/office/drawing/2014/main" id="{780C0BF1-A73B-43C5-9A59-62020E801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" name="Freeform 1479">
                  <a:extLst>
                    <a:ext uri="{FF2B5EF4-FFF2-40B4-BE49-F238E27FC236}">
                      <a16:creationId xmlns:a16="http://schemas.microsoft.com/office/drawing/2014/main" id="{10E31677-41F1-4324-A6AC-1254F7C59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" name="Freeform 1480">
                  <a:extLst>
                    <a:ext uri="{FF2B5EF4-FFF2-40B4-BE49-F238E27FC236}">
                      <a16:creationId xmlns:a16="http://schemas.microsoft.com/office/drawing/2014/main" id="{96235576-FD57-4DD6-B23E-668836F15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" name="Freeform 1481">
                  <a:extLst>
                    <a:ext uri="{FF2B5EF4-FFF2-40B4-BE49-F238E27FC236}">
                      <a16:creationId xmlns:a16="http://schemas.microsoft.com/office/drawing/2014/main" id="{54734444-86A8-472E-9693-017DB593F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" name="Freeform 1482">
                  <a:extLst>
                    <a:ext uri="{FF2B5EF4-FFF2-40B4-BE49-F238E27FC236}">
                      <a16:creationId xmlns:a16="http://schemas.microsoft.com/office/drawing/2014/main" id="{BF6D92A2-0C11-412A-9431-76A34A5CC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" name="Freeform 1483">
                  <a:extLst>
                    <a:ext uri="{FF2B5EF4-FFF2-40B4-BE49-F238E27FC236}">
                      <a16:creationId xmlns:a16="http://schemas.microsoft.com/office/drawing/2014/main" id="{8CDC4DF5-9326-406C-9CE8-DD98CD2C9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" name="Freeform 1484">
                  <a:extLst>
                    <a:ext uri="{FF2B5EF4-FFF2-40B4-BE49-F238E27FC236}">
                      <a16:creationId xmlns:a16="http://schemas.microsoft.com/office/drawing/2014/main" id="{2E1A8238-2597-42EE-906F-A41F8259C5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" name="Freeform 1485">
                  <a:extLst>
                    <a:ext uri="{FF2B5EF4-FFF2-40B4-BE49-F238E27FC236}">
                      <a16:creationId xmlns:a16="http://schemas.microsoft.com/office/drawing/2014/main" id="{44922B4A-097E-40F4-BDA5-D5B643D3FA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" name="Freeform 1486">
                  <a:extLst>
                    <a:ext uri="{FF2B5EF4-FFF2-40B4-BE49-F238E27FC236}">
                      <a16:creationId xmlns:a16="http://schemas.microsoft.com/office/drawing/2014/main" id="{2BD4AF74-D2A8-4C2F-A5D4-6A4B01195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" name="Rectangle 1487">
                  <a:extLst>
                    <a:ext uri="{FF2B5EF4-FFF2-40B4-BE49-F238E27FC236}">
                      <a16:creationId xmlns:a16="http://schemas.microsoft.com/office/drawing/2014/main" id="{814AA994-F650-4D84-89C6-4773645AD9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" name="Rectangle 1488">
                  <a:extLst>
                    <a:ext uri="{FF2B5EF4-FFF2-40B4-BE49-F238E27FC236}">
                      <a16:creationId xmlns:a16="http://schemas.microsoft.com/office/drawing/2014/main" id="{D70E0B2F-CF54-47C3-A2E9-279AF47031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" name="Freeform 1489">
                  <a:extLst>
                    <a:ext uri="{FF2B5EF4-FFF2-40B4-BE49-F238E27FC236}">
                      <a16:creationId xmlns:a16="http://schemas.microsoft.com/office/drawing/2014/main" id="{CA4D4A98-3B43-4A0C-9781-FB84E7BEAB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" name="Freeform 1490">
                  <a:extLst>
                    <a:ext uri="{FF2B5EF4-FFF2-40B4-BE49-F238E27FC236}">
                      <a16:creationId xmlns:a16="http://schemas.microsoft.com/office/drawing/2014/main" id="{52F3DF4F-70AB-4038-8C20-72B25AB707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" name="Freeform 1491">
                  <a:extLst>
                    <a:ext uri="{FF2B5EF4-FFF2-40B4-BE49-F238E27FC236}">
                      <a16:creationId xmlns:a16="http://schemas.microsoft.com/office/drawing/2014/main" id="{CBC421C7-5B1A-4F67-80F8-0D364C9D7F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" name="Freeform 1492">
                  <a:extLst>
                    <a:ext uri="{FF2B5EF4-FFF2-40B4-BE49-F238E27FC236}">
                      <a16:creationId xmlns:a16="http://schemas.microsoft.com/office/drawing/2014/main" id="{D06FECCE-E0C9-45BF-B997-76FA3BF41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" name="Freeform 1493">
                  <a:extLst>
                    <a:ext uri="{FF2B5EF4-FFF2-40B4-BE49-F238E27FC236}">
                      <a16:creationId xmlns:a16="http://schemas.microsoft.com/office/drawing/2014/main" id="{4A4F11B6-9761-451B-822E-DE8314807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" name="Freeform 1494">
                  <a:extLst>
                    <a:ext uri="{FF2B5EF4-FFF2-40B4-BE49-F238E27FC236}">
                      <a16:creationId xmlns:a16="http://schemas.microsoft.com/office/drawing/2014/main" id="{BF419834-F0F1-448D-BE9E-F804363C45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" name="Freeform 1495">
                  <a:extLst>
                    <a:ext uri="{FF2B5EF4-FFF2-40B4-BE49-F238E27FC236}">
                      <a16:creationId xmlns:a16="http://schemas.microsoft.com/office/drawing/2014/main" id="{E294F19F-DEEE-45C4-B445-0F64CE5D77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" name="Freeform 1496">
                  <a:extLst>
                    <a:ext uri="{FF2B5EF4-FFF2-40B4-BE49-F238E27FC236}">
                      <a16:creationId xmlns:a16="http://schemas.microsoft.com/office/drawing/2014/main" id="{B75F22F0-F6F3-44DD-9432-78AB5D331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" name="Freeform 1497">
                  <a:extLst>
                    <a:ext uri="{FF2B5EF4-FFF2-40B4-BE49-F238E27FC236}">
                      <a16:creationId xmlns:a16="http://schemas.microsoft.com/office/drawing/2014/main" id="{4960AAF9-3E17-4BD5-AB61-23D610DEE6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" name="Freeform 1498">
                  <a:extLst>
                    <a:ext uri="{FF2B5EF4-FFF2-40B4-BE49-F238E27FC236}">
                      <a16:creationId xmlns:a16="http://schemas.microsoft.com/office/drawing/2014/main" id="{6BD80CD7-E4C5-4C8F-BC1B-D1F0A4D0D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" name="Freeform 1499">
                  <a:extLst>
                    <a:ext uri="{FF2B5EF4-FFF2-40B4-BE49-F238E27FC236}">
                      <a16:creationId xmlns:a16="http://schemas.microsoft.com/office/drawing/2014/main" id="{19F6AD0A-E1C4-46BA-B174-EA7F5AFB7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" name="Freeform 1500">
                  <a:extLst>
                    <a:ext uri="{FF2B5EF4-FFF2-40B4-BE49-F238E27FC236}">
                      <a16:creationId xmlns:a16="http://schemas.microsoft.com/office/drawing/2014/main" id="{6DE4665E-A1B9-4969-9E2C-66EE1FFF2C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" name="Freeform 1501">
                  <a:extLst>
                    <a:ext uri="{FF2B5EF4-FFF2-40B4-BE49-F238E27FC236}">
                      <a16:creationId xmlns:a16="http://schemas.microsoft.com/office/drawing/2014/main" id="{72D862C9-A2EB-4722-83D2-29CC9597D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" name="Freeform 1502">
                  <a:extLst>
                    <a:ext uri="{FF2B5EF4-FFF2-40B4-BE49-F238E27FC236}">
                      <a16:creationId xmlns:a16="http://schemas.microsoft.com/office/drawing/2014/main" id="{662CBCC2-033D-4144-BEBA-DB3762BA5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" name="Freeform 1503">
                  <a:extLst>
                    <a:ext uri="{FF2B5EF4-FFF2-40B4-BE49-F238E27FC236}">
                      <a16:creationId xmlns:a16="http://schemas.microsoft.com/office/drawing/2014/main" id="{2F8343BA-999C-491A-AF82-F5528A494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" name="Freeform 1504">
                  <a:extLst>
                    <a:ext uri="{FF2B5EF4-FFF2-40B4-BE49-F238E27FC236}">
                      <a16:creationId xmlns:a16="http://schemas.microsoft.com/office/drawing/2014/main" id="{91E5BD72-7A7B-4BDF-890A-8766A6534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" name="Freeform 1505">
                  <a:extLst>
                    <a:ext uri="{FF2B5EF4-FFF2-40B4-BE49-F238E27FC236}">
                      <a16:creationId xmlns:a16="http://schemas.microsoft.com/office/drawing/2014/main" id="{24FD9D3C-3544-458B-9764-8C34E3E93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" name="Freeform 1506">
                  <a:extLst>
                    <a:ext uri="{FF2B5EF4-FFF2-40B4-BE49-F238E27FC236}">
                      <a16:creationId xmlns:a16="http://schemas.microsoft.com/office/drawing/2014/main" id="{07737244-86C0-4194-88FD-0FBB6BF7AE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" name="Freeform 1507">
                  <a:extLst>
                    <a:ext uri="{FF2B5EF4-FFF2-40B4-BE49-F238E27FC236}">
                      <a16:creationId xmlns:a16="http://schemas.microsoft.com/office/drawing/2014/main" id="{49D912BE-7812-4CC4-A710-211A7E2AC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" name="Freeform 1508">
                  <a:extLst>
                    <a:ext uri="{FF2B5EF4-FFF2-40B4-BE49-F238E27FC236}">
                      <a16:creationId xmlns:a16="http://schemas.microsoft.com/office/drawing/2014/main" id="{AFF6E7BD-299D-49E3-91C6-AEEC7D043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" name="Freeform 1509">
                  <a:extLst>
                    <a:ext uri="{FF2B5EF4-FFF2-40B4-BE49-F238E27FC236}">
                      <a16:creationId xmlns:a16="http://schemas.microsoft.com/office/drawing/2014/main" id="{8EBA9538-EC92-46C0-BD6F-02640EBAF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" name="Freeform 1510">
                  <a:extLst>
                    <a:ext uri="{FF2B5EF4-FFF2-40B4-BE49-F238E27FC236}">
                      <a16:creationId xmlns:a16="http://schemas.microsoft.com/office/drawing/2014/main" id="{0BB8859A-638C-424D-9EA7-A6507D514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" name="Freeform 1511">
                  <a:extLst>
                    <a:ext uri="{FF2B5EF4-FFF2-40B4-BE49-F238E27FC236}">
                      <a16:creationId xmlns:a16="http://schemas.microsoft.com/office/drawing/2014/main" id="{1A3885BB-7551-434D-8A0F-C2CFB5F6F8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" name="Freeform 1512">
                  <a:extLst>
                    <a:ext uri="{FF2B5EF4-FFF2-40B4-BE49-F238E27FC236}">
                      <a16:creationId xmlns:a16="http://schemas.microsoft.com/office/drawing/2014/main" id="{66C8D7F2-216C-4D17-9C22-7AD19B7A33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" name="Freeform 1513">
                  <a:extLst>
                    <a:ext uri="{FF2B5EF4-FFF2-40B4-BE49-F238E27FC236}">
                      <a16:creationId xmlns:a16="http://schemas.microsoft.com/office/drawing/2014/main" id="{61579BE4-4C82-4853-B334-030963221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" name="Freeform 1514">
                  <a:extLst>
                    <a:ext uri="{FF2B5EF4-FFF2-40B4-BE49-F238E27FC236}">
                      <a16:creationId xmlns:a16="http://schemas.microsoft.com/office/drawing/2014/main" id="{F10F6D47-55CC-40ED-8796-B5B27AFF10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" name="Freeform 1515">
                  <a:extLst>
                    <a:ext uri="{FF2B5EF4-FFF2-40B4-BE49-F238E27FC236}">
                      <a16:creationId xmlns:a16="http://schemas.microsoft.com/office/drawing/2014/main" id="{4894E1DB-6612-4E90-A086-06ADF3335D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" name="Freeform 1516">
                  <a:extLst>
                    <a:ext uri="{FF2B5EF4-FFF2-40B4-BE49-F238E27FC236}">
                      <a16:creationId xmlns:a16="http://schemas.microsoft.com/office/drawing/2014/main" id="{6091DC4C-A28C-45FA-BB8E-B651C723B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" name="Freeform 1517">
                  <a:extLst>
                    <a:ext uri="{FF2B5EF4-FFF2-40B4-BE49-F238E27FC236}">
                      <a16:creationId xmlns:a16="http://schemas.microsoft.com/office/drawing/2014/main" id="{A26F6985-88AF-4515-B9AB-13B921F557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" name="Freeform 1518">
                  <a:extLst>
                    <a:ext uri="{FF2B5EF4-FFF2-40B4-BE49-F238E27FC236}">
                      <a16:creationId xmlns:a16="http://schemas.microsoft.com/office/drawing/2014/main" id="{8EEE70CC-F907-4FA1-8B84-43ABE584DC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" name="Freeform 1519">
                  <a:extLst>
                    <a:ext uri="{FF2B5EF4-FFF2-40B4-BE49-F238E27FC236}">
                      <a16:creationId xmlns:a16="http://schemas.microsoft.com/office/drawing/2014/main" id="{9280B591-91F9-44CE-AD67-102DB3BCC8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" name="Freeform 1520">
                  <a:extLst>
                    <a:ext uri="{FF2B5EF4-FFF2-40B4-BE49-F238E27FC236}">
                      <a16:creationId xmlns:a16="http://schemas.microsoft.com/office/drawing/2014/main" id="{16541386-0ACD-403F-B012-B34A97D29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" name="Freeform 1521">
                  <a:extLst>
                    <a:ext uri="{FF2B5EF4-FFF2-40B4-BE49-F238E27FC236}">
                      <a16:creationId xmlns:a16="http://schemas.microsoft.com/office/drawing/2014/main" id="{6F1454B5-3749-4F01-A578-D9C63DB85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" name="Freeform 1522">
                  <a:extLst>
                    <a:ext uri="{FF2B5EF4-FFF2-40B4-BE49-F238E27FC236}">
                      <a16:creationId xmlns:a16="http://schemas.microsoft.com/office/drawing/2014/main" id="{3120AFB8-BBC2-4ABB-9EDD-4D34330405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" name="Rectangle 1523">
                  <a:extLst>
                    <a:ext uri="{FF2B5EF4-FFF2-40B4-BE49-F238E27FC236}">
                      <a16:creationId xmlns:a16="http://schemas.microsoft.com/office/drawing/2014/main" id="{4E782E8F-B14A-438D-8C97-5FA7F586F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" name="Rectangle 1524">
                  <a:extLst>
                    <a:ext uri="{FF2B5EF4-FFF2-40B4-BE49-F238E27FC236}">
                      <a16:creationId xmlns:a16="http://schemas.microsoft.com/office/drawing/2014/main" id="{90433213-E01F-47AC-A7FE-BCBF04595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" name="Freeform 1525">
                  <a:extLst>
                    <a:ext uri="{FF2B5EF4-FFF2-40B4-BE49-F238E27FC236}">
                      <a16:creationId xmlns:a16="http://schemas.microsoft.com/office/drawing/2014/main" id="{3C7C3A8E-BC57-4918-88FC-0043D745D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" name="Freeform 1526">
                  <a:extLst>
                    <a:ext uri="{FF2B5EF4-FFF2-40B4-BE49-F238E27FC236}">
                      <a16:creationId xmlns:a16="http://schemas.microsoft.com/office/drawing/2014/main" id="{183F3C56-2748-4E89-9B7D-7942141C3F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" name="Rectangle 1527">
                  <a:extLst>
                    <a:ext uri="{FF2B5EF4-FFF2-40B4-BE49-F238E27FC236}">
                      <a16:creationId xmlns:a16="http://schemas.microsoft.com/office/drawing/2014/main" id="{2B56B9F9-2EC5-4EE3-B66D-387E4436BD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" name="Rectangle 1528">
                  <a:extLst>
                    <a:ext uri="{FF2B5EF4-FFF2-40B4-BE49-F238E27FC236}">
                      <a16:creationId xmlns:a16="http://schemas.microsoft.com/office/drawing/2014/main" id="{D0BC489D-FD89-496F-A448-A6D88A891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" name="Freeform 1529">
                  <a:extLst>
                    <a:ext uri="{FF2B5EF4-FFF2-40B4-BE49-F238E27FC236}">
                      <a16:creationId xmlns:a16="http://schemas.microsoft.com/office/drawing/2014/main" id="{C813E5C0-CBB7-4047-81DA-42C29A94C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" name="Freeform 1530">
                  <a:extLst>
                    <a:ext uri="{FF2B5EF4-FFF2-40B4-BE49-F238E27FC236}">
                      <a16:creationId xmlns:a16="http://schemas.microsoft.com/office/drawing/2014/main" id="{F6095E75-A1C0-4106-ACC4-A965CFD70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" name="Freeform 1531">
                  <a:extLst>
                    <a:ext uri="{FF2B5EF4-FFF2-40B4-BE49-F238E27FC236}">
                      <a16:creationId xmlns:a16="http://schemas.microsoft.com/office/drawing/2014/main" id="{0E19AF17-92BC-4BA7-AE23-7A6C02ED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" name="Freeform 1532">
                  <a:extLst>
                    <a:ext uri="{FF2B5EF4-FFF2-40B4-BE49-F238E27FC236}">
                      <a16:creationId xmlns:a16="http://schemas.microsoft.com/office/drawing/2014/main" id="{FF10EBEE-C5A6-4FB2-BCF5-C736C8295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" name="Freeform 1533">
                  <a:extLst>
                    <a:ext uri="{FF2B5EF4-FFF2-40B4-BE49-F238E27FC236}">
                      <a16:creationId xmlns:a16="http://schemas.microsoft.com/office/drawing/2014/main" id="{C0F62BE8-6BAD-4C2A-98A5-D07144CD5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" name="Freeform 1534">
                  <a:extLst>
                    <a:ext uri="{FF2B5EF4-FFF2-40B4-BE49-F238E27FC236}">
                      <a16:creationId xmlns:a16="http://schemas.microsoft.com/office/drawing/2014/main" id="{39973D5B-5B1B-454C-B1D3-C7ADD71965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" name="Freeform 1535">
                  <a:extLst>
                    <a:ext uri="{FF2B5EF4-FFF2-40B4-BE49-F238E27FC236}">
                      <a16:creationId xmlns:a16="http://schemas.microsoft.com/office/drawing/2014/main" id="{EDFD4688-191A-4CB6-8128-F2273150B0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" name="Freeform 1536">
                  <a:extLst>
                    <a:ext uri="{FF2B5EF4-FFF2-40B4-BE49-F238E27FC236}">
                      <a16:creationId xmlns:a16="http://schemas.microsoft.com/office/drawing/2014/main" id="{94825615-5D1E-4FE9-AE0F-0255D1CD98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" name="Freeform 1537">
                  <a:extLst>
                    <a:ext uri="{FF2B5EF4-FFF2-40B4-BE49-F238E27FC236}">
                      <a16:creationId xmlns:a16="http://schemas.microsoft.com/office/drawing/2014/main" id="{42A8DFDA-3F63-4C31-8861-1846F7ACF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" name="Freeform 1538">
                  <a:extLst>
                    <a:ext uri="{FF2B5EF4-FFF2-40B4-BE49-F238E27FC236}">
                      <a16:creationId xmlns:a16="http://schemas.microsoft.com/office/drawing/2014/main" id="{F41DB6B5-B439-403D-86A5-30F066665E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" name="Rectangle 1539">
                  <a:extLst>
                    <a:ext uri="{FF2B5EF4-FFF2-40B4-BE49-F238E27FC236}">
                      <a16:creationId xmlns:a16="http://schemas.microsoft.com/office/drawing/2014/main" id="{2F5FCFBE-FF69-448A-9A07-3CA96D2C71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" name="Rectangle 1540">
                  <a:extLst>
                    <a:ext uri="{FF2B5EF4-FFF2-40B4-BE49-F238E27FC236}">
                      <a16:creationId xmlns:a16="http://schemas.microsoft.com/office/drawing/2014/main" id="{E364260F-9BE9-4EB2-B461-A9373BA733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" name="Freeform 1541">
                  <a:extLst>
                    <a:ext uri="{FF2B5EF4-FFF2-40B4-BE49-F238E27FC236}">
                      <a16:creationId xmlns:a16="http://schemas.microsoft.com/office/drawing/2014/main" id="{310AE942-4160-4A37-9999-0D610B187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" name="Freeform 1542">
                  <a:extLst>
                    <a:ext uri="{FF2B5EF4-FFF2-40B4-BE49-F238E27FC236}">
                      <a16:creationId xmlns:a16="http://schemas.microsoft.com/office/drawing/2014/main" id="{0E1CA74D-2DD0-4497-979F-022656B152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" name="Rectangle 1543">
                  <a:extLst>
                    <a:ext uri="{FF2B5EF4-FFF2-40B4-BE49-F238E27FC236}">
                      <a16:creationId xmlns:a16="http://schemas.microsoft.com/office/drawing/2014/main" id="{CBEA6E4C-B7B1-4ABE-A334-FD95CD7FAB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" name="Rectangle 1544">
                  <a:extLst>
                    <a:ext uri="{FF2B5EF4-FFF2-40B4-BE49-F238E27FC236}">
                      <a16:creationId xmlns:a16="http://schemas.microsoft.com/office/drawing/2014/main" id="{BDAD9A97-57E2-4B8C-95BD-C747D421A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" name="Freeform 1545">
                  <a:extLst>
                    <a:ext uri="{FF2B5EF4-FFF2-40B4-BE49-F238E27FC236}">
                      <a16:creationId xmlns:a16="http://schemas.microsoft.com/office/drawing/2014/main" id="{977E4E44-BB25-4623-B40E-CF4B7299D3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" name="Freeform 1546">
                  <a:extLst>
                    <a:ext uri="{FF2B5EF4-FFF2-40B4-BE49-F238E27FC236}">
                      <a16:creationId xmlns:a16="http://schemas.microsoft.com/office/drawing/2014/main" id="{573C6A7B-5191-4E18-8BD7-3887B0934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" name="Freeform 1547">
                  <a:extLst>
                    <a:ext uri="{FF2B5EF4-FFF2-40B4-BE49-F238E27FC236}">
                      <a16:creationId xmlns:a16="http://schemas.microsoft.com/office/drawing/2014/main" id="{5FB931DB-D3B8-4A9D-8E20-DE60938C42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" name="Freeform 1548">
                  <a:extLst>
                    <a:ext uri="{FF2B5EF4-FFF2-40B4-BE49-F238E27FC236}">
                      <a16:creationId xmlns:a16="http://schemas.microsoft.com/office/drawing/2014/main" id="{8FA8C715-0278-422E-AB53-A958A65D61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" name="Freeform 1549">
                  <a:extLst>
                    <a:ext uri="{FF2B5EF4-FFF2-40B4-BE49-F238E27FC236}">
                      <a16:creationId xmlns:a16="http://schemas.microsoft.com/office/drawing/2014/main" id="{70E49CD2-D620-48D8-B5FC-676A5B8E5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" name="Freeform 1550">
                  <a:extLst>
                    <a:ext uri="{FF2B5EF4-FFF2-40B4-BE49-F238E27FC236}">
                      <a16:creationId xmlns:a16="http://schemas.microsoft.com/office/drawing/2014/main" id="{36EB5BC8-6DBA-45AB-9D9A-CEE20FFE6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" name="Freeform 1551">
                  <a:extLst>
                    <a:ext uri="{FF2B5EF4-FFF2-40B4-BE49-F238E27FC236}">
                      <a16:creationId xmlns:a16="http://schemas.microsoft.com/office/drawing/2014/main" id="{18B9A8C1-240A-44D0-B479-F623CEC80A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" name="Freeform 1552">
                  <a:extLst>
                    <a:ext uri="{FF2B5EF4-FFF2-40B4-BE49-F238E27FC236}">
                      <a16:creationId xmlns:a16="http://schemas.microsoft.com/office/drawing/2014/main" id="{E977C704-9AF0-496B-96F7-49968F1CB5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" name="Freeform 1553">
                  <a:extLst>
                    <a:ext uri="{FF2B5EF4-FFF2-40B4-BE49-F238E27FC236}">
                      <a16:creationId xmlns:a16="http://schemas.microsoft.com/office/drawing/2014/main" id="{5FF1F2A4-53EA-47E4-B759-B8E7E3AC7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" name="Freeform 1554">
                  <a:extLst>
                    <a:ext uri="{FF2B5EF4-FFF2-40B4-BE49-F238E27FC236}">
                      <a16:creationId xmlns:a16="http://schemas.microsoft.com/office/drawing/2014/main" id="{965BD514-E3F7-45D7-9F13-3F504A1AA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" name="Freeform 1555">
                  <a:extLst>
                    <a:ext uri="{FF2B5EF4-FFF2-40B4-BE49-F238E27FC236}">
                      <a16:creationId xmlns:a16="http://schemas.microsoft.com/office/drawing/2014/main" id="{45780042-6517-4F65-9017-11A9E3A7A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" name="Freeform 1556">
                  <a:extLst>
                    <a:ext uri="{FF2B5EF4-FFF2-40B4-BE49-F238E27FC236}">
                      <a16:creationId xmlns:a16="http://schemas.microsoft.com/office/drawing/2014/main" id="{3584CE69-2CDC-41F5-984A-966F4173D7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" name="Freeform 1557">
                  <a:extLst>
                    <a:ext uri="{FF2B5EF4-FFF2-40B4-BE49-F238E27FC236}">
                      <a16:creationId xmlns:a16="http://schemas.microsoft.com/office/drawing/2014/main" id="{52A41E9B-2F23-4A0F-992D-17C6E4DD8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" name="Freeform 1558">
                  <a:extLst>
                    <a:ext uri="{FF2B5EF4-FFF2-40B4-BE49-F238E27FC236}">
                      <a16:creationId xmlns:a16="http://schemas.microsoft.com/office/drawing/2014/main" id="{D2E7A1CE-3A23-4B4D-92D0-91E0D4F73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" name="Freeform 1559">
                  <a:extLst>
                    <a:ext uri="{FF2B5EF4-FFF2-40B4-BE49-F238E27FC236}">
                      <a16:creationId xmlns:a16="http://schemas.microsoft.com/office/drawing/2014/main" id="{C42F98AF-C99E-4239-B3E4-68129C0195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" name="Freeform 1560">
                  <a:extLst>
                    <a:ext uri="{FF2B5EF4-FFF2-40B4-BE49-F238E27FC236}">
                      <a16:creationId xmlns:a16="http://schemas.microsoft.com/office/drawing/2014/main" id="{61568740-331E-4B23-96B1-391A18F061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" name="Freeform 1561">
                  <a:extLst>
                    <a:ext uri="{FF2B5EF4-FFF2-40B4-BE49-F238E27FC236}">
                      <a16:creationId xmlns:a16="http://schemas.microsoft.com/office/drawing/2014/main" id="{868BC73D-6F75-4951-B7C1-CE8D9A63E5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" name="Freeform 1562">
                  <a:extLst>
                    <a:ext uri="{FF2B5EF4-FFF2-40B4-BE49-F238E27FC236}">
                      <a16:creationId xmlns:a16="http://schemas.microsoft.com/office/drawing/2014/main" id="{577A55AC-303B-48A4-AAF7-44491F2FF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" name="Freeform 1563">
                  <a:extLst>
                    <a:ext uri="{FF2B5EF4-FFF2-40B4-BE49-F238E27FC236}">
                      <a16:creationId xmlns:a16="http://schemas.microsoft.com/office/drawing/2014/main" id="{599215CA-66EA-435E-84CA-3BF06AEB8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" name="Freeform 1564">
                  <a:extLst>
                    <a:ext uri="{FF2B5EF4-FFF2-40B4-BE49-F238E27FC236}">
                      <a16:creationId xmlns:a16="http://schemas.microsoft.com/office/drawing/2014/main" id="{72EEDCD7-1A58-4B73-8F20-1F2C2B1F3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" name="Freeform 1565">
                  <a:extLst>
                    <a:ext uri="{FF2B5EF4-FFF2-40B4-BE49-F238E27FC236}">
                      <a16:creationId xmlns:a16="http://schemas.microsoft.com/office/drawing/2014/main" id="{D227638B-F63B-442B-AFB3-AE6D79923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" name="Freeform 1566">
                  <a:extLst>
                    <a:ext uri="{FF2B5EF4-FFF2-40B4-BE49-F238E27FC236}">
                      <a16:creationId xmlns:a16="http://schemas.microsoft.com/office/drawing/2014/main" id="{77FEDEBA-0306-4D54-8299-EF189CDFF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" name="Freeform 1567">
                  <a:extLst>
                    <a:ext uri="{FF2B5EF4-FFF2-40B4-BE49-F238E27FC236}">
                      <a16:creationId xmlns:a16="http://schemas.microsoft.com/office/drawing/2014/main" id="{53A04A18-E61D-4D94-AC09-EB11B7938B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" name="Freeform 1568">
                  <a:extLst>
                    <a:ext uri="{FF2B5EF4-FFF2-40B4-BE49-F238E27FC236}">
                      <a16:creationId xmlns:a16="http://schemas.microsoft.com/office/drawing/2014/main" id="{379250F3-D01B-4241-8ACE-139870DD7C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" name="Freeform 1569">
                  <a:extLst>
                    <a:ext uri="{FF2B5EF4-FFF2-40B4-BE49-F238E27FC236}">
                      <a16:creationId xmlns:a16="http://schemas.microsoft.com/office/drawing/2014/main" id="{9658C5F0-7450-42E9-A6C7-720AAA97B0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" name="Freeform 1570">
                  <a:extLst>
                    <a:ext uri="{FF2B5EF4-FFF2-40B4-BE49-F238E27FC236}">
                      <a16:creationId xmlns:a16="http://schemas.microsoft.com/office/drawing/2014/main" id="{B198BD2B-9582-444B-9778-7AEE85269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" name="Freeform 1571">
                  <a:extLst>
                    <a:ext uri="{FF2B5EF4-FFF2-40B4-BE49-F238E27FC236}">
                      <a16:creationId xmlns:a16="http://schemas.microsoft.com/office/drawing/2014/main" id="{41C09170-C6DA-4EFC-A7F7-A76F88ED0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" name="Freeform 1572">
                  <a:extLst>
                    <a:ext uri="{FF2B5EF4-FFF2-40B4-BE49-F238E27FC236}">
                      <a16:creationId xmlns:a16="http://schemas.microsoft.com/office/drawing/2014/main" id="{FCF17758-CDC1-4280-82A1-E69E5180D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" name="Freeform 1573">
                  <a:extLst>
                    <a:ext uri="{FF2B5EF4-FFF2-40B4-BE49-F238E27FC236}">
                      <a16:creationId xmlns:a16="http://schemas.microsoft.com/office/drawing/2014/main" id="{7B1C9BEE-C199-48B4-A418-883123CBD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" name="Freeform 1574">
                  <a:extLst>
                    <a:ext uri="{FF2B5EF4-FFF2-40B4-BE49-F238E27FC236}">
                      <a16:creationId xmlns:a16="http://schemas.microsoft.com/office/drawing/2014/main" id="{024B8885-FD28-4582-8FB9-3BD1061FB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" name="Freeform 1575">
                  <a:extLst>
                    <a:ext uri="{FF2B5EF4-FFF2-40B4-BE49-F238E27FC236}">
                      <a16:creationId xmlns:a16="http://schemas.microsoft.com/office/drawing/2014/main" id="{13E58A4D-6F93-4C3F-8C07-2D72D03B31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" name="Freeform 1576">
                  <a:extLst>
                    <a:ext uri="{FF2B5EF4-FFF2-40B4-BE49-F238E27FC236}">
                      <a16:creationId xmlns:a16="http://schemas.microsoft.com/office/drawing/2014/main" id="{A147A111-7F5E-4114-AA15-4F4DBBFB8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" name="Freeform 1577">
                  <a:extLst>
                    <a:ext uri="{FF2B5EF4-FFF2-40B4-BE49-F238E27FC236}">
                      <a16:creationId xmlns:a16="http://schemas.microsoft.com/office/drawing/2014/main" id="{3838992F-2BE6-41F3-BA73-B7FE33CE0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" name="Freeform 1578">
                  <a:extLst>
                    <a:ext uri="{FF2B5EF4-FFF2-40B4-BE49-F238E27FC236}">
                      <a16:creationId xmlns:a16="http://schemas.microsoft.com/office/drawing/2014/main" id="{741A72A3-A253-49BA-A5E4-3B9F630773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" name="Freeform 1579">
                  <a:extLst>
                    <a:ext uri="{FF2B5EF4-FFF2-40B4-BE49-F238E27FC236}">
                      <a16:creationId xmlns:a16="http://schemas.microsoft.com/office/drawing/2014/main" id="{E3A928A4-43AD-4B39-B13C-925B3F0C30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" name="Freeform 1580">
                  <a:extLst>
                    <a:ext uri="{FF2B5EF4-FFF2-40B4-BE49-F238E27FC236}">
                      <a16:creationId xmlns:a16="http://schemas.microsoft.com/office/drawing/2014/main" id="{2FD2C963-8A6B-4CBB-83AC-5249D7AA0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" name="Freeform 1581">
                  <a:extLst>
                    <a:ext uri="{FF2B5EF4-FFF2-40B4-BE49-F238E27FC236}">
                      <a16:creationId xmlns:a16="http://schemas.microsoft.com/office/drawing/2014/main" id="{DE88F3B5-596C-489D-9382-FDADCB2722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" name="Freeform 1582">
                  <a:extLst>
                    <a:ext uri="{FF2B5EF4-FFF2-40B4-BE49-F238E27FC236}">
                      <a16:creationId xmlns:a16="http://schemas.microsoft.com/office/drawing/2014/main" id="{3B1C41A5-8284-4D45-90D7-DC71CEA80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" name="Freeform 1583">
                  <a:extLst>
                    <a:ext uri="{FF2B5EF4-FFF2-40B4-BE49-F238E27FC236}">
                      <a16:creationId xmlns:a16="http://schemas.microsoft.com/office/drawing/2014/main" id="{1196A4DF-C4D6-4D10-BF52-520C34F13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" name="Freeform 1584">
                  <a:extLst>
                    <a:ext uri="{FF2B5EF4-FFF2-40B4-BE49-F238E27FC236}">
                      <a16:creationId xmlns:a16="http://schemas.microsoft.com/office/drawing/2014/main" id="{2C470C73-B7EF-47D9-81A3-384E19C32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" name="Freeform 1585">
                  <a:extLst>
                    <a:ext uri="{FF2B5EF4-FFF2-40B4-BE49-F238E27FC236}">
                      <a16:creationId xmlns:a16="http://schemas.microsoft.com/office/drawing/2014/main" id="{93CB245D-75CC-4F8C-9004-B64402BA0D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" name="Freeform 1586">
                  <a:extLst>
                    <a:ext uri="{FF2B5EF4-FFF2-40B4-BE49-F238E27FC236}">
                      <a16:creationId xmlns:a16="http://schemas.microsoft.com/office/drawing/2014/main" id="{0CF553C5-2531-4364-A51A-EFD485FC5C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" name="Freeform 1587">
                  <a:extLst>
                    <a:ext uri="{FF2B5EF4-FFF2-40B4-BE49-F238E27FC236}">
                      <a16:creationId xmlns:a16="http://schemas.microsoft.com/office/drawing/2014/main" id="{E8EF7B48-4976-42FD-910B-C3E5ED342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" name="Freeform 1588">
                  <a:extLst>
                    <a:ext uri="{FF2B5EF4-FFF2-40B4-BE49-F238E27FC236}">
                      <a16:creationId xmlns:a16="http://schemas.microsoft.com/office/drawing/2014/main" id="{14B938C5-56E1-4DDE-9E9F-A4FCEAC1C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" name="Freeform 1589">
                  <a:extLst>
                    <a:ext uri="{FF2B5EF4-FFF2-40B4-BE49-F238E27FC236}">
                      <a16:creationId xmlns:a16="http://schemas.microsoft.com/office/drawing/2014/main" id="{9A210A5B-82B1-490B-9983-9F6E01A18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" name="Freeform 1590">
                  <a:extLst>
                    <a:ext uri="{FF2B5EF4-FFF2-40B4-BE49-F238E27FC236}">
                      <a16:creationId xmlns:a16="http://schemas.microsoft.com/office/drawing/2014/main" id="{A51E1E02-8D3C-42AE-AEFA-C0DF6FC483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" name="Freeform 1591">
                  <a:extLst>
                    <a:ext uri="{FF2B5EF4-FFF2-40B4-BE49-F238E27FC236}">
                      <a16:creationId xmlns:a16="http://schemas.microsoft.com/office/drawing/2014/main" id="{ED8C39DD-2DEB-4EF4-B035-775D52F3DA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" name="Freeform 1592">
                  <a:extLst>
                    <a:ext uri="{FF2B5EF4-FFF2-40B4-BE49-F238E27FC236}">
                      <a16:creationId xmlns:a16="http://schemas.microsoft.com/office/drawing/2014/main" id="{2600E009-B329-4BF1-B9DA-A97F57A594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" name="Freeform 1593">
                  <a:extLst>
                    <a:ext uri="{FF2B5EF4-FFF2-40B4-BE49-F238E27FC236}">
                      <a16:creationId xmlns:a16="http://schemas.microsoft.com/office/drawing/2014/main" id="{C22AB846-2271-4E4A-B54D-C70467A046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" name="Freeform 1594">
                  <a:extLst>
                    <a:ext uri="{FF2B5EF4-FFF2-40B4-BE49-F238E27FC236}">
                      <a16:creationId xmlns:a16="http://schemas.microsoft.com/office/drawing/2014/main" id="{21E4FA42-13AD-409B-884F-61EAB0EF4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" name="Freeform 1595">
                  <a:extLst>
                    <a:ext uri="{FF2B5EF4-FFF2-40B4-BE49-F238E27FC236}">
                      <a16:creationId xmlns:a16="http://schemas.microsoft.com/office/drawing/2014/main" id="{EC202F17-55D4-4381-8177-FF3A9B7C13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" name="Freeform 1596">
                  <a:extLst>
                    <a:ext uri="{FF2B5EF4-FFF2-40B4-BE49-F238E27FC236}">
                      <a16:creationId xmlns:a16="http://schemas.microsoft.com/office/drawing/2014/main" id="{8476DE89-ADD9-487A-BE9D-3B8B84E536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" name="Freeform 1597">
                  <a:extLst>
                    <a:ext uri="{FF2B5EF4-FFF2-40B4-BE49-F238E27FC236}">
                      <a16:creationId xmlns:a16="http://schemas.microsoft.com/office/drawing/2014/main" id="{29A857E8-64C2-4A8C-8694-9742A272CB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" name="Freeform 1598">
                  <a:extLst>
                    <a:ext uri="{FF2B5EF4-FFF2-40B4-BE49-F238E27FC236}">
                      <a16:creationId xmlns:a16="http://schemas.microsoft.com/office/drawing/2014/main" id="{C6A4D781-BAC5-4740-AEE6-7D928AB57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" name="Freeform 1599">
                  <a:extLst>
                    <a:ext uri="{FF2B5EF4-FFF2-40B4-BE49-F238E27FC236}">
                      <a16:creationId xmlns:a16="http://schemas.microsoft.com/office/drawing/2014/main" id="{164048EF-0DAF-4F6A-965F-AC07ECB28F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" name="Freeform 1600">
                  <a:extLst>
                    <a:ext uri="{FF2B5EF4-FFF2-40B4-BE49-F238E27FC236}">
                      <a16:creationId xmlns:a16="http://schemas.microsoft.com/office/drawing/2014/main" id="{615C94AE-6927-4FC1-8D2B-D9E4FE8B0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" name="Freeform 1601">
                  <a:extLst>
                    <a:ext uri="{FF2B5EF4-FFF2-40B4-BE49-F238E27FC236}">
                      <a16:creationId xmlns:a16="http://schemas.microsoft.com/office/drawing/2014/main" id="{5E683809-FE55-46DA-BF52-92D5A81B6A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" name="Freeform 1602">
                  <a:extLst>
                    <a:ext uri="{FF2B5EF4-FFF2-40B4-BE49-F238E27FC236}">
                      <a16:creationId xmlns:a16="http://schemas.microsoft.com/office/drawing/2014/main" id="{2B684297-B14C-48FD-9F60-27A1F0D69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" name="Freeform 1603">
                  <a:extLst>
                    <a:ext uri="{FF2B5EF4-FFF2-40B4-BE49-F238E27FC236}">
                      <a16:creationId xmlns:a16="http://schemas.microsoft.com/office/drawing/2014/main" id="{06AC3F37-4A4F-4111-9C84-C760A655F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" name="Freeform 1604">
                  <a:extLst>
                    <a:ext uri="{FF2B5EF4-FFF2-40B4-BE49-F238E27FC236}">
                      <a16:creationId xmlns:a16="http://schemas.microsoft.com/office/drawing/2014/main" id="{EC2EA399-BF7F-4C8E-84EB-50E2F3161B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" name="Freeform 1605">
                  <a:extLst>
                    <a:ext uri="{FF2B5EF4-FFF2-40B4-BE49-F238E27FC236}">
                      <a16:creationId xmlns:a16="http://schemas.microsoft.com/office/drawing/2014/main" id="{9775A473-BF7F-4705-9194-4902146D2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" name="Freeform 1606">
                  <a:extLst>
                    <a:ext uri="{FF2B5EF4-FFF2-40B4-BE49-F238E27FC236}">
                      <a16:creationId xmlns:a16="http://schemas.microsoft.com/office/drawing/2014/main" id="{EA50D7BC-52FC-4CDF-A6CD-8FD7E4BB65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" name="Freeform 1607">
                  <a:extLst>
                    <a:ext uri="{FF2B5EF4-FFF2-40B4-BE49-F238E27FC236}">
                      <a16:creationId xmlns:a16="http://schemas.microsoft.com/office/drawing/2014/main" id="{0B1136B2-9B91-4578-8E41-017DB91EA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" name="Freeform 1608">
                  <a:extLst>
                    <a:ext uri="{FF2B5EF4-FFF2-40B4-BE49-F238E27FC236}">
                      <a16:creationId xmlns:a16="http://schemas.microsoft.com/office/drawing/2014/main" id="{13F2A9EF-C92F-4BE6-8F99-4C5D5078FA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" name="Freeform 1609">
                  <a:extLst>
                    <a:ext uri="{FF2B5EF4-FFF2-40B4-BE49-F238E27FC236}">
                      <a16:creationId xmlns:a16="http://schemas.microsoft.com/office/drawing/2014/main" id="{4CEC9715-31AC-4773-9D4A-97330A3D0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" name="Freeform 1610">
                  <a:extLst>
                    <a:ext uri="{FF2B5EF4-FFF2-40B4-BE49-F238E27FC236}">
                      <a16:creationId xmlns:a16="http://schemas.microsoft.com/office/drawing/2014/main" id="{AC9FDDCB-9C0A-42B4-8BC6-6424ED61C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" name="Rectangle 1611">
                  <a:extLst>
                    <a:ext uri="{FF2B5EF4-FFF2-40B4-BE49-F238E27FC236}">
                      <a16:creationId xmlns:a16="http://schemas.microsoft.com/office/drawing/2014/main" id="{45694EF1-FEDA-4581-AFCF-B25133912C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" name="Rectangle 1612">
                  <a:extLst>
                    <a:ext uri="{FF2B5EF4-FFF2-40B4-BE49-F238E27FC236}">
                      <a16:creationId xmlns:a16="http://schemas.microsoft.com/office/drawing/2014/main" id="{809ACDF1-4CAB-49FA-BC4A-C948E7BE5E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" name="Freeform 1613">
                  <a:extLst>
                    <a:ext uri="{FF2B5EF4-FFF2-40B4-BE49-F238E27FC236}">
                      <a16:creationId xmlns:a16="http://schemas.microsoft.com/office/drawing/2014/main" id="{DA34EFC7-35F9-45FA-85F1-19544BF5D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" name="Freeform 1614">
                  <a:extLst>
                    <a:ext uri="{FF2B5EF4-FFF2-40B4-BE49-F238E27FC236}">
                      <a16:creationId xmlns:a16="http://schemas.microsoft.com/office/drawing/2014/main" id="{601F6B54-20C5-4F14-9524-6264603C7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" name="Rectangle 1615">
                  <a:extLst>
                    <a:ext uri="{FF2B5EF4-FFF2-40B4-BE49-F238E27FC236}">
                      <a16:creationId xmlns:a16="http://schemas.microsoft.com/office/drawing/2014/main" id="{4E57EF44-CE7A-47CD-91E8-859819DC92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" name="Rectangle 1616">
                  <a:extLst>
                    <a:ext uri="{FF2B5EF4-FFF2-40B4-BE49-F238E27FC236}">
                      <a16:creationId xmlns:a16="http://schemas.microsoft.com/office/drawing/2014/main" id="{CF518454-FEAB-44FC-8CCB-FE4E7EE835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" name="Freeform 1617">
                  <a:extLst>
                    <a:ext uri="{FF2B5EF4-FFF2-40B4-BE49-F238E27FC236}">
                      <a16:creationId xmlns:a16="http://schemas.microsoft.com/office/drawing/2014/main" id="{DF6A4757-3C44-40DA-BA7A-79DE4B4263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" name="Freeform 1618">
                  <a:extLst>
                    <a:ext uri="{FF2B5EF4-FFF2-40B4-BE49-F238E27FC236}">
                      <a16:creationId xmlns:a16="http://schemas.microsoft.com/office/drawing/2014/main" id="{688F609E-2CD2-45E6-B759-F1F060716E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" name="Freeform 1619">
                  <a:extLst>
                    <a:ext uri="{FF2B5EF4-FFF2-40B4-BE49-F238E27FC236}">
                      <a16:creationId xmlns:a16="http://schemas.microsoft.com/office/drawing/2014/main" id="{AE17D809-7F6B-40F0-B515-E56CD65F54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" name="Freeform 1620">
                  <a:extLst>
                    <a:ext uri="{FF2B5EF4-FFF2-40B4-BE49-F238E27FC236}">
                      <a16:creationId xmlns:a16="http://schemas.microsoft.com/office/drawing/2014/main" id="{2DE16A1C-6407-49A3-8CDF-DE8E141521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" name="Freeform 1621">
                  <a:extLst>
                    <a:ext uri="{FF2B5EF4-FFF2-40B4-BE49-F238E27FC236}">
                      <a16:creationId xmlns:a16="http://schemas.microsoft.com/office/drawing/2014/main" id="{058C1033-1CA1-4404-87B6-00166CA45B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" name="Freeform 1622">
                  <a:extLst>
                    <a:ext uri="{FF2B5EF4-FFF2-40B4-BE49-F238E27FC236}">
                      <a16:creationId xmlns:a16="http://schemas.microsoft.com/office/drawing/2014/main" id="{1D396DFF-318D-4DD5-AD5D-5013912C14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" name="Freeform 1623">
                  <a:extLst>
                    <a:ext uri="{FF2B5EF4-FFF2-40B4-BE49-F238E27FC236}">
                      <a16:creationId xmlns:a16="http://schemas.microsoft.com/office/drawing/2014/main" id="{324464BF-F517-4A4F-B45D-404FDED6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" name="Freeform 1624">
                  <a:extLst>
                    <a:ext uri="{FF2B5EF4-FFF2-40B4-BE49-F238E27FC236}">
                      <a16:creationId xmlns:a16="http://schemas.microsoft.com/office/drawing/2014/main" id="{86E16E5D-A474-4598-A700-F519C69B7F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" name="Freeform 1625">
                  <a:extLst>
                    <a:ext uri="{FF2B5EF4-FFF2-40B4-BE49-F238E27FC236}">
                      <a16:creationId xmlns:a16="http://schemas.microsoft.com/office/drawing/2014/main" id="{A2DC99D3-8150-4E2C-98C0-D5CD737FE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" name="Freeform 1626">
                  <a:extLst>
                    <a:ext uri="{FF2B5EF4-FFF2-40B4-BE49-F238E27FC236}">
                      <a16:creationId xmlns:a16="http://schemas.microsoft.com/office/drawing/2014/main" id="{0B2B3741-64C1-4DF7-BB13-2014D54A3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" name="Freeform 1627">
                  <a:extLst>
                    <a:ext uri="{FF2B5EF4-FFF2-40B4-BE49-F238E27FC236}">
                      <a16:creationId xmlns:a16="http://schemas.microsoft.com/office/drawing/2014/main" id="{95F1CCE6-5D82-494D-9E00-6C349A644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" name="Freeform 1628">
                  <a:extLst>
                    <a:ext uri="{FF2B5EF4-FFF2-40B4-BE49-F238E27FC236}">
                      <a16:creationId xmlns:a16="http://schemas.microsoft.com/office/drawing/2014/main" id="{CAF82194-CA0B-4F9F-824F-AD719AC889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" name="Freeform 1629">
                  <a:extLst>
                    <a:ext uri="{FF2B5EF4-FFF2-40B4-BE49-F238E27FC236}">
                      <a16:creationId xmlns:a16="http://schemas.microsoft.com/office/drawing/2014/main" id="{27ED2841-4404-453C-AC80-456E07322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" name="Freeform 1630">
                  <a:extLst>
                    <a:ext uri="{FF2B5EF4-FFF2-40B4-BE49-F238E27FC236}">
                      <a16:creationId xmlns:a16="http://schemas.microsoft.com/office/drawing/2014/main" id="{382C3D0E-DD2F-4142-85A9-57128F5AC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" name="Freeform 1631">
                  <a:extLst>
                    <a:ext uri="{FF2B5EF4-FFF2-40B4-BE49-F238E27FC236}">
                      <a16:creationId xmlns:a16="http://schemas.microsoft.com/office/drawing/2014/main" id="{19A44846-F184-4964-92C5-B9BED850E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" name="Freeform 1632">
                  <a:extLst>
                    <a:ext uri="{FF2B5EF4-FFF2-40B4-BE49-F238E27FC236}">
                      <a16:creationId xmlns:a16="http://schemas.microsoft.com/office/drawing/2014/main" id="{29689305-C6BD-4C44-985B-3F5CF2DDC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" name="Freeform 1633">
                  <a:extLst>
                    <a:ext uri="{FF2B5EF4-FFF2-40B4-BE49-F238E27FC236}">
                      <a16:creationId xmlns:a16="http://schemas.microsoft.com/office/drawing/2014/main" id="{F687EEB9-E644-4DA8-AEDB-C0DD38A11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" name="Freeform 1634">
                  <a:extLst>
                    <a:ext uri="{FF2B5EF4-FFF2-40B4-BE49-F238E27FC236}">
                      <a16:creationId xmlns:a16="http://schemas.microsoft.com/office/drawing/2014/main" id="{7A491C86-72E8-4DD0-8CD7-D11BF73EF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" name="Freeform 1635">
                  <a:extLst>
                    <a:ext uri="{FF2B5EF4-FFF2-40B4-BE49-F238E27FC236}">
                      <a16:creationId xmlns:a16="http://schemas.microsoft.com/office/drawing/2014/main" id="{063C1450-4851-4EE3-816D-D2D8DBEE2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" name="Freeform 1636">
                  <a:extLst>
                    <a:ext uri="{FF2B5EF4-FFF2-40B4-BE49-F238E27FC236}">
                      <a16:creationId xmlns:a16="http://schemas.microsoft.com/office/drawing/2014/main" id="{EB4A27EE-4D39-46EB-85A1-DF38B9305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" name="Freeform 1637">
                  <a:extLst>
                    <a:ext uri="{FF2B5EF4-FFF2-40B4-BE49-F238E27FC236}">
                      <a16:creationId xmlns:a16="http://schemas.microsoft.com/office/drawing/2014/main" id="{C7DF8127-ECE2-4A77-AF98-8FB14C2B3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" name="Freeform 1638">
                  <a:extLst>
                    <a:ext uri="{FF2B5EF4-FFF2-40B4-BE49-F238E27FC236}">
                      <a16:creationId xmlns:a16="http://schemas.microsoft.com/office/drawing/2014/main" id="{D18D14C4-6D88-4E20-8AD9-B22A3FB2E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" name="Freeform 1639">
                  <a:extLst>
                    <a:ext uri="{FF2B5EF4-FFF2-40B4-BE49-F238E27FC236}">
                      <a16:creationId xmlns:a16="http://schemas.microsoft.com/office/drawing/2014/main" id="{99545016-7B4D-4BC9-A80A-0345C2F0C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" name="Freeform 1640">
                  <a:extLst>
                    <a:ext uri="{FF2B5EF4-FFF2-40B4-BE49-F238E27FC236}">
                      <a16:creationId xmlns:a16="http://schemas.microsoft.com/office/drawing/2014/main" id="{344CFD1D-B81B-47DC-B821-1F42563BFC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" name="Freeform 1641">
                  <a:extLst>
                    <a:ext uri="{FF2B5EF4-FFF2-40B4-BE49-F238E27FC236}">
                      <a16:creationId xmlns:a16="http://schemas.microsoft.com/office/drawing/2014/main" id="{3DC2A5E9-3789-4B7F-8D5A-0A9A020A9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" name="Freeform 1642">
                  <a:extLst>
                    <a:ext uri="{FF2B5EF4-FFF2-40B4-BE49-F238E27FC236}">
                      <a16:creationId xmlns:a16="http://schemas.microsoft.com/office/drawing/2014/main" id="{DF8497D0-8759-4346-9461-99BC1BC0D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" name="Rectangle 1643">
                  <a:extLst>
                    <a:ext uri="{FF2B5EF4-FFF2-40B4-BE49-F238E27FC236}">
                      <a16:creationId xmlns:a16="http://schemas.microsoft.com/office/drawing/2014/main" id="{C3572BCA-8BD8-47B7-89D2-52DEB0DC00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" name="Rectangle 1644">
                  <a:extLst>
                    <a:ext uri="{FF2B5EF4-FFF2-40B4-BE49-F238E27FC236}">
                      <a16:creationId xmlns:a16="http://schemas.microsoft.com/office/drawing/2014/main" id="{D5EDA792-5EBF-4070-B2E1-548AF6F85E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" name="Freeform 1645">
                  <a:extLst>
                    <a:ext uri="{FF2B5EF4-FFF2-40B4-BE49-F238E27FC236}">
                      <a16:creationId xmlns:a16="http://schemas.microsoft.com/office/drawing/2014/main" id="{CCCE6286-0983-4D8E-9697-20352CCCC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" name="Freeform 1646">
                  <a:extLst>
                    <a:ext uri="{FF2B5EF4-FFF2-40B4-BE49-F238E27FC236}">
                      <a16:creationId xmlns:a16="http://schemas.microsoft.com/office/drawing/2014/main" id="{A2EB7D36-FB5C-4A94-A589-57D418A3C1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" name="Rectangle 1647">
                  <a:extLst>
                    <a:ext uri="{FF2B5EF4-FFF2-40B4-BE49-F238E27FC236}">
                      <a16:creationId xmlns:a16="http://schemas.microsoft.com/office/drawing/2014/main" id="{C783280E-CC22-4746-BB49-74A994293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" name="Rectangle 1648">
                  <a:extLst>
                    <a:ext uri="{FF2B5EF4-FFF2-40B4-BE49-F238E27FC236}">
                      <a16:creationId xmlns:a16="http://schemas.microsoft.com/office/drawing/2014/main" id="{1C10A9BC-B46E-4210-BCB9-79300FD869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" name="Freeform 1649">
                  <a:extLst>
                    <a:ext uri="{FF2B5EF4-FFF2-40B4-BE49-F238E27FC236}">
                      <a16:creationId xmlns:a16="http://schemas.microsoft.com/office/drawing/2014/main" id="{F309471F-BFA5-4048-966E-71AA75A7A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" name="Freeform 1650">
                  <a:extLst>
                    <a:ext uri="{FF2B5EF4-FFF2-40B4-BE49-F238E27FC236}">
                      <a16:creationId xmlns:a16="http://schemas.microsoft.com/office/drawing/2014/main" id="{2FE23C91-7994-4E5B-9A15-E76315C00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" name="Freeform 1651">
                  <a:extLst>
                    <a:ext uri="{FF2B5EF4-FFF2-40B4-BE49-F238E27FC236}">
                      <a16:creationId xmlns:a16="http://schemas.microsoft.com/office/drawing/2014/main" id="{A7B4F1A0-7EC0-4D8E-B5C1-B0CB7B8592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" name="Freeform 1652">
                  <a:extLst>
                    <a:ext uri="{FF2B5EF4-FFF2-40B4-BE49-F238E27FC236}">
                      <a16:creationId xmlns:a16="http://schemas.microsoft.com/office/drawing/2014/main" id="{B75881F7-03A5-425A-A105-6325AD28C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" name="Freeform 1653">
                  <a:extLst>
                    <a:ext uri="{FF2B5EF4-FFF2-40B4-BE49-F238E27FC236}">
                      <a16:creationId xmlns:a16="http://schemas.microsoft.com/office/drawing/2014/main" id="{E2F8FBC5-9972-42F9-B89E-FCFD07958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" name="Freeform 1654">
                  <a:extLst>
                    <a:ext uri="{FF2B5EF4-FFF2-40B4-BE49-F238E27FC236}">
                      <a16:creationId xmlns:a16="http://schemas.microsoft.com/office/drawing/2014/main" id="{3EE56B57-1279-47A6-A3E6-265DCD257B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" name="Freeform 1655">
                  <a:extLst>
                    <a:ext uri="{FF2B5EF4-FFF2-40B4-BE49-F238E27FC236}">
                      <a16:creationId xmlns:a16="http://schemas.microsoft.com/office/drawing/2014/main" id="{0984B9DE-489A-4753-BB71-F7BDBF65E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" name="Freeform 1656">
                  <a:extLst>
                    <a:ext uri="{FF2B5EF4-FFF2-40B4-BE49-F238E27FC236}">
                      <a16:creationId xmlns:a16="http://schemas.microsoft.com/office/drawing/2014/main" id="{362DCD1D-90BD-4A94-A837-D2EA06260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" name="Rectangle 1657">
                  <a:extLst>
                    <a:ext uri="{FF2B5EF4-FFF2-40B4-BE49-F238E27FC236}">
                      <a16:creationId xmlns:a16="http://schemas.microsoft.com/office/drawing/2014/main" id="{2C577436-84BE-408C-8E49-331A4D5CFA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" name="Rectangle 1658">
                  <a:extLst>
                    <a:ext uri="{FF2B5EF4-FFF2-40B4-BE49-F238E27FC236}">
                      <a16:creationId xmlns:a16="http://schemas.microsoft.com/office/drawing/2014/main" id="{575B3745-F3A9-4BAC-BA15-8790263AD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" name="Rectangle 1659">
                  <a:extLst>
                    <a:ext uri="{FF2B5EF4-FFF2-40B4-BE49-F238E27FC236}">
                      <a16:creationId xmlns:a16="http://schemas.microsoft.com/office/drawing/2014/main" id="{28841C29-1002-48DB-9429-5F817EBB66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" name="Rectangle 1660">
                  <a:extLst>
                    <a:ext uri="{FF2B5EF4-FFF2-40B4-BE49-F238E27FC236}">
                      <a16:creationId xmlns:a16="http://schemas.microsoft.com/office/drawing/2014/main" id="{0BDD2324-BFC0-4208-84A3-5C6C37F9F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" name="Rectangle 1661">
                  <a:extLst>
                    <a:ext uri="{FF2B5EF4-FFF2-40B4-BE49-F238E27FC236}">
                      <a16:creationId xmlns:a16="http://schemas.microsoft.com/office/drawing/2014/main" id="{D6B27F96-0B25-4EBC-A161-2CC308FF9B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" name="Rectangle 1662">
                  <a:extLst>
                    <a:ext uri="{FF2B5EF4-FFF2-40B4-BE49-F238E27FC236}">
                      <a16:creationId xmlns:a16="http://schemas.microsoft.com/office/drawing/2014/main" id="{00D83A05-E492-4F7C-A6E4-9A24D1D322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" name="Rectangle 1663">
                  <a:extLst>
                    <a:ext uri="{FF2B5EF4-FFF2-40B4-BE49-F238E27FC236}">
                      <a16:creationId xmlns:a16="http://schemas.microsoft.com/office/drawing/2014/main" id="{B3A23CC7-B7FD-4BD5-8103-F76FC66BFA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" name="Rectangle 1664">
                  <a:extLst>
                    <a:ext uri="{FF2B5EF4-FFF2-40B4-BE49-F238E27FC236}">
                      <a16:creationId xmlns:a16="http://schemas.microsoft.com/office/drawing/2014/main" id="{EAB22483-E1C0-449C-BCF8-78D49C61E3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" name="Freeform 1665">
                  <a:extLst>
                    <a:ext uri="{FF2B5EF4-FFF2-40B4-BE49-F238E27FC236}">
                      <a16:creationId xmlns:a16="http://schemas.microsoft.com/office/drawing/2014/main" id="{37223CC6-6DCA-4F4E-B745-2BE44CF3AA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" name="Freeform 1666">
                  <a:extLst>
                    <a:ext uri="{FF2B5EF4-FFF2-40B4-BE49-F238E27FC236}">
                      <a16:creationId xmlns:a16="http://schemas.microsoft.com/office/drawing/2014/main" id="{69100BB9-942B-453A-A027-7E2C0C57D7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" name="Freeform 1667">
                  <a:extLst>
                    <a:ext uri="{FF2B5EF4-FFF2-40B4-BE49-F238E27FC236}">
                      <a16:creationId xmlns:a16="http://schemas.microsoft.com/office/drawing/2014/main" id="{A67A96D1-F3E7-49AC-BE2B-12CF9C5B2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" name="Freeform 1668">
                  <a:extLst>
                    <a:ext uri="{FF2B5EF4-FFF2-40B4-BE49-F238E27FC236}">
                      <a16:creationId xmlns:a16="http://schemas.microsoft.com/office/drawing/2014/main" id="{3A3169F6-54FA-4106-A353-5457D1153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" name="Freeform 1669">
                  <a:extLst>
                    <a:ext uri="{FF2B5EF4-FFF2-40B4-BE49-F238E27FC236}">
                      <a16:creationId xmlns:a16="http://schemas.microsoft.com/office/drawing/2014/main" id="{4B0F703C-F5EF-4A1C-A9B5-EC0854EFC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" name="Freeform 1670">
                  <a:extLst>
                    <a:ext uri="{FF2B5EF4-FFF2-40B4-BE49-F238E27FC236}">
                      <a16:creationId xmlns:a16="http://schemas.microsoft.com/office/drawing/2014/main" id="{BEA1CDCD-1987-490D-B244-A6ED076B24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" name="Freeform 1671">
                  <a:extLst>
                    <a:ext uri="{FF2B5EF4-FFF2-40B4-BE49-F238E27FC236}">
                      <a16:creationId xmlns:a16="http://schemas.microsoft.com/office/drawing/2014/main" id="{003986FC-59CD-401D-85DC-E8BCF9F3D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" name="Freeform 1672">
                  <a:extLst>
                    <a:ext uri="{FF2B5EF4-FFF2-40B4-BE49-F238E27FC236}">
                      <a16:creationId xmlns:a16="http://schemas.microsoft.com/office/drawing/2014/main" id="{79AD8411-C7A2-43B2-9A31-FC95F62812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" name="Freeform 1673">
                  <a:extLst>
                    <a:ext uri="{FF2B5EF4-FFF2-40B4-BE49-F238E27FC236}">
                      <a16:creationId xmlns:a16="http://schemas.microsoft.com/office/drawing/2014/main" id="{BA1A9A64-FFEA-4AA8-AB5A-9E62D96CC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" name="Freeform 1674">
                  <a:extLst>
                    <a:ext uri="{FF2B5EF4-FFF2-40B4-BE49-F238E27FC236}">
                      <a16:creationId xmlns:a16="http://schemas.microsoft.com/office/drawing/2014/main" id="{6F85B86C-6B11-486F-9179-D5CE8BDF92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" name="Rectangle 1675">
                  <a:extLst>
                    <a:ext uri="{FF2B5EF4-FFF2-40B4-BE49-F238E27FC236}">
                      <a16:creationId xmlns:a16="http://schemas.microsoft.com/office/drawing/2014/main" id="{272EE6A8-7AEC-4B2E-822C-BB47425553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" name="Rectangle 1676">
                  <a:extLst>
                    <a:ext uri="{FF2B5EF4-FFF2-40B4-BE49-F238E27FC236}">
                      <a16:creationId xmlns:a16="http://schemas.microsoft.com/office/drawing/2014/main" id="{1B02D026-C9B1-43AC-BC43-A079B31AB5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803" name="Group 1677">
                <a:extLst>
                  <a:ext uri="{FF2B5EF4-FFF2-40B4-BE49-F238E27FC236}">
                    <a16:creationId xmlns:a16="http://schemas.microsoft.com/office/drawing/2014/main" id="{350711D6-28DB-4B53-B8BF-DB2AFA475F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1" y="2614"/>
                <a:ext cx="70" cy="27"/>
                <a:chOff x="3291" y="2614"/>
                <a:chExt cx="70" cy="27"/>
              </a:xfrm>
            </p:grpSpPr>
            <p:sp>
              <p:nvSpPr>
                <p:cNvPr id="4407" name="Freeform 1678">
                  <a:extLst>
                    <a:ext uri="{FF2B5EF4-FFF2-40B4-BE49-F238E27FC236}">
                      <a16:creationId xmlns:a16="http://schemas.microsoft.com/office/drawing/2014/main" id="{AC349754-A5B5-46C5-8534-98BC09A53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" name="Freeform 1679">
                  <a:extLst>
                    <a:ext uri="{FF2B5EF4-FFF2-40B4-BE49-F238E27FC236}">
                      <a16:creationId xmlns:a16="http://schemas.microsoft.com/office/drawing/2014/main" id="{F55C3546-1C8B-4ADE-8E17-F4AFCB8AC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" name="Rectangle 1680">
                  <a:extLst>
                    <a:ext uri="{FF2B5EF4-FFF2-40B4-BE49-F238E27FC236}">
                      <a16:creationId xmlns:a16="http://schemas.microsoft.com/office/drawing/2014/main" id="{E299D471-1223-447A-8E5F-DBAB17AE9D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" name="Rectangle 1681">
                  <a:extLst>
                    <a:ext uri="{FF2B5EF4-FFF2-40B4-BE49-F238E27FC236}">
                      <a16:creationId xmlns:a16="http://schemas.microsoft.com/office/drawing/2014/main" id="{C30EC238-4DF0-400B-88AC-36B914CCA5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" name="Freeform 1682">
                  <a:extLst>
                    <a:ext uri="{FF2B5EF4-FFF2-40B4-BE49-F238E27FC236}">
                      <a16:creationId xmlns:a16="http://schemas.microsoft.com/office/drawing/2014/main" id="{FA4DA14C-080D-4704-A2C7-F3DD1363B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" name="Freeform 1683">
                  <a:extLst>
                    <a:ext uri="{FF2B5EF4-FFF2-40B4-BE49-F238E27FC236}">
                      <a16:creationId xmlns:a16="http://schemas.microsoft.com/office/drawing/2014/main" id="{91F15F52-FF06-4BDE-9366-C15D075DE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" name="Freeform 1684">
                  <a:extLst>
                    <a:ext uri="{FF2B5EF4-FFF2-40B4-BE49-F238E27FC236}">
                      <a16:creationId xmlns:a16="http://schemas.microsoft.com/office/drawing/2014/main" id="{2FBD8134-7FA5-446F-9F61-66A009EDA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" name="Freeform 1685">
                  <a:extLst>
                    <a:ext uri="{FF2B5EF4-FFF2-40B4-BE49-F238E27FC236}">
                      <a16:creationId xmlns:a16="http://schemas.microsoft.com/office/drawing/2014/main" id="{646B4537-8E37-40A5-8CE6-7D2D140C8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" name="Freeform 1686">
                  <a:extLst>
                    <a:ext uri="{FF2B5EF4-FFF2-40B4-BE49-F238E27FC236}">
                      <a16:creationId xmlns:a16="http://schemas.microsoft.com/office/drawing/2014/main" id="{2E71EB25-3D19-467A-86AF-FB7AAB322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" name="Freeform 1687">
                  <a:extLst>
                    <a:ext uri="{FF2B5EF4-FFF2-40B4-BE49-F238E27FC236}">
                      <a16:creationId xmlns:a16="http://schemas.microsoft.com/office/drawing/2014/main" id="{EDB2BD50-DB22-4103-BD0A-3090593CF2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" name="Freeform 1688">
                  <a:extLst>
                    <a:ext uri="{FF2B5EF4-FFF2-40B4-BE49-F238E27FC236}">
                      <a16:creationId xmlns:a16="http://schemas.microsoft.com/office/drawing/2014/main" id="{64BE8AEB-70EE-4AFB-A438-A5B018545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" name="Freeform 1689">
                  <a:extLst>
                    <a:ext uri="{FF2B5EF4-FFF2-40B4-BE49-F238E27FC236}">
                      <a16:creationId xmlns:a16="http://schemas.microsoft.com/office/drawing/2014/main" id="{AFE97ABF-6CF9-4629-97E2-89CD6DA1AC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" name="Freeform 1690">
                  <a:extLst>
                    <a:ext uri="{FF2B5EF4-FFF2-40B4-BE49-F238E27FC236}">
                      <a16:creationId xmlns:a16="http://schemas.microsoft.com/office/drawing/2014/main" id="{A29022BD-7BCB-4D66-9F1F-4954A21E1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" name="Freeform 1691">
                  <a:extLst>
                    <a:ext uri="{FF2B5EF4-FFF2-40B4-BE49-F238E27FC236}">
                      <a16:creationId xmlns:a16="http://schemas.microsoft.com/office/drawing/2014/main" id="{C17A197E-F8FF-4E66-888F-F451CB4549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" name="Freeform 1692">
                  <a:extLst>
                    <a:ext uri="{FF2B5EF4-FFF2-40B4-BE49-F238E27FC236}">
                      <a16:creationId xmlns:a16="http://schemas.microsoft.com/office/drawing/2014/main" id="{9005C0F7-95F8-484D-9FC7-40EF6BAC6B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" name="Freeform 1693">
                  <a:extLst>
                    <a:ext uri="{FF2B5EF4-FFF2-40B4-BE49-F238E27FC236}">
                      <a16:creationId xmlns:a16="http://schemas.microsoft.com/office/drawing/2014/main" id="{EB601C3A-65B6-420E-B8E7-2B0049FE4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" name="Freeform 1694">
                  <a:extLst>
                    <a:ext uri="{FF2B5EF4-FFF2-40B4-BE49-F238E27FC236}">
                      <a16:creationId xmlns:a16="http://schemas.microsoft.com/office/drawing/2014/main" id="{3F1BAF7B-FF62-43FB-9361-6C9B61C257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" name="Freeform 1695">
                  <a:extLst>
                    <a:ext uri="{FF2B5EF4-FFF2-40B4-BE49-F238E27FC236}">
                      <a16:creationId xmlns:a16="http://schemas.microsoft.com/office/drawing/2014/main" id="{5AB35ED4-0232-4551-A28E-F8315D60E4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" name="Freeform 1696">
                  <a:extLst>
                    <a:ext uri="{FF2B5EF4-FFF2-40B4-BE49-F238E27FC236}">
                      <a16:creationId xmlns:a16="http://schemas.microsoft.com/office/drawing/2014/main" id="{B0EB70C3-D592-4F31-BABA-FBCEAAD760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" name="Freeform 1697">
                  <a:extLst>
                    <a:ext uri="{FF2B5EF4-FFF2-40B4-BE49-F238E27FC236}">
                      <a16:creationId xmlns:a16="http://schemas.microsoft.com/office/drawing/2014/main" id="{ADB495D4-B9D3-40A3-A04F-C6B3F60674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" name="Freeform 1698">
                  <a:extLst>
                    <a:ext uri="{FF2B5EF4-FFF2-40B4-BE49-F238E27FC236}">
                      <a16:creationId xmlns:a16="http://schemas.microsoft.com/office/drawing/2014/main" id="{61FAF840-0170-4899-9085-BA5C1779A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" name="Freeform 1699">
                  <a:extLst>
                    <a:ext uri="{FF2B5EF4-FFF2-40B4-BE49-F238E27FC236}">
                      <a16:creationId xmlns:a16="http://schemas.microsoft.com/office/drawing/2014/main" id="{FE31F92A-55D3-42F2-8B0F-C047F66E3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" name="Freeform 1700">
                  <a:extLst>
                    <a:ext uri="{FF2B5EF4-FFF2-40B4-BE49-F238E27FC236}">
                      <a16:creationId xmlns:a16="http://schemas.microsoft.com/office/drawing/2014/main" id="{60F3F653-A057-48C5-AD54-7A1F9DC67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" name="Freeform 1701">
                  <a:extLst>
                    <a:ext uri="{FF2B5EF4-FFF2-40B4-BE49-F238E27FC236}">
                      <a16:creationId xmlns:a16="http://schemas.microsoft.com/office/drawing/2014/main" id="{F1EC8440-CF7E-4E32-81AF-9EA54A18D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" name="Freeform 1702">
                  <a:extLst>
                    <a:ext uri="{FF2B5EF4-FFF2-40B4-BE49-F238E27FC236}">
                      <a16:creationId xmlns:a16="http://schemas.microsoft.com/office/drawing/2014/main" id="{138320DA-5CEC-480C-9E2E-449FB256EA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" name="Freeform 1703">
                  <a:extLst>
                    <a:ext uri="{FF2B5EF4-FFF2-40B4-BE49-F238E27FC236}">
                      <a16:creationId xmlns:a16="http://schemas.microsoft.com/office/drawing/2014/main" id="{704DE71C-6A09-4B72-90AA-8578620F38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" name="Freeform 1704">
                  <a:extLst>
                    <a:ext uri="{FF2B5EF4-FFF2-40B4-BE49-F238E27FC236}">
                      <a16:creationId xmlns:a16="http://schemas.microsoft.com/office/drawing/2014/main" id="{7267511D-1B06-4076-B59D-A7FDA52676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" name="Freeform 1705">
                  <a:extLst>
                    <a:ext uri="{FF2B5EF4-FFF2-40B4-BE49-F238E27FC236}">
                      <a16:creationId xmlns:a16="http://schemas.microsoft.com/office/drawing/2014/main" id="{C4604D88-5A9E-452E-BB42-0408F11515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" name="Freeform 1706">
                  <a:extLst>
                    <a:ext uri="{FF2B5EF4-FFF2-40B4-BE49-F238E27FC236}">
                      <a16:creationId xmlns:a16="http://schemas.microsoft.com/office/drawing/2014/main" id="{FCD3D649-E675-408C-9DCC-D2428E03A2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" name="Freeform 1707">
                  <a:extLst>
                    <a:ext uri="{FF2B5EF4-FFF2-40B4-BE49-F238E27FC236}">
                      <a16:creationId xmlns:a16="http://schemas.microsoft.com/office/drawing/2014/main" id="{975E9943-ED98-4C53-84C9-F0B2AF0BD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" name="Rectangle 1708">
                  <a:extLst>
                    <a:ext uri="{FF2B5EF4-FFF2-40B4-BE49-F238E27FC236}">
                      <a16:creationId xmlns:a16="http://schemas.microsoft.com/office/drawing/2014/main" id="{5436A4A3-560D-48AC-88BB-035359B6B8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" name="Rectangle 1709">
                  <a:extLst>
                    <a:ext uri="{FF2B5EF4-FFF2-40B4-BE49-F238E27FC236}">
                      <a16:creationId xmlns:a16="http://schemas.microsoft.com/office/drawing/2014/main" id="{3A62BBE2-5983-42AC-92F2-939B768666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" name="Freeform 1710">
                  <a:extLst>
                    <a:ext uri="{FF2B5EF4-FFF2-40B4-BE49-F238E27FC236}">
                      <a16:creationId xmlns:a16="http://schemas.microsoft.com/office/drawing/2014/main" id="{9480278B-862A-42A3-9C31-D52154D2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" name="Freeform 1711">
                  <a:extLst>
                    <a:ext uri="{FF2B5EF4-FFF2-40B4-BE49-F238E27FC236}">
                      <a16:creationId xmlns:a16="http://schemas.microsoft.com/office/drawing/2014/main" id="{1A5AA0C8-B283-4F57-A06F-10D006720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" name="Rectangle 1712">
                  <a:extLst>
                    <a:ext uri="{FF2B5EF4-FFF2-40B4-BE49-F238E27FC236}">
                      <a16:creationId xmlns:a16="http://schemas.microsoft.com/office/drawing/2014/main" id="{E25BF562-3E56-45DD-A3B2-8E0A912F28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" name="Rectangle 1713">
                  <a:extLst>
                    <a:ext uri="{FF2B5EF4-FFF2-40B4-BE49-F238E27FC236}">
                      <a16:creationId xmlns:a16="http://schemas.microsoft.com/office/drawing/2014/main" id="{E584F445-8B05-4F96-B5E3-0434EB1461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" name="Freeform 1714">
                  <a:extLst>
                    <a:ext uri="{FF2B5EF4-FFF2-40B4-BE49-F238E27FC236}">
                      <a16:creationId xmlns:a16="http://schemas.microsoft.com/office/drawing/2014/main" id="{773B516C-CF62-4C47-8397-7EE2CB305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" name="Freeform 1715">
                  <a:extLst>
                    <a:ext uri="{FF2B5EF4-FFF2-40B4-BE49-F238E27FC236}">
                      <a16:creationId xmlns:a16="http://schemas.microsoft.com/office/drawing/2014/main" id="{51C2D43B-71AF-440B-BAAE-92B526557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" name="Freeform 1716">
                  <a:extLst>
                    <a:ext uri="{FF2B5EF4-FFF2-40B4-BE49-F238E27FC236}">
                      <a16:creationId xmlns:a16="http://schemas.microsoft.com/office/drawing/2014/main" id="{8CF1FF21-6FBC-4CBB-99AB-4B5CF1FD8D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" name="Freeform 1717">
                  <a:extLst>
                    <a:ext uri="{FF2B5EF4-FFF2-40B4-BE49-F238E27FC236}">
                      <a16:creationId xmlns:a16="http://schemas.microsoft.com/office/drawing/2014/main" id="{A1664781-6348-48AE-A790-2FCDABA87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" name="Freeform 1718">
                  <a:extLst>
                    <a:ext uri="{FF2B5EF4-FFF2-40B4-BE49-F238E27FC236}">
                      <a16:creationId xmlns:a16="http://schemas.microsoft.com/office/drawing/2014/main" id="{194198E2-3943-4102-9236-25893A3A9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" name="Freeform 1719">
                  <a:extLst>
                    <a:ext uri="{FF2B5EF4-FFF2-40B4-BE49-F238E27FC236}">
                      <a16:creationId xmlns:a16="http://schemas.microsoft.com/office/drawing/2014/main" id="{D12695A9-E255-4B71-8C1A-E0BF903D1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" name="Freeform 1720">
                  <a:extLst>
                    <a:ext uri="{FF2B5EF4-FFF2-40B4-BE49-F238E27FC236}">
                      <a16:creationId xmlns:a16="http://schemas.microsoft.com/office/drawing/2014/main" id="{022E757C-3AAD-498A-B351-2F83306F0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" name="Freeform 1721">
                  <a:extLst>
                    <a:ext uri="{FF2B5EF4-FFF2-40B4-BE49-F238E27FC236}">
                      <a16:creationId xmlns:a16="http://schemas.microsoft.com/office/drawing/2014/main" id="{D91E541A-8F3F-4216-8416-9E20C2B5F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" name="Freeform 1722">
                  <a:extLst>
                    <a:ext uri="{FF2B5EF4-FFF2-40B4-BE49-F238E27FC236}">
                      <a16:creationId xmlns:a16="http://schemas.microsoft.com/office/drawing/2014/main" id="{2C5653C7-43EE-4547-8555-49C76E4BDE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" name="Freeform 1723">
                  <a:extLst>
                    <a:ext uri="{FF2B5EF4-FFF2-40B4-BE49-F238E27FC236}">
                      <a16:creationId xmlns:a16="http://schemas.microsoft.com/office/drawing/2014/main" id="{03B95F24-6FA1-4356-B9BD-3F0A2413E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" name="Freeform 1724">
                  <a:extLst>
                    <a:ext uri="{FF2B5EF4-FFF2-40B4-BE49-F238E27FC236}">
                      <a16:creationId xmlns:a16="http://schemas.microsoft.com/office/drawing/2014/main" id="{0F93C150-159F-47B9-B913-0886D0B3AC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" name="Freeform 1725">
                  <a:extLst>
                    <a:ext uri="{FF2B5EF4-FFF2-40B4-BE49-F238E27FC236}">
                      <a16:creationId xmlns:a16="http://schemas.microsoft.com/office/drawing/2014/main" id="{A257FAE1-4EB2-49EF-946D-4F79144B8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" name="Freeform 1726">
                  <a:extLst>
                    <a:ext uri="{FF2B5EF4-FFF2-40B4-BE49-F238E27FC236}">
                      <a16:creationId xmlns:a16="http://schemas.microsoft.com/office/drawing/2014/main" id="{3AF354EC-85B6-459A-9E51-C314F40098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" name="Freeform 1727">
                  <a:extLst>
                    <a:ext uri="{FF2B5EF4-FFF2-40B4-BE49-F238E27FC236}">
                      <a16:creationId xmlns:a16="http://schemas.microsoft.com/office/drawing/2014/main" id="{43F0D55D-410C-4C31-8BBA-E15F68C226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" name="Freeform 1728">
                  <a:extLst>
                    <a:ext uri="{FF2B5EF4-FFF2-40B4-BE49-F238E27FC236}">
                      <a16:creationId xmlns:a16="http://schemas.microsoft.com/office/drawing/2014/main" id="{3DEBC017-E177-4786-B751-27D2684E3B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" name="Freeform 1729">
                  <a:extLst>
                    <a:ext uri="{FF2B5EF4-FFF2-40B4-BE49-F238E27FC236}">
                      <a16:creationId xmlns:a16="http://schemas.microsoft.com/office/drawing/2014/main" id="{65CA90FB-F5C9-4AC6-B4C2-2739D82386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" name="Freeform 1730">
                  <a:extLst>
                    <a:ext uri="{FF2B5EF4-FFF2-40B4-BE49-F238E27FC236}">
                      <a16:creationId xmlns:a16="http://schemas.microsoft.com/office/drawing/2014/main" id="{94F61593-AEE2-4569-A4F4-DFE751DD9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" name="Freeform 1731">
                  <a:extLst>
                    <a:ext uri="{FF2B5EF4-FFF2-40B4-BE49-F238E27FC236}">
                      <a16:creationId xmlns:a16="http://schemas.microsoft.com/office/drawing/2014/main" id="{E65336A4-2E8B-47AC-A968-A14E5415D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" name="Freeform 1732">
                  <a:extLst>
                    <a:ext uri="{FF2B5EF4-FFF2-40B4-BE49-F238E27FC236}">
                      <a16:creationId xmlns:a16="http://schemas.microsoft.com/office/drawing/2014/main" id="{0C611E73-C7FC-4267-B931-518E98004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" name="Freeform 1733">
                  <a:extLst>
                    <a:ext uri="{FF2B5EF4-FFF2-40B4-BE49-F238E27FC236}">
                      <a16:creationId xmlns:a16="http://schemas.microsoft.com/office/drawing/2014/main" id="{7A7A730D-5EB3-47EE-97AB-F64882AA1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" name="Freeform 1734">
                  <a:extLst>
                    <a:ext uri="{FF2B5EF4-FFF2-40B4-BE49-F238E27FC236}">
                      <a16:creationId xmlns:a16="http://schemas.microsoft.com/office/drawing/2014/main" id="{C963EE23-B5A6-41BF-9B8C-E4B607D3A6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" name="Freeform 1735">
                  <a:extLst>
                    <a:ext uri="{FF2B5EF4-FFF2-40B4-BE49-F238E27FC236}">
                      <a16:creationId xmlns:a16="http://schemas.microsoft.com/office/drawing/2014/main" id="{C4A18ABE-9A1D-40E2-AAA9-EF6337D7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" name="Freeform 1736">
                  <a:extLst>
                    <a:ext uri="{FF2B5EF4-FFF2-40B4-BE49-F238E27FC236}">
                      <a16:creationId xmlns:a16="http://schemas.microsoft.com/office/drawing/2014/main" id="{01CB0834-65F8-4E56-8617-9B8BF757E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" name="Freeform 1737">
                  <a:extLst>
                    <a:ext uri="{FF2B5EF4-FFF2-40B4-BE49-F238E27FC236}">
                      <a16:creationId xmlns:a16="http://schemas.microsoft.com/office/drawing/2014/main" id="{CCC15BCE-1AB9-461D-A7D3-55B2F7478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" name="Freeform 1738">
                  <a:extLst>
                    <a:ext uri="{FF2B5EF4-FFF2-40B4-BE49-F238E27FC236}">
                      <a16:creationId xmlns:a16="http://schemas.microsoft.com/office/drawing/2014/main" id="{11C84F87-1992-4F9F-A55F-50EB130FA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" name="Freeform 1739">
                  <a:extLst>
                    <a:ext uri="{FF2B5EF4-FFF2-40B4-BE49-F238E27FC236}">
                      <a16:creationId xmlns:a16="http://schemas.microsoft.com/office/drawing/2014/main" id="{6F290010-3628-419A-8B16-900DC9D89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" name="Freeform 1740">
                  <a:extLst>
                    <a:ext uri="{FF2B5EF4-FFF2-40B4-BE49-F238E27FC236}">
                      <a16:creationId xmlns:a16="http://schemas.microsoft.com/office/drawing/2014/main" id="{FAFCCCA7-F642-4F8B-9741-C23495772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" name="Freeform 1741">
                  <a:extLst>
                    <a:ext uri="{FF2B5EF4-FFF2-40B4-BE49-F238E27FC236}">
                      <a16:creationId xmlns:a16="http://schemas.microsoft.com/office/drawing/2014/main" id="{DD09EA9C-9ADF-47A3-B4AA-182DE8548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" name="Freeform 1742">
                  <a:extLst>
                    <a:ext uri="{FF2B5EF4-FFF2-40B4-BE49-F238E27FC236}">
                      <a16:creationId xmlns:a16="http://schemas.microsoft.com/office/drawing/2014/main" id="{0106150C-97C8-4333-8AC1-A5EF79FB38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" name="Freeform 1743">
                  <a:extLst>
                    <a:ext uri="{FF2B5EF4-FFF2-40B4-BE49-F238E27FC236}">
                      <a16:creationId xmlns:a16="http://schemas.microsoft.com/office/drawing/2014/main" id="{65992B8A-D9BE-46DF-B75C-E7684A172A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" name="Freeform 1744">
                  <a:extLst>
                    <a:ext uri="{FF2B5EF4-FFF2-40B4-BE49-F238E27FC236}">
                      <a16:creationId xmlns:a16="http://schemas.microsoft.com/office/drawing/2014/main" id="{9299D1C7-5C6E-4B16-8A09-611C14FA7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" name="Freeform 1745">
                  <a:extLst>
                    <a:ext uri="{FF2B5EF4-FFF2-40B4-BE49-F238E27FC236}">
                      <a16:creationId xmlns:a16="http://schemas.microsoft.com/office/drawing/2014/main" id="{890B7285-F9B9-48FB-B207-BD2B96F81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" name="Freeform 1746">
                  <a:extLst>
                    <a:ext uri="{FF2B5EF4-FFF2-40B4-BE49-F238E27FC236}">
                      <a16:creationId xmlns:a16="http://schemas.microsoft.com/office/drawing/2014/main" id="{2B83D78B-67F3-4F5B-B196-91D4F416DA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" name="Freeform 1747">
                  <a:extLst>
                    <a:ext uri="{FF2B5EF4-FFF2-40B4-BE49-F238E27FC236}">
                      <a16:creationId xmlns:a16="http://schemas.microsoft.com/office/drawing/2014/main" id="{26DDF155-C545-4DB0-83F2-697A949FA1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" name="Freeform 1748">
                  <a:extLst>
                    <a:ext uri="{FF2B5EF4-FFF2-40B4-BE49-F238E27FC236}">
                      <a16:creationId xmlns:a16="http://schemas.microsoft.com/office/drawing/2014/main" id="{A693ED15-8949-4523-837B-AF25E9A0C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" name="Freeform 1749">
                  <a:extLst>
                    <a:ext uri="{FF2B5EF4-FFF2-40B4-BE49-F238E27FC236}">
                      <a16:creationId xmlns:a16="http://schemas.microsoft.com/office/drawing/2014/main" id="{37B8813C-A983-46AE-A5A7-5279DD27FE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" name="Freeform 1750">
                  <a:extLst>
                    <a:ext uri="{FF2B5EF4-FFF2-40B4-BE49-F238E27FC236}">
                      <a16:creationId xmlns:a16="http://schemas.microsoft.com/office/drawing/2014/main" id="{DC63B6A2-099F-4E8C-AE1D-A4E55F154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" name="Freeform 1751">
                  <a:extLst>
                    <a:ext uri="{FF2B5EF4-FFF2-40B4-BE49-F238E27FC236}">
                      <a16:creationId xmlns:a16="http://schemas.microsoft.com/office/drawing/2014/main" id="{99D545C6-3D81-49E2-9634-FD836E62E5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" name="Freeform 1752">
                  <a:extLst>
                    <a:ext uri="{FF2B5EF4-FFF2-40B4-BE49-F238E27FC236}">
                      <a16:creationId xmlns:a16="http://schemas.microsoft.com/office/drawing/2014/main" id="{197FD106-8A37-42B0-B1F5-FF2FB3756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" name="Freeform 1753">
                  <a:extLst>
                    <a:ext uri="{FF2B5EF4-FFF2-40B4-BE49-F238E27FC236}">
                      <a16:creationId xmlns:a16="http://schemas.microsoft.com/office/drawing/2014/main" id="{CDE4699D-6BB6-4C7E-8392-3B352F6864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" name="Freeform 1754">
                  <a:extLst>
                    <a:ext uri="{FF2B5EF4-FFF2-40B4-BE49-F238E27FC236}">
                      <a16:creationId xmlns:a16="http://schemas.microsoft.com/office/drawing/2014/main" id="{A473D1BA-8FC6-4FE6-8815-C16D5426E5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" name="Freeform 1755">
                  <a:extLst>
                    <a:ext uri="{FF2B5EF4-FFF2-40B4-BE49-F238E27FC236}">
                      <a16:creationId xmlns:a16="http://schemas.microsoft.com/office/drawing/2014/main" id="{2EAF8A32-71A5-454E-B943-150A6D094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" name="Freeform 1756">
                  <a:extLst>
                    <a:ext uri="{FF2B5EF4-FFF2-40B4-BE49-F238E27FC236}">
                      <a16:creationId xmlns:a16="http://schemas.microsoft.com/office/drawing/2014/main" id="{1D15ED2E-20F1-4371-9D0A-0F0F5BCA6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" name="Freeform 1757">
                  <a:extLst>
                    <a:ext uri="{FF2B5EF4-FFF2-40B4-BE49-F238E27FC236}">
                      <a16:creationId xmlns:a16="http://schemas.microsoft.com/office/drawing/2014/main" id="{CAF78317-E4B7-4535-B9F9-A166D1B929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" name="Freeform 1758">
                  <a:extLst>
                    <a:ext uri="{FF2B5EF4-FFF2-40B4-BE49-F238E27FC236}">
                      <a16:creationId xmlns:a16="http://schemas.microsoft.com/office/drawing/2014/main" id="{4A0C3DF9-703D-4672-85E7-802B334D3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" name="Freeform 1759">
                  <a:extLst>
                    <a:ext uri="{FF2B5EF4-FFF2-40B4-BE49-F238E27FC236}">
                      <a16:creationId xmlns:a16="http://schemas.microsoft.com/office/drawing/2014/main" id="{328069C1-5D64-4331-859F-74F028A53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" name="Freeform 1760">
                  <a:extLst>
                    <a:ext uri="{FF2B5EF4-FFF2-40B4-BE49-F238E27FC236}">
                      <a16:creationId xmlns:a16="http://schemas.microsoft.com/office/drawing/2014/main" id="{75073645-4AF8-448C-9321-82DFFCB8F9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" name="Freeform 1761">
                  <a:extLst>
                    <a:ext uri="{FF2B5EF4-FFF2-40B4-BE49-F238E27FC236}">
                      <a16:creationId xmlns:a16="http://schemas.microsoft.com/office/drawing/2014/main" id="{1F921B9E-68D4-4BF9-AA7D-CCF64D1374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" name="Freeform 1762">
                  <a:extLst>
                    <a:ext uri="{FF2B5EF4-FFF2-40B4-BE49-F238E27FC236}">
                      <a16:creationId xmlns:a16="http://schemas.microsoft.com/office/drawing/2014/main" id="{02620C2A-292C-454D-B1AD-E60951CF2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" name="Freeform 1763">
                  <a:extLst>
                    <a:ext uri="{FF2B5EF4-FFF2-40B4-BE49-F238E27FC236}">
                      <a16:creationId xmlns:a16="http://schemas.microsoft.com/office/drawing/2014/main" id="{35ACD64A-AC0B-4A07-BD49-FF00204DA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" name="Freeform 1764">
                  <a:extLst>
                    <a:ext uri="{FF2B5EF4-FFF2-40B4-BE49-F238E27FC236}">
                      <a16:creationId xmlns:a16="http://schemas.microsoft.com/office/drawing/2014/main" id="{2FEE4BD4-2A21-43B6-9A64-D77D9BB5B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" name="Freeform 1765">
                  <a:extLst>
                    <a:ext uri="{FF2B5EF4-FFF2-40B4-BE49-F238E27FC236}">
                      <a16:creationId xmlns:a16="http://schemas.microsoft.com/office/drawing/2014/main" id="{B5710B8F-F2C8-4D39-B74E-2509D5DE7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" name="Freeform 1766">
                  <a:extLst>
                    <a:ext uri="{FF2B5EF4-FFF2-40B4-BE49-F238E27FC236}">
                      <a16:creationId xmlns:a16="http://schemas.microsoft.com/office/drawing/2014/main" id="{76E6C745-157B-4D57-9975-CC12629A6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" name="Freeform 1767">
                  <a:extLst>
                    <a:ext uri="{FF2B5EF4-FFF2-40B4-BE49-F238E27FC236}">
                      <a16:creationId xmlns:a16="http://schemas.microsoft.com/office/drawing/2014/main" id="{277BEB64-604E-47C7-A26E-9EC0429B3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" name="Freeform 1768">
                  <a:extLst>
                    <a:ext uri="{FF2B5EF4-FFF2-40B4-BE49-F238E27FC236}">
                      <a16:creationId xmlns:a16="http://schemas.microsoft.com/office/drawing/2014/main" id="{FE1337A6-1106-4D08-8B46-F8FE7EF7C0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" name="Freeform 1769">
                  <a:extLst>
                    <a:ext uri="{FF2B5EF4-FFF2-40B4-BE49-F238E27FC236}">
                      <a16:creationId xmlns:a16="http://schemas.microsoft.com/office/drawing/2014/main" id="{6AB8D295-A90A-4849-9B5F-6419381FE7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" name="Freeform 1770">
                  <a:extLst>
                    <a:ext uri="{FF2B5EF4-FFF2-40B4-BE49-F238E27FC236}">
                      <a16:creationId xmlns:a16="http://schemas.microsoft.com/office/drawing/2014/main" id="{A8317ACE-7A4E-4BC3-B8D8-BDFACA90EF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" name="Freeform 1771">
                  <a:extLst>
                    <a:ext uri="{FF2B5EF4-FFF2-40B4-BE49-F238E27FC236}">
                      <a16:creationId xmlns:a16="http://schemas.microsoft.com/office/drawing/2014/main" id="{41F02EE4-92E3-4039-88AD-FE010C5AED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" name="Freeform 1772">
                  <a:extLst>
                    <a:ext uri="{FF2B5EF4-FFF2-40B4-BE49-F238E27FC236}">
                      <a16:creationId xmlns:a16="http://schemas.microsoft.com/office/drawing/2014/main" id="{D9EB5073-80AB-45F2-B0C0-13DF3A7D5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" name="Freeform 1773">
                  <a:extLst>
                    <a:ext uri="{FF2B5EF4-FFF2-40B4-BE49-F238E27FC236}">
                      <a16:creationId xmlns:a16="http://schemas.microsoft.com/office/drawing/2014/main" id="{FC737E64-38B6-4F3F-BB9B-F160F31309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" name="Freeform 1774">
                  <a:extLst>
                    <a:ext uri="{FF2B5EF4-FFF2-40B4-BE49-F238E27FC236}">
                      <a16:creationId xmlns:a16="http://schemas.microsoft.com/office/drawing/2014/main" id="{D0BB632E-446B-4ABD-849A-C747B38AD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" name="Freeform 1775">
                  <a:extLst>
                    <a:ext uri="{FF2B5EF4-FFF2-40B4-BE49-F238E27FC236}">
                      <a16:creationId xmlns:a16="http://schemas.microsoft.com/office/drawing/2014/main" id="{5A16BAAF-B266-412A-BB25-664362F5D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" name="Freeform 1776">
                  <a:extLst>
                    <a:ext uri="{FF2B5EF4-FFF2-40B4-BE49-F238E27FC236}">
                      <a16:creationId xmlns:a16="http://schemas.microsoft.com/office/drawing/2014/main" id="{34727687-5864-4EA4-B194-BEDAB7500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" name="Freeform 1777">
                  <a:extLst>
                    <a:ext uri="{FF2B5EF4-FFF2-40B4-BE49-F238E27FC236}">
                      <a16:creationId xmlns:a16="http://schemas.microsoft.com/office/drawing/2014/main" id="{DC2CB340-6C0B-4B5A-B071-E5E0A764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" name="Freeform 1778">
                  <a:extLst>
                    <a:ext uri="{FF2B5EF4-FFF2-40B4-BE49-F238E27FC236}">
                      <a16:creationId xmlns:a16="http://schemas.microsoft.com/office/drawing/2014/main" id="{E7390731-1444-4B51-B45A-2A118FBB6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" name="Freeform 1779">
                  <a:extLst>
                    <a:ext uri="{FF2B5EF4-FFF2-40B4-BE49-F238E27FC236}">
                      <a16:creationId xmlns:a16="http://schemas.microsoft.com/office/drawing/2014/main" id="{947B279A-EA64-40B2-81A7-891272B8F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" name="Rectangle 1780">
                  <a:extLst>
                    <a:ext uri="{FF2B5EF4-FFF2-40B4-BE49-F238E27FC236}">
                      <a16:creationId xmlns:a16="http://schemas.microsoft.com/office/drawing/2014/main" id="{F8E48ACB-02EC-4A95-B527-1A3DD1F20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" name="Rectangle 1781">
                  <a:extLst>
                    <a:ext uri="{FF2B5EF4-FFF2-40B4-BE49-F238E27FC236}">
                      <a16:creationId xmlns:a16="http://schemas.microsoft.com/office/drawing/2014/main" id="{C3223B8C-ED97-4893-92EC-D4062DDE02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" name="Freeform 1782">
                  <a:extLst>
                    <a:ext uri="{FF2B5EF4-FFF2-40B4-BE49-F238E27FC236}">
                      <a16:creationId xmlns:a16="http://schemas.microsoft.com/office/drawing/2014/main" id="{40BC2507-689C-4B68-90FB-D34587E81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" name="Freeform 1783">
                  <a:extLst>
                    <a:ext uri="{FF2B5EF4-FFF2-40B4-BE49-F238E27FC236}">
                      <a16:creationId xmlns:a16="http://schemas.microsoft.com/office/drawing/2014/main" id="{E81E2B2E-4F3E-4D12-B6D7-D23301D0E6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" name="Rectangle 1784">
                  <a:extLst>
                    <a:ext uri="{FF2B5EF4-FFF2-40B4-BE49-F238E27FC236}">
                      <a16:creationId xmlns:a16="http://schemas.microsoft.com/office/drawing/2014/main" id="{3EA1BD20-E110-4209-AA44-0B8B4F993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" name="Rectangle 1785">
                  <a:extLst>
                    <a:ext uri="{FF2B5EF4-FFF2-40B4-BE49-F238E27FC236}">
                      <a16:creationId xmlns:a16="http://schemas.microsoft.com/office/drawing/2014/main" id="{2E9B77ED-DE9E-4934-BEBB-1E11BFC95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" name="Freeform 1786">
                  <a:extLst>
                    <a:ext uri="{FF2B5EF4-FFF2-40B4-BE49-F238E27FC236}">
                      <a16:creationId xmlns:a16="http://schemas.microsoft.com/office/drawing/2014/main" id="{D9D5AE15-C44D-4098-A887-09E878B369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" name="Freeform 1787">
                  <a:extLst>
                    <a:ext uri="{FF2B5EF4-FFF2-40B4-BE49-F238E27FC236}">
                      <a16:creationId xmlns:a16="http://schemas.microsoft.com/office/drawing/2014/main" id="{556ECD27-DC74-417F-B960-C1FAE4AE6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" name="Freeform 1788">
                  <a:extLst>
                    <a:ext uri="{FF2B5EF4-FFF2-40B4-BE49-F238E27FC236}">
                      <a16:creationId xmlns:a16="http://schemas.microsoft.com/office/drawing/2014/main" id="{A6C3AACE-8B10-4E2C-A970-D63180EBB9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" name="Freeform 1789">
                  <a:extLst>
                    <a:ext uri="{FF2B5EF4-FFF2-40B4-BE49-F238E27FC236}">
                      <a16:creationId xmlns:a16="http://schemas.microsoft.com/office/drawing/2014/main" id="{9211F18A-92D2-4805-8A2A-CE1D03690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" name="Freeform 1790">
                  <a:extLst>
                    <a:ext uri="{FF2B5EF4-FFF2-40B4-BE49-F238E27FC236}">
                      <a16:creationId xmlns:a16="http://schemas.microsoft.com/office/drawing/2014/main" id="{CBE44F4B-E432-42EF-A395-143C6603B9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" name="Freeform 1791">
                  <a:extLst>
                    <a:ext uri="{FF2B5EF4-FFF2-40B4-BE49-F238E27FC236}">
                      <a16:creationId xmlns:a16="http://schemas.microsoft.com/office/drawing/2014/main" id="{4698C4E6-1D3E-40E8-B8DC-41C9FB54A2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" name="Freeform 1792">
                  <a:extLst>
                    <a:ext uri="{FF2B5EF4-FFF2-40B4-BE49-F238E27FC236}">
                      <a16:creationId xmlns:a16="http://schemas.microsoft.com/office/drawing/2014/main" id="{F3CAEE65-660D-488B-B097-F391BD1087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" name="Freeform 1793">
                  <a:extLst>
                    <a:ext uri="{FF2B5EF4-FFF2-40B4-BE49-F238E27FC236}">
                      <a16:creationId xmlns:a16="http://schemas.microsoft.com/office/drawing/2014/main" id="{BC8F4077-F395-40C3-80C2-D7D4FC849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" name="Freeform 1794">
                  <a:extLst>
                    <a:ext uri="{FF2B5EF4-FFF2-40B4-BE49-F238E27FC236}">
                      <a16:creationId xmlns:a16="http://schemas.microsoft.com/office/drawing/2014/main" id="{6D26C7E6-C9D0-491A-AF09-41D03CD9D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" name="Freeform 1795">
                  <a:extLst>
                    <a:ext uri="{FF2B5EF4-FFF2-40B4-BE49-F238E27FC236}">
                      <a16:creationId xmlns:a16="http://schemas.microsoft.com/office/drawing/2014/main" id="{4BAEEDC4-0A72-4769-A665-B3766ABF9C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" name="Rectangle 1796">
                  <a:extLst>
                    <a:ext uri="{FF2B5EF4-FFF2-40B4-BE49-F238E27FC236}">
                      <a16:creationId xmlns:a16="http://schemas.microsoft.com/office/drawing/2014/main" id="{72D0E310-6C51-4761-9EC9-4C53B0BD80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" name="Rectangle 1797">
                  <a:extLst>
                    <a:ext uri="{FF2B5EF4-FFF2-40B4-BE49-F238E27FC236}">
                      <a16:creationId xmlns:a16="http://schemas.microsoft.com/office/drawing/2014/main" id="{B6AD063F-F83F-430E-BF99-FE361B4FD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" name="Freeform 1798">
                  <a:extLst>
                    <a:ext uri="{FF2B5EF4-FFF2-40B4-BE49-F238E27FC236}">
                      <a16:creationId xmlns:a16="http://schemas.microsoft.com/office/drawing/2014/main" id="{3EB01B30-2127-41B4-821F-8E3B703CF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" name="Freeform 1799">
                  <a:extLst>
                    <a:ext uri="{FF2B5EF4-FFF2-40B4-BE49-F238E27FC236}">
                      <a16:creationId xmlns:a16="http://schemas.microsoft.com/office/drawing/2014/main" id="{3FFB7E2D-4406-4843-8A89-EBB1A4A6F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" name="Rectangle 1800">
                  <a:extLst>
                    <a:ext uri="{FF2B5EF4-FFF2-40B4-BE49-F238E27FC236}">
                      <a16:creationId xmlns:a16="http://schemas.microsoft.com/office/drawing/2014/main" id="{468F5886-4025-4AEB-A43A-E14C31EEC3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" name="Rectangle 1801">
                  <a:extLst>
                    <a:ext uri="{FF2B5EF4-FFF2-40B4-BE49-F238E27FC236}">
                      <a16:creationId xmlns:a16="http://schemas.microsoft.com/office/drawing/2014/main" id="{BD44088D-AB16-4CAC-BC6A-141CBCD421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" name="Freeform 1802">
                  <a:extLst>
                    <a:ext uri="{FF2B5EF4-FFF2-40B4-BE49-F238E27FC236}">
                      <a16:creationId xmlns:a16="http://schemas.microsoft.com/office/drawing/2014/main" id="{8B16B9E5-5761-4DFA-9DAA-FC7331A62E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" name="Freeform 1803">
                  <a:extLst>
                    <a:ext uri="{FF2B5EF4-FFF2-40B4-BE49-F238E27FC236}">
                      <a16:creationId xmlns:a16="http://schemas.microsoft.com/office/drawing/2014/main" id="{B1F83493-7BE2-432F-910B-337827CC4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" name="Freeform 1804">
                  <a:extLst>
                    <a:ext uri="{FF2B5EF4-FFF2-40B4-BE49-F238E27FC236}">
                      <a16:creationId xmlns:a16="http://schemas.microsoft.com/office/drawing/2014/main" id="{73BBAC55-D91F-4179-A523-270938DEC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" name="Freeform 1805">
                  <a:extLst>
                    <a:ext uri="{FF2B5EF4-FFF2-40B4-BE49-F238E27FC236}">
                      <a16:creationId xmlns:a16="http://schemas.microsoft.com/office/drawing/2014/main" id="{AEE6F869-35A8-4BC9-A1EB-03EE5C906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" name="Freeform 1806">
                  <a:extLst>
                    <a:ext uri="{FF2B5EF4-FFF2-40B4-BE49-F238E27FC236}">
                      <a16:creationId xmlns:a16="http://schemas.microsoft.com/office/drawing/2014/main" id="{6BDFAF87-5E38-444F-B610-5EAAEED018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" name="Freeform 1807">
                  <a:extLst>
                    <a:ext uri="{FF2B5EF4-FFF2-40B4-BE49-F238E27FC236}">
                      <a16:creationId xmlns:a16="http://schemas.microsoft.com/office/drawing/2014/main" id="{8D5BAA87-26E6-4C60-86E8-E822CE2171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" name="Freeform 1808">
                  <a:extLst>
                    <a:ext uri="{FF2B5EF4-FFF2-40B4-BE49-F238E27FC236}">
                      <a16:creationId xmlns:a16="http://schemas.microsoft.com/office/drawing/2014/main" id="{888FE0ED-831F-4F93-B2FE-C389C8895E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" name="Freeform 1809">
                  <a:extLst>
                    <a:ext uri="{FF2B5EF4-FFF2-40B4-BE49-F238E27FC236}">
                      <a16:creationId xmlns:a16="http://schemas.microsoft.com/office/drawing/2014/main" id="{140AC30C-30A4-4DA8-97B2-E67301247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" name="Freeform 1810">
                  <a:extLst>
                    <a:ext uri="{FF2B5EF4-FFF2-40B4-BE49-F238E27FC236}">
                      <a16:creationId xmlns:a16="http://schemas.microsoft.com/office/drawing/2014/main" id="{B1E5741F-14DA-472C-B86E-B69447302C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" name="Freeform 1811">
                  <a:extLst>
                    <a:ext uri="{FF2B5EF4-FFF2-40B4-BE49-F238E27FC236}">
                      <a16:creationId xmlns:a16="http://schemas.microsoft.com/office/drawing/2014/main" id="{98253157-D037-452A-A36F-22C26F21D2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" name="Freeform 1812">
                  <a:extLst>
                    <a:ext uri="{FF2B5EF4-FFF2-40B4-BE49-F238E27FC236}">
                      <a16:creationId xmlns:a16="http://schemas.microsoft.com/office/drawing/2014/main" id="{4797C4A1-D7F9-4F43-B30C-18F2831B7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" name="Freeform 1813">
                  <a:extLst>
                    <a:ext uri="{FF2B5EF4-FFF2-40B4-BE49-F238E27FC236}">
                      <a16:creationId xmlns:a16="http://schemas.microsoft.com/office/drawing/2014/main" id="{8D7CC030-94E1-4232-B834-E31FAC4A5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" name="Freeform 1814">
                  <a:extLst>
                    <a:ext uri="{FF2B5EF4-FFF2-40B4-BE49-F238E27FC236}">
                      <a16:creationId xmlns:a16="http://schemas.microsoft.com/office/drawing/2014/main" id="{29649EB8-A833-471C-8303-CD1B1D3AF4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" name="Freeform 1815">
                  <a:extLst>
                    <a:ext uri="{FF2B5EF4-FFF2-40B4-BE49-F238E27FC236}">
                      <a16:creationId xmlns:a16="http://schemas.microsoft.com/office/drawing/2014/main" id="{0ECBA258-EE80-4A3D-8D7E-8FB7E1035D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" name="Rectangle 1816">
                  <a:extLst>
                    <a:ext uri="{FF2B5EF4-FFF2-40B4-BE49-F238E27FC236}">
                      <a16:creationId xmlns:a16="http://schemas.microsoft.com/office/drawing/2014/main" id="{24C2E8BB-155E-4F68-9A14-18D98974A0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" name="Rectangle 1817">
                  <a:extLst>
                    <a:ext uri="{FF2B5EF4-FFF2-40B4-BE49-F238E27FC236}">
                      <a16:creationId xmlns:a16="http://schemas.microsoft.com/office/drawing/2014/main" id="{A284FDFA-D540-4813-9E85-2A37ADD7EB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" name="Freeform 1818">
                  <a:extLst>
                    <a:ext uri="{FF2B5EF4-FFF2-40B4-BE49-F238E27FC236}">
                      <a16:creationId xmlns:a16="http://schemas.microsoft.com/office/drawing/2014/main" id="{C22444C5-EC7F-4CD0-9A2F-C49F46E374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" name="Freeform 1819">
                  <a:extLst>
                    <a:ext uri="{FF2B5EF4-FFF2-40B4-BE49-F238E27FC236}">
                      <a16:creationId xmlns:a16="http://schemas.microsoft.com/office/drawing/2014/main" id="{53DDB870-67D4-48F6-87D7-027E1670E3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" name="Freeform 1820">
                  <a:extLst>
                    <a:ext uri="{FF2B5EF4-FFF2-40B4-BE49-F238E27FC236}">
                      <a16:creationId xmlns:a16="http://schemas.microsoft.com/office/drawing/2014/main" id="{CD408440-0ADD-4FC2-A569-BA1377E340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" name="Freeform 1821">
                  <a:extLst>
                    <a:ext uri="{FF2B5EF4-FFF2-40B4-BE49-F238E27FC236}">
                      <a16:creationId xmlns:a16="http://schemas.microsoft.com/office/drawing/2014/main" id="{31C20810-1851-442F-AD76-EFAA3C3E0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" name="Freeform 1822">
                  <a:extLst>
                    <a:ext uri="{FF2B5EF4-FFF2-40B4-BE49-F238E27FC236}">
                      <a16:creationId xmlns:a16="http://schemas.microsoft.com/office/drawing/2014/main" id="{D5766262-BBAB-45C0-B6F0-E651BFB62A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" name="Freeform 1823">
                  <a:extLst>
                    <a:ext uri="{FF2B5EF4-FFF2-40B4-BE49-F238E27FC236}">
                      <a16:creationId xmlns:a16="http://schemas.microsoft.com/office/drawing/2014/main" id="{77C88E5A-9DD1-4DA3-8FD4-D002C2896D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" name="Freeform 1824">
                  <a:extLst>
                    <a:ext uri="{FF2B5EF4-FFF2-40B4-BE49-F238E27FC236}">
                      <a16:creationId xmlns:a16="http://schemas.microsoft.com/office/drawing/2014/main" id="{0320FB29-8F5F-444F-8CF9-3E4999B02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" name="Freeform 1825">
                  <a:extLst>
                    <a:ext uri="{FF2B5EF4-FFF2-40B4-BE49-F238E27FC236}">
                      <a16:creationId xmlns:a16="http://schemas.microsoft.com/office/drawing/2014/main" id="{B5C228A0-50C0-4464-9E86-3F3889619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" name="Freeform 1826">
                  <a:extLst>
                    <a:ext uri="{FF2B5EF4-FFF2-40B4-BE49-F238E27FC236}">
                      <a16:creationId xmlns:a16="http://schemas.microsoft.com/office/drawing/2014/main" id="{448F1D33-5749-4A70-A90B-A44CAB5FC0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" name="Freeform 1827">
                  <a:extLst>
                    <a:ext uri="{FF2B5EF4-FFF2-40B4-BE49-F238E27FC236}">
                      <a16:creationId xmlns:a16="http://schemas.microsoft.com/office/drawing/2014/main" id="{509A02D0-33C4-45CD-9DA4-796D56593C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" name="Freeform 1828">
                  <a:extLst>
                    <a:ext uri="{FF2B5EF4-FFF2-40B4-BE49-F238E27FC236}">
                      <a16:creationId xmlns:a16="http://schemas.microsoft.com/office/drawing/2014/main" id="{06776F46-714A-45BF-8964-3156AE66B1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" name="Freeform 1829">
                  <a:extLst>
                    <a:ext uri="{FF2B5EF4-FFF2-40B4-BE49-F238E27FC236}">
                      <a16:creationId xmlns:a16="http://schemas.microsoft.com/office/drawing/2014/main" id="{24E2FC1E-E9E1-4847-BA55-FC56985C6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" name="Freeform 1830">
                  <a:extLst>
                    <a:ext uri="{FF2B5EF4-FFF2-40B4-BE49-F238E27FC236}">
                      <a16:creationId xmlns:a16="http://schemas.microsoft.com/office/drawing/2014/main" id="{BC7F5F75-0A73-48F2-9907-834125D2CC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" name="Freeform 1831">
                  <a:extLst>
                    <a:ext uri="{FF2B5EF4-FFF2-40B4-BE49-F238E27FC236}">
                      <a16:creationId xmlns:a16="http://schemas.microsoft.com/office/drawing/2014/main" id="{F7B352C0-EC69-4184-A7AE-B4B3B3BA7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" name="Freeform 1832">
                  <a:extLst>
                    <a:ext uri="{FF2B5EF4-FFF2-40B4-BE49-F238E27FC236}">
                      <a16:creationId xmlns:a16="http://schemas.microsoft.com/office/drawing/2014/main" id="{1070A28E-351F-49BD-9000-15D60D009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" name="Freeform 1833">
                  <a:extLst>
                    <a:ext uri="{FF2B5EF4-FFF2-40B4-BE49-F238E27FC236}">
                      <a16:creationId xmlns:a16="http://schemas.microsoft.com/office/drawing/2014/main" id="{1727E493-BB35-4CD5-A58B-D07FF4F51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" name="Freeform 1834">
                  <a:extLst>
                    <a:ext uri="{FF2B5EF4-FFF2-40B4-BE49-F238E27FC236}">
                      <a16:creationId xmlns:a16="http://schemas.microsoft.com/office/drawing/2014/main" id="{54DDCE0D-AF4B-4F71-8E87-5998DA48E7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" name="Freeform 1835">
                  <a:extLst>
                    <a:ext uri="{FF2B5EF4-FFF2-40B4-BE49-F238E27FC236}">
                      <a16:creationId xmlns:a16="http://schemas.microsoft.com/office/drawing/2014/main" id="{E8FF3460-285C-4BAC-B1C5-4AD996EF45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" name="Freeform 1836">
                  <a:extLst>
                    <a:ext uri="{FF2B5EF4-FFF2-40B4-BE49-F238E27FC236}">
                      <a16:creationId xmlns:a16="http://schemas.microsoft.com/office/drawing/2014/main" id="{6B90AF31-6D00-44F8-BC0F-E35442AF2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" name="Freeform 1837">
                  <a:extLst>
                    <a:ext uri="{FF2B5EF4-FFF2-40B4-BE49-F238E27FC236}">
                      <a16:creationId xmlns:a16="http://schemas.microsoft.com/office/drawing/2014/main" id="{0B32650B-7F3D-44B6-944B-2C4967D9C3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" name="Freeform 1838">
                  <a:extLst>
                    <a:ext uri="{FF2B5EF4-FFF2-40B4-BE49-F238E27FC236}">
                      <a16:creationId xmlns:a16="http://schemas.microsoft.com/office/drawing/2014/main" id="{3136FBF4-5E58-41EA-8313-34F7E98AE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" name="Freeform 1839">
                  <a:extLst>
                    <a:ext uri="{FF2B5EF4-FFF2-40B4-BE49-F238E27FC236}">
                      <a16:creationId xmlns:a16="http://schemas.microsoft.com/office/drawing/2014/main" id="{9C141ABB-47A4-4054-BA59-FA12FC554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" name="Rectangle 1840">
                  <a:extLst>
                    <a:ext uri="{FF2B5EF4-FFF2-40B4-BE49-F238E27FC236}">
                      <a16:creationId xmlns:a16="http://schemas.microsoft.com/office/drawing/2014/main" id="{07A4EF91-531A-4CE7-999D-BED36CFE6C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" name="Rectangle 1841">
                  <a:extLst>
                    <a:ext uri="{FF2B5EF4-FFF2-40B4-BE49-F238E27FC236}">
                      <a16:creationId xmlns:a16="http://schemas.microsoft.com/office/drawing/2014/main" id="{503B74DF-2930-438A-9969-73DB60ABF3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" name="Freeform 1842">
                  <a:extLst>
                    <a:ext uri="{FF2B5EF4-FFF2-40B4-BE49-F238E27FC236}">
                      <a16:creationId xmlns:a16="http://schemas.microsoft.com/office/drawing/2014/main" id="{230CD315-3CE8-414D-B9FE-9DC14E9F2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" name="Freeform 1843">
                  <a:extLst>
                    <a:ext uri="{FF2B5EF4-FFF2-40B4-BE49-F238E27FC236}">
                      <a16:creationId xmlns:a16="http://schemas.microsoft.com/office/drawing/2014/main" id="{28CA021A-D834-4690-972E-36A87063E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" name="Freeform 1844">
                  <a:extLst>
                    <a:ext uri="{FF2B5EF4-FFF2-40B4-BE49-F238E27FC236}">
                      <a16:creationId xmlns:a16="http://schemas.microsoft.com/office/drawing/2014/main" id="{65EEE65A-0982-4E71-BA7E-52A9E3D492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" name="Freeform 1845">
                  <a:extLst>
                    <a:ext uri="{FF2B5EF4-FFF2-40B4-BE49-F238E27FC236}">
                      <a16:creationId xmlns:a16="http://schemas.microsoft.com/office/drawing/2014/main" id="{74CB041C-CE69-4ACC-A947-C7ED51E7AD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" name="Freeform 1846">
                  <a:extLst>
                    <a:ext uri="{FF2B5EF4-FFF2-40B4-BE49-F238E27FC236}">
                      <a16:creationId xmlns:a16="http://schemas.microsoft.com/office/drawing/2014/main" id="{A851BD09-4779-490D-9F42-CB3E2A3AE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" name="Freeform 1847">
                  <a:extLst>
                    <a:ext uri="{FF2B5EF4-FFF2-40B4-BE49-F238E27FC236}">
                      <a16:creationId xmlns:a16="http://schemas.microsoft.com/office/drawing/2014/main" id="{574DFBE8-7C33-4282-BF00-7EA29BD18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" name="Freeform 1848">
                  <a:extLst>
                    <a:ext uri="{FF2B5EF4-FFF2-40B4-BE49-F238E27FC236}">
                      <a16:creationId xmlns:a16="http://schemas.microsoft.com/office/drawing/2014/main" id="{5A28D318-FAB1-4080-A830-3211A09BC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" name="Freeform 1849">
                  <a:extLst>
                    <a:ext uri="{FF2B5EF4-FFF2-40B4-BE49-F238E27FC236}">
                      <a16:creationId xmlns:a16="http://schemas.microsoft.com/office/drawing/2014/main" id="{7A0133A2-72E8-4AD1-8E08-6C7B3D734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" name="Freeform 1850">
                  <a:extLst>
                    <a:ext uri="{FF2B5EF4-FFF2-40B4-BE49-F238E27FC236}">
                      <a16:creationId xmlns:a16="http://schemas.microsoft.com/office/drawing/2014/main" id="{140CCD92-C516-4248-9863-DE642DA22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" name="Freeform 1851">
                  <a:extLst>
                    <a:ext uri="{FF2B5EF4-FFF2-40B4-BE49-F238E27FC236}">
                      <a16:creationId xmlns:a16="http://schemas.microsoft.com/office/drawing/2014/main" id="{62CDCB15-A946-4F03-8739-B3039DCA67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" name="Rectangle 1852">
                  <a:extLst>
                    <a:ext uri="{FF2B5EF4-FFF2-40B4-BE49-F238E27FC236}">
                      <a16:creationId xmlns:a16="http://schemas.microsoft.com/office/drawing/2014/main" id="{05D6C181-EDE3-4A1F-AA6B-AAA97999D5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" name="Rectangle 1853">
                  <a:extLst>
                    <a:ext uri="{FF2B5EF4-FFF2-40B4-BE49-F238E27FC236}">
                      <a16:creationId xmlns:a16="http://schemas.microsoft.com/office/drawing/2014/main" id="{44EF54D9-F705-42F9-ADC9-808B0611E6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" name="Freeform 1854">
                  <a:extLst>
                    <a:ext uri="{FF2B5EF4-FFF2-40B4-BE49-F238E27FC236}">
                      <a16:creationId xmlns:a16="http://schemas.microsoft.com/office/drawing/2014/main" id="{4BBAF2C5-7C85-4897-94D0-F2709DCC1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" name="Freeform 1855">
                  <a:extLst>
                    <a:ext uri="{FF2B5EF4-FFF2-40B4-BE49-F238E27FC236}">
                      <a16:creationId xmlns:a16="http://schemas.microsoft.com/office/drawing/2014/main" id="{6C671E07-4765-4E42-A182-0BC5ED7E89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" name="Rectangle 1856">
                  <a:extLst>
                    <a:ext uri="{FF2B5EF4-FFF2-40B4-BE49-F238E27FC236}">
                      <a16:creationId xmlns:a16="http://schemas.microsoft.com/office/drawing/2014/main" id="{728E0AC9-54CF-4DFE-BF0A-BCA18D0C38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" name="Rectangle 1857">
                  <a:extLst>
                    <a:ext uri="{FF2B5EF4-FFF2-40B4-BE49-F238E27FC236}">
                      <a16:creationId xmlns:a16="http://schemas.microsoft.com/office/drawing/2014/main" id="{A3F732A1-8743-41B2-8475-9FEE3F6E4C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" name="Freeform 1858">
                  <a:extLst>
                    <a:ext uri="{FF2B5EF4-FFF2-40B4-BE49-F238E27FC236}">
                      <a16:creationId xmlns:a16="http://schemas.microsoft.com/office/drawing/2014/main" id="{7BAC9B2F-674C-447B-B154-33E4838458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" name="Freeform 1859">
                  <a:extLst>
                    <a:ext uri="{FF2B5EF4-FFF2-40B4-BE49-F238E27FC236}">
                      <a16:creationId xmlns:a16="http://schemas.microsoft.com/office/drawing/2014/main" id="{CCEB1A29-D7D9-4AE6-8361-12ACC41554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" name="Freeform 1860">
                  <a:extLst>
                    <a:ext uri="{FF2B5EF4-FFF2-40B4-BE49-F238E27FC236}">
                      <a16:creationId xmlns:a16="http://schemas.microsoft.com/office/drawing/2014/main" id="{A3B61AEA-AA8C-4FD6-BE43-AE0F940D9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" name="Freeform 1861">
                  <a:extLst>
                    <a:ext uri="{FF2B5EF4-FFF2-40B4-BE49-F238E27FC236}">
                      <a16:creationId xmlns:a16="http://schemas.microsoft.com/office/drawing/2014/main" id="{B757A409-58B2-4505-B52F-BAFDFA265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" name="Freeform 1862">
                  <a:extLst>
                    <a:ext uri="{FF2B5EF4-FFF2-40B4-BE49-F238E27FC236}">
                      <a16:creationId xmlns:a16="http://schemas.microsoft.com/office/drawing/2014/main" id="{31507045-88B6-410E-AB5A-CC5C5D907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" name="Freeform 1863">
                  <a:extLst>
                    <a:ext uri="{FF2B5EF4-FFF2-40B4-BE49-F238E27FC236}">
                      <a16:creationId xmlns:a16="http://schemas.microsoft.com/office/drawing/2014/main" id="{FBACD81F-2CB8-49FA-9AFA-6EA4FED422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" name="Freeform 1864">
                  <a:extLst>
                    <a:ext uri="{FF2B5EF4-FFF2-40B4-BE49-F238E27FC236}">
                      <a16:creationId xmlns:a16="http://schemas.microsoft.com/office/drawing/2014/main" id="{DEA0B2FB-641A-47B2-875F-8BA10FD4A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" name="Freeform 1865">
                  <a:extLst>
                    <a:ext uri="{FF2B5EF4-FFF2-40B4-BE49-F238E27FC236}">
                      <a16:creationId xmlns:a16="http://schemas.microsoft.com/office/drawing/2014/main" id="{D77C0513-6032-4C76-B402-4D48183C71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" name="Freeform 1866">
                  <a:extLst>
                    <a:ext uri="{FF2B5EF4-FFF2-40B4-BE49-F238E27FC236}">
                      <a16:creationId xmlns:a16="http://schemas.microsoft.com/office/drawing/2014/main" id="{94025770-90AF-42D8-A6AA-C42A0B6404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" name="Freeform 1867">
                  <a:extLst>
                    <a:ext uri="{FF2B5EF4-FFF2-40B4-BE49-F238E27FC236}">
                      <a16:creationId xmlns:a16="http://schemas.microsoft.com/office/drawing/2014/main" id="{4C697AB9-4D17-43A2-A988-1DB32DB4D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" name="Freeform 1868">
                  <a:extLst>
                    <a:ext uri="{FF2B5EF4-FFF2-40B4-BE49-F238E27FC236}">
                      <a16:creationId xmlns:a16="http://schemas.microsoft.com/office/drawing/2014/main" id="{EB40D9B1-D8F4-4794-9E7E-2B14739A8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" name="Freeform 1869">
                  <a:extLst>
                    <a:ext uri="{FF2B5EF4-FFF2-40B4-BE49-F238E27FC236}">
                      <a16:creationId xmlns:a16="http://schemas.microsoft.com/office/drawing/2014/main" id="{7CC56758-9592-4F53-A8B3-A2FF72052B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" name="Freeform 1870">
                  <a:extLst>
                    <a:ext uri="{FF2B5EF4-FFF2-40B4-BE49-F238E27FC236}">
                      <a16:creationId xmlns:a16="http://schemas.microsoft.com/office/drawing/2014/main" id="{EB25BE44-C916-4257-B64A-B9208B288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" name="Freeform 1871">
                  <a:extLst>
                    <a:ext uri="{FF2B5EF4-FFF2-40B4-BE49-F238E27FC236}">
                      <a16:creationId xmlns:a16="http://schemas.microsoft.com/office/drawing/2014/main" id="{DD9B4988-3486-48F5-B77F-F051E6DA7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" name="Rectangle 1872">
                  <a:extLst>
                    <a:ext uri="{FF2B5EF4-FFF2-40B4-BE49-F238E27FC236}">
                      <a16:creationId xmlns:a16="http://schemas.microsoft.com/office/drawing/2014/main" id="{6454E8E4-8CE0-40FD-B5DF-5B07BD925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" name="Rectangle 1873">
                  <a:extLst>
                    <a:ext uri="{FF2B5EF4-FFF2-40B4-BE49-F238E27FC236}">
                      <a16:creationId xmlns:a16="http://schemas.microsoft.com/office/drawing/2014/main" id="{50ADF3C8-0358-41DD-980E-47BE9E12ED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" name="Freeform 1874">
                  <a:extLst>
                    <a:ext uri="{FF2B5EF4-FFF2-40B4-BE49-F238E27FC236}">
                      <a16:creationId xmlns:a16="http://schemas.microsoft.com/office/drawing/2014/main" id="{3CD76019-F0FB-4694-A6AA-EF4DC5CA0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" name="Freeform 1875">
                  <a:extLst>
                    <a:ext uri="{FF2B5EF4-FFF2-40B4-BE49-F238E27FC236}">
                      <a16:creationId xmlns:a16="http://schemas.microsoft.com/office/drawing/2014/main" id="{86C14E79-9390-4DE9-A1AF-C9A67684D9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" name="Freeform 1876">
                  <a:extLst>
                    <a:ext uri="{FF2B5EF4-FFF2-40B4-BE49-F238E27FC236}">
                      <a16:creationId xmlns:a16="http://schemas.microsoft.com/office/drawing/2014/main" id="{D7090DEE-638F-4AC7-B7F4-860776CCD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" name="Freeform 1877">
                  <a:extLst>
                    <a:ext uri="{FF2B5EF4-FFF2-40B4-BE49-F238E27FC236}">
                      <a16:creationId xmlns:a16="http://schemas.microsoft.com/office/drawing/2014/main" id="{EC471BC7-20B8-49CF-A08B-20B3C817F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804" name="Group 1878">
                <a:extLst>
                  <a:ext uri="{FF2B5EF4-FFF2-40B4-BE49-F238E27FC236}">
                    <a16:creationId xmlns:a16="http://schemas.microsoft.com/office/drawing/2014/main" id="{A0AFD70B-1C2B-4FF2-BB02-C1DA07FAE9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44" y="2640"/>
                <a:ext cx="44" cy="256"/>
                <a:chOff x="3304" y="2640"/>
                <a:chExt cx="44" cy="256"/>
              </a:xfrm>
            </p:grpSpPr>
            <p:sp>
              <p:nvSpPr>
                <p:cNvPr id="4207" name="Freeform 1879">
                  <a:extLst>
                    <a:ext uri="{FF2B5EF4-FFF2-40B4-BE49-F238E27FC236}">
                      <a16:creationId xmlns:a16="http://schemas.microsoft.com/office/drawing/2014/main" id="{A61C45F1-1CE1-448A-88DF-A1341DC20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" name="Freeform 1880">
                  <a:extLst>
                    <a:ext uri="{FF2B5EF4-FFF2-40B4-BE49-F238E27FC236}">
                      <a16:creationId xmlns:a16="http://schemas.microsoft.com/office/drawing/2014/main" id="{C0EECCDC-AF6C-4E98-96B2-452C5C3484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" name="Freeform 1881">
                  <a:extLst>
                    <a:ext uri="{FF2B5EF4-FFF2-40B4-BE49-F238E27FC236}">
                      <a16:creationId xmlns:a16="http://schemas.microsoft.com/office/drawing/2014/main" id="{6EEE2B4F-9A3C-491F-A8F9-BF4673DA5A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" name="Freeform 1882">
                  <a:extLst>
                    <a:ext uri="{FF2B5EF4-FFF2-40B4-BE49-F238E27FC236}">
                      <a16:creationId xmlns:a16="http://schemas.microsoft.com/office/drawing/2014/main" id="{28564EB0-3AB0-405F-B852-037ECC4A2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" name="Freeform 1883">
                  <a:extLst>
                    <a:ext uri="{FF2B5EF4-FFF2-40B4-BE49-F238E27FC236}">
                      <a16:creationId xmlns:a16="http://schemas.microsoft.com/office/drawing/2014/main" id="{46AA028D-C6A2-4D64-8E73-2808B4ECB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" name="Freeform 1884">
                  <a:extLst>
                    <a:ext uri="{FF2B5EF4-FFF2-40B4-BE49-F238E27FC236}">
                      <a16:creationId xmlns:a16="http://schemas.microsoft.com/office/drawing/2014/main" id="{D7402438-BAD7-4346-8BB8-409B1D431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" name="Freeform 1885">
                  <a:extLst>
                    <a:ext uri="{FF2B5EF4-FFF2-40B4-BE49-F238E27FC236}">
                      <a16:creationId xmlns:a16="http://schemas.microsoft.com/office/drawing/2014/main" id="{028A0546-F706-4FAB-9E04-A05A35128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" name="Freeform 1886">
                  <a:extLst>
                    <a:ext uri="{FF2B5EF4-FFF2-40B4-BE49-F238E27FC236}">
                      <a16:creationId xmlns:a16="http://schemas.microsoft.com/office/drawing/2014/main" id="{21D83845-8F8D-4307-8FF8-FDD72EE99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" name="Freeform 1887">
                  <a:extLst>
                    <a:ext uri="{FF2B5EF4-FFF2-40B4-BE49-F238E27FC236}">
                      <a16:creationId xmlns:a16="http://schemas.microsoft.com/office/drawing/2014/main" id="{33C24FDD-2549-4344-AE3E-8E68F103ED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" name="Freeform 1888">
                  <a:extLst>
                    <a:ext uri="{FF2B5EF4-FFF2-40B4-BE49-F238E27FC236}">
                      <a16:creationId xmlns:a16="http://schemas.microsoft.com/office/drawing/2014/main" id="{80DE3F98-C5C1-495F-A588-2F10A8D11F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" name="Freeform 1889">
                  <a:extLst>
                    <a:ext uri="{FF2B5EF4-FFF2-40B4-BE49-F238E27FC236}">
                      <a16:creationId xmlns:a16="http://schemas.microsoft.com/office/drawing/2014/main" id="{74DCE71D-1A87-4060-8201-BBA55F57E8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" name="Freeform 1890">
                  <a:extLst>
                    <a:ext uri="{FF2B5EF4-FFF2-40B4-BE49-F238E27FC236}">
                      <a16:creationId xmlns:a16="http://schemas.microsoft.com/office/drawing/2014/main" id="{2CBD69A9-C6CA-4190-B2E5-ABD346D017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" name="Freeform 1891">
                  <a:extLst>
                    <a:ext uri="{FF2B5EF4-FFF2-40B4-BE49-F238E27FC236}">
                      <a16:creationId xmlns:a16="http://schemas.microsoft.com/office/drawing/2014/main" id="{AD3BF523-0406-4B5D-8188-8902E818E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" name="Freeform 1892">
                  <a:extLst>
                    <a:ext uri="{FF2B5EF4-FFF2-40B4-BE49-F238E27FC236}">
                      <a16:creationId xmlns:a16="http://schemas.microsoft.com/office/drawing/2014/main" id="{9C292910-B71F-4707-9C65-7A9E4A1B43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" name="Freeform 1893">
                  <a:extLst>
                    <a:ext uri="{FF2B5EF4-FFF2-40B4-BE49-F238E27FC236}">
                      <a16:creationId xmlns:a16="http://schemas.microsoft.com/office/drawing/2014/main" id="{0FA3D662-EA5D-4862-AC97-C05D30B681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" name="Freeform 1894">
                  <a:extLst>
                    <a:ext uri="{FF2B5EF4-FFF2-40B4-BE49-F238E27FC236}">
                      <a16:creationId xmlns:a16="http://schemas.microsoft.com/office/drawing/2014/main" id="{48816B38-4CB3-4B72-BB82-AA77E3FDF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" name="Freeform 1895">
                  <a:extLst>
                    <a:ext uri="{FF2B5EF4-FFF2-40B4-BE49-F238E27FC236}">
                      <a16:creationId xmlns:a16="http://schemas.microsoft.com/office/drawing/2014/main" id="{338D4D92-5714-4D19-98CB-C26966D6E5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" name="Freeform 1896">
                  <a:extLst>
                    <a:ext uri="{FF2B5EF4-FFF2-40B4-BE49-F238E27FC236}">
                      <a16:creationId xmlns:a16="http://schemas.microsoft.com/office/drawing/2014/main" id="{887F2978-FD33-4B32-89F3-0746888A2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" name="Freeform 1897">
                  <a:extLst>
                    <a:ext uri="{FF2B5EF4-FFF2-40B4-BE49-F238E27FC236}">
                      <a16:creationId xmlns:a16="http://schemas.microsoft.com/office/drawing/2014/main" id="{BB5EA1C0-61AB-47CF-9A85-DEFA3EFB6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" name="Freeform 1898">
                  <a:extLst>
                    <a:ext uri="{FF2B5EF4-FFF2-40B4-BE49-F238E27FC236}">
                      <a16:creationId xmlns:a16="http://schemas.microsoft.com/office/drawing/2014/main" id="{BD335ADB-2449-4645-86D2-31889DD155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" name="Freeform 1899">
                  <a:extLst>
                    <a:ext uri="{FF2B5EF4-FFF2-40B4-BE49-F238E27FC236}">
                      <a16:creationId xmlns:a16="http://schemas.microsoft.com/office/drawing/2014/main" id="{09A41AC6-1539-4661-9649-46D5B45C99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" name="Freeform 1900">
                  <a:extLst>
                    <a:ext uri="{FF2B5EF4-FFF2-40B4-BE49-F238E27FC236}">
                      <a16:creationId xmlns:a16="http://schemas.microsoft.com/office/drawing/2014/main" id="{90AE3D84-E137-4579-ACB4-B6BF17E520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" name="Freeform 1901">
                  <a:extLst>
                    <a:ext uri="{FF2B5EF4-FFF2-40B4-BE49-F238E27FC236}">
                      <a16:creationId xmlns:a16="http://schemas.microsoft.com/office/drawing/2014/main" id="{BCF232EF-9BDC-46B3-960C-0DE25A4BC9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" name="Freeform 1902">
                  <a:extLst>
                    <a:ext uri="{FF2B5EF4-FFF2-40B4-BE49-F238E27FC236}">
                      <a16:creationId xmlns:a16="http://schemas.microsoft.com/office/drawing/2014/main" id="{E8668E99-D7B9-4D3E-8FD1-27502C420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" name="Freeform 1903">
                  <a:extLst>
                    <a:ext uri="{FF2B5EF4-FFF2-40B4-BE49-F238E27FC236}">
                      <a16:creationId xmlns:a16="http://schemas.microsoft.com/office/drawing/2014/main" id="{3E533550-B36A-4CF4-8C8C-E2F04B6F10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" name="Freeform 1904">
                  <a:extLst>
                    <a:ext uri="{FF2B5EF4-FFF2-40B4-BE49-F238E27FC236}">
                      <a16:creationId xmlns:a16="http://schemas.microsoft.com/office/drawing/2014/main" id="{C480C249-5879-42C6-82AD-26E066AB8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" name="Freeform 1905">
                  <a:extLst>
                    <a:ext uri="{FF2B5EF4-FFF2-40B4-BE49-F238E27FC236}">
                      <a16:creationId xmlns:a16="http://schemas.microsoft.com/office/drawing/2014/main" id="{0039577A-642C-4E61-BCA0-0855D3FD8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" name="Freeform 1906">
                  <a:extLst>
                    <a:ext uri="{FF2B5EF4-FFF2-40B4-BE49-F238E27FC236}">
                      <a16:creationId xmlns:a16="http://schemas.microsoft.com/office/drawing/2014/main" id="{423FD2C4-D708-4B4A-A682-0D11BB5499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" name="Freeform 1907">
                  <a:extLst>
                    <a:ext uri="{FF2B5EF4-FFF2-40B4-BE49-F238E27FC236}">
                      <a16:creationId xmlns:a16="http://schemas.microsoft.com/office/drawing/2014/main" id="{B451031E-0BCF-4838-9712-F4AAEC8FF1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" name="Freeform 1908">
                  <a:extLst>
                    <a:ext uri="{FF2B5EF4-FFF2-40B4-BE49-F238E27FC236}">
                      <a16:creationId xmlns:a16="http://schemas.microsoft.com/office/drawing/2014/main" id="{96419605-6632-4240-AE9E-0292AA7CC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" name="Freeform 1909">
                  <a:extLst>
                    <a:ext uri="{FF2B5EF4-FFF2-40B4-BE49-F238E27FC236}">
                      <a16:creationId xmlns:a16="http://schemas.microsoft.com/office/drawing/2014/main" id="{6006464F-937B-47CF-98FA-FCC679B351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" name="Freeform 1910">
                  <a:extLst>
                    <a:ext uri="{FF2B5EF4-FFF2-40B4-BE49-F238E27FC236}">
                      <a16:creationId xmlns:a16="http://schemas.microsoft.com/office/drawing/2014/main" id="{79ED5049-22FF-4870-A2C7-2DD1CAFDB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" name="Freeform 1911">
                  <a:extLst>
                    <a:ext uri="{FF2B5EF4-FFF2-40B4-BE49-F238E27FC236}">
                      <a16:creationId xmlns:a16="http://schemas.microsoft.com/office/drawing/2014/main" id="{C32BC632-3E69-4A4B-B821-FE6FBA2EB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" name="Freeform 1912">
                  <a:extLst>
                    <a:ext uri="{FF2B5EF4-FFF2-40B4-BE49-F238E27FC236}">
                      <a16:creationId xmlns:a16="http://schemas.microsoft.com/office/drawing/2014/main" id="{6567708F-A08F-4B9A-ADB4-9D66687FA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" name="Rectangle 1913">
                  <a:extLst>
                    <a:ext uri="{FF2B5EF4-FFF2-40B4-BE49-F238E27FC236}">
                      <a16:creationId xmlns:a16="http://schemas.microsoft.com/office/drawing/2014/main" id="{D6F58BE6-C6BF-4EFD-9900-124375B2D9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" name="Rectangle 1914">
                  <a:extLst>
                    <a:ext uri="{FF2B5EF4-FFF2-40B4-BE49-F238E27FC236}">
                      <a16:creationId xmlns:a16="http://schemas.microsoft.com/office/drawing/2014/main" id="{0A3F22FC-BA15-4A48-9923-578735791D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" name="Freeform 1915">
                  <a:extLst>
                    <a:ext uri="{FF2B5EF4-FFF2-40B4-BE49-F238E27FC236}">
                      <a16:creationId xmlns:a16="http://schemas.microsoft.com/office/drawing/2014/main" id="{A81C652B-3310-4CB0-B74B-B99F58CE5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" name="Freeform 1916">
                  <a:extLst>
                    <a:ext uri="{FF2B5EF4-FFF2-40B4-BE49-F238E27FC236}">
                      <a16:creationId xmlns:a16="http://schemas.microsoft.com/office/drawing/2014/main" id="{57AF0F98-7B0C-4EE8-A0D5-FBA3C57FA2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" name="Freeform 1917">
                  <a:extLst>
                    <a:ext uri="{FF2B5EF4-FFF2-40B4-BE49-F238E27FC236}">
                      <a16:creationId xmlns:a16="http://schemas.microsoft.com/office/drawing/2014/main" id="{BF41E1EE-8DDD-4800-B32D-93BE98382B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" name="Freeform 1918">
                  <a:extLst>
                    <a:ext uri="{FF2B5EF4-FFF2-40B4-BE49-F238E27FC236}">
                      <a16:creationId xmlns:a16="http://schemas.microsoft.com/office/drawing/2014/main" id="{A4BE8BBA-B3DE-48C3-A996-32DEF6E94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" name="Freeform 1919">
                  <a:extLst>
                    <a:ext uri="{FF2B5EF4-FFF2-40B4-BE49-F238E27FC236}">
                      <a16:creationId xmlns:a16="http://schemas.microsoft.com/office/drawing/2014/main" id="{5FBC5408-2A1A-435B-80D8-130346598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" name="Freeform 1920">
                  <a:extLst>
                    <a:ext uri="{FF2B5EF4-FFF2-40B4-BE49-F238E27FC236}">
                      <a16:creationId xmlns:a16="http://schemas.microsoft.com/office/drawing/2014/main" id="{18486D8F-B36A-4BD2-8614-C259DF5FC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" name="Rectangle 1921">
                  <a:extLst>
                    <a:ext uri="{FF2B5EF4-FFF2-40B4-BE49-F238E27FC236}">
                      <a16:creationId xmlns:a16="http://schemas.microsoft.com/office/drawing/2014/main" id="{78ADCFB8-3E6E-4427-84EC-B28BC61F03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" name="Rectangle 1922">
                  <a:extLst>
                    <a:ext uri="{FF2B5EF4-FFF2-40B4-BE49-F238E27FC236}">
                      <a16:creationId xmlns:a16="http://schemas.microsoft.com/office/drawing/2014/main" id="{A732A321-412F-4129-B65D-539FD865E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" name="Freeform 1923">
                  <a:extLst>
                    <a:ext uri="{FF2B5EF4-FFF2-40B4-BE49-F238E27FC236}">
                      <a16:creationId xmlns:a16="http://schemas.microsoft.com/office/drawing/2014/main" id="{0C493DDE-6B17-4A96-BECB-6679F779DB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" name="Freeform 1924">
                  <a:extLst>
                    <a:ext uri="{FF2B5EF4-FFF2-40B4-BE49-F238E27FC236}">
                      <a16:creationId xmlns:a16="http://schemas.microsoft.com/office/drawing/2014/main" id="{2D332B52-E206-4E58-86FD-0AC34A504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" name="Freeform 1925">
                  <a:extLst>
                    <a:ext uri="{FF2B5EF4-FFF2-40B4-BE49-F238E27FC236}">
                      <a16:creationId xmlns:a16="http://schemas.microsoft.com/office/drawing/2014/main" id="{2B62E1C8-EA7C-4AFA-9D4D-51AD6EE2E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" name="Freeform 1926">
                  <a:extLst>
                    <a:ext uri="{FF2B5EF4-FFF2-40B4-BE49-F238E27FC236}">
                      <a16:creationId xmlns:a16="http://schemas.microsoft.com/office/drawing/2014/main" id="{1E826FA2-DE82-439E-9F86-02F0CF936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" name="Freeform 1927">
                  <a:extLst>
                    <a:ext uri="{FF2B5EF4-FFF2-40B4-BE49-F238E27FC236}">
                      <a16:creationId xmlns:a16="http://schemas.microsoft.com/office/drawing/2014/main" id="{A3AEEEC8-37AF-49E8-B2AF-4FECDB246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" name="Freeform 1928">
                  <a:extLst>
                    <a:ext uri="{FF2B5EF4-FFF2-40B4-BE49-F238E27FC236}">
                      <a16:creationId xmlns:a16="http://schemas.microsoft.com/office/drawing/2014/main" id="{323DD85D-3B95-43CF-BE00-DD6AE9918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" name="Freeform 1929">
                  <a:extLst>
                    <a:ext uri="{FF2B5EF4-FFF2-40B4-BE49-F238E27FC236}">
                      <a16:creationId xmlns:a16="http://schemas.microsoft.com/office/drawing/2014/main" id="{8BE95B20-2492-4D98-9477-69340B389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" name="Freeform 1930">
                  <a:extLst>
                    <a:ext uri="{FF2B5EF4-FFF2-40B4-BE49-F238E27FC236}">
                      <a16:creationId xmlns:a16="http://schemas.microsoft.com/office/drawing/2014/main" id="{01A4F0AD-F103-44CE-880E-67D16048BF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" name="Freeform 1931">
                  <a:extLst>
                    <a:ext uri="{FF2B5EF4-FFF2-40B4-BE49-F238E27FC236}">
                      <a16:creationId xmlns:a16="http://schemas.microsoft.com/office/drawing/2014/main" id="{1B2C96FC-4D93-4CE3-A6DC-78E4EE87D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" name="Freeform 1932">
                  <a:extLst>
                    <a:ext uri="{FF2B5EF4-FFF2-40B4-BE49-F238E27FC236}">
                      <a16:creationId xmlns:a16="http://schemas.microsoft.com/office/drawing/2014/main" id="{042AA099-CE1E-439B-8CED-ECFA65ACD0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" name="Freeform 1933">
                  <a:extLst>
                    <a:ext uri="{FF2B5EF4-FFF2-40B4-BE49-F238E27FC236}">
                      <a16:creationId xmlns:a16="http://schemas.microsoft.com/office/drawing/2014/main" id="{B63B689F-02EC-4E92-8D61-AB129C6769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" name="Freeform 1934">
                  <a:extLst>
                    <a:ext uri="{FF2B5EF4-FFF2-40B4-BE49-F238E27FC236}">
                      <a16:creationId xmlns:a16="http://schemas.microsoft.com/office/drawing/2014/main" id="{75ACD65C-A8FA-4978-AEB7-E14806074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" name="Freeform 1935">
                  <a:extLst>
                    <a:ext uri="{FF2B5EF4-FFF2-40B4-BE49-F238E27FC236}">
                      <a16:creationId xmlns:a16="http://schemas.microsoft.com/office/drawing/2014/main" id="{E76F1803-74A1-421D-B74D-11A4BED932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" name="Freeform 1936">
                  <a:extLst>
                    <a:ext uri="{FF2B5EF4-FFF2-40B4-BE49-F238E27FC236}">
                      <a16:creationId xmlns:a16="http://schemas.microsoft.com/office/drawing/2014/main" id="{3D909DC2-D266-45E2-98F2-5BF0C82EAA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" name="Freeform 1937">
                  <a:extLst>
                    <a:ext uri="{FF2B5EF4-FFF2-40B4-BE49-F238E27FC236}">
                      <a16:creationId xmlns:a16="http://schemas.microsoft.com/office/drawing/2014/main" id="{E5EC153D-B6A5-41BF-B1E7-7140E62284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" name="Freeform 1938">
                  <a:extLst>
                    <a:ext uri="{FF2B5EF4-FFF2-40B4-BE49-F238E27FC236}">
                      <a16:creationId xmlns:a16="http://schemas.microsoft.com/office/drawing/2014/main" id="{29B736D7-E292-4049-AA15-43BE18067F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" name="Freeform 1939">
                  <a:extLst>
                    <a:ext uri="{FF2B5EF4-FFF2-40B4-BE49-F238E27FC236}">
                      <a16:creationId xmlns:a16="http://schemas.microsoft.com/office/drawing/2014/main" id="{7D5A60FC-BC3C-445F-AFBC-E88EB08943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" name="Freeform 1940">
                  <a:extLst>
                    <a:ext uri="{FF2B5EF4-FFF2-40B4-BE49-F238E27FC236}">
                      <a16:creationId xmlns:a16="http://schemas.microsoft.com/office/drawing/2014/main" id="{A6093098-98DB-4E9A-828A-04C056C8FF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" name="Freeform 1941">
                  <a:extLst>
                    <a:ext uri="{FF2B5EF4-FFF2-40B4-BE49-F238E27FC236}">
                      <a16:creationId xmlns:a16="http://schemas.microsoft.com/office/drawing/2014/main" id="{74FE5372-65C4-4056-948C-3CF29C13BC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" name="Freeform 1942">
                  <a:extLst>
                    <a:ext uri="{FF2B5EF4-FFF2-40B4-BE49-F238E27FC236}">
                      <a16:creationId xmlns:a16="http://schemas.microsoft.com/office/drawing/2014/main" id="{FEABFF8F-7009-4383-B5C9-7DE4BF161A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" name="Freeform 1943">
                  <a:extLst>
                    <a:ext uri="{FF2B5EF4-FFF2-40B4-BE49-F238E27FC236}">
                      <a16:creationId xmlns:a16="http://schemas.microsoft.com/office/drawing/2014/main" id="{BC08F10C-4340-4164-A955-A4218A770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" name="Freeform 1944">
                  <a:extLst>
                    <a:ext uri="{FF2B5EF4-FFF2-40B4-BE49-F238E27FC236}">
                      <a16:creationId xmlns:a16="http://schemas.microsoft.com/office/drawing/2014/main" id="{FE41BC40-1843-42E8-9B51-245753CAA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" name="Freeform 1945">
                  <a:extLst>
                    <a:ext uri="{FF2B5EF4-FFF2-40B4-BE49-F238E27FC236}">
                      <a16:creationId xmlns:a16="http://schemas.microsoft.com/office/drawing/2014/main" id="{CBC118EC-787B-46D5-B279-DAFB52D31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" name="Freeform 1946">
                  <a:extLst>
                    <a:ext uri="{FF2B5EF4-FFF2-40B4-BE49-F238E27FC236}">
                      <a16:creationId xmlns:a16="http://schemas.microsoft.com/office/drawing/2014/main" id="{AA45916F-BE1F-4841-AD85-0C6914F975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" name="Freeform 1947">
                  <a:extLst>
                    <a:ext uri="{FF2B5EF4-FFF2-40B4-BE49-F238E27FC236}">
                      <a16:creationId xmlns:a16="http://schemas.microsoft.com/office/drawing/2014/main" id="{B5E4BD66-691A-49B4-80EE-7B648852C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" name="Freeform 1948">
                  <a:extLst>
                    <a:ext uri="{FF2B5EF4-FFF2-40B4-BE49-F238E27FC236}">
                      <a16:creationId xmlns:a16="http://schemas.microsoft.com/office/drawing/2014/main" id="{18F110C7-8542-4422-B2F6-9A3CCE171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" name="Freeform 1949">
                  <a:extLst>
                    <a:ext uri="{FF2B5EF4-FFF2-40B4-BE49-F238E27FC236}">
                      <a16:creationId xmlns:a16="http://schemas.microsoft.com/office/drawing/2014/main" id="{87F4AC13-CFE4-4C11-A72C-F6B09F6D82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" name="Freeform 1950">
                  <a:extLst>
                    <a:ext uri="{FF2B5EF4-FFF2-40B4-BE49-F238E27FC236}">
                      <a16:creationId xmlns:a16="http://schemas.microsoft.com/office/drawing/2014/main" id="{48D6B8A4-E589-44F8-A822-4C4B9C77C9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" name="Freeform 1951">
                  <a:extLst>
                    <a:ext uri="{FF2B5EF4-FFF2-40B4-BE49-F238E27FC236}">
                      <a16:creationId xmlns:a16="http://schemas.microsoft.com/office/drawing/2014/main" id="{7C20063F-2A69-425C-BA3E-41CC4A8B3C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" name="Freeform 1952">
                  <a:extLst>
                    <a:ext uri="{FF2B5EF4-FFF2-40B4-BE49-F238E27FC236}">
                      <a16:creationId xmlns:a16="http://schemas.microsoft.com/office/drawing/2014/main" id="{B3B6920F-8C7B-4277-AE8A-E41C305EA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" name="Freeform 1953">
                  <a:extLst>
                    <a:ext uri="{FF2B5EF4-FFF2-40B4-BE49-F238E27FC236}">
                      <a16:creationId xmlns:a16="http://schemas.microsoft.com/office/drawing/2014/main" id="{1288BC8D-C124-493D-B5BA-B79B1B3034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" name="Freeform 1954">
                  <a:extLst>
                    <a:ext uri="{FF2B5EF4-FFF2-40B4-BE49-F238E27FC236}">
                      <a16:creationId xmlns:a16="http://schemas.microsoft.com/office/drawing/2014/main" id="{09092407-6E9F-423D-9E85-50CD97AF4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" name="Freeform 1955">
                  <a:extLst>
                    <a:ext uri="{FF2B5EF4-FFF2-40B4-BE49-F238E27FC236}">
                      <a16:creationId xmlns:a16="http://schemas.microsoft.com/office/drawing/2014/main" id="{AE9DCAF8-A0A1-44AA-B830-2A614A01DE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" name="Freeform 1956">
                  <a:extLst>
                    <a:ext uri="{FF2B5EF4-FFF2-40B4-BE49-F238E27FC236}">
                      <a16:creationId xmlns:a16="http://schemas.microsoft.com/office/drawing/2014/main" id="{08EE5F5C-AC38-447A-B6D8-A0B10EA0AF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" name="Freeform 1957">
                  <a:extLst>
                    <a:ext uri="{FF2B5EF4-FFF2-40B4-BE49-F238E27FC236}">
                      <a16:creationId xmlns:a16="http://schemas.microsoft.com/office/drawing/2014/main" id="{2FA2D1A4-CAFD-43C7-A75D-64D19AC73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" name="Freeform 1958">
                  <a:extLst>
                    <a:ext uri="{FF2B5EF4-FFF2-40B4-BE49-F238E27FC236}">
                      <a16:creationId xmlns:a16="http://schemas.microsoft.com/office/drawing/2014/main" id="{9F85456C-5287-4606-9B1D-96846AEF47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" name="Freeform 1959">
                  <a:extLst>
                    <a:ext uri="{FF2B5EF4-FFF2-40B4-BE49-F238E27FC236}">
                      <a16:creationId xmlns:a16="http://schemas.microsoft.com/office/drawing/2014/main" id="{9F6E4B85-DA0E-4906-9B95-88AE37624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" name="Freeform 1960">
                  <a:extLst>
                    <a:ext uri="{FF2B5EF4-FFF2-40B4-BE49-F238E27FC236}">
                      <a16:creationId xmlns:a16="http://schemas.microsoft.com/office/drawing/2014/main" id="{F5B5AA74-FFF5-4000-B473-E553B73D89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" name="Freeform 1961">
                  <a:extLst>
                    <a:ext uri="{FF2B5EF4-FFF2-40B4-BE49-F238E27FC236}">
                      <a16:creationId xmlns:a16="http://schemas.microsoft.com/office/drawing/2014/main" id="{5CFBCC20-8D19-434F-AC29-0AC2D067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" name="Freeform 1962">
                  <a:extLst>
                    <a:ext uri="{FF2B5EF4-FFF2-40B4-BE49-F238E27FC236}">
                      <a16:creationId xmlns:a16="http://schemas.microsoft.com/office/drawing/2014/main" id="{646AE161-1C8C-4075-8323-6448A2EFE4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" name="Freeform 1963">
                  <a:extLst>
                    <a:ext uri="{FF2B5EF4-FFF2-40B4-BE49-F238E27FC236}">
                      <a16:creationId xmlns:a16="http://schemas.microsoft.com/office/drawing/2014/main" id="{C20A0A99-D301-4E6D-AF02-0FF1A62B37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" name="Freeform 1964">
                  <a:extLst>
                    <a:ext uri="{FF2B5EF4-FFF2-40B4-BE49-F238E27FC236}">
                      <a16:creationId xmlns:a16="http://schemas.microsoft.com/office/drawing/2014/main" id="{EC110931-C2C4-4111-99DE-E67194DAC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" name="Rectangle 1965">
                  <a:extLst>
                    <a:ext uri="{FF2B5EF4-FFF2-40B4-BE49-F238E27FC236}">
                      <a16:creationId xmlns:a16="http://schemas.microsoft.com/office/drawing/2014/main" id="{6A05AACD-C538-4423-BFB6-71EE082496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" name="Rectangle 1966">
                  <a:extLst>
                    <a:ext uri="{FF2B5EF4-FFF2-40B4-BE49-F238E27FC236}">
                      <a16:creationId xmlns:a16="http://schemas.microsoft.com/office/drawing/2014/main" id="{24A81198-E7EA-4B5D-B1C6-5073D607D6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" name="Freeform 1967">
                  <a:extLst>
                    <a:ext uri="{FF2B5EF4-FFF2-40B4-BE49-F238E27FC236}">
                      <a16:creationId xmlns:a16="http://schemas.microsoft.com/office/drawing/2014/main" id="{73D68754-8BF8-459B-A298-BAE56975D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" name="Freeform 1968">
                  <a:extLst>
                    <a:ext uri="{FF2B5EF4-FFF2-40B4-BE49-F238E27FC236}">
                      <a16:creationId xmlns:a16="http://schemas.microsoft.com/office/drawing/2014/main" id="{442B3E83-42E8-4C4E-97A5-893FB55D9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" name="Freeform 1969">
                  <a:extLst>
                    <a:ext uri="{FF2B5EF4-FFF2-40B4-BE49-F238E27FC236}">
                      <a16:creationId xmlns:a16="http://schemas.microsoft.com/office/drawing/2014/main" id="{9614596C-D538-45BD-A318-28D7AD24C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" name="Freeform 1970">
                  <a:extLst>
                    <a:ext uri="{FF2B5EF4-FFF2-40B4-BE49-F238E27FC236}">
                      <a16:creationId xmlns:a16="http://schemas.microsoft.com/office/drawing/2014/main" id="{B3D22725-E701-4C09-9163-74623EEC50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" name="Freeform 1971">
                  <a:extLst>
                    <a:ext uri="{FF2B5EF4-FFF2-40B4-BE49-F238E27FC236}">
                      <a16:creationId xmlns:a16="http://schemas.microsoft.com/office/drawing/2014/main" id="{1E30E95F-7927-47BF-8139-CE5453317E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" name="Freeform 1972">
                  <a:extLst>
                    <a:ext uri="{FF2B5EF4-FFF2-40B4-BE49-F238E27FC236}">
                      <a16:creationId xmlns:a16="http://schemas.microsoft.com/office/drawing/2014/main" id="{0AA42597-A682-4584-B583-AF5158684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" name="Freeform 1973">
                  <a:extLst>
                    <a:ext uri="{FF2B5EF4-FFF2-40B4-BE49-F238E27FC236}">
                      <a16:creationId xmlns:a16="http://schemas.microsoft.com/office/drawing/2014/main" id="{197910CE-9ABF-4BD7-98B6-53DE01054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" name="Freeform 1974">
                  <a:extLst>
                    <a:ext uri="{FF2B5EF4-FFF2-40B4-BE49-F238E27FC236}">
                      <a16:creationId xmlns:a16="http://schemas.microsoft.com/office/drawing/2014/main" id="{1A5C95C0-BBCA-4E79-8964-DBBCF92CF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" name="Freeform 1975">
                  <a:extLst>
                    <a:ext uri="{FF2B5EF4-FFF2-40B4-BE49-F238E27FC236}">
                      <a16:creationId xmlns:a16="http://schemas.microsoft.com/office/drawing/2014/main" id="{31BCF167-B672-4F68-8E46-9286D416F1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" name="Freeform 1976">
                  <a:extLst>
                    <a:ext uri="{FF2B5EF4-FFF2-40B4-BE49-F238E27FC236}">
                      <a16:creationId xmlns:a16="http://schemas.microsoft.com/office/drawing/2014/main" id="{BC19BACC-2392-4F3F-8AAF-903B59A9C7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" name="Freeform 1977">
                  <a:extLst>
                    <a:ext uri="{FF2B5EF4-FFF2-40B4-BE49-F238E27FC236}">
                      <a16:creationId xmlns:a16="http://schemas.microsoft.com/office/drawing/2014/main" id="{7ACA2990-0E83-4174-89A0-202E23B9B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" name="Freeform 1978">
                  <a:extLst>
                    <a:ext uri="{FF2B5EF4-FFF2-40B4-BE49-F238E27FC236}">
                      <a16:creationId xmlns:a16="http://schemas.microsoft.com/office/drawing/2014/main" id="{1881EB69-EA53-47EB-8E75-BFAC8F0160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" name="Rectangle 1979">
                  <a:extLst>
                    <a:ext uri="{FF2B5EF4-FFF2-40B4-BE49-F238E27FC236}">
                      <a16:creationId xmlns:a16="http://schemas.microsoft.com/office/drawing/2014/main" id="{9C87061F-E44D-4C50-98FD-C4B1AC8F53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" name="Rectangle 1980">
                  <a:extLst>
                    <a:ext uri="{FF2B5EF4-FFF2-40B4-BE49-F238E27FC236}">
                      <a16:creationId xmlns:a16="http://schemas.microsoft.com/office/drawing/2014/main" id="{22021988-5ED5-40AC-AF53-4F7E50A16C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" name="Freeform 1981">
                  <a:extLst>
                    <a:ext uri="{FF2B5EF4-FFF2-40B4-BE49-F238E27FC236}">
                      <a16:creationId xmlns:a16="http://schemas.microsoft.com/office/drawing/2014/main" id="{AC9B3056-104E-45FA-A639-31E350D214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1"/>
                    <a:gd name="T11" fmla="*/ 2 w 2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" name="Freeform 1982">
                  <a:extLst>
                    <a:ext uri="{FF2B5EF4-FFF2-40B4-BE49-F238E27FC236}">
                      <a16:creationId xmlns:a16="http://schemas.microsoft.com/office/drawing/2014/main" id="{2F1CDB72-E3FD-4C9B-B476-DCA2099F2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" name="Freeform 1983">
                  <a:extLst>
                    <a:ext uri="{FF2B5EF4-FFF2-40B4-BE49-F238E27FC236}">
                      <a16:creationId xmlns:a16="http://schemas.microsoft.com/office/drawing/2014/main" id="{02A187F4-3C04-43B4-80BB-5E3AD30C5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3"/>
                    <a:gd name="T10" fmla="*/ 0 h 1"/>
                    <a:gd name="T11" fmla="*/ 3 w 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" name="Freeform 1984">
                  <a:extLst>
                    <a:ext uri="{FF2B5EF4-FFF2-40B4-BE49-F238E27FC236}">
                      <a16:creationId xmlns:a16="http://schemas.microsoft.com/office/drawing/2014/main" id="{D5743102-1EE1-4DB6-9DB5-0E1E01AD57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" name="Freeform 1985">
                  <a:extLst>
                    <a:ext uri="{FF2B5EF4-FFF2-40B4-BE49-F238E27FC236}">
                      <a16:creationId xmlns:a16="http://schemas.microsoft.com/office/drawing/2014/main" id="{3FD05D63-2087-4425-B556-23A5797668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" name="Freeform 1986">
                  <a:extLst>
                    <a:ext uri="{FF2B5EF4-FFF2-40B4-BE49-F238E27FC236}">
                      <a16:creationId xmlns:a16="http://schemas.microsoft.com/office/drawing/2014/main" id="{8B1DBDC1-7B64-4C8A-9C35-2A60808FB3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" name="Freeform 1987">
                  <a:extLst>
                    <a:ext uri="{FF2B5EF4-FFF2-40B4-BE49-F238E27FC236}">
                      <a16:creationId xmlns:a16="http://schemas.microsoft.com/office/drawing/2014/main" id="{8856787B-BD24-447D-8AD9-4992D7EC00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" name="Freeform 1988">
                  <a:extLst>
                    <a:ext uri="{FF2B5EF4-FFF2-40B4-BE49-F238E27FC236}">
                      <a16:creationId xmlns:a16="http://schemas.microsoft.com/office/drawing/2014/main" id="{4D68EF6B-9D5D-41E8-B2B5-93ACAC89A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" name="Rectangle 1989">
                  <a:extLst>
                    <a:ext uri="{FF2B5EF4-FFF2-40B4-BE49-F238E27FC236}">
                      <a16:creationId xmlns:a16="http://schemas.microsoft.com/office/drawing/2014/main" id="{367AE079-3CFA-487A-AFBC-DDE7082911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" name="Rectangle 1990">
                  <a:extLst>
                    <a:ext uri="{FF2B5EF4-FFF2-40B4-BE49-F238E27FC236}">
                      <a16:creationId xmlns:a16="http://schemas.microsoft.com/office/drawing/2014/main" id="{617147FA-3155-491F-9162-453F39A5B7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" name="Freeform 1991">
                  <a:extLst>
                    <a:ext uri="{FF2B5EF4-FFF2-40B4-BE49-F238E27FC236}">
                      <a16:creationId xmlns:a16="http://schemas.microsoft.com/office/drawing/2014/main" id="{DE6E8F4B-5DB1-49E1-B9AE-F419ADD8D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" name="Freeform 1992">
                  <a:extLst>
                    <a:ext uri="{FF2B5EF4-FFF2-40B4-BE49-F238E27FC236}">
                      <a16:creationId xmlns:a16="http://schemas.microsoft.com/office/drawing/2014/main" id="{CB808ADD-39DB-493B-B279-95EDF9784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" name="Freeform 1993">
                  <a:extLst>
                    <a:ext uri="{FF2B5EF4-FFF2-40B4-BE49-F238E27FC236}">
                      <a16:creationId xmlns:a16="http://schemas.microsoft.com/office/drawing/2014/main" id="{B3B1F861-E2E3-4A0C-8964-3DAEC0726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" name="Freeform 1994">
                  <a:extLst>
                    <a:ext uri="{FF2B5EF4-FFF2-40B4-BE49-F238E27FC236}">
                      <a16:creationId xmlns:a16="http://schemas.microsoft.com/office/drawing/2014/main" id="{D6786AB9-9367-47A0-9CA1-1C487E547C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" name="Freeform 1995">
                  <a:extLst>
                    <a:ext uri="{FF2B5EF4-FFF2-40B4-BE49-F238E27FC236}">
                      <a16:creationId xmlns:a16="http://schemas.microsoft.com/office/drawing/2014/main" id="{061BD5D6-CAFF-413D-8083-14491CAD9D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" name="Freeform 1996">
                  <a:extLst>
                    <a:ext uri="{FF2B5EF4-FFF2-40B4-BE49-F238E27FC236}">
                      <a16:creationId xmlns:a16="http://schemas.microsoft.com/office/drawing/2014/main" id="{A5F0D3CC-EF16-40BF-B560-54C796EF4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" name="Freeform 1997">
                  <a:extLst>
                    <a:ext uri="{FF2B5EF4-FFF2-40B4-BE49-F238E27FC236}">
                      <a16:creationId xmlns:a16="http://schemas.microsoft.com/office/drawing/2014/main" id="{F38F5924-E628-4604-B309-953E93373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" name="Freeform 1998">
                  <a:extLst>
                    <a:ext uri="{FF2B5EF4-FFF2-40B4-BE49-F238E27FC236}">
                      <a16:creationId xmlns:a16="http://schemas.microsoft.com/office/drawing/2014/main" id="{9E5654DD-0D5F-4327-AFEC-F1599FC940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" name="Freeform 1999">
                  <a:extLst>
                    <a:ext uri="{FF2B5EF4-FFF2-40B4-BE49-F238E27FC236}">
                      <a16:creationId xmlns:a16="http://schemas.microsoft.com/office/drawing/2014/main" id="{68C46931-4ABF-49E2-A138-43D9174A52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" name="Freeform 2000">
                  <a:extLst>
                    <a:ext uri="{FF2B5EF4-FFF2-40B4-BE49-F238E27FC236}">
                      <a16:creationId xmlns:a16="http://schemas.microsoft.com/office/drawing/2014/main" id="{BB61715E-F404-4A46-BA1A-511A047189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" name="Freeform 2001">
                  <a:extLst>
                    <a:ext uri="{FF2B5EF4-FFF2-40B4-BE49-F238E27FC236}">
                      <a16:creationId xmlns:a16="http://schemas.microsoft.com/office/drawing/2014/main" id="{253483F2-E943-40B3-958F-939940F0AC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" name="Freeform 2002">
                  <a:extLst>
                    <a:ext uri="{FF2B5EF4-FFF2-40B4-BE49-F238E27FC236}">
                      <a16:creationId xmlns:a16="http://schemas.microsoft.com/office/drawing/2014/main" id="{4616567F-E9CF-40E6-BBDA-5722133D82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" name="Freeform 2003">
                  <a:extLst>
                    <a:ext uri="{FF2B5EF4-FFF2-40B4-BE49-F238E27FC236}">
                      <a16:creationId xmlns:a16="http://schemas.microsoft.com/office/drawing/2014/main" id="{8DF83E6D-1C12-48B8-803F-11990537D0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" name="Freeform 2004">
                  <a:extLst>
                    <a:ext uri="{FF2B5EF4-FFF2-40B4-BE49-F238E27FC236}">
                      <a16:creationId xmlns:a16="http://schemas.microsoft.com/office/drawing/2014/main" id="{6B000940-E28A-420A-86AB-5FCA4C0465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" name="Freeform 2005">
                  <a:extLst>
                    <a:ext uri="{FF2B5EF4-FFF2-40B4-BE49-F238E27FC236}">
                      <a16:creationId xmlns:a16="http://schemas.microsoft.com/office/drawing/2014/main" id="{63A70912-96C6-4913-933D-035B0E7C08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" name="Freeform 2006">
                  <a:extLst>
                    <a:ext uri="{FF2B5EF4-FFF2-40B4-BE49-F238E27FC236}">
                      <a16:creationId xmlns:a16="http://schemas.microsoft.com/office/drawing/2014/main" id="{9E26AB48-81C3-498F-9EC5-67A541AE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" name="Freeform 2007">
                  <a:extLst>
                    <a:ext uri="{FF2B5EF4-FFF2-40B4-BE49-F238E27FC236}">
                      <a16:creationId xmlns:a16="http://schemas.microsoft.com/office/drawing/2014/main" id="{A76C0411-1A14-4AB5-883E-97DC484BC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" name="Freeform 2008">
                  <a:extLst>
                    <a:ext uri="{FF2B5EF4-FFF2-40B4-BE49-F238E27FC236}">
                      <a16:creationId xmlns:a16="http://schemas.microsoft.com/office/drawing/2014/main" id="{1FF32F14-7D58-45F5-8F90-2C2BD8C31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" name="Freeform 2009">
                  <a:extLst>
                    <a:ext uri="{FF2B5EF4-FFF2-40B4-BE49-F238E27FC236}">
                      <a16:creationId xmlns:a16="http://schemas.microsoft.com/office/drawing/2014/main" id="{C1B31CF8-6EEC-4657-9B8A-A799FD3A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" name="Freeform 2010">
                  <a:extLst>
                    <a:ext uri="{FF2B5EF4-FFF2-40B4-BE49-F238E27FC236}">
                      <a16:creationId xmlns:a16="http://schemas.microsoft.com/office/drawing/2014/main" id="{4B3ED567-FFC7-48AD-B085-A5DB93F53D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" name="Freeform 2011">
                  <a:extLst>
                    <a:ext uri="{FF2B5EF4-FFF2-40B4-BE49-F238E27FC236}">
                      <a16:creationId xmlns:a16="http://schemas.microsoft.com/office/drawing/2014/main" id="{168C80AF-65D0-480D-BB1D-4B55912D4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" name="Freeform 2012">
                  <a:extLst>
                    <a:ext uri="{FF2B5EF4-FFF2-40B4-BE49-F238E27FC236}">
                      <a16:creationId xmlns:a16="http://schemas.microsoft.com/office/drawing/2014/main" id="{AA8BF947-C28C-4997-9EC8-C5949933E9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" name="Freeform 2013">
                  <a:extLst>
                    <a:ext uri="{FF2B5EF4-FFF2-40B4-BE49-F238E27FC236}">
                      <a16:creationId xmlns:a16="http://schemas.microsoft.com/office/drawing/2014/main" id="{07B5B39B-BB3D-406A-A8FD-B2A79C040F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" name="Freeform 2014">
                  <a:extLst>
                    <a:ext uri="{FF2B5EF4-FFF2-40B4-BE49-F238E27FC236}">
                      <a16:creationId xmlns:a16="http://schemas.microsoft.com/office/drawing/2014/main" id="{1826D911-9FD0-4D3D-AB4D-221DD7A2D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" name="Freeform 2015">
                  <a:extLst>
                    <a:ext uri="{FF2B5EF4-FFF2-40B4-BE49-F238E27FC236}">
                      <a16:creationId xmlns:a16="http://schemas.microsoft.com/office/drawing/2014/main" id="{5CDB6E3A-4E5F-463C-9E85-6E4B9A8AC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" name="Freeform 2016">
                  <a:extLst>
                    <a:ext uri="{FF2B5EF4-FFF2-40B4-BE49-F238E27FC236}">
                      <a16:creationId xmlns:a16="http://schemas.microsoft.com/office/drawing/2014/main" id="{14872268-F591-4EA8-B472-5A4A6ECE9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" name="Freeform 2017">
                  <a:extLst>
                    <a:ext uri="{FF2B5EF4-FFF2-40B4-BE49-F238E27FC236}">
                      <a16:creationId xmlns:a16="http://schemas.microsoft.com/office/drawing/2014/main" id="{E205FC5A-C0A1-4982-9042-86E814A95D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" name="Freeform 2018">
                  <a:extLst>
                    <a:ext uri="{FF2B5EF4-FFF2-40B4-BE49-F238E27FC236}">
                      <a16:creationId xmlns:a16="http://schemas.microsoft.com/office/drawing/2014/main" id="{ECE8AAD7-762E-4DD8-8FAA-BA04F5F4F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" name="Freeform 2019">
                  <a:extLst>
                    <a:ext uri="{FF2B5EF4-FFF2-40B4-BE49-F238E27FC236}">
                      <a16:creationId xmlns:a16="http://schemas.microsoft.com/office/drawing/2014/main" id="{657F27F6-F7D2-4A65-BE07-274BB6A411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" name="Freeform 2020">
                  <a:extLst>
                    <a:ext uri="{FF2B5EF4-FFF2-40B4-BE49-F238E27FC236}">
                      <a16:creationId xmlns:a16="http://schemas.microsoft.com/office/drawing/2014/main" id="{D20B8A12-304B-471D-8884-050DA382E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" name="Freeform 2021">
                  <a:extLst>
                    <a:ext uri="{FF2B5EF4-FFF2-40B4-BE49-F238E27FC236}">
                      <a16:creationId xmlns:a16="http://schemas.microsoft.com/office/drawing/2014/main" id="{5AE05D52-FB3B-49EA-A34C-A95B206C3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" name="Freeform 2022">
                  <a:extLst>
                    <a:ext uri="{FF2B5EF4-FFF2-40B4-BE49-F238E27FC236}">
                      <a16:creationId xmlns:a16="http://schemas.microsoft.com/office/drawing/2014/main" id="{C1323C55-18B0-43FD-AE8B-84DE3DB8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" name="Freeform 2023">
                  <a:extLst>
                    <a:ext uri="{FF2B5EF4-FFF2-40B4-BE49-F238E27FC236}">
                      <a16:creationId xmlns:a16="http://schemas.microsoft.com/office/drawing/2014/main" id="{8712F457-AB10-48D2-8212-B52E604DA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" name="Freeform 2024">
                  <a:extLst>
                    <a:ext uri="{FF2B5EF4-FFF2-40B4-BE49-F238E27FC236}">
                      <a16:creationId xmlns:a16="http://schemas.microsoft.com/office/drawing/2014/main" id="{FAC2584F-280F-4449-929B-5385F69FC0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" name="Freeform 2025">
                  <a:extLst>
                    <a:ext uri="{FF2B5EF4-FFF2-40B4-BE49-F238E27FC236}">
                      <a16:creationId xmlns:a16="http://schemas.microsoft.com/office/drawing/2014/main" id="{CA8A9DD1-6C0F-4BEA-8AC8-AAE1394BE3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" name="Freeform 2026">
                  <a:extLst>
                    <a:ext uri="{FF2B5EF4-FFF2-40B4-BE49-F238E27FC236}">
                      <a16:creationId xmlns:a16="http://schemas.microsoft.com/office/drawing/2014/main" id="{7F485B12-B5A8-4C8F-AA6F-3A71A3908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" name="Freeform 2027">
                  <a:extLst>
                    <a:ext uri="{FF2B5EF4-FFF2-40B4-BE49-F238E27FC236}">
                      <a16:creationId xmlns:a16="http://schemas.microsoft.com/office/drawing/2014/main" id="{7927C3D5-9D30-4418-ACCF-C5E458ABC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" name="Freeform 2028">
                  <a:extLst>
                    <a:ext uri="{FF2B5EF4-FFF2-40B4-BE49-F238E27FC236}">
                      <a16:creationId xmlns:a16="http://schemas.microsoft.com/office/drawing/2014/main" id="{A0646C65-6708-4BBF-A610-420FA09E8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" name="Freeform 2029">
                  <a:extLst>
                    <a:ext uri="{FF2B5EF4-FFF2-40B4-BE49-F238E27FC236}">
                      <a16:creationId xmlns:a16="http://schemas.microsoft.com/office/drawing/2014/main" id="{09B1A1D8-4503-417F-ADCF-794BE0E5FC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" name="Freeform 2030">
                  <a:extLst>
                    <a:ext uri="{FF2B5EF4-FFF2-40B4-BE49-F238E27FC236}">
                      <a16:creationId xmlns:a16="http://schemas.microsoft.com/office/drawing/2014/main" id="{BA258580-0C8C-4934-A8D0-4AE056FB1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" name="Freeform 2031">
                  <a:extLst>
                    <a:ext uri="{FF2B5EF4-FFF2-40B4-BE49-F238E27FC236}">
                      <a16:creationId xmlns:a16="http://schemas.microsoft.com/office/drawing/2014/main" id="{EB044BA7-318F-450B-AB92-EEC55B2C5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" name="Freeform 2032">
                  <a:extLst>
                    <a:ext uri="{FF2B5EF4-FFF2-40B4-BE49-F238E27FC236}">
                      <a16:creationId xmlns:a16="http://schemas.microsoft.com/office/drawing/2014/main" id="{BE391E39-6647-467A-A632-A49835044C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" name="Freeform 2033">
                  <a:extLst>
                    <a:ext uri="{FF2B5EF4-FFF2-40B4-BE49-F238E27FC236}">
                      <a16:creationId xmlns:a16="http://schemas.microsoft.com/office/drawing/2014/main" id="{C8C171AE-0091-42F4-BA3D-8D8C60C72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" name="Freeform 2034">
                  <a:extLst>
                    <a:ext uri="{FF2B5EF4-FFF2-40B4-BE49-F238E27FC236}">
                      <a16:creationId xmlns:a16="http://schemas.microsoft.com/office/drawing/2014/main" id="{A37AF057-EAE7-4C40-902E-E56FDEBF99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" name="Freeform 2035">
                  <a:extLst>
                    <a:ext uri="{FF2B5EF4-FFF2-40B4-BE49-F238E27FC236}">
                      <a16:creationId xmlns:a16="http://schemas.microsoft.com/office/drawing/2014/main" id="{9B7337D8-8D6D-4F67-9972-999B9B4C23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" name="Freeform 2036">
                  <a:extLst>
                    <a:ext uri="{FF2B5EF4-FFF2-40B4-BE49-F238E27FC236}">
                      <a16:creationId xmlns:a16="http://schemas.microsoft.com/office/drawing/2014/main" id="{FC06A154-DCBD-4851-B639-BAD3CF212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" name="Freeform 2037">
                  <a:extLst>
                    <a:ext uri="{FF2B5EF4-FFF2-40B4-BE49-F238E27FC236}">
                      <a16:creationId xmlns:a16="http://schemas.microsoft.com/office/drawing/2014/main" id="{C85ADE50-834F-4277-84C0-03C68245B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" name="Freeform 2038">
                  <a:extLst>
                    <a:ext uri="{FF2B5EF4-FFF2-40B4-BE49-F238E27FC236}">
                      <a16:creationId xmlns:a16="http://schemas.microsoft.com/office/drawing/2014/main" id="{BDF146A0-9381-403C-AE6F-C03567DB29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" name="Freeform 2039">
                  <a:extLst>
                    <a:ext uri="{FF2B5EF4-FFF2-40B4-BE49-F238E27FC236}">
                      <a16:creationId xmlns:a16="http://schemas.microsoft.com/office/drawing/2014/main" id="{7C1B9EE7-1843-4E07-95D8-E79CF0B08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" name="Freeform 2040">
                  <a:extLst>
                    <a:ext uri="{FF2B5EF4-FFF2-40B4-BE49-F238E27FC236}">
                      <a16:creationId xmlns:a16="http://schemas.microsoft.com/office/drawing/2014/main" id="{D2A538A9-E4AD-4A3E-A2A3-5080B44338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" name="Freeform 2041">
                  <a:extLst>
                    <a:ext uri="{FF2B5EF4-FFF2-40B4-BE49-F238E27FC236}">
                      <a16:creationId xmlns:a16="http://schemas.microsoft.com/office/drawing/2014/main" id="{0BBA5466-8F7F-4743-8EEA-BA97F5137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" name="Freeform 2042">
                  <a:extLst>
                    <a:ext uri="{FF2B5EF4-FFF2-40B4-BE49-F238E27FC236}">
                      <a16:creationId xmlns:a16="http://schemas.microsoft.com/office/drawing/2014/main" id="{3FF01517-0AC2-462C-9613-B6E732093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" name="Freeform 2043">
                  <a:extLst>
                    <a:ext uri="{FF2B5EF4-FFF2-40B4-BE49-F238E27FC236}">
                      <a16:creationId xmlns:a16="http://schemas.microsoft.com/office/drawing/2014/main" id="{EBF93BDD-6C53-4928-B1DF-4DB90F1CE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" name="Freeform 2044">
                  <a:extLst>
                    <a:ext uri="{FF2B5EF4-FFF2-40B4-BE49-F238E27FC236}">
                      <a16:creationId xmlns:a16="http://schemas.microsoft.com/office/drawing/2014/main" id="{0C8D1E7D-C628-4D69-888A-E8799FC59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" name="Freeform 2045">
                  <a:extLst>
                    <a:ext uri="{FF2B5EF4-FFF2-40B4-BE49-F238E27FC236}">
                      <a16:creationId xmlns:a16="http://schemas.microsoft.com/office/drawing/2014/main" id="{F8381E2F-BD19-4A06-B94E-6A7BCF99F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" name="Freeform 2046">
                  <a:extLst>
                    <a:ext uri="{FF2B5EF4-FFF2-40B4-BE49-F238E27FC236}">
                      <a16:creationId xmlns:a16="http://schemas.microsoft.com/office/drawing/2014/main" id="{D72291EB-D66A-40B4-8329-5A0E108BF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" name="Freeform 2047">
                  <a:extLst>
                    <a:ext uri="{FF2B5EF4-FFF2-40B4-BE49-F238E27FC236}">
                      <a16:creationId xmlns:a16="http://schemas.microsoft.com/office/drawing/2014/main" id="{107965C3-FC7A-4254-BC57-EA4AF791F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" name="Freeform 2048">
                  <a:extLst>
                    <a:ext uri="{FF2B5EF4-FFF2-40B4-BE49-F238E27FC236}">
                      <a16:creationId xmlns:a16="http://schemas.microsoft.com/office/drawing/2014/main" id="{7E3F8296-07B2-40FF-A776-20DD63BCD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" name="Freeform 2049">
                  <a:extLst>
                    <a:ext uri="{FF2B5EF4-FFF2-40B4-BE49-F238E27FC236}">
                      <a16:creationId xmlns:a16="http://schemas.microsoft.com/office/drawing/2014/main" id="{6D2E0C3B-CE0A-48CE-8F86-4A075EAB87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" name="Freeform 2050">
                  <a:extLst>
                    <a:ext uri="{FF2B5EF4-FFF2-40B4-BE49-F238E27FC236}">
                      <a16:creationId xmlns:a16="http://schemas.microsoft.com/office/drawing/2014/main" id="{2398D685-1C1C-4550-8F70-DCFF18C0A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" name="Freeform 2051">
                  <a:extLst>
                    <a:ext uri="{FF2B5EF4-FFF2-40B4-BE49-F238E27FC236}">
                      <a16:creationId xmlns:a16="http://schemas.microsoft.com/office/drawing/2014/main" id="{E8587ABC-854C-4ADB-A29D-7FE5B45B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" name="Freeform 2052">
                  <a:extLst>
                    <a:ext uri="{FF2B5EF4-FFF2-40B4-BE49-F238E27FC236}">
                      <a16:creationId xmlns:a16="http://schemas.microsoft.com/office/drawing/2014/main" id="{7C75DAA0-2DA2-4079-99E9-9C81CE60E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" name="Freeform 2053">
                  <a:extLst>
                    <a:ext uri="{FF2B5EF4-FFF2-40B4-BE49-F238E27FC236}">
                      <a16:creationId xmlns:a16="http://schemas.microsoft.com/office/drawing/2014/main" id="{BC95B094-AAF1-46E9-A281-48C2F65B28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" name="Freeform 2054">
                  <a:extLst>
                    <a:ext uri="{FF2B5EF4-FFF2-40B4-BE49-F238E27FC236}">
                      <a16:creationId xmlns:a16="http://schemas.microsoft.com/office/drawing/2014/main" id="{80F72CA6-8096-46F1-9296-9C199F3C4D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" name="Freeform 2055">
                  <a:extLst>
                    <a:ext uri="{FF2B5EF4-FFF2-40B4-BE49-F238E27FC236}">
                      <a16:creationId xmlns:a16="http://schemas.microsoft.com/office/drawing/2014/main" id="{B1F9BAE8-DE47-4B78-A1DE-8E241F741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" name="Freeform 2056">
                  <a:extLst>
                    <a:ext uri="{FF2B5EF4-FFF2-40B4-BE49-F238E27FC236}">
                      <a16:creationId xmlns:a16="http://schemas.microsoft.com/office/drawing/2014/main" id="{21F31082-C6E8-4E94-AEFE-47CA73C63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" name="Rectangle 2057">
                  <a:extLst>
                    <a:ext uri="{FF2B5EF4-FFF2-40B4-BE49-F238E27FC236}">
                      <a16:creationId xmlns:a16="http://schemas.microsoft.com/office/drawing/2014/main" id="{2DD8D9A1-AF8B-4C1B-8C5F-190747667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" name="Rectangle 2058">
                  <a:extLst>
                    <a:ext uri="{FF2B5EF4-FFF2-40B4-BE49-F238E27FC236}">
                      <a16:creationId xmlns:a16="http://schemas.microsoft.com/office/drawing/2014/main" id="{6C8FBD02-A374-4529-BA51-64FF2213CD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" name="Freeform 2059">
                  <a:extLst>
                    <a:ext uri="{FF2B5EF4-FFF2-40B4-BE49-F238E27FC236}">
                      <a16:creationId xmlns:a16="http://schemas.microsoft.com/office/drawing/2014/main" id="{F5A97BDA-6ED1-423D-8A2C-BD0A04CF53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" name="Freeform 2060">
                  <a:extLst>
                    <a:ext uri="{FF2B5EF4-FFF2-40B4-BE49-F238E27FC236}">
                      <a16:creationId xmlns:a16="http://schemas.microsoft.com/office/drawing/2014/main" id="{9BF0B8B0-325A-4D42-AEDD-2A631D9FD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" name="Freeform 2061">
                  <a:extLst>
                    <a:ext uri="{FF2B5EF4-FFF2-40B4-BE49-F238E27FC236}">
                      <a16:creationId xmlns:a16="http://schemas.microsoft.com/office/drawing/2014/main" id="{AB3E1AAF-2732-4EC3-8495-6591C49C67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" name="Freeform 2062">
                  <a:extLst>
                    <a:ext uri="{FF2B5EF4-FFF2-40B4-BE49-F238E27FC236}">
                      <a16:creationId xmlns:a16="http://schemas.microsoft.com/office/drawing/2014/main" id="{ED229B91-8291-4E84-8E8F-C3D0E9ED7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" name="Freeform 2063">
                  <a:extLst>
                    <a:ext uri="{FF2B5EF4-FFF2-40B4-BE49-F238E27FC236}">
                      <a16:creationId xmlns:a16="http://schemas.microsoft.com/office/drawing/2014/main" id="{98BBC695-1A2D-467C-8BCA-365C0B6533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" name="Freeform 2064">
                  <a:extLst>
                    <a:ext uri="{FF2B5EF4-FFF2-40B4-BE49-F238E27FC236}">
                      <a16:creationId xmlns:a16="http://schemas.microsoft.com/office/drawing/2014/main" id="{7CB850C5-6547-4B37-851E-96050D96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" name="Freeform 2065">
                  <a:extLst>
                    <a:ext uri="{FF2B5EF4-FFF2-40B4-BE49-F238E27FC236}">
                      <a16:creationId xmlns:a16="http://schemas.microsoft.com/office/drawing/2014/main" id="{2534C92E-D3A4-4987-834D-BEE06A136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" name="Freeform 2066">
                  <a:extLst>
                    <a:ext uri="{FF2B5EF4-FFF2-40B4-BE49-F238E27FC236}">
                      <a16:creationId xmlns:a16="http://schemas.microsoft.com/office/drawing/2014/main" id="{FB0B2A21-7A2E-4B80-9724-7BF41AE65B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" name="Freeform 2067">
                  <a:extLst>
                    <a:ext uri="{FF2B5EF4-FFF2-40B4-BE49-F238E27FC236}">
                      <a16:creationId xmlns:a16="http://schemas.microsoft.com/office/drawing/2014/main" id="{729E7148-71C0-418E-BF73-81D74699FA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" name="Freeform 2068">
                  <a:extLst>
                    <a:ext uri="{FF2B5EF4-FFF2-40B4-BE49-F238E27FC236}">
                      <a16:creationId xmlns:a16="http://schemas.microsoft.com/office/drawing/2014/main" id="{722F0411-6506-414E-89BA-5A4FE5030D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" name="Freeform 2069">
                  <a:extLst>
                    <a:ext uri="{FF2B5EF4-FFF2-40B4-BE49-F238E27FC236}">
                      <a16:creationId xmlns:a16="http://schemas.microsoft.com/office/drawing/2014/main" id="{F250D547-5D03-4167-8731-119BDF6321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" name="Freeform 2070">
                  <a:extLst>
                    <a:ext uri="{FF2B5EF4-FFF2-40B4-BE49-F238E27FC236}">
                      <a16:creationId xmlns:a16="http://schemas.microsoft.com/office/drawing/2014/main" id="{14650A5C-922A-4DF1-836C-822D2A25EB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" name="Freeform 2071">
                  <a:extLst>
                    <a:ext uri="{FF2B5EF4-FFF2-40B4-BE49-F238E27FC236}">
                      <a16:creationId xmlns:a16="http://schemas.microsoft.com/office/drawing/2014/main" id="{C367DDEA-9C9B-408C-BA94-6460080C49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" name="Freeform 2072">
                  <a:extLst>
                    <a:ext uri="{FF2B5EF4-FFF2-40B4-BE49-F238E27FC236}">
                      <a16:creationId xmlns:a16="http://schemas.microsoft.com/office/drawing/2014/main" id="{55400155-6185-4131-B600-E5C4520E76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" name="Rectangle 2073">
                  <a:extLst>
                    <a:ext uri="{FF2B5EF4-FFF2-40B4-BE49-F238E27FC236}">
                      <a16:creationId xmlns:a16="http://schemas.microsoft.com/office/drawing/2014/main" id="{579DEC12-C39A-4DA4-BF7F-B1FAACB35C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" name="Rectangle 2074">
                  <a:extLst>
                    <a:ext uri="{FF2B5EF4-FFF2-40B4-BE49-F238E27FC236}">
                      <a16:creationId xmlns:a16="http://schemas.microsoft.com/office/drawing/2014/main" id="{9BBB317D-D9AF-4F44-8DD2-15936293A5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" name="Freeform 2075">
                  <a:extLst>
                    <a:ext uri="{FF2B5EF4-FFF2-40B4-BE49-F238E27FC236}">
                      <a16:creationId xmlns:a16="http://schemas.microsoft.com/office/drawing/2014/main" id="{42790E5E-D2F0-4A85-97E0-ECFBABF31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" name="Freeform 2076">
                  <a:extLst>
                    <a:ext uri="{FF2B5EF4-FFF2-40B4-BE49-F238E27FC236}">
                      <a16:creationId xmlns:a16="http://schemas.microsoft.com/office/drawing/2014/main" id="{0189E974-9462-4687-A0BA-C6F402E890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" name="Freeform 2077">
                  <a:extLst>
                    <a:ext uri="{FF2B5EF4-FFF2-40B4-BE49-F238E27FC236}">
                      <a16:creationId xmlns:a16="http://schemas.microsoft.com/office/drawing/2014/main" id="{E6E1B074-7F06-4AFB-9F16-D83E0BB066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" name="Freeform 2078">
                  <a:extLst>
                    <a:ext uri="{FF2B5EF4-FFF2-40B4-BE49-F238E27FC236}">
                      <a16:creationId xmlns:a16="http://schemas.microsoft.com/office/drawing/2014/main" id="{2E9FF5E8-603F-471F-A9C9-043F7D7F05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805" name="Group 2079">
                <a:extLst>
                  <a:ext uri="{FF2B5EF4-FFF2-40B4-BE49-F238E27FC236}">
                    <a16:creationId xmlns:a16="http://schemas.microsoft.com/office/drawing/2014/main" id="{35DE35D3-6680-4E0E-B369-40B4643DE0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1" y="2895"/>
                <a:ext cx="69" cy="28"/>
                <a:chOff x="3291" y="2895"/>
                <a:chExt cx="69" cy="28"/>
              </a:xfrm>
            </p:grpSpPr>
            <p:sp>
              <p:nvSpPr>
                <p:cNvPr id="4007" name="Freeform 2080">
                  <a:extLst>
                    <a:ext uri="{FF2B5EF4-FFF2-40B4-BE49-F238E27FC236}">
                      <a16:creationId xmlns:a16="http://schemas.microsoft.com/office/drawing/2014/main" id="{F2ED0CFE-F28D-4E66-9C06-D9771EC39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" name="Freeform 2081">
                  <a:extLst>
                    <a:ext uri="{FF2B5EF4-FFF2-40B4-BE49-F238E27FC236}">
                      <a16:creationId xmlns:a16="http://schemas.microsoft.com/office/drawing/2014/main" id="{5A883CFC-1BED-4728-870D-A023A3E063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" name="Freeform 2082">
                  <a:extLst>
                    <a:ext uri="{FF2B5EF4-FFF2-40B4-BE49-F238E27FC236}">
                      <a16:creationId xmlns:a16="http://schemas.microsoft.com/office/drawing/2014/main" id="{19B200F0-ED5E-4830-973C-1C258F37D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" name="Freeform 2083">
                  <a:extLst>
                    <a:ext uri="{FF2B5EF4-FFF2-40B4-BE49-F238E27FC236}">
                      <a16:creationId xmlns:a16="http://schemas.microsoft.com/office/drawing/2014/main" id="{4D21A74F-FE39-4EF4-B3D8-587BAEC44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" name="Freeform 2084">
                  <a:extLst>
                    <a:ext uri="{FF2B5EF4-FFF2-40B4-BE49-F238E27FC236}">
                      <a16:creationId xmlns:a16="http://schemas.microsoft.com/office/drawing/2014/main" id="{CE036223-77EC-4CFB-BD13-8EFB1E849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" name="Freeform 2085">
                  <a:extLst>
                    <a:ext uri="{FF2B5EF4-FFF2-40B4-BE49-F238E27FC236}">
                      <a16:creationId xmlns:a16="http://schemas.microsoft.com/office/drawing/2014/main" id="{10328236-7E5E-40E3-847F-E4FCB92DF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" name="Rectangle 2086">
                  <a:extLst>
                    <a:ext uri="{FF2B5EF4-FFF2-40B4-BE49-F238E27FC236}">
                      <a16:creationId xmlns:a16="http://schemas.microsoft.com/office/drawing/2014/main" id="{675DC78C-F425-4395-A57C-80EB99FF9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" name="Rectangle 2087">
                  <a:extLst>
                    <a:ext uri="{FF2B5EF4-FFF2-40B4-BE49-F238E27FC236}">
                      <a16:creationId xmlns:a16="http://schemas.microsoft.com/office/drawing/2014/main" id="{67CF681C-08DC-4EC4-A8B1-8528A406EE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" name="Freeform 2088">
                  <a:extLst>
                    <a:ext uri="{FF2B5EF4-FFF2-40B4-BE49-F238E27FC236}">
                      <a16:creationId xmlns:a16="http://schemas.microsoft.com/office/drawing/2014/main" id="{3EDDDC09-3AE7-41D8-98E9-EED0F5BBAA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" name="Freeform 2089">
                  <a:extLst>
                    <a:ext uri="{FF2B5EF4-FFF2-40B4-BE49-F238E27FC236}">
                      <a16:creationId xmlns:a16="http://schemas.microsoft.com/office/drawing/2014/main" id="{15676046-6EC9-41DB-A308-C3BF4CAD1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" name="Freeform 2090">
                  <a:extLst>
                    <a:ext uri="{FF2B5EF4-FFF2-40B4-BE49-F238E27FC236}">
                      <a16:creationId xmlns:a16="http://schemas.microsoft.com/office/drawing/2014/main" id="{9B6C86B1-7E7A-443C-85BD-1898670F19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" name="Freeform 2091">
                  <a:extLst>
                    <a:ext uri="{FF2B5EF4-FFF2-40B4-BE49-F238E27FC236}">
                      <a16:creationId xmlns:a16="http://schemas.microsoft.com/office/drawing/2014/main" id="{8568347A-F3DC-4630-9845-35D4C57533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" name="Freeform 2092">
                  <a:extLst>
                    <a:ext uri="{FF2B5EF4-FFF2-40B4-BE49-F238E27FC236}">
                      <a16:creationId xmlns:a16="http://schemas.microsoft.com/office/drawing/2014/main" id="{538DD345-C114-4886-8CE5-34272EE16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" name="Freeform 2093">
                  <a:extLst>
                    <a:ext uri="{FF2B5EF4-FFF2-40B4-BE49-F238E27FC236}">
                      <a16:creationId xmlns:a16="http://schemas.microsoft.com/office/drawing/2014/main" id="{ED056E70-5C49-40D3-9359-373FBD841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" name="Freeform 2094">
                  <a:extLst>
                    <a:ext uri="{FF2B5EF4-FFF2-40B4-BE49-F238E27FC236}">
                      <a16:creationId xmlns:a16="http://schemas.microsoft.com/office/drawing/2014/main" id="{EAB11524-6943-4C1B-AAE3-F0F1B05B76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" name="Freeform 2095">
                  <a:extLst>
                    <a:ext uri="{FF2B5EF4-FFF2-40B4-BE49-F238E27FC236}">
                      <a16:creationId xmlns:a16="http://schemas.microsoft.com/office/drawing/2014/main" id="{F054E799-1546-46C5-ADA3-F720892203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" name="Freeform 2096">
                  <a:extLst>
                    <a:ext uri="{FF2B5EF4-FFF2-40B4-BE49-F238E27FC236}">
                      <a16:creationId xmlns:a16="http://schemas.microsoft.com/office/drawing/2014/main" id="{34572935-5DFA-4911-A94F-AF035F761B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" name="Freeform 2097">
                  <a:extLst>
                    <a:ext uri="{FF2B5EF4-FFF2-40B4-BE49-F238E27FC236}">
                      <a16:creationId xmlns:a16="http://schemas.microsoft.com/office/drawing/2014/main" id="{4DD01737-B8EC-4B1B-8CAB-276771FC72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" name="Freeform 2098">
                  <a:extLst>
                    <a:ext uri="{FF2B5EF4-FFF2-40B4-BE49-F238E27FC236}">
                      <a16:creationId xmlns:a16="http://schemas.microsoft.com/office/drawing/2014/main" id="{F04CD76C-5EAD-4871-BA72-66C3ECD2B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" name="Freeform 2099">
                  <a:extLst>
                    <a:ext uri="{FF2B5EF4-FFF2-40B4-BE49-F238E27FC236}">
                      <a16:creationId xmlns:a16="http://schemas.microsoft.com/office/drawing/2014/main" id="{C92E89EB-EB21-405E-B158-CF22569BF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" name="Freeform 2100">
                  <a:extLst>
                    <a:ext uri="{FF2B5EF4-FFF2-40B4-BE49-F238E27FC236}">
                      <a16:creationId xmlns:a16="http://schemas.microsoft.com/office/drawing/2014/main" id="{60BB36EE-53B7-4390-8042-C0143DF619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" name="Freeform 2101">
                  <a:extLst>
                    <a:ext uri="{FF2B5EF4-FFF2-40B4-BE49-F238E27FC236}">
                      <a16:creationId xmlns:a16="http://schemas.microsoft.com/office/drawing/2014/main" id="{71BF30D9-9A9F-4B63-987C-9AAC7F2ACD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" name="Freeform 2102">
                  <a:extLst>
                    <a:ext uri="{FF2B5EF4-FFF2-40B4-BE49-F238E27FC236}">
                      <a16:creationId xmlns:a16="http://schemas.microsoft.com/office/drawing/2014/main" id="{CA53F98D-CF77-42F2-834E-B55A9D209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" name="Freeform 2103">
                  <a:extLst>
                    <a:ext uri="{FF2B5EF4-FFF2-40B4-BE49-F238E27FC236}">
                      <a16:creationId xmlns:a16="http://schemas.microsoft.com/office/drawing/2014/main" id="{B3DD9BF9-74C3-4ECE-88B4-9AA769AE93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" name="Freeform 2104">
                  <a:extLst>
                    <a:ext uri="{FF2B5EF4-FFF2-40B4-BE49-F238E27FC236}">
                      <a16:creationId xmlns:a16="http://schemas.microsoft.com/office/drawing/2014/main" id="{ADD5D4D9-24F5-44A8-B720-00A63F596C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" name="Freeform 2105">
                  <a:extLst>
                    <a:ext uri="{FF2B5EF4-FFF2-40B4-BE49-F238E27FC236}">
                      <a16:creationId xmlns:a16="http://schemas.microsoft.com/office/drawing/2014/main" id="{BDBAD0FC-F50E-4D2D-A925-D53772A78D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" name="Freeform 2106">
                  <a:extLst>
                    <a:ext uri="{FF2B5EF4-FFF2-40B4-BE49-F238E27FC236}">
                      <a16:creationId xmlns:a16="http://schemas.microsoft.com/office/drawing/2014/main" id="{EAD67517-B82E-4E7A-B675-764889F86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" name="Freeform 2107">
                  <a:extLst>
                    <a:ext uri="{FF2B5EF4-FFF2-40B4-BE49-F238E27FC236}">
                      <a16:creationId xmlns:a16="http://schemas.microsoft.com/office/drawing/2014/main" id="{623A3268-FEB7-44B5-B513-6AA368002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" name="Freeform 2108">
                  <a:extLst>
                    <a:ext uri="{FF2B5EF4-FFF2-40B4-BE49-F238E27FC236}">
                      <a16:creationId xmlns:a16="http://schemas.microsoft.com/office/drawing/2014/main" id="{50C177FC-F5B9-41BF-896D-38A552724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" name="Freeform 2109">
                  <a:extLst>
                    <a:ext uri="{FF2B5EF4-FFF2-40B4-BE49-F238E27FC236}">
                      <a16:creationId xmlns:a16="http://schemas.microsoft.com/office/drawing/2014/main" id="{453753DD-DE25-44FD-9A09-063E2648A4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" name="Rectangle 2110">
                  <a:extLst>
                    <a:ext uri="{FF2B5EF4-FFF2-40B4-BE49-F238E27FC236}">
                      <a16:creationId xmlns:a16="http://schemas.microsoft.com/office/drawing/2014/main" id="{0A1EA0A3-9B90-4E59-BA48-455AC3C6C8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" name="Rectangle 2111">
                  <a:extLst>
                    <a:ext uri="{FF2B5EF4-FFF2-40B4-BE49-F238E27FC236}">
                      <a16:creationId xmlns:a16="http://schemas.microsoft.com/office/drawing/2014/main" id="{9B8CAEDB-2E56-4476-8829-71D76ECA3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" name="Freeform 2112">
                  <a:extLst>
                    <a:ext uri="{FF2B5EF4-FFF2-40B4-BE49-F238E27FC236}">
                      <a16:creationId xmlns:a16="http://schemas.microsoft.com/office/drawing/2014/main" id="{3CB41938-A420-4179-8B87-14ED4EB95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" name="Freeform 2113">
                  <a:extLst>
                    <a:ext uri="{FF2B5EF4-FFF2-40B4-BE49-F238E27FC236}">
                      <a16:creationId xmlns:a16="http://schemas.microsoft.com/office/drawing/2014/main" id="{98D3790D-82E4-4E47-8701-09523780B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" name="Rectangle 2114">
                  <a:extLst>
                    <a:ext uri="{FF2B5EF4-FFF2-40B4-BE49-F238E27FC236}">
                      <a16:creationId xmlns:a16="http://schemas.microsoft.com/office/drawing/2014/main" id="{1F7B4710-7FA2-497C-8E47-EB39FEC343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" name="Rectangle 2115">
                  <a:extLst>
                    <a:ext uri="{FF2B5EF4-FFF2-40B4-BE49-F238E27FC236}">
                      <a16:creationId xmlns:a16="http://schemas.microsoft.com/office/drawing/2014/main" id="{EDB18792-3720-480B-BD47-16F694831B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" name="Freeform 2116">
                  <a:extLst>
                    <a:ext uri="{FF2B5EF4-FFF2-40B4-BE49-F238E27FC236}">
                      <a16:creationId xmlns:a16="http://schemas.microsoft.com/office/drawing/2014/main" id="{FCA5C215-7FCB-4AA0-BE3B-AA0DB65D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" name="Freeform 2117">
                  <a:extLst>
                    <a:ext uri="{FF2B5EF4-FFF2-40B4-BE49-F238E27FC236}">
                      <a16:creationId xmlns:a16="http://schemas.microsoft.com/office/drawing/2014/main" id="{A7882427-C6B6-4BF0-88AC-230D5DA14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" name="Freeform 2118">
                  <a:extLst>
                    <a:ext uri="{FF2B5EF4-FFF2-40B4-BE49-F238E27FC236}">
                      <a16:creationId xmlns:a16="http://schemas.microsoft.com/office/drawing/2014/main" id="{65285677-E356-4DEA-8081-84301888C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" name="Freeform 2119">
                  <a:extLst>
                    <a:ext uri="{FF2B5EF4-FFF2-40B4-BE49-F238E27FC236}">
                      <a16:creationId xmlns:a16="http://schemas.microsoft.com/office/drawing/2014/main" id="{7A45DD2E-A01D-4D97-902F-72ABD1856F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" name="Freeform 2120">
                  <a:extLst>
                    <a:ext uri="{FF2B5EF4-FFF2-40B4-BE49-F238E27FC236}">
                      <a16:creationId xmlns:a16="http://schemas.microsoft.com/office/drawing/2014/main" id="{6423C7EB-7BD2-4DE6-933B-41AF4605F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" name="Freeform 2121">
                  <a:extLst>
                    <a:ext uri="{FF2B5EF4-FFF2-40B4-BE49-F238E27FC236}">
                      <a16:creationId xmlns:a16="http://schemas.microsoft.com/office/drawing/2014/main" id="{0C61FBBE-5ECD-4FF6-97C7-9F3E0D02E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" name="Freeform 2122">
                  <a:extLst>
                    <a:ext uri="{FF2B5EF4-FFF2-40B4-BE49-F238E27FC236}">
                      <a16:creationId xmlns:a16="http://schemas.microsoft.com/office/drawing/2014/main" id="{214158E1-D2BF-4842-B000-F2BEFECF4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" name="Freeform 2123">
                  <a:extLst>
                    <a:ext uri="{FF2B5EF4-FFF2-40B4-BE49-F238E27FC236}">
                      <a16:creationId xmlns:a16="http://schemas.microsoft.com/office/drawing/2014/main" id="{77566775-395A-4D19-9FCA-6E6C554E7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" name="Freeform 2124">
                  <a:extLst>
                    <a:ext uri="{FF2B5EF4-FFF2-40B4-BE49-F238E27FC236}">
                      <a16:creationId xmlns:a16="http://schemas.microsoft.com/office/drawing/2014/main" id="{841F294C-3112-4C33-A250-3BD3E41AC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" name="Freeform 2125">
                  <a:extLst>
                    <a:ext uri="{FF2B5EF4-FFF2-40B4-BE49-F238E27FC236}">
                      <a16:creationId xmlns:a16="http://schemas.microsoft.com/office/drawing/2014/main" id="{A854B8A4-9B53-4B38-8505-BE07B37690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" name="Freeform 2126">
                  <a:extLst>
                    <a:ext uri="{FF2B5EF4-FFF2-40B4-BE49-F238E27FC236}">
                      <a16:creationId xmlns:a16="http://schemas.microsoft.com/office/drawing/2014/main" id="{13C31F19-9C98-4AB8-B0AC-FF0128DAC1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" name="Freeform 2127">
                  <a:extLst>
                    <a:ext uri="{FF2B5EF4-FFF2-40B4-BE49-F238E27FC236}">
                      <a16:creationId xmlns:a16="http://schemas.microsoft.com/office/drawing/2014/main" id="{F6838757-72E3-415A-9B98-999C1FAA3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" name="Freeform 2128">
                  <a:extLst>
                    <a:ext uri="{FF2B5EF4-FFF2-40B4-BE49-F238E27FC236}">
                      <a16:creationId xmlns:a16="http://schemas.microsoft.com/office/drawing/2014/main" id="{E0CF92C4-9DC9-4B04-991F-37CD82B98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" name="Freeform 2129">
                  <a:extLst>
                    <a:ext uri="{FF2B5EF4-FFF2-40B4-BE49-F238E27FC236}">
                      <a16:creationId xmlns:a16="http://schemas.microsoft.com/office/drawing/2014/main" id="{7A62D612-4EF8-4E04-A9BA-476D3AE16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" name="Freeform 2130">
                  <a:extLst>
                    <a:ext uri="{FF2B5EF4-FFF2-40B4-BE49-F238E27FC236}">
                      <a16:creationId xmlns:a16="http://schemas.microsoft.com/office/drawing/2014/main" id="{AE2DA6D0-C1EB-4444-835E-0B341D57BE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" name="Freeform 2131">
                  <a:extLst>
                    <a:ext uri="{FF2B5EF4-FFF2-40B4-BE49-F238E27FC236}">
                      <a16:creationId xmlns:a16="http://schemas.microsoft.com/office/drawing/2014/main" id="{08425970-90E8-4B2B-8D1F-5B3431492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" name="Freeform 2132">
                  <a:extLst>
                    <a:ext uri="{FF2B5EF4-FFF2-40B4-BE49-F238E27FC236}">
                      <a16:creationId xmlns:a16="http://schemas.microsoft.com/office/drawing/2014/main" id="{CB42630E-E1A2-438C-A903-3C3C011555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" name="Freeform 2133">
                  <a:extLst>
                    <a:ext uri="{FF2B5EF4-FFF2-40B4-BE49-F238E27FC236}">
                      <a16:creationId xmlns:a16="http://schemas.microsoft.com/office/drawing/2014/main" id="{D61843ED-5B79-4DA0-86CA-9B62B6D08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" name="Freeform 2134">
                  <a:extLst>
                    <a:ext uri="{FF2B5EF4-FFF2-40B4-BE49-F238E27FC236}">
                      <a16:creationId xmlns:a16="http://schemas.microsoft.com/office/drawing/2014/main" id="{EA1B9B4F-31FA-4297-AD18-170388402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" name="Freeform 2135">
                  <a:extLst>
                    <a:ext uri="{FF2B5EF4-FFF2-40B4-BE49-F238E27FC236}">
                      <a16:creationId xmlns:a16="http://schemas.microsoft.com/office/drawing/2014/main" id="{8DCF4547-82EE-4ACB-9AC7-21C1F0836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" name="Freeform 2136">
                  <a:extLst>
                    <a:ext uri="{FF2B5EF4-FFF2-40B4-BE49-F238E27FC236}">
                      <a16:creationId xmlns:a16="http://schemas.microsoft.com/office/drawing/2014/main" id="{D2968C11-2CF8-4B7A-AEFE-087D1DF03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" name="Freeform 2137">
                  <a:extLst>
                    <a:ext uri="{FF2B5EF4-FFF2-40B4-BE49-F238E27FC236}">
                      <a16:creationId xmlns:a16="http://schemas.microsoft.com/office/drawing/2014/main" id="{81565B44-D3D6-4FA5-972C-E0CD61E06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" name="Freeform 2138">
                  <a:extLst>
                    <a:ext uri="{FF2B5EF4-FFF2-40B4-BE49-F238E27FC236}">
                      <a16:creationId xmlns:a16="http://schemas.microsoft.com/office/drawing/2014/main" id="{DF1F628B-DA10-4CE4-A504-5211A33AB9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" name="Freeform 2139">
                  <a:extLst>
                    <a:ext uri="{FF2B5EF4-FFF2-40B4-BE49-F238E27FC236}">
                      <a16:creationId xmlns:a16="http://schemas.microsoft.com/office/drawing/2014/main" id="{3E378952-57A4-415B-8B03-B6EACEA5D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" name="Freeform 2140">
                  <a:extLst>
                    <a:ext uri="{FF2B5EF4-FFF2-40B4-BE49-F238E27FC236}">
                      <a16:creationId xmlns:a16="http://schemas.microsoft.com/office/drawing/2014/main" id="{9702BD6F-9167-4B32-AC13-A8DDB6E97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" name="Freeform 2141">
                  <a:extLst>
                    <a:ext uri="{FF2B5EF4-FFF2-40B4-BE49-F238E27FC236}">
                      <a16:creationId xmlns:a16="http://schemas.microsoft.com/office/drawing/2014/main" id="{CCF11F97-07FB-4CAC-87AC-93CDCF0C0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" name="Freeform 2142">
                  <a:extLst>
                    <a:ext uri="{FF2B5EF4-FFF2-40B4-BE49-F238E27FC236}">
                      <a16:creationId xmlns:a16="http://schemas.microsoft.com/office/drawing/2014/main" id="{47818FC5-9B48-47DC-A5C7-92ECF8F0F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" name="Freeform 2143">
                  <a:extLst>
                    <a:ext uri="{FF2B5EF4-FFF2-40B4-BE49-F238E27FC236}">
                      <a16:creationId xmlns:a16="http://schemas.microsoft.com/office/drawing/2014/main" id="{13338303-010B-4EA6-BEEB-247C2809B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" name="Freeform 2144">
                  <a:extLst>
                    <a:ext uri="{FF2B5EF4-FFF2-40B4-BE49-F238E27FC236}">
                      <a16:creationId xmlns:a16="http://schemas.microsoft.com/office/drawing/2014/main" id="{C0CAA7E8-22F4-4F14-B8AF-E3FB0D1A7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" name="Freeform 2145">
                  <a:extLst>
                    <a:ext uri="{FF2B5EF4-FFF2-40B4-BE49-F238E27FC236}">
                      <a16:creationId xmlns:a16="http://schemas.microsoft.com/office/drawing/2014/main" id="{FEFD94C2-5C6F-4DCB-8ECA-BE9FA2B16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" name="Freeform 2146">
                  <a:extLst>
                    <a:ext uri="{FF2B5EF4-FFF2-40B4-BE49-F238E27FC236}">
                      <a16:creationId xmlns:a16="http://schemas.microsoft.com/office/drawing/2014/main" id="{6F70275E-F357-4667-ABEF-550EAB7FD1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" name="Freeform 2147">
                  <a:extLst>
                    <a:ext uri="{FF2B5EF4-FFF2-40B4-BE49-F238E27FC236}">
                      <a16:creationId xmlns:a16="http://schemas.microsoft.com/office/drawing/2014/main" id="{A96619E6-CB45-4FA3-B715-425CFFC2E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" name="Freeform 2148">
                  <a:extLst>
                    <a:ext uri="{FF2B5EF4-FFF2-40B4-BE49-F238E27FC236}">
                      <a16:creationId xmlns:a16="http://schemas.microsoft.com/office/drawing/2014/main" id="{83E05787-F498-4045-940F-C066B103CD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" name="Freeform 2149">
                  <a:extLst>
                    <a:ext uri="{FF2B5EF4-FFF2-40B4-BE49-F238E27FC236}">
                      <a16:creationId xmlns:a16="http://schemas.microsoft.com/office/drawing/2014/main" id="{79CBDFBC-DBE6-4226-8389-C8CC9901F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" name="Freeform 2150">
                  <a:extLst>
                    <a:ext uri="{FF2B5EF4-FFF2-40B4-BE49-F238E27FC236}">
                      <a16:creationId xmlns:a16="http://schemas.microsoft.com/office/drawing/2014/main" id="{8056F38C-8775-4FA3-80A0-7C207EC85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" name="Freeform 2151">
                  <a:extLst>
                    <a:ext uri="{FF2B5EF4-FFF2-40B4-BE49-F238E27FC236}">
                      <a16:creationId xmlns:a16="http://schemas.microsoft.com/office/drawing/2014/main" id="{4535286C-72EA-4F95-A7B9-53AA03E60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" name="Freeform 2152">
                  <a:extLst>
                    <a:ext uri="{FF2B5EF4-FFF2-40B4-BE49-F238E27FC236}">
                      <a16:creationId xmlns:a16="http://schemas.microsoft.com/office/drawing/2014/main" id="{6F166B54-2212-4F4F-A8CA-C5929DD46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" name="Freeform 2153">
                  <a:extLst>
                    <a:ext uri="{FF2B5EF4-FFF2-40B4-BE49-F238E27FC236}">
                      <a16:creationId xmlns:a16="http://schemas.microsoft.com/office/drawing/2014/main" id="{07059FC0-AFE8-49AE-9D49-3CBAB3560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" name="Freeform 2154">
                  <a:extLst>
                    <a:ext uri="{FF2B5EF4-FFF2-40B4-BE49-F238E27FC236}">
                      <a16:creationId xmlns:a16="http://schemas.microsoft.com/office/drawing/2014/main" id="{24D54D54-F705-457C-84A9-7EB18796E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" name="Freeform 2155">
                  <a:extLst>
                    <a:ext uri="{FF2B5EF4-FFF2-40B4-BE49-F238E27FC236}">
                      <a16:creationId xmlns:a16="http://schemas.microsoft.com/office/drawing/2014/main" id="{26FFE857-EB04-483F-9EA6-65CDBE7E58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" name="Freeform 2156">
                  <a:extLst>
                    <a:ext uri="{FF2B5EF4-FFF2-40B4-BE49-F238E27FC236}">
                      <a16:creationId xmlns:a16="http://schemas.microsoft.com/office/drawing/2014/main" id="{92584601-5245-4D30-8351-D3878581D0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" name="Freeform 2157">
                  <a:extLst>
                    <a:ext uri="{FF2B5EF4-FFF2-40B4-BE49-F238E27FC236}">
                      <a16:creationId xmlns:a16="http://schemas.microsoft.com/office/drawing/2014/main" id="{49DBC205-420C-485A-B42C-EA0397D00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" name="Freeform 2158">
                  <a:extLst>
                    <a:ext uri="{FF2B5EF4-FFF2-40B4-BE49-F238E27FC236}">
                      <a16:creationId xmlns:a16="http://schemas.microsoft.com/office/drawing/2014/main" id="{EA83B711-581D-4ABC-8236-DA0CCA15E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" name="Freeform 2159">
                  <a:extLst>
                    <a:ext uri="{FF2B5EF4-FFF2-40B4-BE49-F238E27FC236}">
                      <a16:creationId xmlns:a16="http://schemas.microsoft.com/office/drawing/2014/main" id="{6DEE2798-8FE3-4A20-95F5-999CCD5F16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" name="Freeform 2160">
                  <a:extLst>
                    <a:ext uri="{FF2B5EF4-FFF2-40B4-BE49-F238E27FC236}">
                      <a16:creationId xmlns:a16="http://schemas.microsoft.com/office/drawing/2014/main" id="{FF45DEB4-0E14-4A4D-ADE6-42B28FD33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" name="Freeform 2161">
                  <a:extLst>
                    <a:ext uri="{FF2B5EF4-FFF2-40B4-BE49-F238E27FC236}">
                      <a16:creationId xmlns:a16="http://schemas.microsoft.com/office/drawing/2014/main" id="{18B6A290-1B9E-479C-ADBC-DC8E2FA82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" name="Freeform 2162">
                  <a:extLst>
                    <a:ext uri="{FF2B5EF4-FFF2-40B4-BE49-F238E27FC236}">
                      <a16:creationId xmlns:a16="http://schemas.microsoft.com/office/drawing/2014/main" id="{44ADB033-B972-4891-B9C1-D1DB1E6D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" name="Freeform 2163">
                  <a:extLst>
                    <a:ext uri="{FF2B5EF4-FFF2-40B4-BE49-F238E27FC236}">
                      <a16:creationId xmlns:a16="http://schemas.microsoft.com/office/drawing/2014/main" id="{3AC3D2BC-C20D-4020-89A5-EE98492FB6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" name="Freeform 2164">
                  <a:extLst>
                    <a:ext uri="{FF2B5EF4-FFF2-40B4-BE49-F238E27FC236}">
                      <a16:creationId xmlns:a16="http://schemas.microsoft.com/office/drawing/2014/main" id="{B18E0F57-7A7C-4786-B251-DF62CACFF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" name="Freeform 2165">
                  <a:extLst>
                    <a:ext uri="{FF2B5EF4-FFF2-40B4-BE49-F238E27FC236}">
                      <a16:creationId xmlns:a16="http://schemas.microsoft.com/office/drawing/2014/main" id="{02886BC2-FED5-4ADE-A0E4-02A6A3E3F6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" name="Rectangle 2166">
                  <a:extLst>
                    <a:ext uri="{FF2B5EF4-FFF2-40B4-BE49-F238E27FC236}">
                      <a16:creationId xmlns:a16="http://schemas.microsoft.com/office/drawing/2014/main" id="{1125BE45-3E40-4714-84E0-9F7460CDF8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" name="Rectangle 2167">
                  <a:extLst>
                    <a:ext uri="{FF2B5EF4-FFF2-40B4-BE49-F238E27FC236}">
                      <a16:creationId xmlns:a16="http://schemas.microsoft.com/office/drawing/2014/main" id="{EC912FA1-4876-4129-A326-016DB59C61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" name="Freeform 2168">
                  <a:extLst>
                    <a:ext uri="{FF2B5EF4-FFF2-40B4-BE49-F238E27FC236}">
                      <a16:creationId xmlns:a16="http://schemas.microsoft.com/office/drawing/2014/main" id="{E251FF1B-97EF-495D-B22B-821FBE071B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" name="Freeform 2169">
                  <a:extLst>
                    <a:ext uri="{FF2B5EF4-FFF2-40B4-BE49-F238E27FC236}">
                      <a16:creationId xmlns:a16="http://schemas.microsoft.com/office/drawing/2014/main" id="{FE7AAACF-EF19-4229-8782-059974E75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" name="Rectangle 2170">
                  <a:extLst>
                    <a:ext uri="{FF2B5EF4-FFF2-40B4-BE49-F238E27FC236}">
                      <a16:creationId xmlns:a16="http://schemas.microsoft.com/office/drawing/2014/main" id="{4A9179F1-28BA-4B88-885E-F96FDC9BF0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" name="Rectangle 2171">
                  <a:extLst>
                    <a:ext uri="{FF2B5EF4-FFF2-40B4-BE49-F238E27FC236}">
                      <a16:creationId xmlns:a16="http://schemas.microsoft.com/office/drawing/2014/main" id="{CD55F50D-97D1-465E-8257-38FFCFC548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" name="Freeform 2172">
                  <a:extLst>
                    <a:ext uri="{FF2B5EF4-FFF2-40B4-BE49-F238E27FC236}">
                      <a16:creationId xmlns:a16="http://schemas.microsoft.com/office/drawing/2014/main" id="{9B4F3CFC-A625-49D1-8C17-284787FCE2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" name="Freeform 2173">
                  <a:extLst>
                    <a:ext uri="{FF2B5EF4-FFF2-40B4-BE49-F238E27FC236}">
                      <a16:creationId xmlns:a16="http://schemas.microsoft.com/office/drawing/2014/main" id="{FEB5A5B9-7407-49EA-8D66-8128A068FC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" name="Freeform 2174">
                  <a:extLst>
                    <a:ext uri="{FF2B5EF4-FFF2-40B4-BE49-F238E27FC236}">
                      <a16:creationId xmlns:a16="http://schemas.microsoft.com/office/drawing/2014/main" id="{4E6820FD-03C4-4AA5-A79F-EEC6D9D29A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" name="Freeform 2175">
                  <a:extLst>
                    <a:ext uri="{FF2B5EF4-FFF2-40B4-BE49-F238E27FC236}">
                      <a16:creationId xmlns:a16="http://schemas.microsoft.com/office/drawing/2014/main" id="{BE596B30-8193-488E-8C0D-762C80BD7B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" name="Freeform 2176">
                  <a:extLst>
                    <a:ext uri="{FF2B5EF4-FFF2-40B4-BE49-F238E27FC236}">
                      <a16:creationId xmlns:a16="http://schemas.microsoft.com/office/drawing/2014/main" id="{53CB0096-0592-4C98-91EF-95B1A8956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" name="Freeform 2177">
                  <a:extLst>
                    <a:ext uri="{FF2B5EF4-FFF2-40B4-BE49-F238E27FC236}">
                      <a16:creationId xmlns:a16="http://schemas.microsoft.com/office/drawing/2014/main" id="{F651F08F-0B84-4CCB-A3A9-8D57CBE925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" name="Freeform 2178">
                  <a:extLst>
                    <a:ext uri="{FF2B5EF4-FFF2-40B4-BE49-F238E27FC236}">
                      <a16:creationId xmlns:a16="http://schemas.microsoft.com/office/drawing/2014/main" id="{F1CF9BD3-0459-4800-8F0B-87407CCFD8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" name="Freeform 2179">
                  <a:extLst>
                    <a:ext uri="{FF2B5EF4-FFF2-40B4-BE49-F238E27FC236}">
                      <a16:creationId xmlns:a16="http://schemas.microsoft.com/office/drawing/2014/main" id="{E9C07F5D-CE62-433A-B69E-2672FCF0AC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" name="Freeform 2180">
                  <a:extLst>
                    <a:ext uri="{FF2B5EF4-FFF2-40B4-BE49-F238E27FC236}">
                      <a16:creationId xmlns:a16="http://schemas.microsoft.com/office/drawing/2014/main" id="{DD3C75FF-AD2F-4C82-A304-8D6544100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" name="Freeform 2181">
                  <a:extLst>
                    <a:ext uri="{FF2B5EF4-FFF2-40B4-BE49-F238E27FC236}">
                      <a16:creationId xmlns:a16="http://schemas.microsoft.com/office/drawing/2014/main" id="{5C52F602-6B09-4288-9A7D-6D51813224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" name="Freeform 2182">
                  <a:extLst>
                    <a:ext uri="{FF2B5EF4-FFF2-40B4-BE49-F238E27FC236}">
                      <a16:creationId xmlns:a16="http://schemas.microsoft.com/office/drawing/2014/main" id="{AE99A8CC-721B-4010-B4AA-6334F756A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" name="Freeform 2183">
                  <a:extLst>
                    <a:ext uri="{FF2B5EF4-FFF2-40B4-BE49-F238E27FC236}">
                      <a16:creationId xmlns:a16="http://schemas.microsoft.com/office/drawing/2014/main" id="{114D6DA1-DB43-4B88-9D2E-052E7A73E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" name="Freeform 2184">
                  <a:extLst>
                    <a:ext uri="{FF2B5EF4-FFF2-40B4-BE49-F238E27FC236}">
                      <a16:creationId xmlns:a16="http://schemas.microsoft.com/office/drawing/2014/main" id="{54E361A4-8F3C-49CF-BF32-15425F4C8B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" name="Freeform 2185">
                  <a:extLst>
                    <a:ext uri="{FF2B5EF4-FFF2-40B4-BE49-F238E27FC236}">
                      <a16:creationId xmlns:a16="http://schemas.microsoft.com/office/drawing/2014/main" id="{20A80AF8-A416-4D96-9D8C-A63F25B43A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" name="Freeform 2186">
                  <a:extLst>
                    <a:ext uri="{FF2B5EF4-FFF2-40B4-BE49-F238E27FC236}">
                      <a16:creationId xmlns:a16="http://schemas.microsoft.com/office/drawing/2014/main" id="{4EE4FE75-36DB-41D1-B52B-85261C044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" name="Freeform 2187">
                  <a:extLst>
                    <a:ext uri="{FF2B5EF4-FFF2-40B4-BE49-F238E27FC236}">
                      <a16:creationId xmlns:a16="http://schemas.microsoft.com/office/drawing/2014/main" id="{3E5B2B2D-E281-4160-A1B7-AB7556B678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" name="Freeform 2188">
                  <a:extLst>
                    <a:ext uri="{FF2B5EF4-FFF2-40B4-BE49-F238E27FC236}">
                      <a16:creationId xmlns:a16="http://schemas.microsoft.com/office/drawing/2014/main" id="{CCE6E3FA-5C49-4667-A36A-E3DDB808D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" name="Freeform 2189">
                  <a:extLst>
                    <a:ext uri="{FF2B5EF4-FFF2-40B4-BE49-F238E27FC236}">
                      <a16:creationId xmlns:a16="http://schemas.microsoft.com/office/drawing/2014/main" id="{D325A421-31FF-4B7B-B447-18EE1B605E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" name="Freeform 2190">
                  <a:extLst>
                    <a:ext uri="{FF2B5EF4-FFF2-40B4-BE49-F238E27FC236}">
                      <a16:creationId xmlns:a16="http://schemas.microsoft.com/office/drawing/2014/main" id="{EAD921CC-1699-407E-BA4D-F017A357A7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" name="Freeform 2191">
                  <a:extLst>
                    <a:ext uri="{FF2B5EF4-FFF2-40B4-BE49-F238E27FC236}">
                      <a16:creationId xmlns:a16="http://schemas.microsoft.com/office/drawing/2014/main" id="{6A499788-E9CC-4ECE-B3CB-2152938E69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" name="Freeform 2192">
                  <a:extLst>
                    <a:ext uri="{FF2B5EF4-FFF2-40B4-BE49-F238E27FC236}">
                      <a16:creationId xmlns:a16="http://schemas.microsoft.com/office/drawing/2014/main" id="{B1283DF6-015C-43FD-B855-64420F5132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" name="Freeform 2193">
                  <a:extLst>
                    <a:ext uri="{FF2B5EF4-FFF2-40B4-BE49-F238E27FC236}">
                      <a16:creationId xmlns:a16="http://schemas.microsoft.com/office/drawing/2014/main" id="{B533FD57-1BF4-4D57-A521-522DC3167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" name="Freeform 2194">
                  <a:extLst>
                    <a:ext uri="{FF2B5EF4-FFF2-40B4-BE49-F238E27FC236}">
                      <a16:creationId xmlns:a16="http://schemas.microsoft.com/office/drawing/2014/main" id="{4F1B6221-B580-4341-9C3F-B2A505DFA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" name="Freeform 2195">
                  <a:extLst>
                    <a:ext uri="{FF2B5EF4-FFF2-40B4-BE49-F238E27FC236}">
                      <a16:creationId xmlns:a16="http://schemas.microsoft.com/office/drawing/2014/main" id="{E9CAAD81-D686-40A2-814A-89E06A2C4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" name="Freeform 2196">
                  <a:extLst>
                    <a:ext uri="{FF2B5EF4-FFF2-40B4-BE49-F238E27FC236}">
                      <a16:creationId xmlns:a16="http://schemas.microsoft.com/office/drawing/2014/main" id="{68779CBE-F981-4238-9C07-4F93E41A6D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" name="Freeform 2197">
                  <a:extLst>
                    <a:ext uri="{FF2B5EF4-FFF2-40B4-BE49-F238E27FC236}">
                      <a16:creationId xmlns:a16="http://schemas.microsoft.com/office/drawing/2014/main" id="{86985211-7400-45A8-8666-B19880E25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" name="Freeform 2198">
                  <a:extLst>
                    <a:ext uri="{FF2B5EF4-FFF2-40B4-BE49-F238E27FC236}">
                      <a16:creationId xmlns:a16="http://schemas.microsoft.com/office/drawing/2014/main" id="{BCD657B8-24B3-4A8E-8E18-72D09644C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" name="Freeform 2199">
                  <a:extLst>
                    <a:ext uri="{FF2B5EF4-FFF2-40B4-BE49-F238E27FC236}">
                      <a16:creationId xmlns:a16="http://schemas.microsoft.com/office/drawing/2014/main" id="{1270EA71-6623-4553-9F91-F8C12463F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" name="Freeform 2200">
                  <a:extLst>
                    <a:ext uri="{FF2B5EF4-FFF2-40B4-BE49-F238E27FC236}">
                      <a16:creationId xmlns:a16="http://schemas.microsoft.com/office/drawing/2014/main" id="{2623F5E4-1F79-4824-A298-DCEBAE870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" name="Freeform 2201">
                  <a:extLst>
                    <a:ext uri="{FF2B5EF4-FFF2-40B4-BE49-F238E27FC236}">
                      <a16:creationId xmlns:a16="http://schemas.microsoft.com/office/drawing/2014/main" id="{465DD824-A0CC-46CB-8385-96C9AE16A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" name="Freeform 2202">
                  <a:extLst>
                    <a:ext uri="{FF2B5EF4-FFF2-40B4-BE49-F238E27FC236}">
                      <a16:creationId xmlns:a16="http://schemas.microsoft.com/office/drawing/2014/main" id="{4C9A32E7-111D-47CD-8AE8-D933CA5E0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" name="Freeform 2203">
                  <a:extLst>
                    <a:ext uri="{FF2B5EF4-FFF2-40B4-BE49-F238E27FC236}">
                      <a16:creationId xmlns:a16="http://schemas.microsoft.com/office/drawing/2014/main" id="{E6954927-E7DF-452D-8ED9-B7FC5BB5C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" name="Freeform 2204">
                  <a:extLst>
                    <a:ext uri="{FF2B5EF4-FFF2-40B4-BE49-F238E27FC236}">
                      <a16:creationId xmlns:a16="http://schemas.microsoft.com/office/drawing/2014/main" id="{5A1F334C-4B71-41B5-9913-03E0CBF24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" name="Freeform 2205">
                  <a:extLst>
                    <a:ext uri="{FF2B5EF4-FFF2-40B4-BE49-F238E27FC236}">
                      <a16:creationId xmlns:a16="http://schemas.microsoft.com/office/drawing/2014/main" id="{919541FA-1D43-4C0D-894F-4707E5BC8C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" name="Freeform 2206">
                  <a:extLst>
                    <a:ext uri="{FF2B5EF4-FFF2-40B4-BE49-F238E27FC236}">
                      <a16:creationId xmlns:a16="http://schemas.microsoft.com/office/drawing/2014/main" id="{8AE76EDC-68C8-4875-96E5-934F9B16D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" name="Freeform 2207">
                  <a:extLst>
                    <a:ext uri="{FF2B5EF4-FFF2-40B4-BE49-F238E27FC236}">
                      <a16:creationId xmlns:a16="http://schemas.microsoft.com/office/drawing/2014/main" id="{48243089-10ED-44A0-A0FD-0279C3EDE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" name="Freeform 2208">
                  <a:extLst>
                    <a:ext uri="{FF2B5EF4-FFF2-40B4-BE49-F238E27FC236}">
                      <a16:creationId xmlns:a16="http://schemas.microsoft.com/office/drawing/2014/main" id="{1843529A-F729-44AE-B89F-F73A37D19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" name="Freeform 2209">
                  <a:extLst>
                    <a:ext uri="{FF2B5EF4-FFF2-40B4-BE49-F238E27FC236}">
                      <a16:creationId xmlns:a16="http://schemas.microsoft.com/office/drawing/2014/main" id="{AA198D79-37AD-4CAF-99F3-DD24800E5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" name="Freeform 2210">
                  <a:extLst>
                    <a:ext uri="{FF2B5EF4-FFF2-40B4-BE49-F238E27FC236}">
                      <a16:creationId xmlns:a16="http://schemas.microsoft.com/office/drawing/2014/main" id="{09F6AE3B-37B3-4772-96D8-3B527EEA4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" name="Freeform 2211">
                  <a:extLst>
                    <a:ext uri="{FF2B5EF4-FFF2-40B4-BE49-F238E27FC236}">
                      <a16:creationId xmlns:a16="http://schemas.microsoft.com/office/drawing/2014/main" id="{C8CBFA28-75B1-4488-899D-101748E6AA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" name="Freeform 2212">
                  <a:extLst>
                    <a:ext uri="{FF2B5EF4-FFF2-40B4-BE49-F238E27FC236}">
                      <a16:creationId xmlns:a16="http://schemas.microsoft.com/office/drawing/2014/main" id="{8C4D36AB-F9F8-4DCB-9955-56D8F1790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" name="Freeform 2213">
                  <a:extLst>
                    <a:ext uri="{FF2B5EF4-FFF2-40B4-BE49-F238E27FC236}">
                      <a16:creationId xmlns:a16="http://schemas.microsoft.com/office/drawing/2014/main" id="{3ABCC054-9C51-4B9B-8CE9-9E0A519CD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" name="Freeform 2214">
                  <a:extLst>
                    <a:ext uri="{FF2B5EF4-FFF2-40B4-BE49-F238E27FC236}">
                      <a16:creationId xmlns:a16="http://schemas.microsoft.com/office/drawing/2014/main" id="{1052EF4D-11BB-4B70-854C-7D0C4AEF7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" name="Freeform 2215">
                  <a:extLst>
                    <a:ext uri="{FF2B5EF4-FFF2-40B4-BE49-F238E27FC236}">
                      <a16:creationId xmlns:a16="http://schemas.microsoft.com/office/drawing/2014/main" id="{A22B46D9-389D-43C8-B9B5-507FACA16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" name="Freeform 2216">
                  <a:extLst>
                    <a:ext uri="{FF2B5EF4-FFF2-40B4-BE49-F238E27FC236}">
                      <a16:creationId xmlns:a16="http://schemas.microsoft.com/office/drawing/2014/main" id="{40B43C3F-D7A7-4CC6-93B0-534F698856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" name="Freeform 2217">
                  <a:extLst>
                    <a:ext uri="{FF2B5EF4-FFF2-40B4-BE49-F238E27FC236}">
                      <a16:creationId xmlns:a16="http://schemas.microsoft.com/office/drawing/2014/main" id="{21F564FF-F9D8-4A5E-A970-43FA3DEA99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" name="Freeform 2218">
                  <a:extLst>
                    <a:ext uri="{FF2B5EF4-FFF2-40B4-BE49-F238E27FC236}">
                      <a16:creationId xmlns:a16="http://schemas.microsoft.com/office/drawing/2014/main" id="{B8333580-DD20-4E85-A070-7A50592C3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" name="Freeform 2219">
                  <a:extLst>
                    <a:ext uri="{FF2B5EF4-FFF2-40B4-BE49-F238E27FC236}">
                      <a16:creationId xmlns:a16="http://schemas.microsoft.com/office/drawing/2014/main" id="{738928A9-C905-44D4-8AA5-83BBAF0D1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" name="Freeform 2220">
                  <a:extLst>
                    <a:ext uri="{FF2B5EF4-FFF2-40B4-BE49-F238E27FC236}">
                      <a16:creationId xmlns:a16="http://schemas.microsoft.com/office/drawing/2014/main" id="{B9CBB6CC-53EF-40AC-ABFC-8F27212DA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" name="Freeform 2221">
                  <a:extLst>
                    <a:ext uri="{FF2B5EF4-FFF2-40B4-BE49-F238E27FC236}">
                      <a16:creationId xmlns:a16="http://schemas.microsoft.com/office/drawing/2014/main" id="{52660082-B09A-44D5-A2AE-F52E8F1B9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" name="Freeform 2222">
                  <a:extLst>
                    <a:ext uri="{FF2B5EF4-FFF2-40B4-BE49-F238E27FC236}">
                      <a16:creationId xmlns:a16="http://schemas.microsoft.com/office/drawing/2014/main" id="{9D89172B-CB6D-4C37-B0FD-8C49EDC36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" name="Freeform 2223">
                  <a:extLst>
                    <a:ext uri="{FF2B5EF4-FFF2-40B4-BE49-F238E27FC236}">
                      <a16:creationId xmlns:a16="http://schemas.microsoft.com/office/drawing/2014/main" id="{48F36943-78CB-4EAD-A3F5-B6781F7407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" name="Freeform 2224">
                  <a:extLst>
                    <a:ext uri="{FF2B5EF4-FFF2-40B4-BE49-F238E27FC236}">
                      <a16:creationId xmlns:a16="http://schemas.microsoft.com/office/drawing/2014/main" id="{8249E9AF-5834-4135-AF29-F130CEB7AB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" name="Freeform 2225">
                  <a:extLst>
                    <a:ext uri="{FF2B5EF4-FFF2-40B4-BE49-F238E27FC236}">
                      <a16:creationId xmlns:a16="http://schemas.microsoft.com/office/drawing/2014/main" id="{87190227-63F7-443C-93B9-FA9DB45844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" name="Freeform 2226">
                  <a:extLst>
                    <a:ext uri="{FF2B5EF4-FFF2-40B4-BE49-F238E27FC236}">
                      <a16:creationId xmlns:a16="http://schemas.microsoft.com/office/drawing/2014/main" id="{B7DB861F-611B-4E86-AF3F-47946C6EC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" name="Freeform 2227">
                  <a:extLst>
                    <a:ext uri="{FF2B5EF4-FFF2-40B4-BE49-F238E27FC236}">
                      <a16:creationId xmlns:a16="http://schemas.microsoft.com/office/drawing/2014/main" id="{24B6BE1B-8784-4AC1-968F-70BD2592B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" name="Freeform 2228">
                  <a:extLst>
                    <a:ext uri="{FF2B5EF4-FFF2-40B4-BE49-F238E27FC236}">
                      <a16:creationId xmlns:a16="http://schemas.microsoft.com/office/drawing/2014/main" id="{C9919625-4728-42F3-93CD-8513E03F5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" name="Freeform 2229">
                  <a:extLst>
                    <a:ext uri="{FF2B5EF4-FFF2-40B4-BE49-F238E27FC236}">
                      <a16:creationId xmlns:a16="http://schemas.microsoft.com/office/drawing/2014/main" id="{A6231422-FED4-4E44-9376-897E881351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" name="Freeform 2230">
                  <a:extLst>
                    <a:ext uri="{FF2B5EF4-FFF2-40B4-BE49-F238E27FC236}">
                      <a16:creationId xmlns:a16="http://schemas.microsoft.com/office/drawing/2014/main" id="{0F13F3C0-DC3E-4A16-AF97-4B578AF3CB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" name="Freeform 2231">
                  <a:extLst>
                    <a:ext uri="{FF2B5EF4-FFF2-40B4-BE49-F238E27FC236}">
                      <a16:creationId xmlns:a16="http://schemas.microsoft.com/office/drawing/2014/main" id="{009B23B0-E65E-4BD7-B45B-539169EBD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" name="Freeform 2232">
                  <a:extLst>
                    <a:ext uri="{FF2B5EF4-FFF2-40B4-BE49-F238E27FC236}">
                      <a16:creationId xmlns:a16="http://schemas.microsoft.com/office/drawing/2014/main" id="{2D460F5E-7ACD-466A-979D-2E619B122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" name="Freeform 2233">
                  <a:extLst>
                    <a:ext uri="{FF2B5EF4-FFF2-40B4-BE49-F238E27FC236}">
                      <a16:creationId xmlns:a16="http://schemas.microsoft.com/office/drawing/2014/main" id="{01E3287B-B85D-4D56-8868-E7A9E373E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" name="Freeform 2234">
                  <a:extLst>
                    <a:ext uri="{FF2B5EF4-FFF2-40B4-BE49-F238E27FC236}">
                      <a16:creationId xmlns:a16="http://schemas.microsoft.com/office/drawing/2014/main" id="{1ACCC03F-F4BD-49C6-B9A5-4A9077CC7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" name="Freeform 2235">
                  <a:extLst>
                    <a:ext uri="{FF2B5EF4-FFF2-40B4-BE49-F238E27FC236}">
                      <a16:creationId xmlns:a16="http://schemas.microsoft.com/office/drawing/2014/main" id="{94837355-04E6-45DA-84CF-BE05DA0F6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" name="Freeform 2236">
                  <a:extLst>
                    <a:ext uri="{FF2B5EF4-FFF2-40B4-BE49-F238E27FC236}">
                      <a16:creationId xmlns:a16="http://schemas.microsoft.com/office/drawing/2014/main" id="{A2ED8D77-2810-4CFA-B17A-E6FA98083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" name="Freeform 2237">
                  <a:extLst>
                    <a:ext uri="{FF2B5EF4-FFF2-40B4-BE49-F238E27FC236}">
                      <a16:creationId xmlns:a16="http://schemas.microsoft.com/office/drawing/2014/main" id="{EBAE364F-06FE-43B6-9FCC-E58938B6D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" name="Freeform 2238">
                  <a:extLst>
                    <a:ext uri="{FF2B5EF4-FFF2-40B4-BE49-F238E27FC236}">
                      <a16:creationId xmlns:a16="http://schemas.microsoft.com/office/drawing/2014/main" id="{6E93E2F0-BFF2-451A-B088-0144161FC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" name="Freeform 2239">
                  <a:extLst>
                    <a:ext uri="{FF2B5EF4-FFF2-40B4-BE49-F238E27FC236}">
                      <a16:creationId xmlns:a16="http://schemas.microsoft.com/office/drawing/2014/main" id="{887A6B56-F6ED-4772-94D6-5E58CA59E4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" name="Freeform 2240">
                  <a:extLst>
                    <a:ext uri="{FF2B5EF4-FFF2-40B4-BE49-F238E27FC236}">
                      <a16:creationId xmlns:a16="http://schemas.microsoft.com/office/drawing/2014/main" id="{9ADCBF77-E404-42AA-AE34-F17B87F920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" name="Freeform 2241">
                  <a:extLst>
                    <a:ext uri="{FF2B5EF4-FFF2-40B4-BE49-F238E27FC236}">
                      <a16:creationId xmlns:a16="http://schemas.microsoft.com/office/drawing/2014/main" id="{E7AFCCCE-561B-4DA6-80AB-C3F6E8997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" name="Freeform 2242">
                  <a:extLst>
                    <a:ext uri="{FF2B5EF4-FFF2-40B4-BE49-F238E27FC236}">
                      <a16:creationId xmlns:a16="http://schemas.microsoft.com/office/drawing/2014/main" id="{1988D4CE-D721-4ADD-8AF8-4F9939B0C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" name="Freeform 2243">
                  <a:extLst>
                    <a:ext uri="{FF2B5EF4-FFF2-40B4-BE49-F238E27FC236}">
                      <a16:creationId xmlns:a16="http://schemas.microsoft.com/office/drawing/2014/main" id="{CE86DA70-EEF6-42E9-98BA-75C65AD957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" name="Freeform 2244">
                  <a:extLst>
                    <a:ext uri="{FF2B5EF4-FFF2-40B4-BE49-F238E27FC236}">
                      <a16:creationId xmlns:a16="http://schemas.microsoft.com/office/drawing/2014/main" id="{0C3F771C-7902-485A-AC69-BD16265BE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" name="Freeform 2245">
                  <a:extLst>
                    <a:ext uri="{FF2B5EF4-FFF2-40B4-BE49-F238E27FC236}">
                      <a16:creationId xmlns:a16="http://schemas.microsoft.com/office/drawing/2014/main" id="{B1727776-D4CC-41BC-9D94-AD69991ED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" name="Freeform 2246">
                  <a:extLst>
                    <a:ext uri="{FF2B5EF4-FFF2-40B4-BE49-F238E27FC236}">
                      <a16:creationId xmlns:a16="http://schemas.microsoft.com/office/drawing/2014/main" id="{C1C5798E-C379-4B12-86EA-51FBE69007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" name="Freeform 2247">
                  <a:extLst>
                    <a:ext uri="{FF2B5EF4-FFF2-40B4-BE49-F238E27FC236}">
                      <a16:creationId xmlns:a16="http://schemas.microsoft.com/office/drawing/2014/main" id="{015BB49F-F606-4C9C-94EF-F7B934283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" name="Freeform 2248">
                  <a:extLst>
                    <a:ext uri="{FF2B5EF4-FFF2-40B4-BE49-F238E27FC236}">
                      <a16:creationId xmlns:a16="http://schemas.microsoft.com/office/drawing/2014/main" id="{5958182A-BF63-4D3B-A34C-0A40F4E849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" name="Freeform 2249">
                  <a:extLst>
                    <a:ext uri="{FF2B5EF4-FFF2-40B4-BE49-F238E27FC236}">
                      <a16:creationId xmlns:a16="http://schemas.microsoft.com/office/drawing/2014/main" id="{E0AA535E-DFE6-4020-9152-A26771356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" name="Freeform 2250">
                  <a:extLst>
                    <a:ext uri="{FF2B5EF4-FFF2-40B4-BE49-F238E27FC236}">
                      <a16:creationId xmlns:a16="http://schemas.microsoft.com/office/drawing/2014/main" id="{E56FF32E-84F6-4CF8-838A-B97471F4E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" name="Freeform 2251">
                  <a:extLst>
                    <a:ext uri="{FF2B5EF4-FFF2-40B4-BE49-F238E27FC236}">
                      <a16:creationId xmlns:a16="http://schemas.microsoft.com/office/drawing/2014/main" id="{4391D70E-55DC-466E-9C05-FAA203EA4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" name="Freeform 2252">
                  <a:extLst>
                    <a:ext uri="{FF2B5EF4-FFF2-40B4-BE49-F238E27FC236}">
                      <a16:creationId xmlns:a16="http://schemas.microsoft.com/office/drawing/2014/main" id="{C9C2E00D-1075-4DBE-9890-125B14AF2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" name="Freeform 2253">
                  <a:extLst>
                    <a:ext uri="{FF2B5EF4-FFF2-40B4-BE49-F238E27FC236}">
                      <a16:creationId xmlns:a16="http://schemas.microsoft.com/office/drawing/2014/main" id="{A0239077-2DE5-49F8-84AF-9210A6A91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" name="Freeform 2254">
                  <a:extLst>
                    <a:ext uri="{FF2B5EF4-FFF2-40B4-BE49-F238E27FC236}">
                      <a16:creationId xmlns:a16="http://schemas.microsoft.com/office/drawing/2014/main" id="{25F4028F-1552-43E0-86CB-DCD908C0E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" name="Freeform 2255">
                  <a:extLst>
                    <a:ext uri="{FF2B5EF4-FFF2-40B4-BE49-F238E27FC236}">
                      <a16:creationId xmlns:a16="http://schemas.microsoft.com/office/drawing/2014/main" id="{C7610A90-BAF2-439C-B243-249192CFE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" name="Freeform 2256">
                  <a:extLst>
                    <a:ext uri="{FF2B5EF4-FFF2-40B4-BE49-F238E27FC236}">
                      <a16:creationId xmlns:a16="http://schemas.microsoft.com/office/drawing/2014/main" id="{E04F72A2-247D-497E-8230-7023278BFB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" name="Freeform 2257">
                  <a:extLst>
                    <a:ext uri="{FF2B5EF4-FFF2-40B4-BE49-F238E27FC236}">
                      <a16:creationId xmlns:a16="http://schemas.microsoft.com/office/drawing/2014/main" id="{987743F8-3D62-494E-BFFF-A45CF6E01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" name="Freeform 2258">
                  <a:extLst>
                    <a:ext uri="{FF2B5EF4-FFF2-40B4-BE49-F238E27FC236}">
                      <a16:creationId xmlns:a16="http://schemas.microsoft.com/office/drawing/2014/main" id="{5E6698A8-1D9A-4E69-B0BE-2FBF8EA505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" name="Freeform 2259">
                  <a:extLst>
                    <a:ext uri="{FF2B5EF4-FFF2-40B4-BE49-F238E27FC236}">
                      <a16:creationId xmlns:a16="http://schemas.microsoft.com/office/drawing/2014/main" id="{5184DB01-A720-4F2E-83BF-9A5964F88F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" name="Freeform 2260">
                  <a:extLst>
                    <a:ext uri="{FF2B5EF4-FFF2-40B4-BE49-F238E27FC236}">
                      <a16:creationId xmlns:a16="http://schemas.microsoft.com/office/drawing/2014/main" id="{6DA83280-C35A-4F2E-B62F-915A56228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" name="Freeform 2261">
                  <a:extLst>
                    <a:ext uri="{FF2B5EF4-FFF2-40B4-BE49-F238E27FC236}">
                      <a16:creationId xmlns:a16="http://schemas.microsoft.com/office/drawing/2014/main" id="{2D98C09D-8E78-43D8-BE87-AC43C22A5E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" name="Freeform 2262">
                  <a:extLst>
                    <a:ext uri="{FF2B5EF4-FFF2-40B4-BE49-F238E27FC236}">
                      <a16:creationId xmlns:a16="http://schemas.microsoft.com/office/drawing/2014/main" id="{A2C04042-2D03-449C-B33D-0042C95F0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" name="Freeform 2263">
                  <a:extLst>
                    <a:ext uri="{FF2B5EF4-FFF2-40B4-BE49-F238E27FC236}">
                      <a16:creationId xmlns:a16="http://schemas.microsoft.com/office/drawing/2014/main" id="{7FDD87D4-878C-4A41-9977-1F86B8277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" name="Freeform 2264">
                  <a:extLst>
                    <a:ext uri="{FF2B5EF4-FFF2-40B4-BE49-F238E27FC236}">
                      <a16:creationId xmlns:a16="http://schemas.microsoft.com/office/drawing/2014/main" id="{B5252CA2-996A-42AE-BA6D-09DC6AAEC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" name="Freeform 2265">
                  <a:extLst>
                    <a:ext uri="{FF2B5EF4-FFF2-40B4-BE49-F238E27FC236}">
                      <a16:creationId xmlns:a16="http://schemas.microsoft.com/office/drawing/2014/main" id="{3D3C8101-AC44-4726-A742-0F9D85213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" name="Freeform 2266">
                  <a:extLst>
                    <a:ext uri="{FF2B5EF4-FFF2-40B4-BE49-F238E27FC236}">
                      <a16:creationId xmlns:a16="http://schemas.microsoft.com/office/drawing/2014/main" id="{9B09EEF9-7DE3-447F-8D25-CC48E3576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" name="Freeform 2267">
                  <a:extLst>
                    <a:ext uri="{FF2B5EF4-FFF2-40B4-BE49-F238E27FC236}">
                      <a16:creationId xmlns:a16="http://schemas.microsoft.com/office/drawing/2014/main" id="{E788C12B-4FA0-479E-853E-76B0D800B1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" name="Freeform 2268">
                  <a:extLst>
                    <a:ext uri="{FF2B5EF4-FFF2-40B4-BE49-F238E27FC236}">
                      <a16:creationId xmlns:a16="http://schemas.microsoft.com/office/drawing/2014/main" id="{4A90EDD8-C27E-41AE-813F-606450321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" name="Freeform 2269">
                  <a:extLst>
                    <a:ext uri="{FF2B5EF4-FFF2-40B4-BE49-F238E27FC236}">
                      <a16:creationId xmlns:a16="http://schemas.microsoft.com/office/drawing/2014/main" id="{FA2A1A6B-3397-44EE-ACDF-F682F10E63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" name="Freeform 2270">
                  <a:extLst>
                    <a:ext uri="{FF2B5EF4-FFF2-40B4-BE49-F238E27FC236}">
                      <a16:creationId xmlns:a16="http://schemas.microsoft.com/office/drawing/2014/main" id="{E180E094-38DF-4A58-8AF1-5AF91B6B9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" name="Freeform 2271">
                  <a:extLst>
                    <a:ext uri="{FF2B5EF4-FFF2-40B4-BE49-F238E27FC236}">
                      <a16:creationId xmlns:a16="http://schemas.microsoft.com/office/drawing/2014/main" id="{54573031-F903-4859-B1D7-C9FD2FE9C2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" name="Freeform 2272">
                  <a:extLst>
                    <a:ext uri="{FF2B5EF4-FFF2-40B4-BE49-F238E27FC236}">
                      <a16:creationId xmlns:a16="http://schemas.microsoft.com/office/drawing/2014/main" id="{39F3426F-6AFE-40E9-B9BA-B89047D9B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" name="Freeform 2273">
                  <a:extLst>
                    <a:ext uri="{FF2B5EF4-FFF2-40B4-BE49-F238E27FC236}">
                      <a16:creationId xmlns:a16="http://schemas.microsoft.com/office/drawing/2014/main" id="{A67EB56C-F493-4D6E-B535-5E9FB9225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" name="Freeform 2274">
                  <a:extLst>
                    <a:ext uri="{FF2B5EF4-FFF2-40B4-BE49-F238E27FC236}">
                      <a16:creationId xmlns:a16="http://schemas.microsoft.com/office/drawing/2014/main" id="{F2A79430-42EE-4345-B1B8-C2C8D8151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" name="Freeform 2275">
                  <a:extLst>
                    <a:ext uri="{FF2B5EF4-FFF2-40B4-BE49-F238E27FC236}">
                      <a16:creationId xmlns:a16="http://schemas.microsoft.com/office/drawing/2014/main" id="{BA6A0920-E57A-4BFF-8E19-0DC551FA16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" name="Freeform 2276">
                  <a:extLst>
                    <a:ext uri="{FF2B5EF4-FFF2-40B4-BE49-F238E27FC236}">
                      <a16:creationId xmlns:a16="http://schemas.microsoft.com/office/drawing/2014/main" id="{78A041F0-33C5-4044-9636-570996AE5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" name="Freeform 2277">
                  <a:extLst>
                    <a:ext uri="{FF2B5EF4-FFF2-40B4-BE49-F238E27FC236}">
                      <a16:creationId xmlns:a16="http://schemas.microsoft.com/office/drawing/2014/main" id="{4FC20A95-53B0-456C-8BD0-B09E05AB5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" name="Freeform 2278">
                  <a:extLst>
                    <a:ext uri="{FF2B5EF4-FFF2-40B4-BE49-F238E27FC236}">
                      <a16:creationId xmlns:a16="http://schemas.microsoft.com/office/drawing/2014/main" id="{FD747D02-2DB0-452F-B915-248D0EE0F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" name="Freeform 2279">
                  <a:extLst>
                    <a:ext uri="{FF2B5EF4-FFF2-40B4-BE49-F238E27FC236}">
                      <a16:creationId xmlns:a16="http://schemas.microsoft.com/office/drawing/2014/main" id="{D5A1EDB1-CBCF-4511-9917-99105DA935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806" name="Group 2280">
                <a:extLst>
                  <a:ext uri="{FF2B5EF4-FFF2-40B4-BE49-F238E27FC236}">
                    <a16:creationId xmlns:a16="http://schemas.microsoft.com/office/drawing/2014/main" id="{6C09A019-E065-4B69-BD08-9F45947030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1" y="2921"/>
                <a:ext cx="70" cy="32"/>
                <a:chOff x="3291" y="2921"/>
                <a:chExt cx="70" cy="32"/>
              </a:xfrm>
            </p:grpSpPr>
            <p:sp>
              <p:nvSpPr>
                <p:cNvPr id="3807" name="Freeform 2281">
                  <a:extLst>
                    <a:ext uri="{FF2B5EF4-FFF2-40B4-BE49-F238E27FC236}">
                      <a16:creationId xmlns:a16="http://schemas.microsoft.com/office/drawing/2014/main" id="{68486E14-B950-47D2-A13A-473A6548B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" name="Freeform 2282">
                  <a:extLst>
                    <a:ext uri="{FF2B5EF4-FFF2-40B4-BE49-F238E27FC236}">
                      <a16:creationId xmlns:a16="http://schemas.microsoft.com/office/drawing/2014/main" id="{18D03838-B86D-4A3B-AE30-0373068C55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" name="Freeform 2283">
                  <a:extLst>
                    <a:ext uri="{FF2B5EF4-FFF2-40B4-BE49-F238E27FC236}">
                      <a16:creationId xmlns:a16="http://schemas.microsoft.com/office/drawing/2014/main" id="{9AA9D445-397F-4BC8-9D66-F15C43B11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" name="Freeform 2284">
                  <a:extLst>
                    <a:ext uri="{FF2B5EF4-FFF2-40B4-BE49-F238E27FC236}">
                      <a16:creationId xmlns:a16="http://schemas.microsoft.com/office/drawing/2014/main" id="{8FC66D7D-0F2B-4B48-9F5A-D3634FEF4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" name="Freeform 2285">
                  <a:extLst>
                    <a:ext uri="{FF2B5EF4-FFF2-40B4-BE49-F238E27FC236}">
                      <a16:creationId xmlns:a16="http://schemas.microsoft.com/office/drawing/2014/main" id="{F72BFBFE-CF22-4252-9779-9AD6A5AD02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" name="Freeform 2286">
                  <a:extLst>
                    <a:ext uri="{FF2B5EF4-FFF2-40B4-BE49-F238E27FC236}">
                      <a16:creationId xmlns:a16="http://schemas.microsoft.com/office/drawing/2014/main" id="{66C84BDE-D18C-4E58-8467-64D3E2C25C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" name="Rectangle 2287">
                  <a:extLst>
                    <a:ext uri="{FF2B5EF4-FFF2-40B4-BE49-F238E27FC236}">
                      <a16:creationId xmlns:a16="http://schemas.microsoft.com/office/drawing/2014/main" id="{5DC51D39-E240-4F90-824F-BB6CDCEFA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" name="Rectangle 2288">
                  <a:extLst>
                    <a:ext uri="{FF2B5EF4-FFF2-40B4-BE49-F238E27FC236}">
                      <a16:creationId xmlns:a16="http://schemas.microsoft.com/office/drawing/2014/main" id="{6ABCF3BF-B63F-45DB-9791-EA35035AD7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" name="Freeform 2289">
                  <a:extLst>
                    <a:ext uri="{FF2B5EF4-FFF2-40B4-BE49-F238E27FC236}">
                      <a16:creationId xmlns:a16="http://schemas.microsoft.com/office/drawing/2014/main" id="{1CC20029-CBD9-4177-8961-2E14A92845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" name="Freeform 2290">
                  <a:extLst>
                    <a:ext uri="{FF2B5EF4-FFF2-40B4-BE49-F238E27FC236}">
                      <a16:creationId xmlns:a16="http://schemas.microsoft.com/office/drawing/2014/main" id="{37734CDE-9731-408E-89C2-13CCE716D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" name="Rectangle 2291">
                  <a:extLst>
                    <a:ext uri="{FF2B5EF4-FFF2-40B4-BE49-F238E27FC236}">
                      <a16:creationId xmlns:a16="http://schemas.microsoft.com/office/drawing/2014/main" id="{5DFF5D27-94AA-468D-A22E-0DC74DD28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" name="Rectangle 2292">
                  <a:extLst>
                    <a:ext uri="{FF2B5EF4-FFF2-40B4-BE49-F238E27FC236}">
                      <a16:creationId xmlns:a16="http://schemas.microsoft.com/office/drawing/2014/main" id="{7DDEEAD3-10FC-4AFB-94B0-C1116C1444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" name="Freeform 2293">
                  <a:extLst>
                    <a:ext uri="{FF2B5EF4-FFF2-40B4-BE49-F238E27FC236}">
                      <a16:creationId xmlns:a16="http://schemas.microsoft.com/office/drawing/2014/main" id="{F3A08344-4BE4-426C-8C3C-BD9BB5C0F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" name="Freeform 2294">
                  <a:extLst>
                    <a:ext uri="{FF2B5EF4-FFF2-40B4-BE49-F238E27FC236}">
                      <a16:creationId xmlns:a16="http://schemas.microsoft.com/office/drawing/2014/main" id="{5A6BF606-B8D5-460D-B4E5-007D13E5FA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" name="Freeform 2295">
                  <a:extLst>
                    <a:ext uri="{FF2B5EF4-FFF2-40B4-BE49-F238E27FC236}">
                      <a16:creationId xmlns:a16="http://schemas.microsoft.com/office/drawing/2014/main" id="{73B68162-3246-47B5-8398-1B3BFBC4E0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" name="Freeform 2296">
                  <a:extLst>
                    <a:ext uri="{FF2B5EF4-FFF2-40B4-BE49-F238E27FC236}">
                      <a16:creationId xmlns:a16="http://schemas.microsoft.com/office/drawing/2014/main" id="{1916B4FF-2C96-4D84-91E5-298A79508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" name="Freeform 2297">
                  <a:extLst>
                    <a:ext uri="{FF2B5EF4-FFF2-40B4-BE49-F238E27FC236}">
                      <a16:creationId xmlns:a16="http://schemas.microsoft.com/office/drawing/2014/main" id="{26F46376-8C82-4DE5-8FB6-EA4B5AB47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" name="Freeform 2298">
                  <a:extLst>
                    <a:ext uri="{FF2B5EF4-FFF2-40B4-BE49-F238E27FC236}">
                      <a16:creationId xmlns:a16="http://schemas.microsoft.com/office/drawing/2014/main" id="{EC0AE349-F77E-4622-B8CA-B95D53CD9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" name="Freeform 2299">
                  <a:extLst>
                    <a:ext uri="{FF2B5EF4-FFF2-40B4-BE49-F238E27FC236}">
                      <a16:creationId xmlns:a16="http://schemas.microsoft.com/office/drawing/2014/main" id="{6696AF8A-51AB-4481-9417-52F6AC97C9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" name="Freeform 2300">
                  <a:extLst>
                    <a:ext uri="{FF2B5EF4-FFF2-40B4-BE49-F238E27FC236}">
                      <a16:creationId xmlns:a16="http://schemas.microsoft.com/office/drawing/2014/main" id="{2721880A-938F-4180-A688-1105E46B5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" name="Rectangle 2301">
                  <a:extLst>
                    <a:ext uri="{FF2B5EF4-FFF2-40B4-BE49-F238E27FC236}">
                      <a16:creationId xmlns:a16="http://schemas.microsoft.com/office/drawing/2014/main" id="{689D5BD1-6263-4F5C-8F4C-AEFB7E412A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" name="Rectangle 2302">
                  <a:extLst>
                    <a:ext uri="{FF2B5EF4-FFF2-40B4-BE49-F238E27FC236}">
                      <a16:creationId xmlns:a16="http://schemas.microsoft.com/office/drawing/2014/main" id="{77142A26-5482-4272-A020-DCF1AF52AA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" name="Rectangle 2303">
                  <a:extLst>
                    <a:ext uri="{FF2B5EF4-FFF2-40B4-BE49-F238E27FC236}">
                      <a16:creationId xmlns:a16="http://schemas.microsoft.com/office/drawing/2014/main" id="{65215073-8267-43C6-A05F-FC332CF812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" name="Rectangle 2304">
                  <a:extLst>
                    <a:ext uri="{FF2B5EF4-FFF2-40B4-BE49-F238E27FC236}">
                      <a16:creationId xmlns:a16="http://schemas.microsoft.com/office/drawing/2014/main" id="{7B4C87C0-9292-4A63-BC02-59F7EB3F24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" name="Rectangle 2305">
                  <a:extLst>
                    <a:ext uri="{FF2B5EF4-FFF2-40B4-BE49-F238E27FC236}">
                      <a16:creationId xmlns:a16="http://schemas.microsoft.com/office/drawing/2014/main" id="{A560BDB1-7AEA-4BB4-B1ED-4949A939E4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" name="Rectangle 2306">
                  <a:extLst>
                    <a:ext uri="{FF2B5EF4-FFF2-40B4-BE49-F238E27FC236}">
                      <a16:creationId xmlns:a16="http://schemas.microsoft.com/office/drawing/2014/main" id="{2B46CEFF-0B43-4E91-B9A0-F5D44F5A84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" name="Rectangle 2307">
                  <a:extLst>
                    <a:ext uri="{FF2B5EF4-FFF2-40B4-BE49-F238E27FC236}">
                      <a16:creationId xmlns:a16="http://schemas.microsoft.com/office/drawing/2014/main" id="{D78E73B0-91FF-4169-812A-02CFB81C6B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" name="Rectangle 2308">
                  <a:extLst>
                    <a:ext uri="{FF2B5EF4-FFF2-40B4-BE49-F238E27FC236}">
                      <a16:creationId xmlns:a16="http://schemas.microsoft.com/office/drawing/2014/main" id="{C6AE7EFE-BFA9-4CFB-8A7B-4A11CA4015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" name="Freeform 2309">
                  <a:extLst>
                    <a:ext uri="{FF2B5EF4-FFF2-40B4-BE49-F238E27FC236}">
                      <a16:creationId xmlns:a16="http://schemas.microsoft.com/office/drawing/2014/main" id="{73BDCAB9-10F6-49D1-ADE9-B9FA254D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" name="Freeform 2310">
                  <a:extLst>
                    <a:ext uri="{FF2B5EF4-FFF2-40B4-BE49-F238E27FC236}">
                      <a16:creationId xmlns:a16="http://schemas.microsoft.com/office/drawing/2014/main" id="{BE41FE80-5E9C-49B8-B966-31C6C3CAB2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" name="Freeform 2311">
                  <a:extLst>
                    <a:ext uri="{FF2B5EF4-FFF2-40B4-BE49-F238E27FC236}">
                      <a16:creationId xmlns:a16="http://schemas.microsoft.com/office/drawing/2014/main" id="{1018A778-21DE-4963-B1B6-472CD6530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" name="Freeform 2312">
                  <a:extLst>
                    <a:ext uri="{FF2B5EF4-FFF2-40B4-BE49-F238E27FC236}">
                      <a16:creationId xmlns:a16="http://schemas.microsoft.com/office/drawing/2014/main" id="{046425A9-61E0-4551-BE5C-498C0A24F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" name="Freeform 2313">
                  <a:extLst>
                    <a:ext uri="{FF2B5EF4-FFF2-40B4-BE49-F238E27FC236}">
                      <a16:creationId xmlns:a16="http://schemas.microsoft.com/office/drawing/2014/main" id="{7E19F43D-82B8-413F-A436-9786A0FF2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" name="Freeform 2314">
                  <a:extLst>
                    <a:ext uri="{FF2B5EF4-FFF2-40B4-BE49-F238E27FC236}">
                      <a16:creationId xmlns:a16="http://schemas.microsoft.com/office/drawing/2014/main" id="{9278BF03-1C25-4108-B4F0-68D1EB6F8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" name="Freeform 2315">
                  <a:extLst>
                    <a:ext uri="{FF2B5EF4-FFF2-40B4-BE49-F238E27FC236}">
                      <a16:creationId xmlns:a16="http://schemas.microsoft.com/office/drawing/2014/main" id="{4B9FC931-58B7-4F3E-9B3D-5B2EBE26F0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" name="Freeform 2316">
                  <a:extLst>
                    <a:ext uri="{FF2B5EF4-FFF2-40B4-BE49-F238E27FC236}">
                      <a16:creationId xmlns:a16="http://schemas.microsoft.com/office/drawing/2014/main" id="{646F2340-BCF6-4E91-978F-7A8D6A92B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" name="Freeform 2317">
                  <a:extLst>
                    <a:ext uri="{FF2B5EF4-FFF2-40B4-BE49-F238E27FC236}">
                      <a16:creationId xmlns:a16="http://schemas.microsoft.com/office/drawing/2014/main" id="{E88E0D0F-B849-4440-A660-1C7F33817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" name="Freeform 2318">
                  <a:extLst>
                    <a:ext uri="{FF2B5EF4-FFF2-40B4-BE49-F238E27FC236}">
                      <a16:creationId xmlns:a16="http://schemas.microsoft.com/office/drawing/2014/main" id="{22A6CDCC-0D05-40CB-A5E0-A32D09389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" name="Freeform 2319">
                  <a:extLst>
                    <a:ext uri="{FF2B5EF4-FFF2-40B4-BE49-F238E27FC236}">
                      <a16:creationId xmlns:a16="http://schemas.microsoft.com/office/drawing/2014/main" id="{3812BDB7-5F20-4619-9F57-F3F31D8EE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" name="Freeform 2320">
                  <a:extLst>
                    <a:ext uri="{FF2B5EF4-FFF2-40B4-BE49-F238E27FC236}">
                      <a16:creationId xmlns:a16="http://schemas.microsoft.com/office/drawing/2014/main" id="{6054F344-C423-45C3-83FE-7AB51940C1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" name="Freeform 2321">
                  <a:extLst>
                    <a:ext uri="{FF2B5EF4-FFF2-40B4-BE49-F238E27FC236}">
                      <a16:creationId xmlns:a16="http://schemas.microsoft.com/office/drawing/2014/main" id="{32CAE01E-0065-4ABD-8EBD-E5D4F7930C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" name="Freeform 2322">
                  <a:extLst>
                    <a:ext uri="{FF2B5EF4-FFF2-40B4-BE49-F238E27FC236}">
                      <a16:creationId xmlns:a16="http://schemas.microsoft.com/office/drawing/2014/main" id="{CADD2C73-D975-4E81-8DF0-400E7DB348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" name="Freeform 2323">
                  <a:extLst>
                    <a:ext uri="{FF2B5EF4-FFF2-40B4-BE49-F238E27FC236}">
                      <a16:creationId xmlns:a16="http://schemas.microsoft.com/office/drawing/2014/main" id="{A2B75ADC-3C31-4495-86D4-93D393717B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" name="Freeform 2324">
                  <a:extLst>
                    <a:ext uri="{FF2B5EF4-FFF2-40B4-BE49-F238E27FC236}">
                      <a16:creationId xmlns:a16="http://schemas.microsoft.com/office/drawing/2014/main" id="{AF9E2AEE-8E6A-4BA1-8833-48B15E1FCA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" name="Freeform 2325">
                  <a:extLst>
                    <a:ext uri="{FF2B5EF4-FFF2-40B4-BE49-F238E27FC236}">
                      <a16:creationId xmlns:a16="http://schemas.microsoft.com/office/drawing/2014/main" id="{DC8E5DFA-78F3-4B7B-ACCA-822C77909E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" name="Freeform 2326">
                  <a:extLst>
                    <a:ext uri="{FF2B5EF4-FFF2-40B4-BE49-F238E27FC236}">
                      <a16:creationId xmlns:a16="http://schemas.microsoft.com/office/drawing/2014/main" id="{3F980337-128E-4D73-9DB5-7060C9F8C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" name="Freeform 2327">
                  <a:extLst>
                    <a:ext uri="{FF2B5EF4-FFF2-40B4-BE49-F238E27FC236}">
                      <a16:creationId xmlns:a16="http://schemas.microsoft.com/office/drawing/2014/main" id="{7EA4EE96-C412-4A7B-9D5B-F497F4837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" name="Freeform 2328">
                  <a:extLst>
                    <a:ext uri="{FF2B5EF4-FFF2-40B4-BE49-F238E27FC236}">
                      <a16:creationId xmlns:a16="http://schemas.microsoft.com/office/drawing/2014/main" id="{7E9C6B96-BF8D-40D8-9E2F-1FFB6FBD4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" name="Freeform 2329">
                  <a:extLst>
                    <a:ext uri="{FF2B5EF4-FFF2-40B4-BE49-F238E27FC236}">
                      <a16:creationId xmlns:a16="http://schemas.microsoft.com/office/drawing/2014/main" id="{F0A09B4A-0B8D-433F-9B40-51D1A8387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" name="Freeform 2330">
                  <a:extLst>
                    <a:ext uri="{FF2B5EF4-FFF2-40B4-BE49-F238E27FC236}">
                      <a16:creationId xmlns:a16="http://schemas.microsoft.com/office/drawing/2014/main" id="{3B265BDF-033C-453E-91B2-8A3753657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" name="Freeform 2331">
                  <a:extLst>
                    <a:ext uri="{FF2B5EF4-FFF2-40B4-BE49-F238E27FC236}">
                      <a16:creationId xmlns:a16="http://schemas.microsoft.com/office/drawing/2014/main" id="{AC03068A-112C-4ECC-A699-BE791B257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" name="Freeform 2332">
                  <a:extLst>
                    <a:ext uri="{FF2B5EF4-FFF2-40B4-BE49-F238E27FC236}">
                      <a16:creationId xmlns:a16="http://schemas.microsoft.com/office/drawing/2014/main" id="{68BE4EF2-A45A-4BE9-B8E7-31B184918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" name="Freeform 2333">
                  <a:extLst>
                    <a:ext uri="{FF2B5EF4-FFF2-40B4-BE49-F238E27FC236}">
                      <a16:creationId xmlns:a16="http://schemas.microsoft.com/office/drawing/2014/main" id="{61DCAF12-C12E-42E6-A03B-7723ED8A7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" name="Freeform 2334">
                  <a:extLst>
                    <a:ext uri="{FF2B5EF4-FFF2-40B4-BE49-F238E27FC236}">
                      <a16:creationId xmlns:a16="http://schemas.microsoft.com/office/drawing/2014/main" id="{7D17FE34-B5DB-4994-B112-7B3878AD4B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" name="Freeform 2335">
                  <a:extLst>
                    <a:ext uri="{FF2B5EF4-FFF2-40B4-BE49-F238E27FC236}">
                      <a16:creationId xmlns:a16="http://schemas.microsoft.com/office/drawing/2014/main" id="{7B09F4F0-254D-4F0F-80F5-DF60502466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" name="Freeform 2336">
                  <a:extLst>
                    <a:ext uri="{FF2B5EF4-FFF2-40B4-BE49-F238E27FC236}">
                      <a16:creationId xmlns:a16="http://schemas.microsoft.com/office/drawing/2014/main" id="{054B49D5-30BA-41CD-9E47-3816EE9B15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" name="Freeform 2337">
                  <a:extLst>
                    <a:ext uri="{FF2B5EF4-FFF2-40B4-BE49-F238E27FC236}">
                      <a16:creationId xmlns:a16="http://schemas.microsoft.com/office/drawing/2014/main" id="{1F1EC621-7E22-432F-B343-95F8584814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" name="Freeform 2338">
                  <a:extLst>
                    <a:ext uri="{FF2B5EF4-FFF2-40B4-BE49-F238E27FC236}">
                      <a16:creationId xmlns:a16="http://schemas.microsoft.com/office/drawing/2014/main" id="{BFCD42EB-420F-4E63-900A-535B5348DD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" name="Freeform 2339">
                  <a:extLst>
                    <a:ext uri="{FF2B5EF4-FFF2-40B4-BE49-F238E27FC236}">
                      <a16:creationId xmlns:a16="http://schemas.microsoft.com/office/drawing/2014/main" id="{1AFFEE94-1F3B-4410-96D2-646C25152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" name="Freeform 2340">
                  <a:extLst>
                    <a:ext uri="{FF2B5EF4-FFF2-40B4-BE49-F238E27FC236}">
                      <a16:creationId xmlns:a16="http://schemas.microsoft.com/office/drawing/2014/main" id="{E629B906-40E0-4B48-9CC9-CFFF9BAB7F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" name="Freeform 2341">
                  <a:extLst>
                    <a:ext uri="{FF2B5EF4-FFF2-40B4-BE49-F238E27FC236}">
                      <a16:creationId xmlns:a16="http://schemas.microsoft.com/office/drawing/2014/main" id="{9DCEAD45-F701-40CC-A308-8887BB8CE5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" name="Freeform 2342">
                  <a:extLst>
                    <a:ext uri="{FF2B5EF4-FFF2-40B4-BE49-F238E27FC236}">
                      <a16:creationId xmlns:a16="http://schemas.microsoft.com/office/drawing/2014/main" id="{2F09D421-CD95-48DD-B32E-A0B1E3EF2D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" name="Freeform 2343">
                  <a:extLst>
                    <a:ext uri="{FF2B5EF4-FFF2-40B4-BE49-F238E27FC236}">
                      <a16:creationId xmlns:a16="http://schemas.microsoft.com/office/drawing/2014/main" id="{020639DC-2781-42A7-A2E9-AD1BA5F87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" name="Freeform 2344">
                  <a:extLst>
                    <a:ext uri="{FF2B5EF4-FFF2-40B4-BE49-F238E27FC236}">
                      <a16:creationId xmlns:a16="http://schemas.microsoft.com/office/drawing/2014/main" id="{F4113A90-9513-42D2-985B-BF3F32C27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" name="Freeform 2345">
                  <a:extLst>
                    <a:ext uri="{FF2B5EF4-FFF2-40B4-BE49-F238E27FC236}">
                      <a16:creationId xmlns:a16="http://schemas.microsoft.com/office/drawing/2014/main" id="{73926C9B-FF71-4D55-B0C0-7D1ED1142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" name="Freeform 2346">
                  <a:extLst>
                    <a:ext uri="{FF2B5EF4-FFF2-40B4-BE49-F238E27FC236}">
                      <a16:creationId xmlns:a16="http://schemas.microsoft.com/office/drawing/2014/main" id="{572AD959-7A51-43CF-839A-E24D26BE55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" name="Freeform 2347">
                  <a:extLst>
                    <a:ext uri="{FF2B5EF4-FFF2-40B4-BE49-F238E27FC236}">
                      <a16:creationId xmlns:a16="http://schemas.microsoft.com/office/drawing/2014/main" id="{1A160C0A-02AE-4740-8614-E4CF5366E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" name="Freeform 2348">
                  <a:extLst>
                    <a:ext uri="{FF2B5EF4-FFF2-40B4-BE49-F238E27FC236}">
                      <a16:creationId xmlns:a16="http://schemas.microsoft.com/office/drawing/2014/main" id="{7AA951A3-771B-45E6-850E-6A9D00579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" name="Freeform 2349">
                  <a:extLst>
                    <a:ext uri="{FF2B5EF4-FFF2-40B4-BE49-F238E27FC236}">
                      <a16:creationId xmlns:a16="http://schemas.microsoft.com/office/drawing/2014/main" id="{B00C2130-A236-469A-8F0F-9AA3E27E20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" name="Freeform 2350">
                  <a:extLst>
                    <a:ext uri="{FF2B5EF4-FFF2-40B4-BE49-F238E27FC236}">
                      <a16:creationId xmlns:a16="http://schemas.microsoft.com/office/drawing/2014/main" id="{806590A4-9576-4D38-86EC-ABAA6EF40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" name="Rectangle 2351">
                  <a:extLst>
                    <a:ext uri="{FF2B5EF4-FFF2-40B4-BE49-F238E27FC236}">
                      <a16:creationId xmlns:a16="http://schemas.microsoft.com/office/drawing/2014/main" id="{FFBE98B5-0E49-49B5-86A9-74E4C6D7E0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" name="Rectangle 2352">
                  <a:extLst>
                    <a:ext uri="{FF2B5EF4-FFF2-40B4-BE49-F238E27FC236}">
                      <a16:creationId xmlns:a16="http://schemas.microsoft.com/office/drawing/2014/main" id="{5F7FD37B-6C08-40D7-9B9E-7B05EC4D5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" name="Freeform 2353">
                  <a:extLst>
                    <a:ext uri="{FF2B5EF4-FFF2-40B4-BE49-F238E27FC236}">
                      <a16:creationId xmlns:a16="http://schemas.microsoft.com/office/drawing/2014/main" id="{C644E04F-07AD-4560-ABEB-276440AD1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" name="Freeform 2354">
                  <a:extLst>
                    <a:ext uri="{FF2B5EF4-FFF2-40B4-BE49-F238E27FC236}">
                      <a16:creationId xmlns:a16="http://schemas.microsoft.com/office/drawing/2014/main" id="{1B4D5BAC-447A-4D99-9868-5D099C425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" name="Rectangle 2355">
                  <a:extLst>
                    <a:ext uri="{FF2B5EF4-FFF2-40B4-BE49-F238E27FC236}">
                      <a16:creationId xmlns:a16="http://schemas.microsoft.com/office/drawing/2014/main" id="{2988A6D0-6DFB-435C-BF3A-00C43543BA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" name="Rectangle 2356">
                  <a:extLst>
                    <a:ext uri="{FF2B5EF4-FFF2-40B4-BE49-F238E27FC236}">
                      <a16:creationId xmlns:a16="http://schemas.microsoft.com/office/drawing/2014/main" id="{AE54B205-6798-489B-B767-2F8662F171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" name="Freeform 2357">
                  <a:extLst>
                    <a:ext uri="{FF2B5EF4-FFF2-40B4-BE49-F238E27FC236}">
                      <a16:creationId xmlns:a16="http://schemas.microsoft.com/office/drawing/2014/main" id="{8E248720-315A-4E5C-9D10-5EC9E3488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" name="Freeform 2358">
                  <a:extLst>
                    <a:ext uri="{FF2B5EF4-FFF2-40B4-BE49-F238E27FC236}">
                      <a16:creationId xmlns:a16="http://schemas.microsoft.com/office/drawing/2014/main" id="{32462A52-F571-4006-BCF3-07005588AE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" name="Freeform 2359">
                  <a:extLst>
                    <a:ext uri="{FF2B5EF4-FFF2-40B4-BE49-F238E27FC236}">
                      <a16:creationId xmlns:a16="http://schemas.microsoft.com/office/drawing/2014/main" id="{A1A3B56D-E782-4CD2-B721-912DCC935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" name="Freeform 2360">
                  <a:extLst>
                    <a:ext uri="{FF2B5EF4-FFF2-40B4-BE49-F238E27FC236}">
                      <a16:creationId xmlns:a16="http://schemas.microsoft.com/office/drawing/2014/main" id="{13F9FE45-0541-4201-B5AC-A13F9AC94F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" name="Freeform 2361">
                  <a:extLst>
                    <a:ext uri="{FF2B5EF4-FFF2-40B4-BE49-F238E27FC236}">
                      <a16:creationId xmlns:a16="http://schemas.microsoft.com/office/drawing/2014/main" id="{31ED5D06-9BB1-4E11-8E94-9457E206B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" name="Freeform 2362">
                  <a:extLst>
                    <a:ext uri="{FF2B5EF4-FFF2-40B4-BE49-F238E27FC236}">
                      <a16:creationId xmlns:a16="http://schemas.microsoft.com/office/drawing/2014/main" id="{63382EB0-8985-4DF1-BA5C-34A361072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" name="Freeform 2363">
                  <a:extLst>
                    <a:ext uri="{FF2B5EF4-FFF2-40B4-BE49-F238E27FC236}">
                      <a16:creationId xmlns:a16="http://schemas.microsoft.com/office/drawing/2014/main" id="{47D30562-836A-423A-A577-09974C3C8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" name="Freeform 2364">
                  <a:extLst>
                    <a:ext uri="{FF2B5EF4-FFF2-40B4-BE49-F238E27FC236}">
                      <a16:creationId xmlns:a16="http://schemas.microsoft.com/office/drawing/2014/main" id="{08015D0C-D668-4652-8600-9DD1D6A60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" name="Freeform 2365">
                  <a:extLst>
                    <a:ext uri="{FF2B5EF4-FFF2-40B4-BE49-F238E27FC236}">
                      <a16:creationId xmlns:a16="http://schemas.microsoft.com/office/drawing/2014/main" id="{82293798-6B25-4C98-B8C7-364F93C11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" name="Freeform 2366">
                  <a:extLst>
                    <a:ext uri="{FF2B5EF4-FFF2-40B4-BE49-F238E27FC236}">
                      <a16:creationId xmlns:a16="http://schemas.microsoft.com/office/drawing/2014/main" id="{1FCFCB4F-FAF3-47B0-AA37-C142D5F1B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" name="Freeform 2367">
                  <a:extLst>
                    <a:ext uri="{FF2B5EF4-FFF2-40B4-BE49-F238E27FC236}">
                      <a16:creationId xmlns:a16="http://schemas.microsoft.com/office/drawing/2014/main" id="{6E715EA3-46DA-4C4A-9208-FC2C5FD71A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" name="Freeform 2368">
                  <a:extLst>
                    <a:ext uri="{FF2B5EF4-FFF2-40B4-BE49-F238E27FC236}">
                      <a16:creationId xmlns:a16="http://schemas.microsoft.com/office/drawing/2014/main" id="{0D1A4B9B-10F1-4981-A64F-AA0286BA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" name="Freeform 2369">
                  <a:extLst>
                    <a:ext uri="{FF2B5EF4-FFF2-40B4-BE49-F238E27FC236}">
                      <a16:creationId xmlns:a16="http://schemas.microsoft.com/office/drawing/2014/main" id="{1065E4DE-DA80-4027-85C8-416E5D6844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" name="Freeform 2370">
                  <a:extLst>
                    <a:ext uri="{FF2B5EF4-FFF2-40B4-BE49-F238E27FC236}">
                      <a16:creationId xmlns:a16="http://schemas.microsoft.com/office/drawing/2014/main" id="{B742713F-A12F-42A0-8427-C3DAC1374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" name="Freeform 2371">
                  <a:extLst>
                    <a:ext uri="{FF2B5EF4-FFF2-40B4-BE49-F238E27FC236}">
                      <a16:creationId xmlns:a16="http://schemas.microsoft.com/office/drawing/2014/main" id="{B492AB72-59BC-470E-A5D1-E8BE07976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" name="Freeform 2372">
                  <a:extLst>
                    <a:ext uri="{FF2B5EF4-FFF2-40B4-BE49-F238E27FC236}">
                      <a16:creationId xmlns:a16="http://schemas.microsoft.com/office/drawing/2014/main" id="{099D3B2E-9A7B-4963-96F0-B16303116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" name="Freeform 2373">
                  <a:extLst>
                    <a:ext uri="{FF2B5EF4-FFF2-40B4-BE49-F238E27FC236}">
                      <a16:creationId xmlns:a16="http://schemas.microsoft.com/office/drawing/2014/main" id="{03047798-C9D2-4DAD-A443-48981581B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" name="Freeform 2374">
                  <a:extLst>
                    <a:ext uri="{FF2B5EF4-FFF2-40B4-BE49-F238E27FC236}">
                      <a16:creationId xmlns:a16="http://schemas.microsoft.com/office/drawing/2014/main" id="{023A6C64-3A01-4A2A-AA10-163F46689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" name="Freeform 2375">
                  <a:extLst>
                    <a:ext uri="{FF2B5EF4-FFF2-40B4-BE49-F238E27FC236}">
                      <a16:creationId xmlns:a16="http://schemas.microsoft.com/office/drawing/2014/main" id="{40E7F3FE-6829-4D5A-8D84-A00E4CF9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" name="Freeform 2376">
                  <a:extLst>
                    <a:ext uri="{FF2B5EF4-FFF2-40B4-BE49-F238E27FC236}">
                      <a16:creationId xmlns:a16="http://schemas.microsoft.com/office/drawing/2014/main" id="{EF92A98F-A04A-492B-9AB4-90BBAA45DE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" name="Freeform 2377">
                  <a:extLst>
                    <a:ext uri="{FF2B5EF4-FFF2-40B4-BE49-F238E27FC236}">
                      <a16:creationId xmlns:a16="http://schemas.microsoft.com/office/drawing/2014/main" id="{E8CDCE97-E03D-42E1-AF91-DD9CDB198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" name="Freeform 2378">
                  <a:extLst>
                    <a:ext uri="{FF2B5EF4-FFF2-40B4-BE49-F238E27FC236}">
                      <a16:creationId xmlns:a16="http://schemas.microsoft.com/office/drawing/2014/main" id="{7566E144-C8A4-4D8D-9BEE-7C7F18A1D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" name="Freeform 2379">
                  <a:extLst>
                    <a:ext uri="{FF2B5EF4-FFF2-40B4-BE49-F238E27FC236}">
                      <a16:creationId xmlns:a16="http://schemas.microsoft.com/office/drawing/2014/main" id="{76E77813-16CA-4234-8FDB-466A8A611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" name="Freeform 2380">
                  <a:extLst>
                    <a:ext uri="{FF2B5EF4-FFF2-40B4-BE49-F238E27FC236}">
                      <a16:creationId xmlns:a16="http://schemas.microsoft.com/office/drawing/2014/main" id="{1FC96FA1-E57C-4E85-97BA-DFC7F991A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" name="Freeform 2381">
                  <a:extLst>
                    <a:ext uri="{FF2B5EF4-FFF2-40B4-BE49-F238E27FC236}">
                      <a16:creationId xmlns:a16="http://schemas.microsoft.com/office/drawing/2014/main" id="{9C4BE5AC-3999-45D2-9A76-1722F0E71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" name="Freeform 2382">
                  <a:extLst>
                    <a:ext uri="{FF2B5EF4-FFF2-40B4-BE49-F238E27FC236}">
                      <a16:creationId xmlns:a16="http://schemas.microsoft.com/office/drawing/2014/main" id="{2E1C17E7-9C5F-4AC7-923F-73BF13D2B3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" name="Freeform 2383">
                  <a:extLst>
                    <a:ext uri="{FF2B5EF4-FFF2-40B4-BE49-F238E27FC236}">
                      <a16:creationId xmlns:a16="http://schemas.microsoft.com/office/drawing/2014/main" id="{089638C5-EC44-4EED-BD94-A7D9C02FE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" name="Freeform 2384">
                  <a:extLst>
                    <a:ext uri="{FF2B5EF4-FFF2-40B4-BE49-F238E27FC236}">
                      <a16:creationId xmlns:a16="http://schemas.microsoft.com/office/drawing/2014/main" id="{827EE884-F3B7-4F65-BD0D-0BCA47401C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" name="Freeform 2385">
                  <a:extLst>
                    <a:ext uri="{FF2B5EF4-FFF2-40B4-BE49-F238E27FC236}">
                      <a16:creationId xmlns:a16="http://schemas.microsoft.com/office/drawing/2014/main" id="{6DD11188-FE94-4002-B2F3-866AF4D5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" name="Freeform 2386">
                  <a:extLst>
                    <a:ext uri="{FF2B5EF4-FFF2-40B4-BE49-F238E27FC236}">
                      <a16:creationId xmlns:a16="http://schemas.microsoft.com/office/drawing/2014/main" id="{46D5A1CB-F2C4-4C19-BB6C-566FE4196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" name="Freeform 2387">
                  <a:extLst>
                    <a:ext uri="{FF2B5EF4-FFF2-40B4-BE49-F238E27FC236}">
                      <a16:creationId xmlns:a16="http://schemas.microsoft.com/office/drawing/2014/main" id="{8EDC9109-8195-4ABE-B857-65548032F1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" name="Freeform 2388">
                  <a:extLst>
                    <a:ext uri="{FF2B5EF4-FFF2-40B4-BE49-F238E27FC236}">
                      <a16:creationId xmlns:a16="http://schemas.microsoft.com/office/drawing/2014/main" id="{6A4A16E8-B59C-4AF6-8A67-E8FB547AAB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" name="Freeform 2389">
                  <a:extLst>
                    <a:ext uri="{FF2B5EF4-FFF2-40B4-BE49-F238E27FC236}">
                      <a16:creationId xmlns:a16="http://schemas.microsoft.com/office/drawing/2014/main" id="{57791E63-3FBF-4ADC-B9E2-821EBB6FFD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" name="Freeform 2390">
                  <a:extLst>
                    <a:ext uri="{FF2B5EF4-FFF2-40B4-BE49-F238E27FC236}">
                      <a16:creationId xmlns:a16="http://schemas.microsoft.com/office/drawing/2014/main" id="{93EBE437-6A47-475E-9CED-FB312F2DF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" name="Freeform 2391">
                  <a:extLst>
                    <a:ext uri="{FF2B5EF4-FFF2-40B4-BE49-F238E27FC236}">
                      <a16:creationId xmlns:a16="http://schemas.microsoft.com/office/drawing/2014/main" id="{F66F8F0D-43DD-4EB7-990D-DD02BC57BE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" name="Freeform 2392">
                  <a:extLst>
                    <a:ext uri="{FF2B5EF4-FFF2-40B4-BE49-F238E27FC236}">
                      <a16:creationId xmlns:a16="http://schemas.microsoft.com/office/drawing/2014/main" id="{A7BFAE3D-522E-4712-B768-2CDBE9EA4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" name="Freeform 2393">
                  <a:extLst>
                    <a:ext uri="{FF2B5EF4-FFF2-40B4-BE49-F238E27FC236}">
                      <a16:creationId xmlns:a16="http://schemas.microsoft.com/office/drawing/2014/main" id="{D39B6D58-D6C5-4EE8-8764-5FCE811036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" name="Freeform 2394">
                  <a:extLst>
                    <a:ext uri="{FF2B5EF4-FFF2-40B4-BE49-F238E27FC236}">
                      <a16:creationId xmlns:a16="http://schemas.microsoft.com/office/drawing/2014/main" id="{E90638F3-5EC8-48CB-8C66-395A03E3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" name="Freeform 2395">
                  <a:extLst>
                    <a:ext uri="{FF2B5EF4-FFF2-40B4-BE49-F238E27FC236}">
                      <a16:creationId xmlns:a16="http://schemas.microsoft.com/office/drawing/2014/main" id="{F0318963-FF27-4DA3-9582-44B56EEBD5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" name="Freeform 2396">
                  <a:extLst>
                    <a:ext uri="{FF2B5EF4-FFF2-40B4-BE49-F238E27FC236}">
                      <a16:creationId xmlns:a16="http://schemas.microsoft.com/office/drawing/2014/main" id="{FFBB997A-CAFC-4D7D-8A6A-BB226A5CF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" name="Freeform 2397">
                  <a:extLst>
                    <a:ext uri="{FF2B5EF4-FFF2-40B4-BE49-F238E27FC236}">
                      <a16:creationId xmlns:a16="http://schemas.microsoft.com/office/drawing/2014/main" id="{17EE7FE4-A169-47CA-B36B-23F73BAC9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" name="Freeform 2398">
                  <a:extLst>
                    <a:ext uri="{FF2B5EF4-FFF2-40B4-BE49-F238E27FC236}">
                      <a16:creationId xmlns:a16="http://schemas.microsoft.com/office/drawing/2014/main" id="{F04AF12E-4071-4FBF-812D-878170767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" name="Freeform 2399">
                  <a:extLst>
                    <a:ext uri="{FF2B5EF4-FFF2-40B4-BE49-F238E27FC236}">
                      <a16:creationId xmlns:a16="http://schemas.microsoft.com/office/drawing/2014/main" id="{6067B901-E6C4-442B-A804-453ED69CE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" name="Freeform 2400">
                  <a:extLst>
                    <a:ext uri="{FF2B5EF4-FFF2-40B4-BE49-F238E27FC236}">
                      <a16:creationId xmlns:a16="http://schemas.microsoft.com/office/drawing/2014/main" id="{86DC31DE-20B1-4FEE-A77B-C284BC855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" name="Freeform 2401">
                  <a:extLst>
                    <a:ext uri="{FF2B5EF4-FFF2-40B4-BE49-F238E27FC236}">
                      <a16:creationId xmlns:a16="http://schemas.microsoft.com/office/drawing/2014/main" id="{B74FFCD8-7DC2-49D3-A2D6-42FD08697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" name="Freeform 2402">
                  <a:extLst>
                    <a:ext uri="{FF2B5EF4-FFF2-40B4-BE49-F238E27FC236}">
                      <a16:creationId xmlns:a16="http://schemas.microsoft.com/office/drawing/2014/main" id="{4B82F3D1-F4EA-4C91-A185-2B1883D07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" name="Freeform 2403">
                  <a:extLst>
                    <a:ext uri="{FF2B5EF4-FFF2-40B4-BE49-F238E27FC236}">
                      <a16:creationId xmlns:a16="http://schemas.microsoft.com/office/drawing/2014/main" id="{13B1D990-7B57-4296-9A0C-1BAC9B73E5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" name="Freeform 2404">
                  <a:extLst>
                    <a:ext uri="{FF2B5EF4-FFF2-40B4-BE49-F238E27FC236}">
                      <a16:creationId xmlns:a16="http://schemas.microsoft.com/office/drawing/2014/main" id="{FD224A92-59C6-4CD7-B3B5-05F9EF0EFB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" name="Freeform 2405">
                  <a:extLst>
                    <a:ext uri="{FF2B5EF4-FFF2-40B4-BE49-F238E27FC236}">
                      <a16:creationId xmlns:a16="http://schemas.microsoft.com/office/drawing/2014/main" id="{934A4B32-99BF-4DC2-83B9-B7292FAB3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" name="Freeform 2406">
                  <a:extLst>
                    <a:ext uri="{FF2B5EF4-FFF2-40B4-BE49-F238E27FC236}">
                      <a16:creationId xmlns:a16="http://schemas.microsoft.com/office/drawing/2014/main" id="{C2FA54A0-DF93-4327-9030-68CD099B5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" name="Freeform 2407">
                  <a:extLst>
                    <a:ext uri="{FF2B5EF4-FFF2-40B4-BE49-F238E27FC236}">
                      <a16:creationId xmlns:a16="http://schemas.microsoft.com/office/drawing/2014/main" id="{7126D1F3-D72A-46D3-8A3B-9CAE07992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" name="Freeform 2408">
                  <a:extLst>
                    <a:ext uri="{FF2B5EF4-FFF2-40B4-BE49-F238E27FC236}">
                      <a16:creationId xmlns:a16="http://schemas.microsoft.com/office/drawing/2014/main" id="{187F3A1D-4E55-49D0-B26F-9ACD857113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" name="Freeform 2409">
                  <a:extLst>
                    <a:ext uri="{FF2B5EF4-FFF2-40B4-BE49-F238E27FC236}">
                      <a16:creationId xmlns:a16="http://schemas.microsoft.com/office/drawing/2014/main" id="{DBE4F86A-F5F1-42E4-9D5C-67E66271F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" name="Freeform 2410">
                  <a:extLst>
                    <a:ext uri="{FF2B5EF4-FFF2-40B4-BE49-F238E27FC236}">
                      <a16:creationId xmlns:a16="http://schemas.microsoft.com/office/drawing/2014/main" id="{1D6AA6E5-3C57-4E69-B7F7-675F6D1F3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" name="Freeform 2411">
                  <a:extLst>
                    <a:ext uri="{FF2B5EF4-FFF2-40B4-BE49-F238E27FC236}">
                      <a16:creationId xmlns:a16="http://schemas.microsoft.com/office/drawing/2014/main" id="{AFC46856-AFD0-42AB-8B1F-88EB4A0EB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" name="Freeform 2412">
                  <a:extLst>
                    <a:ext uri="{FF2B5EF4-FFF2-40B4-BE49-F238E27FC236}">
                      <a16:creationId xmlns:a16="http://schemas.microsoft.com/office/drawing/2014/main" id="{C91D0273-9169-49DB-BCDD-037D97CA7C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" name="Freeform 2413">
                  <a:extLst>
                    <a:ext uri="{FF2B5EF4-FFF2-40B4-BE49-F238E27FC236}">
                      <a16:creationId xmlns:a16="http://schemas.microsoft.com/office/drawing/2014/main" id="{BAE86024-2ED3-4CC5-9EA3-A3C189684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" name="Freeform 2414">
                  <a:extLst>
                    <a:ext uri="{FF2B5EF4-FFF2-40B4-BE49-F238E27FC236}">
                      <a16:creationId xmlns:a16="http://schemas.microsoft.com/office/drawing/2014/main" id="{232091E6-BF7D-4A2C-B18D-75B164C77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" name="Freeform 2415">
                  <a:extLst>
                    <a:ext uri="{FF2B5EF4-FFF2-40B4-BE49-F238E27FC236}">
                      <a16:creationId xmlns:a16="http://schemas.microsoft.com/office/drawing/2014/main" id="{C85B6920-9DBD-48E0-AA26-888A9F8FC0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" name="Freeform 2416">
                  <a:extLst>
                    <a:ext uri="{FF2B5EF4-FFF2-40B4-BE49-F238E27FC236}">
                      <a16:creationId xmlns:a16="http://schemas.microsoft.com/office/drawing/2014/main" id="{CA8F5BD9-6F2C-4930-9CD2-068409B67E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" name="Freeform 2417">
                  <a:extLst>
                    <a:ext uri="{FF2B5EF4-FFF2-40B4-BE49-F238E27FC236}">
                      <a16:creationId xmlns:a16="http://schemas.microsoft.com/office/drawing/2014/main" id="{26BC93D9-5E4D-4CFB-9A65-56D50445C4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" name="Freeform 2418">
                  <a:extLst>
                    <a:ext uri="{FF2B5EF4-FFF2-40B4-BE49-F238E27FC236}">
                      <a16:creationId xmlns:a16="http://schemas.microsoft.com/office/drawing/2014/main" id="{6B4DD498-C53E-4A1A-9263-6786166F6F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" name="Freeform 2419">
                  <a:extLst>
                    <a:ext uri="{FF2B5EF4-FFF2-40B4-BE49-F238E27FC236}">
                      <a16:creationId xmlns:a16="http://schemas.microsoft.com/office/drawing/2014/main" id="{E24D1144-1747-4EC7-B8BA-5791E6BD18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" name="Freeform 2420">
                  <a:extLst>
                    <a:ext uri="{FF2B5EF4-FFF2-40B4-BE49-F238E27FC236}">
                      <a16:creationId xmlns:a16="http://schemas.microsoft.com/office/drawing/2014/main" id="{AC9234B8-B2EF-4250-BAB6-4A2A0A8ED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" name="Freeform 2421">
                  <a:extLst>
                    <a:ext uri="{FF2B5EF4-FFF2-40B4-BE49-F238E27FC236}">
                      <a16:creationId xmlns:a16="http://schemas.microsoft.com/office/drawing/2014/main" id="{C2BB4B22-9F7F-4E6A-8508-C8A1381999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" name="Freeform 2422">
                  <a:extLst>
                    <a:ext uri="{FF2B5EF4-FFF2-40B4-BE49-F238E27FC236}">
                      <a16:creationId xmlns:a16="http://schemas.microsoft.com/office/drawing/2014/main" id="{3A5A6080-5388-45BA-9CC2-AE026763BB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" name="Rectangle 2423">
                  <a:extLst>
                    <a:ext uri="{FF2B5EF4-FFF2-40B4-BE49-F238E27FC236}">
                      <a16:creationId xmlns:a16="http://schemas.microsoft.com/office/drawing/2014/main" id="{F16D0EE2-5067-4898-970F-FCC270A83C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" name="Rectangle 2424">
                  <a:extLst>
                    <a:ext uri="{FF2B5EF4-FFF2-40B4-BE49-F238E27FC236}">
                      <a16:creationId xmlns:a16="http://schemas.microsoft.com/office/drawing/2014/main" id="{CC4B838F-9363-429C-9B43-B7A5694B6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" name="Freeform 2425">
                  <a:extLst>
                    <a:ext uri="{FF2B5EF4-FFF2-40B4-BE49-F238E27FC236}">
                      <a16:creationId xmlns:a16="http://schemas.microsoft.com/office/drawing/2014/main" id="{BB2239DA-5CE1-4C6E-9C89-DEB7F94B01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" name="Freeform 2426">
                  <a:extLst>
                    <a:ext uri="{FF2B5EF4-FFF2-40B4-BE49-F238E27FC236}">
                      <a16:creationId xmlns:a16="http://schemas.microsoft.com/office/drawing/2014/main" id="{2CDA84C1-C543-492D-81EC-B2A3ACB7D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" name="Rectangle 2427">
                  <a:extLst>
                    <a:ext uri="{FF2B5EF4-FFF2-40B4-BE49-F238E27FC236}">
                      <a16:creationId xmlns:a16="http://schemas.microsoft.com/office/drawing/2014/main" id="{7A362629-EF34-4AA1-8AD7-7753955815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" name="Rectangle 2428">
                  <a:extLst>
                    <a:ext uri="{FF2B5EF4-FFF2-40B4-BE49-F238E27FC236}">
                      <a16:creationId xmlns:a16="http://schemas.microsoft.com/office/drawing/2014/main" id="{4F04C1C0-EFF5-4EC5-8552-D2E9FF1961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" name="Freeform 2429">
                  <a:extLst>
                    <a:ext uri="{FF2B5EF4-FFF2-40B4-BE49-F238E27FC236}">
                      <a16:creationId xmlns:a16="http://schemas.microsoft.com/office/drawing/2014/main" id="{DBAFF495-5C4F-4FBA-BBD8-18FD1F163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" name="Freeform 2430">
                  <a:extLst>
                    <a:ext uri="{FF2B5EF4-FFF2-40B4-BE49-F238E27FC236}">
                      <a16:creationId xmlns:a16="http://schemas.microsoft.com/office/drawing/2014/main" id="{6CE54C5C-2946-4C31-BE91-2C53143EB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" name="Freeform 2431">
                  <a:extLst>
                    <a:ext uri="{FF2B5EF4-FFF2-40B4-BE49-F238E27FC236}">
                      <a16:creationId xmlns:a16="http://schemas.microsoft.com/office/drawing/2014/main" id="{541D1F7F-FBFD-4B40-B568-BDF4C0A0E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" name="Freeform 2432">
                  <a:extLst>
                    <a:ext uri="{FF2B5EF4-FFF2-40B4-BE49-F238E27FC236}">
                      <a16:creationId xmlns:a16="http://schemas.microsoft.com/office/drawing/2014/main" id="{1ACB2AA5-DDE3-41A0-94CF-5CFDEF072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" name="Freeform 2433">
                  <a:extLst>
                    <a:ext uri="{FF2B5EF4-FFF2-40B4-BE49-F238E27FC236}">
                      <a16:creationId xmlns:a16="http://schemas.microsoft.com/office/drawing/2014/main" id="{1816BC17-147A-48E1-9CBB-42843CD9F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" name="Freeform 2434">
                  <a:extLst>
                    <a:ext uri="{FF2B5EF4-FFF2-40B4-BE49-F238E27FC236}">
                      <a16:creationId xmlns:a16="http://schemas.microsoft.com/office/drawing/2014/main" id="{1909FA36-EA14-49B7-BE8C-6CA032C67E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" name="Freeform 2435">
                  <a:extLst>
                    <a:ext uri="{FF2B5EF4-FFF2-40B4-BE49-F238E27FC236}">
                      <a16:creationId xmlns:a16="http://schemas.microsoft.com/office/drawing/2014/main" id="{0F95BE88-1323-48CA-9235-D08B2D6E2C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2" name="Freeform 2436">
                  <a:extLst>
                    <a:ext uri="{FF2B5EF4-FFF2-40B4-BE49-F238E27FC236}">
                      <a16:creationId xmlns:a16="http://schemas.microsoft.com/office/drawing/2014/main" id="{4AF61AC2-6D13-4C61-82AC-7490BA445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" name="Freeform 2437">
                  <a:extLst>
                    <a:ext uri="{FF2B5EF4-FFF2-40B4-BE49-F238E27FC236}">
                      <a16:creationId xmlns:a16="http://schemas.microsoft.com/office/drawing/2014/main" id="{0834E272-D030-4D06-970D-A175E4E4C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" name="Freeform 2438">
                  <a:extLst>
                    <a:ext uri="{FF2B5EF4-FFF2-40B4-BE49-F238E27FC236}">
                      <a16:creationId xmlns:a16="http://schemas.microsoft.com/office/drawing/2014/main" id="{D71344CF-3444-4AD4-8AE8-5310DA75D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" name="Rectangle 2439">
                  <a:extLst>
                    <a:ext uri="{FF2B5EF4-FFF2-40B4-BE49-F238E27FC236}">
                      <a16:creationId xmlns:a16="http://schemas.microsoft.com/office/drawing/2014/main" id="{DCD3F742-F9A6-4F0D-B7AF-5AAC6458A3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" name="Rectangle 2440">
                  <a:extLst>
                    <a:ext uri="{FF2B5EF4-FFF2-40B4-BE49-F238E27FC236}">
                      <a16:creationId xmlns:a16="http://schemas.microsoft.com/office/drawing/2014/main" id="{D212BE29-B861-4C80-AC53-D40DE681D3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" name="Freeform 2441">
                  <a:extLst>
                    <a:ext uri="{FF2B5EF4-FFF2-40B4-BE49-F238E27FC236}">
                      <a16:creationId xmlns:a16="http://schemas.microsoft.com/office/drawing/2014/main" id="{AB6F60E9-95A6-40AE-8477-F3475FD62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" name="Freeform 2442">
                  <a:extLst>
                    <a:ext uri="{FF2B5EF4-FFF2-40B4-BE49-F238E27FC236}">
                      <a16:creationId xmlns:a16="http://schemas.microsoft.com/office/drawing/2014/main" id="{34BF5E9B-CC97-4812-BDF3-915D0FC9E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" name="Rectangle 2443">
                  <a:extLst>
                    <a:ext uri="{FF2B5EF4-FFF2-40B4-BE49-F238E27FC236}">
                      <a16:creationId xmlns:a16="http://schemas.microsoft.com/office/drawing/2014/main" id="{4563E659-9641-46E3-BEA6-FA0639E84A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" name="Rectangle 2444">
                  <a:extLst>
                    <a:ext uri="{FF2B5EF4-FFF2-40B4-BE49-F238E27FC236}">
                      <a16:creationId xmlns:a16="http://schemas.microsoft.com/office/drawing/2014/main" id="{CFBB2179-94C9-4BFB-8E2F-0B00A00DA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" name="Freeform 2445">
                  <a:extLst>
                    <a:ext uri="{FF2B5EF4-FFF2-40B4-BE49-F238E27FC236}">
                      <a16:creationId xmlns:a16="http://schemas.microsoft.com/office/drawing/2014/main" id="{0AD561A7-6E5A-431A-9699-AF0D5829A3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" name="Freeform 2446">
                  <a:extLst>
                    <a:ext uri="{FF2B5EF4-FFF2-40B4-BE49-F238E27FC236}">
                      <a16:creationId xmlns:a16="http://schemas.microsoft.com/office/drawing/2014/main" id="{1CE41877-E6A9-4AB2-89CD-C2C9BD2F6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" name="Freeform 2447">
                  <a:extLst>
                    <a:ext uri="{FF2B5EF4-FFF2-40B4-BE49-F238E27FC236}">
                      <a16:creationId xmlns:a16="http://schemas.microsoft.com/office/drawing/2014/main" id="{45A771D3-F610-47FD-A512-9CFFB6B3A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" name="Freeform 2448">
                  <a:extLst>
                    <a:ext uri="{FF2B5EF4-FFF2-40B4-BE49-F238E27FC236}">
                      <a16:creationId xmlns:a16="http://schemas.microsoft.com/office/drawing/2014/main" id="{7750FE3C-8B30-4AA0-80B7-A531A4050A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" name="Freeform 2449">
                  <a:extLst>
                    <a:ext uri="{FF2B5EF4-FFF2-40B4-BE49-F238E27FC236}">
                      <a16:creationId xmlns:a16="http://schemas.microsoft.com/office/drawing/2014/main" id="{2EF7C5B4-1343-4112-A214-F2EA3F184D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" name="Freeform 2450">
                  <a:extLst>
                    <a:ext uri="{FF2B5EF4-FFF2-40B4-BE49-F238E27FC236}">
                      <a16:creationId xmlns:a16="http://schemas.microsoft.com/office/drawing/2014/main" id="{9E959E61-B416-4F71-A9EE-52302AB296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" name="Freeform 2451">
                  <a:extLst>
                    <a:ext uri="{FF2B5EF4-FFF2-40B4-BE49-F238E27FC236}">
                      <a16:creationId xmlns:a16="http://schemas.microsoft.com/office/drawing/2014/main" id="{88FB597B-EC3A-424C-B3C0-858605A207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8" name="Freeform 2452">
                  <a:extLst>
                    <a:ext uri="{FF2B5EF4-FFF2-40B4-BE49-F238E27FC236}">
                      <a16:creationId xmlns:a16="http://schemas.microsoft.com/office/drawing/2014/main" id="{819A3A1A-A80F-4BB1-94FA-A08640F5D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9" name="Freeform 2453">
                  <a:extLst>
                    <a:ext uri="{FF2B5EF4-FFF2-40B4-BE49-F238E27FC236}">
                      <a16:creationId xmlns:a16="http://schemas.microsoft.com/office/drawing/2014/main" id="{78445580-C2AB-4D7C-9C2F-F74C08B65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0" name="Freeform 2454">
                  <a:extLst>
                    <a:ext uri="{FF2B5EF4-FFF2-40B4-BE49-F238E27FC236}">
                      <a16:creationId xmlns:a16="http://schemas.microsoft.com/office/drawing/2014/main" id="{C09959CB-9148-472E-8034-0BD2676329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1" name="Freeform 2455">
                  <a:extLst>
                    <a:ext uri="{FF2B5EF4-FFF2-40B4-BE49-F238E27FC236}">
                      <a16:creationId xmlns:a16="http://schemas.microsoft.com/office/drawing/2014/main" id="{E3A03308-5520-4287-9D81-C9E1CC235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2" name="Freeform 2456">
                  <a:extLst>
                    <a:ext uri="{FF2B5EF4-FFF2-40B4-BE49-F238E27FC236}">
                      <a16:creationId xmlns:a16="http://schemas.microsoft.com/office/drawing/2014/main" id="{DB76278E-81DF-4F8A-A597-78E3B30D86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" name="Freeform 2457">
                  <a:extLst>
                    <a:ext uri="{FF2B5EF4-FFF2-40B4-BE49-F238E27FC236}">
                      <a16:creationId xmlns:a16="http://schemas.microsoft.com/office/drawing/2014/main" id="{02D132E9-DE21-4DEA-AEA5-8A19B9EB7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" name="Freeform 2458">
                  <a:extLst>
                    <a:ext uri="{FF2B5EF4-FFF2-40B4-BE49-F238E27FC236}">
                      <a16:creationId xmlns:a16="http://schemas.microsoft.com/office/drawing/2014/main" id="{711CDAF1-A76B-4C8A-A936-3D4468657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" name="Freeform 2459">
                  <a:extLst>
                    <a:ext uri="{FF2B5EF4-FFF2-40B4-BE49-F238E27FC236}">
                      <a16:creationId xmlns:a16="http://schemas.microsoft.com/office/drawing/2014/main" id="{6FE5350B-5DBE-4F6F-BA92-F111BEC32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" name="Freeform 2460">
                  <a:extLst>
                    <a:ext uri="{FF2B5EF4-FFF2-40B4-BE49-F238E27FC236}">
                      <a16:creationId xmlns:a16="http://schemas.microsoft.com/office/drawing/2014/main" id="{2BDB5834-F5DB-4D03-862C-6A2A7F5DE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" name="Freeform 2461">
                  <a:extLst>
                    <a:ext uri="{FF2B5EF4-FFF2-40B4-BE49-F238E27FC236}">
                      <a16:creationId xmlns:a16="http://schemas.microsoft.com/office/drawing/2014/main" id="{EF66EAE2-64FB-4172-BDB7-15D1076CC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" name="Freeform 2462">
                  <a:extLst>
                    <a:ext uri="{FF2B5EF4-FFF2-40B4-BE49-F238E27FC236}">
                      <a16:creationId xmlns:a16="http://schemas.microsoft.com/office/drawing/2014/main" id="{407CF7C9-2A61-40E4-9591-B92CF1AF7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" name="Freeform 2463">
                  <a:extLst>
                    <a:ext uri="{FF2B5EF4-FFF2-40B4-BE49-F238E27FC236}">
                      <a16:creationId xmlns:a16="http://schemas.microsoft.com/office/drawing/2014/main" id="{2518EEF8-749A-40E5-A239-04A4C429BA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" name="Freeform 2464">
                  <a:extLst>
                    <a:ext uri="{FF2B5EF4-FFF2-40B4-BE49-F238E27FC236}">
                      <a16:creationId xmlns:a16="http://schemas.microsoft.com/office/drawing/2014/main" id="{8D1B3D07-408B-463F-BF4C-39910E93A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" name="Freeform 2465">
                  <a:extLst>
                    <a:ext uri="{FF2B5EF4-FFF2-40B4-BE49-F238E27FC236}">
                      <a16:creationId xmlns:a16="http://schemas.microsoft.com/office/drawing/2014/main" id="{E6CE064C-44F1-4290-BBBA-3B3E97338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" name="Freeform 2466">
                  <a:extLst>
                    <a:ext uri="{FF2B5EF4-FFF2-40B4-BE49-F238E27FC236}">
                      <a16:creationId xmlns:a16="http://schemas.microsoft.com/office/drawing/2014/main" id="{C3496A76-663D-48E2-BBBE-E5BAA367D2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" name="Freeform 2467">
                  <a:extLst>
                    <a:ext uri="{FF2B5EF4-FFF2-40B4-BE49-F238E27FC236}">
                      <a16:creationId xmlns:a16="http://schemas.microsoft.com/office/drawing/2014/main" id="{8A2AB5E9-71BF-444E-BE86-8FCB986D4A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" name="Freeform 2468">
                  <a:extLst>
                    <a:ext uri="{FF2B5EF4-FFF2-40B4-BE49-F238E27FC236}">
                      <a16:creationId xmlns:a16="http://schemas.microsoft.com/office/drawing/2014/main" id="{BBA22B0C-24CB-466D-A2B5-CFE8941FF5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" name="Freeform 2469">
                  <a:extLst>
                    <a:ext uri="{FF2B5EF4-FFF2-40B4-BE49-F238E27FC236}">
                      <a16:creationId xmlns:a16="http://schemas.microsoft.com/office/drawing/2014/main" id="{21C6DFF7-C5A0-4516-A03C-2500FED0EA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" name="Freeform 2470">
                  <a:extLst>
                    <a:ext uri="{FF2B5EF4-FFF2-40B4-BE49-F238E27FC236}">
                      <a16:creationId xmlns:a16="http://schemas.microsoft.com/office/drawing/2014/main" id="{7C75C9F7-B72A-488F-814E-80B2EC830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" name="Freeform 2471">
                  <a:extLst>
                    <a:ext uri="{FF2B5EF4-FFF2-40B4-BE49-F238E27FC236}">
                      <a16:creationId xmlns:a16="http://schemas.microsoft.com/office/drawing/2014/main" id="{3647ED66-AE8D-4368-AA9B-A8DBC61380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" name="Freeform 2472">
                  <a:extLst>
                    <a:ext uri="{FF2B5EF4-FFF2-40B4-BE49-F238E27FC236}">
                      <a16:creationId xmlns:a16="http://schemas.microsoft.com/office/drawing/2014/main" id="{5DAA6676-E3BE-4E9F-AB38-957120A73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" name="Freeform 2473">
                  <a:extLst>
                    <a:ext uri="{FF2B5EF4-FFF2-40B4-BE49-F238E27FC236}">
                      <a16:creationId xmlns:a16="http://schemas.microsoft.com/office/drawing/2014/main" id="{69659F42-B052-413A-8078-6F374A7D6F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" name="Freeform 2474">
                  <a:extLst>
                    <a:ext uri="{FF2B5EF4-FFF2-40B4-BE49-F238E27FC236}">
                      <a16:creationId xmlns:a16="http://schemas.microsoft.com/office/drawing/2014/main" id="{3512D732-3C1A-4DF9-9752-9224E08D0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" name="Freeform 2475">
                  <a:extLst>
                    <a:ext uri="{FF2B5EF4-FFF2-40B4-BE49-F238E27FC236}">
                      <a16:creationId xmlns:a16="http://schemas.microsoft.com/office/drawing/2014/main" id="{2E53CF44-0C6E-455C-90D5-0B8BC036C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" name="Freeform 2476">
                  <a:extLst>
                    <a:ext uri="{FF2B5EF4-FFF2-40B4-BE49-F238E27FC236}">
                      <a16:creationId xmlns:a16="http://schemas.microsoft.com/office/drawing/2014/main" id="{2D7D7DC6-428C-4A47-BF26-340ADD775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" name="Freeform 2477">
                  <a:extLst>
                    <a:ext uri="{FF2B5EF4-FFF2-40B4-BE49-F238E27FC236}">
                      <a16:creationId xmlns:a16="http://schemas.microsoft.com/office/drawing/2014/main" id="{96572993-86DB-42ED-B4E8-7A7E23D44C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" name="Freeform 2478">
                  <a:extLst>
                    <a:ext uri="{FF2B5EF4-FFF2-40B4-BE49-F238E27FC236}">
                      <a16:creationId xmlns:a16="http://schemas.microsoft.com/office/drawing/2014/main" id="{B3BE9221-3CAA-4BFC-9D97-8B94E4FC4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" name="Freeform 2479">
                  <a:extLst>
                    <a:ext uri="{FF2B5EF4-FFF2-40B4-BE49-F238E27FC236}">
                      <a16:creationId xmlns:a16="http://schemas.microsoft.com/office/drawing/2014/main" id="{9DB7796A-D89D-4D52-80D9-D4384BBA2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" name="Freeform 2480">
                  <a:extLst>
                    <a:ext uri="{FF2B5EF4-FFF2-40B4-BE49-F238E27FC236}">
                      <a16:creationId xmlns:a16="http://schemas.microsoft.com/office/drawing/2014/main" id="{7CB5114F-41CD-43AA-8108-2E32593A1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089" name="Group 2481">
              <a:extLst>
                <a:ext uri="{FF2B5EF4-FFF2-40B4-BE49-F238E27FC236}">
                  <a16:creationId xmlns:a16="http://schemas.microsoft.com/office/drawing/2014/main" id="{DFB9D1A7-1D22-491E-A619-BB660C6E42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1" y="1738"/>
              <a:ext cx="389" cy="1227"/>
              <a:chOff x="3301" y="1738"/>
              <a:chExt cx="389" cy="1227"/>
            </a:xfrm>
          </p:grpSpPr>
          <p:sp>
            <p:nvSpPr>
              <p:cNvPr id="3453" name="Freeform 2482">
                <a:extLst>
                  <a:ext uri="{FF2B5EF4-FFF2-40B4-BE49-F238E27FC236}">
                    <a16:creationId xmlns:a16="http://schemas.microsoft.com/office/drawing/2014/main" id="{E725DD0B-232D-4475-82AE-57A79148C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" name="Freeform 2483">
                <a:extLst>
                  <a:ext uri="{FF2B5EF4-FFF2-40B4-BE49-F238E27FC236}">
                    <a16:creationId xmlns:a16="http://schemas.microsoft.com/office/drawing/2014/main" id="{B81BA88D-83E4-4B67-96E5-5D57D90F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" name="Rectangle 2484">
                <a:extLst>
                  <a:ext uri="{FF2B5EF4-FFF2-40B4-BE49-F238E27FC236}">
                    <a16:creationId xmlns:a16="http://schemas.microsoft.com/office/drawing/2014/main" id="{64D2A78B-0289-41E1-847D-C4698D7AA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" name="Rectangle 2485">
                <a:extLst>
                  <a:ext uri="{FF2B5EF4-FFF2-40B4-BE49-F238E27FC236}">
                    <a16:creationId xmlns:a16="http://schemas.microsoft.com/office/drawing/2014/main" id="{16DC2910-2625-461C-98A7-08E17C00E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" name="Freeform 2486">
                <a:extLst>
                  <a:ext uri="{FF2B5EF4-FFF2-40B4-BE49-F238E27FC236}">
                    <a16:creationId xmlns:a16="http://schemas.microsoft.com/office/drawing/2014/main" id="{992393DC-729B-4AF4-BAC2-5104DA09A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" name="Freeform 2487">
                <a:extLst>
                  <a:ext uri="{FF2B5EF4-FFF2-40B4-BE49-F238E27FC236}">
                    <a16:creationId xmlns:a16="http://schemas.microsoft.com/office/drawing/2014/main" id="{2255F859-218D-4908-A3D2-1286B2E79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" name="Freeform 2488">
                <a:extLst>
                  <a:ext uri="{FF2B5EF4-FFF2-40B4-BE49-F238E27FC236}">
                    <a16:creationId xmlns:a16="http://schemas.microsoft.com/office/drawing/2014/main" id="{61049D15-857E-407C-84AB-591DD948B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" name="Freeform 2489">
                <a:extLst>
                  <a:ext uri="{FF2B5EF4-FFF2-40B4-BE49-F238E27FC236}">
                    <a16:creationId xmlns:a16="http://schemas.microsoft.com/office/drawing/2014/main" id="{06704487-DA50-45BA-8E6E-B272DAD7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" name="Freeform 2490">
                <a:extLst>
                  <a:ext uri="{FF2B5EF4-FFF2-40B4-BE49-F238E27FC236}">
                    <a16:creationId xmlns:a16="http://schemas.microsoft.com/office/drawing/2014/main" id="{52A5680D-850A-4CF0-A8FD-258793DB1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2" name="Freeform 2491">
                <a:extLst>
                  <a:ext uri="{FF2B5EF4-FFF2-40B4-BE49-F238E27FC236}">
                    <a16:creationId xmlns:a16="http://schemas.microsoft.com/office/drawing/2014/main" id="{59DA6BC0-C5A5-4790-AF8F-964AD91F3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3" name="Freeform 2492">
                <a:extLst>
                  <a:ext uri="{FF2B5EF4-FFF2-40B4-BE49-F238E27FC236}">
                    <a16:creationId xmlns:a16="http://schemas.microsoft.com/office/drawing/2014/main" id="{F7B0E0E3-6E84-4697-9D88-F15F6B784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4" name="Freeform 2493">
                <a:extLst>
                  <a:ext uri="{FF2B5EF4-FFF2-40B4-BE49-F238E27FC236}">
                    <a16:creationId xmlns:a16="http://schemas.microsoft.com/office/drawing/2014/main" id="{3E07FACD-0AE7-4331-B0AB-0557D2A48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5" name="Freeform 2494">
                <a:extLst>
                  <a:ext uri="{FF2B5EF4-FFF2-40B4-BE49-F238E27FC236}">
                    <a16:creationId xmlns:a16="http://schemas.microsoft.com/office/drawing/2014/main" id="{6D5FB196-3495-48B3-99BD-54A902F6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6" name="Freeform 2495">
                <a:extLst>
                  <a:ext uri="{FF2B5EF4-FFF2-40B4-BE49-F238E27FC236}">
                    <a16:creationId xmlns:a16="http://schemas.microsoft.com/office/drawing/2014/main" id="{262AAEAA-E0B1-4DA2-9354-2B440BBC4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7" name="Rectangle 2496">
                <a:extLst>
                  <a:ext uri="{FF2B5EF4-FFF2-40B4-BE49-F238E27FC236}">
                    <a16:creationId xmlns:a16="http://schemas.microsoft.com/office/drawing/2014/main" id="{08BA9DE7-DC5A-44E9-A1A3-098B1DE33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8" name="Rectangle 2497">
                <a:extLst>
                  <a:ext uri="{FF2B5EF4-FFF2-40B4-BE49-F238E27FC236}">
                    <a16:creationId xmlns:a16="http://schemas.microsoft.com/office/drawing/2014/main" id="{45C1A2A0-6461-4AEA-BFE9-575D8F7F9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" name="Freeform 2498">
                <a:extLst>
                  <a:ext uri="{FF2B5EF4-FFF2-40B4-BE49-F238E27FC236}">
                    <a16:creationId xmlns:a16="http://schemas.microsoft.com/office/drawing/2014/main" id="{1E6CEF2B-96C4-44EE-A20C-8BEF7CF1B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" name="Freeform 2499">
                <a:extLst>
                  <a:ext uri="{FF2B5EF4-FFF2-40B4-BE49-F238E27FC236}">
                    <a16:creationId xmlns:a16="http://schemas.microsoft.com/office/drawing/2014/main" id="{C59456F0-DBF1-4EC2-94CD-46D77FC89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" name="Rectangle 2500">
                <a:extLst>
                  <a:ext uri="{FF2B5EF4-FFF2-40B4-BE49-F238E27FC236}">
                    <a16:creationId xmlns:a16="http://schemas.microsoft.com/office/drawing/2014/main" id="{7F4CAFF7-0B8F-4FED-86C8-342F8F1FD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" name="Rectangle 2501">
                <a:extLst>
                  <a:ext uri="{FF2B5EF4-FFF2-40B4-BE49-F238E27FC236}">
                    <a16:creationId xmlns:a16="http://schemas.microsoft.com/office/drawing/2014/main" id="{92F709DB-069B-41B8-9248-624846500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" name="Freeform 2502">
                <a:extLst>
                  <a:ext uri="{FF2B5EF4-FFF2-40B4-BE49-F238E27FC236}">
                    <a16:creationId xmlns:a16="http://schemas.microsoft.com/office/drawing/2014/main" id="{6BA84218-0DFD-4E75-8FE3-B44FE526A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" name="Freeform 2503">
                <a:extLst>
                  <a:ext uri="{FF2B5EF4-FFF2-40B4-BE49-F238E27FC236}">
                    <a16:creationId xmlns:a16="http://schemas.microsoft.com/office/drawing/2014/main" id="{25D562A2-69C7-4038-9455-396B161B3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" name="Freeform 2504">
                <a:extLst>
                  <a:ext uri="{FF2B5EF4-FFF2-40B4-BE49-F238E27FC236}">
                    <a16:creationId xmlns:a16="http://schemas.microsoft.com/office/drawing/2014/main" id="{53AD91CF-3C18-46DA-BA2B-A706FBBB4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" name="Freeform 2505">
                <a:extLst>
                  <a:ext uri="{FF2B5EF4-FFF2-40B4-BE49-F238E27FC236}">
                    <a16:creationId xmlns:a16="http://schemas.microsoft.com/office/drawing/2014/main" id="{155E2BC5-85CA-49A6-A8CC-AD18F80EE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" name="Freeform 2506">
                <a:extLst>
                  <a:ext uri="{FF2B5EF4-FFF2-40B4-BE49-F238E27FC236}">
                    <a16:creationId xmlns:a16="http://schemas.microsoft.com/office/drawing/2014/main" id="{8996ACC9-E25A-439E-B8B6-947688963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" name="Freeform 2507">
                <a:extLst>
                  <a:ext uri="{FF2B5EF4-FFF2-40B4-BE49-F238E27FC236}">
                    <a16:creationId xmlns:a16="http://schemas.microsoft.com/office/drawing/2014/main" id="{49B0DFDA-C3C7-419D-99B2-E35DA859A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" name="Freeform 2508">
                <a:extLst>
                  <a:ext uri="{FF2B5EF4-FFF2-40B4-BE49-F238E27FC236}">
                    <a16:creationId xmlns:a16="http://schemas.microsoft.com/office/drawing/2014/main" id="{4C3BB6AA-8FC8-4697-9774-E81AF68D5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" name="Freeform 2509">
                <a:extLst>
                  <a:ext uri="{FF2B5EF4-FFF2-40B4-BE49-F238E27FC236}">
                    <a16:creationId xmlns:a16="http://schemas.microsoft.com/office/drawing/2014/main" id="{75D9506D-0F1E-45D0-9ACB-D45612C32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" name="Freeform 2510">
                <a:extLst>
                  <a:ext uri="{FF2B5EF4-FFF2-40B4-BE49-F238E27FC236}">
                    <a16:creationId xmlns:a16="http://schemas.microsoft.com/office/drawing/2014/main" id="{C0C50673-B7E7-4AF3-8B2F-240B617D6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" name="Freeform 2511">
                <a:extLst>
                  <a:ext uri="{FF2B5EF4-FFF2-40B4-BE49-F238E27FC236}">
                    <a16:creationId xmlns:a16="http://schemas.microsoft.com/office/drawing/2014/main" id="{A1A7D774-8B99-4BEB-85D1-EEBA0DD86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" name="Freeform 2512">
                <a:extLst>
                  <a:ext uri="{FF2B5EF4-FFF2-40B4-BE49-F238E27FC236}">
                    <a16:creationId xmlns:a16="http://schemas.microsoft.com/office/drawing/2014/main" id="{5082D246-DE6C-45E0-9DE4-C5D5AC86F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" name="Freeform 2513">
                <a:extLst>
                  <a:ext uri="{FF2B5EF4-FFF2-40B4-BE49-F238E27FC236}">
                    <a16:creationId xmlns:a16="http://schemas.microsoft.com/office/drawing/2014/main" id="{D7BBD12D-28F8-4A02-9302-F556D9551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" name="Freeform 2514">
                <a:extLst>
                  <a:ext uri="{FF2B5EF4-FFF2-40B4-BE49-F238E27FC236}">
                    <a16:creationId xmlns:a16="http://schemas.microsoft.com/office/drawing/2014/main" id="{CCBE0720-B8C3-47BC-B564-3402E43D5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" name="Freeform 2515">
                <a:extLst>
                  <a:ext uri="{FF2B5EF4-FFF2-40B4-BE49-F238E27FC236}">
                    <a16:creationId xmlns:a16="http://schemas.microsoft.com/office/drawing/2014/main" id="{191DDE6F-A1A7-41E6-B3D7-C9573482F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" name="Rectangle 2516">
                <a:extLst>
                  <a:ext uri="{FF2B5EF4-FFF2-40B4-BE49-F238E27FC236}">
                    <a16:creationId xmlns:a16="http://schemas.microsoft.com/office/drawing/2014/main" id="{A54E6913-1EBD-4DD3-8A42-4949CBA1B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" name="Rectangle 2517">
                <a:extLst>
                  <a:ext uri="{FF2B5EF4-FFF2-40B4-BE49-F238E27FC236}">
                    <a16:creationId xmlns:a16="http://schemas.microsoft.com/office/drawing/2014/main" id="{2ED4338A-7D3F-4CDA-B850-B6C570C41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" name="Freeform 2518">
                <a:extLst>
                  <a:ext uri="{FF2B5EF4-FFF2-40B4-BE49-F238E27FC236}">
                    <a16:creationId xmlns:a16="http://schemas.microsoft.com/office/drawing/2014/main" id="{BDBE8748-B2C4-4C71-A76A-01517B3B8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" name="Freeform 2519">
                <a:extLst>
                  <a:ext uri="{FF2B5EF4-FFF2-40B4-BE49-F238E27FC236}">
                    <a16:creationId xmlns:a16="http://schemas.microsoft.com/office/drawing/2014/main" id="{DBF6AD00-E3A8-439D-AD77-135633D20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" name="Freeform 2520">
                <a:extLst>
                  <a:ext uri="{FF2B5EF4-FFF2-40B4-BE49-F238E27FC236}">
                    <a16:creationId xmlns:a16="http://schemas.microsoft.com/office/drawing/2014/main" id="{388C9C01-B97E-4883-A935-EA9FB7B36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" name="Freeform 2521">
                <a:extLst>
                  <a:ext uri="{FF2B5EF4-FFF2-40B4-BE49-F238E27FC236}">
                    <a16:creationId xmlns:a16="http://schemas.microsoft.com/office/drawing/2014/main" id="{C0F945C3-392F-4C41-9EDF-337BDDE4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" name="Freeform 2522">
                <a:extLst>
                  <a:ext uri="{FF2B5EF4-FFF2-40B4-BE49-F238E27FC236}">
                    <a16:creationId xmlns:a16="http://schemas.microsoft.com/office/drawing/2014/main" id="{59D6EC6F-CE22-437B-B435-DF7750E1B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" name="Freeform 2523">
                <a:extLst>
                  <a:ext uri="{FF2B5EF4-FFF2-40B4-BE49-F238E27FC236}">
                    <a16:creationId xmlns:a16="http://schemas.microsoft.com/office/drawing/2014/main" id="{1CDED82D-453F-4EEF-8691-5D80DA2D9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" name="Freeform 2524">
                <a:extLst>
                  <a:ext uri="{FF2B5EF4-FFF2-40B4-BE49-F238E27FC236}">
                    <a16:creationId xmlns:a16="http://schemas.microsoft.com/office/drawing/2014/main" id="{9E45D70B-4F85-46FA-8B18-2370A154B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" name="Freeform 2525">
                <a:extLst>
                  <a:ext uri="{FF2B5EF4-FFF2-40B4-BE49-F238E27FC236}">
                    <a16:creationId xmlns:a16="http://schemas.microsoft.com/office/drawing/2014/main" id="{578430FC-3670-4635-8A3D-CEA21DBF6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" name="Freeform 2526">
                <a:extLst>
                  <a:ext uri="{FF2B5EF4-FFF2-40B4-BE49-F238E27FC236}">
                    <a16:creationId xmlns:a16="http://schemas.microsoft.com/office/drawing/2014/main" id="{B35D9EC1-F2FF-4407-9B80-3AA34C906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" name="Freeform 2527">
                <a:extLst>
                  <a:ext uri="{FF2B5EF4-FFF2-40B4-BE49-F238E27FC236}">
                    <a16:creationId xmlns:a16="http://schemas.microsoft.com/office/drawing/2014/main" id="{0237BDBC-042E-4875-8FFD-3E68A3158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" name="Freeform 2528">
                <a:extLst>
                  <a:ext uri="{FF2B5EF4-FFF2-40B4-BE49-F238E27FC236}">
                    <a16:creationId xmlns:a16="http://schemas.microsoft.com/office/drawing/2014/main" id="{1CA0538E-C794-4D98-9F07-0091A6C81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" name="Freeform 2529">
                <a:extLst>
                  <a:ext uri="{FF2B5EF4-FFF2-40B4-BE49-F238E27FC236}">
                    <a16:creationId xmlns:a16="http://schemas.microsoft.com/office/drawing/2014/main" id="{AB4E35BB-9E35-4136-B480-E770D9F13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" name="Freeform 2530">
                <a:extLst>
                  <a:ext uri="{FF2B5EF4-FFF2-40B4-BE49-F238E27FC236}">
                    <a16:creationId xmlns:a16="http://schemas.microsoft.com/office/drawing/2014/main" id="{2F665F77-4317-4CF7-9160-D7D1DF38D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" name="Freeform 2531">
                <a:extLst>
                  <a:ext uri="{FF2B5EF4-FFF2-40B4-BE49-F238E27FC236}">
                    <a16:creationId xmlns:a16="http://schemas.microsoft.com/office/drawing/2014/main" id="{43CA08CF-B796-42A6-AC29-A1AD55863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" name="Freeform 2532">
                <a:extLst>
                  <a:ext uri="{FF2B5EF4-FFF2-40B4-BE49-F238E27FC236}">
                    <a16:creationId xmlns:a16="http://schemas.microsoft.com/office/drawing/2014/main" id="{CDE99551-BE41-4B54-8414-C669A6E8D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" name="Freeform 2533">
                <a:extLst>
                  <a:ext uri="{FF2B5EF4-FFF2-40B4-BE49-F238E27FC236}">
                    <a16:creationId xmlns:a16="http://schemas.microsoft.com/office/drawing/2014/main" id="{0FD6D881-0597-445C-A87A-444E6E296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" name="Freeform 2534">
                <a:extLst>
                  <a:ext uri="{FF2B5EF4-FFF2-40B4-BE49-F238E27FC236}">
                    <a16:creationId xmlns:a16="http://schemas.microsoft.com/office/drawing/2014/main" id="{F51D96F7-A563-4507-ACA7-9A66F699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" name="Freeform 2535">
                <a:extLst>
                  <a:ext uri="{FF2B5EF4-FFF2-40B4-BE49-F238E27FC236}">
                    <a16:creationId xmlns:a16="http://schemas.microsoft.com/office/drawing/2014/main" id="{9C3F21F9-B4F4-480A-8F93-A91EDDAE1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" name="Freeform 2536">
                <a:extLst>
                  <a:ext uri="{FF2B5EF4-FFF2-40B4-BE49-F238E27FC236}">
                    <a16:creationId xmlns:a16="http://schemas.microsoft.com/office/drawing/2014/main" id="{538501EA-68AE-4808-8587-72581D5BB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" name="Freeform 2537">
                <a:extLst>
                  <a:ext uri="{FF2B5EF4-FFF2-40B4-BE49-F238E27FC236}">
                    <a16:creationId xmlns:a16="http://schemas.microsoft.com/office/drawing/2014/main" id="{AC4605C1-DEB9-4CD3-99FB-5D4A0ED72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" name="Freeform 2538">
                <a:extLst>
                  <a:ext uri="{FF2B5EF4-FFF2-40B4-BE49-F238E27FC236}">
                    <a16:creationId xmlns:a16="http://schemas.microsoft.com/office/drawing/2014/main" id="{53FEB549-06B1-4841-BC15-2DE5B7A6E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" name="Freeform 2539">
                <a:extLst>
                  <a:ext uri="{FF2B5EF4-FFF2-40B4-BE49-F238E27FC236}">
                    <a16:creationId xmlns:a16="http://schemas.microsoft.com/office/drawing/2014/main" id="{0BD6C3D9-E84F-47AB-A20A-250379884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" name="Rectangle 2540">
                <a:extLst>
                  <a:ext uri="{FF2B5EF4-FFF2-40B4-BE49-F238E27FC236}">
                    <a16:creationId xmlns:a16="http://schemas.microsoft.com/office/drawing/2014/main" id="{BCE70276-C1FB-44C0-8D6B-ECE6FC6E6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" name="Rectangle 2541">
                <a:extLst>
                  <a:ext uri="{FF2B5EF4-FFF2-40B4-BE49-F238E27FC236}">
                    <a16:creationId xmlns:a16="http://schemas.microsoft.com/office/drawing/2014/main" id="{645019FD-33C6-4B27-8D9A-2F178D937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" name="Freeform 2542">
                <a:extLst>
                  <a:ext uri="{FF2B5EF4-FFF2-40B4-BE49-F238E27FC236}">
                    <a16:creationId xmlns:a16="http://schemas.microsoft.com/office/drawing/2014/main" id="{ECC6EFE2-0511-4B80-9B96-D21504C53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" name="Freeform 2543">
                <a:extLst>
                  <a:ext uri="{FF2B5EF4-FFF2-40B4-BE49-F238E27FC236}">
                    <a16:creationId xmlns:a16="http://schemas.microsoft.com/office/drawing/2014/main" id="{56F8B6C1-D63D-48F3-B90C-171FB0B2A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" name="Freeform 2544">
                <a:extLst>
                  <a:ext uri="{FF2B5EF4-FFF2-40B4-BE49-F238E27FC236}">
                    <a16:creationId xmlns:a16="http://schemas.microsoft.com/office/drawing/2014/main" id="{F6AF4B54-69C5-4BAE-A60C-9968B32DC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" name="Freeform 2545">
                <a:extLst>
                  <a:ext uri="{FF2B5EF4-FFF2-40B4-BE49-F238E27FC236}">
                    <a16:creationId xmlns:a16="http://schemas.microsoft.com/office/drawing/2014/main" id="{8BEEA48B-55BD-4D71-BA24-78B2EA62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" name="Freeform 2546">
                <a:extLst>
                  <a:ext uri="{FF2B5EF4-FFF2-40B4-BE49-F238E27FC236}">
                    <a16:creationId xmlns:a16="http://schemas.microsoft.com/office/drawing/2014/main" id="{15BB623B-0145-4AE1-BB3E-2A503C1AF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" name="Freeform 2547">
                <a:extLst>
                  <a:ext uri="{FF2B5EF4-FFF2-40B4-BE49-F238E27FC236}">
                    <a16:creationId xmlns:a16="http://schemas.microsoft.com/office/drawing/2014/main" id="{36C6B92B-53EC-48B4-977B-62B41040C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" name="Freeform 2548">
                <a:extLst>
                  <a:ext uri="{FF2B5EF4-FFF2-40B4-BE49-F238E27FC236}">
                    <a16:creationId xmlns:a16="http://schemas.microsoft.com/office/drawing/2014/main" id="{E33F84E0-7AF2-4D89-AB79-9068167CE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" name="Freeform 2549">
                <a:extLst>
                  <a:ext uri="{FF2B5EF4-FFF2-40B4-BE49-F238E27FC236}">
                    <a16:creationId xmlns:a16="http://schemas.microsoft.com/office/drawing/2014/main" id="{31EB86B1-AC4F-4E7D-9E93-BF0BE063E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" name="Freeform 2550">
                <a:extLst>
                  <a:ext uri="{FF2B5EF4-FFF2-40B4-BE49-F238E27FC236}">
                    <a16:creationId xmlns:a16="http://schemas.microsoft.com/office/drawing/2014/main" id="{14434DE5-EEA3-4A19-8818-A28323B5C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" name="Freeform 2551">
                <a:extLst>
                  <a:ext uri="{FF2B5EF4-FFF2-40B4-BE49-F238E27FC236}">
                    <a16:creationId xmlns:a16="http://schemas.microsoft.com/office/drawing/2014/main" id="{2CEC9500-AACC-4A72-9FF5-EEEEC5556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" name="Freeform 2552">
                <a:extLst>
                  <a:ext uri="{FF2B5EF4-FFF2-40B4-BE49-F238E27FC236}">
                    <a16:creationId xmlns:a16="http://schemas.microsoft.com/office/drawing/2014/main" id="{2D8F15F5-F9E9-472A-AEE2-6F327D368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" name="Freeform 2553">
                <a:extLst>
                  <a:ext uri="{FF2B5EF4-FFF2-40B4-BE49-F238E27FC236}">
                    <a16:creationId xmlns:a16="http://schemas.microsoft.com/office/drawing/2014/main" id="{7FF17C6F-52B5-4261-9320-134EE2766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" name="Freeform 2554">
                <a:extLst>
                  <a:ext uri="{FF2B5EF4-FFF2-40B4-BE49-F238E27FC236}">
                    <a16:creationId xmlns:a16="http://schemas.microsoft.com/office/drawing/2014/main" id="{FB832456-A303-4240-A93D-2139AD874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" name="Freeform 2555">
                <a:extLst>
                  <a:ext uri="{FF2B5EF4-FFF2-40B4-BE49-F238E27FC236}">
                    <a16:creationId xmlns:a16="http://schemas.microsoft.com/office/drawing/2014/main" id="{E9866074-12CA-4A38-A3AF-891AB5B52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" name="Rectangle 2556">
                <a:extLst>
                  <a:ext uri="{FF2B5EF4-FFF2-40B4-BE49-F238E27FC236}">
                    <a16:creationId xmlns:a16="http://schemas.microsoft.com/office/drawing/2014/main" id="{50F9B608-C9F4-4BFC-A44F-4057D9396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" name="Rectangle 2557">
                <a:extLst>
                  <a:ext uri="{FF2B5EF4-FFF2-40B4-BE49-F238E27FC236}">
                    <a16:creationId xmlns:a16="http://schemas.microsoft.com/office/drawing/2014/main" id="{39053F1B-BB38-4387-87C1-10BBFA8D9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" name="Freeform 2558">
                <a:extLst>
                  <a:ext uri="{FF2B5EF4-FFF2-40B4-BE49-F238E27FC236}">
                    <a16:creationId xmlns:a16="http://schemas.microsoft.com/office/drawing/2014/main" id="{53F0F2D1-7543-4BEE-8E6D-C2AACF5E4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" name="Freeform 2559">
                <a:extLst>
                  <a:ext uri="{FF2B5EF4-FFF2-40B4-BE49-F238E27FC236}">
                    <a16:creationId xmlns:a16="http://schemas.microsoft.com/office/drawing/2014/main" id="{98584ED0-B26A-489F-BBD6-6C6D9E686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" name="Freeform 2560">
                <a:extLst>
                  <a:ext uri="{FF2B5EF4-FFF2-40B4-BE49-F238E27FC236}">
                    <a16:creationId xmlns:a16="http://schemas.microsoft.com/office/drawing/2014/main" id="{AF0A31B7-D2C6-4D38-B4B0-654239D4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" name="Freeform 2561">
                <a:extLst>
                  <a:ext uri="{FF2B5EF4-FFF2-40B4-BE49-F238E27FC236}">
                    <a16:creationId xmlns:a16="http://schemas.microsoft.com/office/drawing/2014/main" id="{36D8171D-5391-4A79-B75E-F4A75CDB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" name="Freeform 2562">
                <a:extLst>
                  <a:ext uri="{FF2B5EF4-FFF2-40B4-BE49-F238E27FC236}">
                    <a16:creationId xmlns:a16="http://schemas.microsoft.com/office/drawing/2014/main" id="{4D6BB922-6B9F-4B3C-A251-8C9F40867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" name="Freeform 2563">
                <a:extLst>
                  <a:ext uri="{FF2B5EF4-FFF2-40B4-BE49-F238E27FC236}">
                    <a16:creationId xmlns:a16="http://schemas.microsoft.com/office/drawing/2014/main" id="{2F9CBEB8-07C1-43FE-8CB5-F9C9C90B5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" name="Rectangle 2564">
                <a:extLst>
                  <a:ext uri="{FF2B5EF4-FFF2-40B4-BE49-F238E27FC236}">
                    <a16:creationId xmlns:a16="http://schemas.microsoft.com/office/drawing/2014/main" id="{455765D2-1749-4E3C-9477-68C05EBD9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" name="Rectangle 2565">
                <a:extLst>
                  <a:ext uri="{FF2B5EF4-FFF2-40B4-BE49-F238E27FC236}">
                    <a16:creationId xmlns:a16="http://schemas.microsoft.com/office/drawing/2014/main" id="{0258F8CC-512D-4F53-82F8-24D99B681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" name="Freeform 2566">
                <a:extLst>
                  <a:ext uri="{FF2B5EF4-FFF2-40B4-BE49-F238E27FC236}">
                    <a16:creationId xmlns:a16="http://schemas.microsoft.com/office/drawing/2014/main" id="{AAD020EE-7D2D-4B82-A5F8-B9CE4618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" name="Freeform 2567">
                <a:extLst>
                  <a:ext uri="{FF2B5EF4-FFF2-40B4-BE49-F238E27FC236}">
                    <a16:creationId xmlns:a16="http://schemas.microsoft.com/office/drawing/2014/main" id="{1588B5D5-AEE7-4AB2-A1D5-B80D60B7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" name="Freeform 2568">
                <a:extLst>
                  <a:ext uri="{FF2B5EF4-FFF2-40B4-BE49-F238E27FC236}">
                    <a16:creationId xmlns:a16="http://schemas.microsoft.com/office/drawing/2014/main" id="{BD2E355C-93B3-4630-A663-C665894F6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" name="Freeform 2569">
                <a:extLst>
                  <a:ext uri="{FF2B5EF4-FFF2-40B4-BE49-F238E27FC236}">
                    <a16:creationId xmlns:a16="http://schemas.microsoft.com/office/drawing/2014/main" id="{F33557DD-B044-452F-8624-6845F7FE7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" name="Freeform 2570">
                <a:extLst>
                  <a:ext uri="{FF2B5EF4-FFF2-40B4-BE49-F238E27FC236}">
                    <a16:creationId xmlns:a16="http://schemas.microsoft.com/office/drawing/2014/main" id="{F32E0294-7C39-469D-B249-8B7343E5B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" name="Freeform 2571">
                <a:extLst>
                  <a:ext uri="{FF2B5EF4-FFF2-40B4-BE49-F238E27FC236}">
                    <a16:creationId xmlns:a16="http://schemas.microsoft.com/office/drawing/2014/main" id="{82783571-3964-4CB4-AD75-7DD6B6E11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" name="Freeform 2572">
                <a:extLst>
                  <a:ext uri="{FF2B5EF4-FFF2-40B4-BE49-F238E27FC236}">
                    <a16:creationId xmlns:a16="http://schemas.microsoft.com/office/drawing/2014/main" id="{D2E6DDD0-800F-4862-AC89-356E94DC1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" name="Freeform 2573">
                <a:extLst>
                  <a:ext uri="{FF2B5EF4-FFF2-40B4-BE49-F238E27FC236}">
                    <a16:creationId xmlns:a16="http://schemas.microsoft.com/office/drawing/2014/main" id="{D18C3AA9-5910-4DAE-97B8-857745EFC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" name="Freeform 2574">
                <a:extLst>
                  <a:ext uri="{FF2B5EF4-FFF2-40B4-BE49-F238E27FC236}">
                    <a16:creationId xmlns:a16="http://schemas.microsoft.com/office/drawing/2014/main" id="{77EED29E-4DB7-4519-A7D4-6F2ACFE7D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" name="Freeform 2575">
                <a:extLst>
                  <a:ext uri="{FF2B5EF4-FFF2-40B4-BE49-F238E27FC236}">
                    <a16:creationId xmlns:a16="http://schemas.microsoft.com/office/drawing/2014/main" id="{A06AF250-8D0F-4B50-863E-9470186B0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" name="Freeform 2576">
                <a:extLst>
                  <a:ext uri="{FF2B5EF4-FFF2-40B4-BE49-F238E27FC236}">
                    <a16:creationId xmlns:a16="http://schemas.microsoft.com/office/drawing/2014/main" id="{5ED446EB-9BB3-40E9-BBC7-93223A3B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" name="Freeform 2577">
                <a:extLst>
                  <a:ext uri="{FF2B5EF4-FFF2-40B4-BE49-F238E27FC236}">
                    <a16:creationId xmlns:a16="http://schemas.microsoft.com/office/drawing/2014/main" id="{7307340A-F835-4AEE-99C7-96FEFE39E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" name="Freeform 2578">
                <a:extLst>
                  <a:ext uri="{FF2B5EF4-FFF2-40B4-BE49-F238E27FC236}">
                    <a16:creationId xmlns:a16="http://schemas.microsoft.com/office/drawing/2014/main" id="{379CFA56-1B6F-4A64-93E4-EB3F62719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" name="Freeform 2579">
                <a:extLst>
                  <a:ext uri="{FF2B5EF4-FFF2-40B4-BE49-F238E27FC236}">
                    <a16:creationId xmlns:a16="http://schemas.microsoft.com/office/drawing/2014/main" id="{9D18607D-4021-4540-9B28-7C6445A47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" name="Freeform 2580">
                <a:extLst>
                  <a:ext uri="{FF2B5EF4-FFF2-40B4-BE49-F238E27FC236}">
                    <a16:creationId xmlns:a16="http://schemas.microsoft.com/office/drawing/2014/main" id="{FE11266B-A058-4E87-93DD-9712A5918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" name="Freeform 2581">
                <a:extLst>
                  <a:ext uri="{FF2B5EF4-FFF2-40B4-BE49-F238E27FC236}">
                    <a16:creationId xmlns:a16="http://schemas.microsoft.com/office/drawing/2014/main" id="{6A2469CD-E3B5-4F95-A4B4-910686AC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" name="Freeform 2582">
                <a:extLst>
                  <a:ext uri="{FF2B5EF4-FFF2-40B4-BE49-F238E27FC236}">
                    <a16:creationId xmlns:a16="http://schemas.microsoft.com/office/drawing/2014/main" id="{9385457B-9552-41AE-A866-8FFF646BB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" name="Freeform 2583">
                <a:extLst>
                  <a:ext uri="{FF2B5EF4-FFF2-40B4-BE49-F238E27FC236}">
                    <a16:creationId xmlns:a16="http://schemas.microsoft.com/office/drawing/2014/main" id="{59FAA463-61F5-49EE-AC77-4A8CB2A7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" name="Freeform 2584">
                <a:extLst>
                  <a:ext uri="{FF2B5EF4-FFF2-40B4-BE49-F238E27FC236}">
                    <a16:creationId xmlns:a16="http://schemas.microsoft.com/office/drawing/2014/main" id="{A7EBA47D-7D47-4EFA-8B44-8AAE8DFB4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" name="Freeform 2585">
                <a:extLst>
                  <a:ext uri="{FF2B5EF4-FFF2-40B4-BE49-F238E27FC236}">
                    <a16:creationId xmlns:a16="http://schemas.microsoft.com/office/drawing/2014/main" id="{5F5CAC8A-9C93-48C7-8857-653C19B18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" name="Freeform 2586">
                <a:extLst>
                  <a:ext uri="{FF2B5EF4-FFF2-40B4-BE49-F238E27FC236}">
                    <a16:creationId xmlns:a16="http://schemas.microsoft.com/office/drawing/2014/main" id="{B67E9E42-8C4D-4F71-A3D4-DEBFFF108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" name="Freeform 2587">
                <a:extLst>
                  <a:ext uri="{FF2B5EF4-FFF2-40B4-BE49-F238E27FC236}">
                    <a16:creationId xmlns:a16="http://schemas.microsoft.com/office/drawing/2014/main" id="{DEF9F599-6614-4EC8-B20F-36F4561B2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" name="Freeform 2588">
                <a:extLst>
                  <a:ext uri="{FF2B5EF4-FFF2-40B4-BE49-F238E27FC236}">
                    <a16:creationId xmlns:a16="http://schemas.microsoft.com/office/drawing/2014/main" id="{A6DA6FC6-6D1B-4A30-B6F1-56676713C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" name="Freeform 2589">
                <a:extLst>
                  <a:ext uri="{FF2B5EF4-FFF2-40B4-BE49-F238E27FC236}">
                    <a16:creationId xmlns:a16="http://schemas.microsoft.com/office/drawing/2014/main" id="{E0AE21ED-22B3-46EF-B112-4177A6511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" name="Freeform 2590">
                <a:extLst>
                  <a:ext uri="{FF2B5EF4-FFF2-40B4-BE49-F238E27FC236}">
                    <a16:creationId xmlns:a16="http://schemas.microsoft.com/office/drawing/2014/main" id="{FBFFE652-1888-4942-B738-F98319841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" name="Freeform 2591">
                <a:extLst>
                  <a:ext uri="{FF2B5EF4-FFF2-40B4-BE49-F238E27FC236}">
                    <a16:creationId xmlns:a16="http://schemas.microsoft.com/office/drawing/2014/main" id="{FA04C5B5-88B1-474B-BB37-58E1FDBF7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" name="Freeform 2592">
                <a:extLst>
                  <a:ext uri="{FF2B5EF4-FFF2-40B4-BE49-F238E27FC236}">
                    <a16:creationId xmlns:a16="http://schemas.microsoft.com/office/drawing/2014/main" id="{0DB7D16A-6687-443B-AF4A-C0187C40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" name="Freeform 2593">
                <a:extLst>
                  <a:ext uri="{FF2B5EF4-FFF2-40B4-BE49-F238E27FC236}">
                    <a16:creationId xmlns:a16="http://schemas.microsoft.com/office/drawing/2014/main" id="{9262E079-0F87-44E7-885E-06C89E51F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" name="Freeform 2594">
                <a:extLst>
                  <a:ext uri="{FF2B5EF4-FFF2-40B4-BE49-F238E27FC236}">
                    <a16:creationId xmlns:a16="http://schemas.microsoft.com/office/drawing/2014/main" id="{B267B63F-ED3B-4541-AAE0-FA6BA889B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" name="Freeform 2595">
                <a:extLst>
                  <a:ext uri="{FF2B5EF4-FFF2-40B4-BE49-F238E27FC236}">
                    <a16:creationId xmlns:a16="http://schemas.microsoft.com/office/drawing/2014/main" id="{5C40A44B-F7BA-4A3D-92D4-EE94E8A51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" name="Freeform 2596">
                <a:extLst>
                  <a:ext uri="{FF2B5EF4-FFF2-40B4-BE49-F238E27FC236}">
                    <a16:creationId xmlns:a16="http://schemas.microsoft.com/office/drawing/2014/main" id="{E07A965C-EA83-473D-BA0C-03D594CE4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" name="Freeform 2597">
                <a:extLst>
                  <a:ext uri="{FF2B5EF4-FFF2-40B4-BE49-F238E27FC236}">
                    <a16:creationId xmlns:a16="http://schemas.microsoft.com/office/drawing/2014/main" id="{2E8B1637-6759-4890-8168-50BDC2689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" name="Freeform 2598">
                <a:extLst>
                  <a:ext uri="{FF2B5EF4-FFF2-40B4-BE49-F238E27FC236}">
                    <a16:creationId xmlns:a16="http://schemas.microsoft.com/office/drawing/2014/main" id="{5B08EEE5-996B-4F76-A420-83CBE78CB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" name="Freeform 2599">
                <a:extLst>
                  <a:ext uri="{FF2B5EF4-FFF2-40B4-BE49-F238E27FC236}">
                    <a16:creationId xmlns:a16="http://schemas.microsoft.com/office/drawing/2014/main" id="{8B5C495B-C1F5-44BD-832E-9D44C7513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" name="Freeform 2600">
                <a:extLst>
                  <a:ext uri="{FF2B5EF4-FFF2-40B4-BE49-F238E27FC236}">
                    <a16:creationId xmlns:a16="http://schemas.microsoft.com/office/drawing/2014/main" id="{41C1F6EF-30CE-4514-A0BF-D9AD4D74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" name="Freeform 2601">
                <a:extLst>
                  <a:ext uri="{FF2B5EF4-FFF2-40B4-BE49-F238E27FC236}">
                    <a16:creationId xmlns:a16="http://schemas.microsoft.com/office/drawing/2014/main" id="{DEC7BA24-9DC9-4A1A-8DC1-6C0CF1D6F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" name="Freeform 2602">
                <a:extLst>
                  <a:ext uri="{FF2B5EF4-FFF2-40B4-BE49-F238E27FC236}">
                    <a16:creationId xmlns:a16="http://schemas.microsoft.com/office/drawing/2014/main" id="{48B6152C-BE1F-4ABF-B118-33939E607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" name="Freeform 2603">
                <a:extLst>
                  <a:ext uri="{FF2B5EF4-FFF2-40B4-BE49-F238E27FC236}">
                    <a16:creationId xmlns:a16="http://schemas.microsoft.com/office/drawing/2014/main" id="{6959E15C-0D37-43DE-A433-8F35F8663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" name="Freeform 2604">
                <a:extLst>
                  <a:ext uri="{FF2B5EF4-FFF2-40B4-BE49-F238E27FC236}">
                    <a16:creationId xmlns:a16="http://schemas.microsoft.com/office/drawing/2014/main" id="{428778E1-0025-4411-AA02-386BD30A7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" name="Freeform 2605">
                <a:extLst>
                  <a:ext uri="{FF2B5EF4-FFF2-40B4-BE49-F238E27FC236}">
                    <a16:creationId xmlns:a16="http://schemas.microsoft.com/office/drawing/2014/main" id="{96CA55F1-06F8-47F7-B5A6-86FDFD04E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" name="Freeform 2606">
                <a:extLst>
                  <a:ext uri="{FF2B5EF4-FFF2-40B4-BE49-F238E27FC236}">
                    <a16:creationId xmlns:a16="http://schemas.microsoft.com/office/drawing/2014/main" id="{AD340A14-F6CC-47CB-8BB2-5424E6926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8" name="Freeform 2607">
                <a:extLst>
                  <a:ext uri="{FF2B5EF4-FFF2-40B4-BE49-F238E27FC236}">
                    <a16:creationId xmlns:a16="http://schemas.microsoft.com/office/drawing/2014/main" id="{71B65615-1022-47FF-85BD-0CCF7EEB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" name="Rectangle 2608">
                <a:extLst>
                  <a:ext uri="{FF2B5EF4-FFF2-40B4-BE49-F238E27FC236}">
                    <a16:creationId xmlns:a16="http://schemas.microsoft.com/office/drawing/2014/main" id="{53CA3FDE-5E59-424A-969A-E55B95EA3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" name="Rectangle 2609">
                <a:extLst>
                  <a:ext uri="{FF2B5EF4-FFF2-40B4-BE49-F238E27FC236}">
                    <a16:creationId xmlns:a16="http://schemas.microsoft.com/office/drawing/2014/main" id="{E8C29675-8B82-457B-A20A-65D882749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" name="Freeform 2610">
                <a:extLst>
                  <a:ext uri="{FF2B5EF4-FFF2-40B4-BE49-F238E27FC236}">
                    <a16:creationId xmlns:a16="http://schemas.microsoft.com/office/drawing/2014/main" id="{F7EA72E9-A3B2-4C2D-A934-B07C7E64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" name="Freeform 2611">
                <a:extLst>
                  <a:ext uri="{FF2B5EF4-FFF2-40B4-BE49-F238E27FC236}">
                    <a16:creationId xmlns:a16="http://schemas.microsoft.com/office/drawing/2014/main" id="{5AC8AD4A-2748-4EE5-A2E1-F5FCD4B52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" name="Freeform 2612">
                <a:extLst>
                  <a:ext uri="{FF2B5EF4-FFF2-40B4-BE49-F238E27FC236}">
                    <a16:creationId xmlns:a16="http://schemas.microsoft.com/office/drawing/2014/main" id="{63199651-8ECA-4187-AD0F-C4EC7F933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" name="Freeform 2613">
                <a:extLst>
                  <a:ext uri="{FF2B5EF4-FFF2-40B4-BE49-F238E27FC236}">
                    <a16:creationId xmlns:a16="http://schemas.microsoft.com/office/drawing/2014/main" id="{C28C12A4-91C8-4AEC-B239-73694C1A9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" name="Freeform 2614">
                <a:extLst>
                  <a:ext uri="{FF2B5EF4-FFF2-40B4-BE49-F238E27FC236}">
                    <a16:creationId xmlns:a16="http://schemas.microsoft.com/office/drawing/2014/main" id="{F163FB0C-C7E3-4074-936D-18F1E04C0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6" name="Freeform 2615">
                <a:extLst>
                  <a:ext uri="{FF2B5EF4-FFF2-40B4-BE49-F238E27FC236}">
                    <a16:creationId xmlns:a16="http://schemas.microsoft.com/office/drawing/2014/main" id="{BAB66F8A-AF4E-4DA2-AE94-026078DDF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" name="Freeform 2616">
                <a:extLst>
                  <a:ext uri="{FF2B5EF4-FFF2-40B4-BE49-F238E27FC236}">
                    <a16:creationId xmlns:a16="http://schemas.microsoft.com/office/drawing/2014/main" id="{DF2D1FC6-89C1-4EB1-BC0D-A8E048977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" name="Freeform 2617">
                <a:extLst>
                  <a:ext uri="{FF2B5EF4-FFF2-40B4-BE49-F238E27FC236}">
                    <a16:creationId xmlns:a16="http://schemas.microsoft.com/office/drawing/2014/main" id="{267D363B-083B-461E-A644-EE6A7D105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9" name="Freeform 2618">
                <a:extLst>
                  <a:ext uri="{FF2B5EF4-FFF2-40B4-BE49-F238E27FC236}">
                    <a16:creationId xmlns:a16="http://schemas.microsoft.com/office/drawing/2014/main" id="{87AC2AAA-0725-428F-9906-322D720F8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" name="Freeform 2619">
                <a:extLst>
                  <a:ext uri="{FF2B5EF4-FFF2-40B4-BE49-F238E27FC236}">
                    <a16:creationId xmlns:a16="http://schemas.microsoft.com/office/drawing/2014/main" id="{7A85A108-6CE0-4A55-96B0-B7C85A76D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" name="Freeform 2620">
                <a:extLst>
                  <a:ext uri="{FF2B5EF4-FFF2-40B4-BE49-F238E27FC236}">
                    <a16:creationId xmlns:a16="http://schemas.microsoft.com/office/drawing/2014/main" id="{C2E1BE0D-32CB-47D1-9C97-3AB7BB9CF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" name="Freeform 2621">
                <a:extLst>
                  <a:ext uri="{FF2B5EF4-FFF2-40B4-BE49-F238E27FC236}">
                    <a16:creationId xmlns:a16="http://schemas.microsoft.com/office/drawing/2014/main" id="{05EE542E-B437-418C-A7EB-69D2E5DC6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" name="Rectangle 2622">
                <a:extLst>
                  <a:ext uri="{FF2B5EF4-FFF2-40B4-BE49-F238E27FC236}">
                    <a16:creationId xmlns:a16="http://schemas.microsoft.com/office/drawing/2014/main" id="{EBB72387-AB43-494F-8B92-11F45F2F5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" name="Rectangle 2623">
                <a:extLst>
                  <a:ext uri="{FF2B5EF4-FFF2-40B4-BE49-F238E27FC236}">
                    <a16:creationId xmlns:a16="http://schemas.microsoft.com/office/drawing/2014/main" id="{2242C486-1988-44E1-BC85-0A6D1D0F9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" name="Freeform 2624">
                <a:extLst>
                  <a:ext uri="{FF2B5EF4-FFF2-40B4-BE49-F238E27FC236}">
                    <a16:creationId xmlns:a16="http://schemas.microsoft.com/office/drawing/2014/main" id="{3052283D-E4EE-407C-931E-D70E82E12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" name="Freeform 2625">
                <a:extLst>
                  <a:ext uri="{FF2B5EF4-FFF2-40B4-BE49-F238E27FC236}">
                    <a16:creationId xmlns:a16="http://schemas.microsoft.com/office/drawing/2014/main" id="{FDB688CA-32BD-42EB-9ACA-7D38DB31B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" name="Line 2626">
                <a:extLst>
                  <a:ext uri="{FF2B5EF4-FFF2-40B4-BE49-F238E27FC236}">
                    <a16:creationId xmlns:a16="http://schemas.microsoft.com/office/drawing/2014/main" id="{A0BD0FFB-B624-43B7-88F3-3FEEC625DE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1738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" name="Line 2627">
                <a:extLst>
                  <a:ext uri="{FF2B5EF4-FFF2-40B4-BE49-F238E27FC236}">
                    <a16:creationId xmlns:a16="http://schemas.microsoft.com/office/drawing/2014/main" id="{F28F30ED-5B54-49D9-ABB0-0CEF2FD0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8" y="1766"/>
                <a:ext cx="1" cy="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" name="Rectangle 2628">
                <a:extLst>
                  <a:ext uri="{FF2B5EF4-FFF2-40B4-BE49-F238E27FC236}">
                    <a16:creationId xmlns:a16="http://schemas.microsoft.com/office/drawing/2014/main" id="{98F39902-083E-482D-A75D-BFA1F1A55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" name="Rectangle 2629">
                <a:extLst>
                  <a:ext uri="{FF2B5EF4-FFF2-40B4-BE49-F238E27FC236}">
                    <a16:creationId xmlns:a16="http://schemas.microsoft.com/office/drawing/2014/main" id="{1C452C94-43E9-4648-BB18-691829C94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" name="Freeform 2630">
                <a:extLst>
                  <a:ext uri="{FF2B5EF4-FFF2-40B4-BE49-F238E27FC236}">
                    <a16:creationId xmlns:a16="http://schemas.microsoft.com/office/drawing/2014/main" id="{01FA4DE4-B934-46B5-B3FA-D1A7B150A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" name="Freeform 2631">
                <a:extLst>
                  <a:ext uri="{FF2B5EF4-FFF2-40B4-BE49-F238E27FC236}">
                    <a16:creationId xmlns:a16="http://schemas.microsoft.com/office/drawing/2014/main" id="{1715AC1D-8714-4221-821A-B298C60C1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" name="Freeform 2632">
                <a:extLst>
                  <a:ext uri="{FF2B5EF4-FFF2-40B4-BE49-F238E27FC236}">
                    <a16:creationId xmlns:a16="http://schemas.microsoft.com/office/drawing/2014/main" id="{B989D72D-5A7D-4E3B-B124-A76B6D6F2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" name="Freeform 2633">
                <a:extLst>
                  <a:ext uri="{FF2B5EF4-FFF2-40B4-BE49-F238E27FC236}">
                    <a16:creationId xmlns:a16="http://schemas.microsoft.com/office/drawing/2014/main" id="{FD49C573-1230-44E6-A98C-5F8C6EDB8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" name="Freeform 2634">
                <a:extLst>
                  <a:ext uri="{FF2B5EF4-FFF2-40B4-BE49-F238E27FC236}">
                    <a16:creationId xmlns:a16="http://schemas.microsoft.com/office/drawing/2014/main" id="{AF2E7542-9161-4F30-A478-5AFDE7341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" name="Freeform 2635">
                <a:extLst>
                  <a:ext uri="{FF2B5EF4-FFF2-40B4-BE49-F238E27FC236}">
                    <a16:creationId xmlns:a16="http://schemas.microsoft.com/office/drawing/2014/main" id="{82BFAAA6-5245-4C60-BEC1-43A8DFE0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" name="Rectangle 2636">
                <a:extLst>
                  <a:ext uri="{FF2B5EF4-FFF2-40B4-BE49-F238E27FC236}">
                    <a16:creationId xmlns:a16="http://schemas.microsoft.com/office/drawing/2014/main" id="{26816471-4DE1-4952-8DFD-0C9C4F8DA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" name="Rectangle 2637">
                <a:extLst>
                  <a:ext uri="{FF2B5EF4-FFF2-40B4-BE49-F238E27FC236}">
                    <a16:creationId xmlns:a16="http://schemas.microsoft.com/office/drawing/2014/main" id="{7C5E3054-70AF-40E6-A5AD-79C5AB192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" name="Freeform 2638">
                <a:extLst>
                  <a:ext uri="{FF2B5EF4-FFF2-40B4-BE49-F238E27FC236}">
                    <a16:creationId xmlns:a16="http://schemas.microsoft.com/office/drawing/2014/main" id="{FAE9FB71-A2DA-4D60-94CA-031DC7B4D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" name="Freeform 2639">
                <a:extLst>
                  <a:ext uri="{FF2B5EF4-FFF2-40B4-BE49-F238E27FC236}">
                    <a16:creationId xmlns:a16="http://schemas.microsoft.com/office/drawing/2014/main" id="{3EE9E89D-945F-4573-B2FE-BE8ABEC1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" name="Freeform 2640">
                <a:extLst>
                  <a:ext uri="{FF2B5EF4-FFF2-40B4-BE49-F238E27FC236}">
                    <a16:creationId xmlns:a16="http://schemas.microsoft.com/office/drawing/2014/main" id="{4BE27C2A-E37C-4DBD-9A5A-F6CD55FB7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" name="Freeform 2641">
                <a:extLst>
                  <a:ext uri="{FF2B5EF4-FFF2-40B4-BE49-F238E27FC236}">
                    <a16:creationId xmlns:a16="http://schemas.microsoft.com/office/drawing/2014/main" id="{C2B39E20-94B9-493B-AE70-25806D5F4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" name="Freeform 2642">
                <a:extLst>
                  <a:ext uri="{FF2B5EF4-FFF2-40B4-BE49-F238E27FC236}">
                    <a16:creationId xmlns:a16="http://schemas.microsoft.com/office/drawing/2014/main" id="{C68341B3-1D27-46E2-B99D-29E1480E3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" name="Freeform 2643">
                <a:extLst>
                  <a:ext uri="{FF2B5EF4-FFF2-40B4-BE49-F238E27FC236}">
                    <a16:creationId xmlns:a16="http://schemas.microsoft.com/office/drawing/2014/main" id="{EB70590D-1042-4A18-927C-2E7E0C255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" name="Freeform 2644">
                <a:extLst>
                  <a:ext uri="{FF2B5EF4-FFF2-40B4-BE49-F238E27FC236}">
                    <a16:creationId xmlns:a16="http://schemas.microsoft.com/office/drawing/2014/main" id="{1846EED3-E006-4098-A87F-58B20D181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" name="Freeform 2645">
                <a:extLst>
                  <a:ext uri="{FF2B5EF4-FFF2-40B4-BE49-F238E27FC236}">
                    <a16:creationId xmlns:a16="http://schemas.microsoft.com/office/drawing/2014/main" id="{7B2BB1EE-592D-4081-9472-A47325E47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" name="Freeform 2646">
                <a:extLst>
                  <a:ext uri="{FF2B5EF4-FFF2-40B4-BE49-F238E27FC236}">
                    <a16:creationId xmlns:a16="http://schemas.microsoft.com/office/drawing/2014/main" id="{BD6C252D-BA42-47A8-98B9-E5521861E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" name="Freeform 2647">
                <a:extLst>
                  <a:ext uri="{FF2B5EF4-FFF2-40B4-BE49-F238E27FC236}">
                    <a16:creationId xmlns:a16="http://schemas.microsoft.com/office/drawing/2014/main" id="{B6CC0A46-1E6A-413B-A0EC-6385ACC18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" name="Freeform 2648">
                <a:extLst>
                  <a:ext uri="{FF2B5EF4-FFF2-40B4-BE49-F238E27FC236}">
                    <a16:creationId xmlns:a16="http://schemas.microsoft.com/office/drawing/2014/main" id="{FA42741A-5919-4E97-B3C4-08CA216C6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" name="Freeform 2649">
                <a:extLst>
                  <a:ext uri="{FF2B5EF4-FFF2-40B4-BE49-F238E27FC236}">
                    <a16:creationId xmlns:a16="http://schemas.microsoft.com/office/drawing/2014/main" id="{7BD13FDC-96C2-4A0B-AD8D-058CA1288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" name="Freeform 2650">
                <a:extLst>
                  <a:ext uri="{FF2B5EF4-FFF2-40B4-BE49-F238E27FC236}">
                    <a16:creationId xmlns:a16="http://schemas.microsoft.com/office/drawing/2014/main" id="{DD5AB77A-AB7D-40C8-BFA1-00F217161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" name="Freeform 2651">
                <a:extLst>
                  <a:ext uri="{FF2B5EF4-FFF2-40B4-BE49-F238E27FC236}">
                    <a16:creationId xmlns:a16="http://schemas.microsoft.com/office/drawing/2014/main" id="{A748C0EE-4406-402F-A81E-37E654916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" name="Rectangle 2652">
                <a:extLst>
                  <a:ext uri="{FF2B5EF4-FFF2-40B4-BE49-F238E27FC236}">
                    <a16:creationId xmlns:a16="http://schemas.microsoft.com/office/drawing/2014/main" id="{66C657D9-9040-4024-A435-7A034A50E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" name="Rectangle 2653">
                <a:extLst>
                  <a:ext uri="{FF2B5EF4-FFF2-40B4-BE49-F238E27FC236}">
                    <a16:creationId xmlns:a16="http://schemas.microsoft.com/office/drawing/2014/main" id="{58B40D9D-4805-4DE4-B9B7-6DAF433CC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" name="Freeform 2654">
                <a:extLst>
                  <a:ext uri="{FF2B5EF4-FFF2-40B4-BE49-F238E27FC236}">
                    <a16:creationId xmlns:a16="http://schemas.microsoft.com/office/drawing/2014/main" id="{2BDFF23A-F798-46E5-8338-49BD27E00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" name="Freeform 2655">
                <a:extLst>
                  <a:ext uri="{FF2B5EF4-FFF2-40B4-BE49-F238E27FC236}">
                    <a16:creationId xmlns:a16="http://schemas.microsoft.com/office/drawing/2014/main" id="{3A9CAF08-1AB7-480E-9B34-60357CE50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" name="Freeform 2656">
                <a:extLst>
                  <a:ext uri="{FF2B5EF4-FFF2-40B4-BE49-F238E27FC236}">
                    <a16:creationId xmlns:a16="http://schemas.microsoft.com/office/drawing/2014/main" id="{89925059-6C2D-4443-B43F-D3E5FFA38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" name="Freeform 2657">
                <a:extLst>
                  <a:ext uri="{FF2B5EF4-FFF2-40B4-BE49-F238E27FC236}">
                    <a16:creationId xmlns:a16="http://schemas.microsoft.com/office/drawing/2014/main" id="{9D47CAA3-45A9-49CA-B4C9-FD53E30A5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" name="Freeform 2658">
                <a:extLst>
                  <a:ext uri="{FF2B5EF4-FFF2-40B4-BE49-F238E27FC236}">
                    <a16:creationId xmlns:a16="http://schemas.microsoft.com/office/drawing/2014/main" id="{91C1F0A7-9E07-46B9-89FD-3F4F747F2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" name="Freeform 2659">
                <a:extLst>
                  <a:ext uri="{FF2B5EF4-FFF2-40B4-BE49-F238E27FC236}">
                    <a16:creationId xmlns:a16="http://schemas.microsoft.com/office/drawing/2014/main" id="{9654D9BA-FAB5-4384-87DA-FDDB51B7B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" name="Freeform 2660">
                <a:extLst>
                  <a:ext uri="{FF2B5EF4-FFF2-40B4-BE49-F238E27FC236}">
                    <a16:creationId xmlns:a16="http://schemas.microsoft.com/office/drawing/2014/main" id="{C71B0841-4009-4733-8266-5A72DB078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" name="Freeform 2661">
                <a:extLst>
                  <a:ext uri="{FF2B5EF4-FFF2-40B4-BE49-F238E27FC236}">
                    <a16:creationId xmlns:a16="http://schemas.microsoft.com/office/drawing/2014/main" id="{CE514EA4-9022-4BB2-8A1A-E4EA0F7A8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" name="Freeform 2662">
                <a:extLst>
                  <a:ext uri="{FF2B5EF4-FFF2-40B4-BE49-F238E27FC236}">
                    <a16:creationId xmlns:a16="http://schemas.microsoft.com/office/drawing/2014/main" id="{B1CE9F29-CB77-4288-814B-9B8254E6A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" name="Freeform 2663">
                <a:extLst>
                  <a:ext uri="{FF2B5EF4-FFF2-40B4-BE49-F238E27FC236}">
                    <a16:creationId xmlns:a16="http://schemas.microsoft.com/office/drawing/2014/main" id="{EB24F0C5-28C8-40E1-A692-0460C9DC6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" name="Freeform 2664">
                <a:extLst>
                  <a:ext uri="{FF2B5EF4-FFF2-40B4-BE49-F238E27FC236}">
                    <a16:creationId xmlns:a16="http://schemas.microsoft.com/office/drawing/2014/main" id="{2ED1A8F4-2457-4463-8AB6-5991CD4C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" name="Freeform 2665">
                <a:extLst>
                  <a:ext uri="{FF2B5EF4-FFF2-40B4-BE49-F238E27FC236}">
                    <a16:creationId xmlns:a16="http://schemas.microsoft.com/office/drawing/2014/main" id="{3597295A-8FD7-4346-9789-5EAD321AB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" name="Freeform 2666">
                <a:extLst>
                  <a:ext uri="{FF2B5EF4-FFF2-40B4-BE49-F238E27FC236}">
                    <a16:creationId xmlns:a16="http://schemas.microsoft.com/office/drawing/2014/main" id="{EFB14BC3-A1C6-4FA9-AB3D-897F5297C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" name="Freeform 2667">
                <a:extLst>
                  <a:ext uri="{FF2B5EF4-FFF2-40B4-BE49-F238E27FC236}">
                    <a16:creationId xmlns:a16="http://schemas.microsoft.com/office/drawing/2014/main" id="{EBE64642-898E-4DC2-BF6D-EBD5ED403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" name="Freeform 2668">
                <a:extLst>
                  <a:ext uri="{FF2B5EF4-FFF2-40B4-BE49-F238E27FC236}">
                    <a16:creationId xmlns:a16="http://schemas.microsoft.com/office/drawing/2014/main" id="{6E2DBBFB-3C5C-437D-80DF-4B11F4327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" name="Freeform 2669">
                <a:extLst>
                  <a:ext uri="{FF2B5EF4-FFF2-40B4-BE49-F238E27FC236}">
                    <a16:creationId xmlns:a16="http://schemas.microsoft.com/office/drawing/2014/main" id="{6376CF20-B863-4159-ACC0-7A0770D3B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" name="Freeform 2670">
                <a:extLst>
                  <a:ext uri="{FF2B5EF4-FFF2-40B4-BE49-F238E27FC236}">
                    <a16:creationId xmlns:a16="http://schemas.microsoft.com/office/drawing/2014/main" id="{D9744AEE-A686-4ACF-B3E3-ED6DDA985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" name="Freeform 2671">
                <a:extLst>
                  <a:ext uri="{FF2B5EF4-FFF2-40B4-BE49-F238E27FC236}">
                    <a16:creationId xmlns:a16="http://schemas.microsoft.com/office/drawing/2014/main" id="{C4BCE8F9-4AFC-4E9A-8B97-73C76F93D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" name="Rectangle 2672">
                <a:extLst>
                  <a:ext uri="{FF2B5EF4-FFF2-40B4-BE49-F238E27FC236}">
                    <a16:creationId xmlns:a16="http://schemas.microsoft.com/office/drawing/2014/main" id="{3F324E2D-B6A9-4476-B4B2-1A6330E26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" name="Rectangle 2673">
                <a:extLst>
                  <a:ext uri="{FF2B5EF4-FFF2-40B4-BE49-F238E27FC236}">
                    <a16:creationId xmlns:a16="http://schemas.microsoft.com/office/drawing/2014/main" id="{53E703BF-A1DD-4CC9-A064-562B16E12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" name="Freeform 2674">
                <a:extLst>
                  <a:ext uri="{FF2B5EF4-FFF2-40B4-BE49-F238E27FC236}">
                    <a16:creationId xmlns:a16="http://schemas.microsoft.com/office/drawing/2014/main" id="{9F8F2450-23FA-405D-89F2-56AC49CCE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" name="Freeform 2675">
                <a:extLst>
                  <a:ext uri="{FF2B5EF4-FFF2-40B4-BE49-F238E27FC236}">
                    <a16:creationId xmlns:a16="http://schemas.microsoft.com/office/drawing/2014/main" id="{4106D051-16AC-41C7-975B-A91D5F0FD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" name="Freeform 2676">
                <a:extLst>
                  <a:ext uri="{FF2B5EF4-FFF2-40B4-BE49-F238E27FC236}">
                    <a16:creationId xmlns:a16="http://schemas.microsoft.com/office/drawing/2014/main" id="{908184C5-BCA4-448D-B54C-C1015F072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" name="Freeform 2677">
                <a:extLst>
                  <a:ext uri="{FF2B5EF4-FFF2-40B4-BE49-F238E27FC236}">
                    <a16:creationId xmlns:a16="http://schemas.microsoft.com/office/drawing/2014/main" id="{3256D6AF-DB40-474A-A8B5-26A9E3B9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" name="Freeform 2678">
                <a:extLst>
                  <a:ext uri="{FF2B5EF4-FFF2-40B4-BE49-F238E27FC236}">
                    <a16:creationId xmlns:a16="http://schemas.microsoft.com/office/drawing/2014/main" id="{8E48892A-1789-4B8E-BE87-2E9E53D14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" name="Freeform 2679">
                <a:extLst>
                  <a:ext uri="{FF2B5EF4-FFF2-40B4-BE49-F238E27FC236}">
                    <a16:creationId xmlns:a16="http://schemas.microsoft.com/office/drawing/2014/main" id="{9477EEEC-A273-4C10-B901-760EE4D38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" name="Freeform 2680">
                <a:extLst>
                  <a:ext uri="{FF2B5EF4-FFF2-40B4-BE49-F238E27FC236}">
                    <a16:creationId xmlns:a16="http://schemas.microsoft.com/office/drawing/2014/main" id="{BA40C424-044B-4BE3-89C0-C82284E7F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" name="Freeform 2681">
                <a:extLst>
                  <a:ext uri="{FF2B5EF4-FFF2-40B4-BE49-F238E27FC236}">
                    <a16:creationId xmlns:a16="http://schemas.microsoft.com/office/drawing/2014/main" id="{27C3E33C-49C8-4B92-9C30-359098404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90" name="Group 2682">
              <a:extLst>
                <a:ext uri="{FF2B5EF4-FFF2-40B4-BE49-F238E27FC236}">
                  <a16:creationId xmlns:a16="http://schemas.microsoft.com/office/drawing/2014/main" id="{9EA0E6C9-8283-4E93-93C1-484FBC2E47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9" y="824"/>
              <a:ext cx="1007" cy="1328"/>
              <a:chOff x="2889" y="824"/>
              <a:chExt cx="1007" cy="1328"/>
            </a:xfrm>
          </p:grpSpPr>
          <p:sp>
            <p:nvSpPr>
              <p:cNvPr id="3091" name="Line 2683">
                <a:extLst>
                  <a:ext uri="{FF2B5EF4-FFF2-40B4-BE49-F238E27FC236}">
                    <a16:creationId xmlns:a16="http://schemas.microsoft.com/office/drawing/2014/main" id="{EB523647-C28F-460C-AE60-E01E4C83E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92" y="1614"/>
                <a:ext cx="7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" name="Rectangle 2684">
                <a:extLst>
                  <a:ext uri="{FF2B5EF4-FFF2-40B4-BE49-F238E27FC236}">
                    <a16:creationId xmlns:a16="http://schemas.microsoft.com/office/drawing/2014/main" id="{285DFCFA-C4DC-4732-826A-7DEBB07A5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527"/>
                <a:ext cx="8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R3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093" name="Line 2685">
                <a:extLst>
                  <a:ext uri="{FF2B5EF4-FFF2-40B4-BE49-F238E27FC236}">
                    <a16:creationId xmlns:a16="http://schemas.microsoft.com/office/drawing/2014/main" id="{06E9A7F0-E46C-43D6-8973-5C5AF4BEA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1" y="1614"/>
                <a:ext cx="64" cy="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" name="Freeform 2686">
                <a:extLst>
                  <a:ext uri="{FF2B5EF4-FFF2-40B4-BE49-F238E27FC236}">
                    <a16:creationId xmlns:a16="http://schemas.microsoft.com/office/drawing/2014/main" id="{ACFC73DB-E8E3-4E70-859A-8A91A136E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" name="Freeform 2687">
                <a:extLst>
                  <a:ext uri="{FF2B5EF4-FFF2-40B4-BE49-F238E27FC236}">
                    <a16:creationId xmlns:a16="http://schemas.microsoft.com/office/drawing/2014/main" id="{6CCD584C-6B0F-494D-8A01-31486BF2D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" name="Line 2688">
                <a:extLst>
                  <a:ext uri="{FF2B5EF4-FFF2-40B4-BE49-F238E27FC236}">
                    <a16:creationId xmlns:a16="http://schemas.microsoft.com/office/drawing/2014/main" id="{6D05043D-3BBA-4F36-965A-D25247012E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3" y="1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" name="Line 2689">
                <a:extLst>
                  <a:ext uri="{FF2B5EF4-FFF2-40B4-BE49-F238E27FC236}">
                    <a16:creationId xmlns:a16="http://schemas.microsoft.com/office/drawing/2014/main" id="{31F5CECD-A4F3-4295-A019-A8C4368B53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9" y="1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" name="Line 2690">
                <a:extLst>
                  <a:ext uri="{FF2B5EF4-FFF2-40B4-BE49-F238E27FC236}">
                    <a16:creationId xmlns:a16="http://schemas.microsoft.com/office/drawing/2014/main" id="{EF2136A8-D2E2-4F57-BDCA-350BE4BC3D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61" y="1855"/>
                <a:ext cx="10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" name="Rectangle 2691">
                <a:extLst>
                  <a:ext uri="{FF2B5EF4-FFF2-40B4-BE49-F238E27FC236}">
                    <a16:creationId xmlns:a16="http://schemas.microsoft.com/office/drawing/2014/main" id="{43F17040-A3C0-4A50-B066-18E09AEDF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" y="1769"/>
                <a:ext cx="122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R15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100" name="Line 2692">
                <a:extLst>
                  <a:ext uri="{FF2B5EF4-FFF2-40B4-BE49-F238E27FC236}">
                    <a16:creationId xmlns:a16="http://schemas.microsoft.com/office/drawing/2014/main" id="{1EAC0256-EC68-4204-A64A-97BF258589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41" y="1770"/>
                <a:ext cx="120" cy="8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" name="Line 2693">
                <a:extLst>
                  <a:ext uri="{FF2B5EF4-FFF2-40B4-BE49-F238E27FC236}">
                    <a16:creationId xmlns:a16="http://schemas.microsoft.com/office/drawing/2014/main" id="{5EAC2A2A-7917-427A-8F2B-7354BE587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24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" name="Freeform 2694">
                <a:extLst>
                  <a:ext uri="{FF2B5EF4-FFF2-40B4-BE49-F238E27FC236}">
                    <a16:creationId xmlns:a16="http://schemas.microsoft.com/office/drawing/2014/main" id="{A8E2B19F-6FBE-411D-B5F5-08ECBF96E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" name="Freeform 2695">
                <a:extLst>
                  <a:ext uri="{FF2B5EF4-FFF2-40B4-BE49-F238E27FC236}">
                    <a16:creationId xmlns:a16="http://schemas.microsoft.com/office/drawing/2014/main" id="{C6356186-86FE-44AC-9F3F-F056D4487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Line 2696">
                <a:extLst>
                  <a:ext uri="{FF2B5EF4-FFF2-40B4-BE49-F238E27FC236}">
                    <a16:creationId xmlns:a16="http://schemas.microsoft.com/office/drawing/2014/main" id="{D791B9A7-834A-40D6-B2CC-50B6255327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2" y="17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" name="Line 2697">
                <a:extLst>
                  <a:ext uri="{FF2B5EF4-FFF2-40B4-BE49-F238E27FC236}">
                    <a16:creationId xmlns:a16="http://schemas.microsoft.com/office/drawing/2014/main" id="{05B5F0A3-6E4B-49E6-AA1D-E0B1E0061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" name="Line 2698">
                <a:extLst>
                  <a:ext uri="{FF2B5EF4-FFF2-40B4-BE49-F238E27FC236}">
                    <a16:creationId xmlns:a16="http://schemas.microsoft.com/office/drawing/2014/main" id="{4BDE10F2-6C9B-4227-95FA-07340E9EE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" name="Line 2699">
                <a:extLst>
                  <a:ext uri="{FF2B5EF4-FFF2-40B4-BE49-F238E27FC236}">
                    <a16:creationId xmlns:a16="http://schemas.microsoft.com/office/drawing/2014/main" id="{1A3D93A6-1441-457C-9A04-794E7CEFC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" name="Line 2700">
                <a:extLst>
                  <a:ext uri="{FF2B5EF4-FFF2-40B4-BE49-F238E27FC236}">
                    <a16:creationId xmlns:a16="http://schemas.microsoft.com/office/drawing/2014/main" id="{35F046A7-8445-4FFE-A175-B3B0E1563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50" cy="5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" name="Line 2701">
                <a:extLst>
                  <a:ext uri="{FF2B5EF4-FFF2-40B4-BE49-F238E27FC236}">
                    <a16:creationId xmlns:a16="http://schemas.microsoft.com/office/drawing/2014/main" id="{B5178CB5-E0B1-46B1-8F6B-DB64F4A7E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50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Line 2702">
                <a:extLst>
                  <a:ext uri="{FF2B5EF4-FFF2-40B4-BE49-F238E27FC236}">
                    <a16:creationId xmlns:a16="http://schemas.microsoft.com/office/drawing/2014/main" id="{969B9534-70DA-4372-80E1-760CD9BB43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" name="Line 2703">
                <a:extLst>
                  <a:ext uri="{FF2B5EF4-FFF2-40B4-BE49-F238E27FC236}">
                    <a16:creationId xmlns:a16="http://schemas.microsoft.com/office/drawing/2014/main" id="{29E52F22-4483-429A-8349-33961DDD95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152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" name="Line 2704">
                <a:extLst>
                  <a:ext uri="{FF2B5EF4-FFF2-40B4-BE49-F238E27FC236}">
                    <a16:creationId xmlns:a16="http://schemas.microsoft.com/office/drawing/2014/main" id="{54B3B48B-29C7-4C22-98D3-C6542DF1A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" name="Line 2705">
                <a:extLst>
                  <a:ext uri="{FF2B5EF4-FFF2-40B4-BE49-F238E27FC236}">
                    <a16:creationId xmlns:a16="http://schemas.microsoft.com/office/drawing/2014/main" id="{8F43A72A-D7AD-44D0-9958-8BDE12C57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185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" name="Line 2706">
                <a:extLst>
                  <a:ext uri="{FF2B5EF4-FFF2-40B4-BE49-F238E27FC236}">
                    <a16:creationId xmlns:a16="http://schemas.microsoft.com/office/drawing/2014/main" id="{3D860A18-7FA8-4B93-BCD3-BCFF01DEA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" name="Line 2707">
                <a:extLst>
                  <a:ext uri="{FF2B5EF4-FFF2-40B4-BE49-F238E27FC236}">
                    <a16:creationId xmlns:a16="http://schemas.microsoft.com/office/drawing/2014/main" id="{AF445B11-FA3F-4142-A377-654F73C2A9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219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" name="Line 2708">
                <a:extLst>
                  <a:ext uri="{FF2B5EF4-FFF2-40B4-BE49-F238E27FC236}">
                    <a16:creationId xmlns:a16="http://schemas.microsoft.com/office/drawing/2014/main" id="{65718E11-3A60-4B47-B8C4-7CE61C623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4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" name="Line 2709">
                <a:extLst>
                  <a:ext uri="{FF2B5EF4-FFF2-40B4-BE49-F238E27FC236}">
                    <a16:creationId xmlns:a16="http://schemas.microsoft.com/office/drawing/2014/main" id="{1CD8043B-4D9B-4E99-98D6-084564BB19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2" y="1252"/>
                <a:ext cx="45" cy="4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" name="Line 2710">
                <a:extLst>
                  <a:ext uri="{FF2B5EF4-FFF2-40B4-BE49-F238E27FC236}">
                    <a16:creationId xmlns:a16="http://schemas.microsoft.com/office/drawing/2014/main" id="{04E70D40-7D32-44B0-8E0C-A0C217E41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0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" name="Line 2711">
                <a:extLst>
                  <a:ext uri="{FF2B5EF4-FFF2-40B4-BE49-F238E27FC236}">
                    <a16:creationId xmlns:a16="http://schemas.microsoft.com/office/drawing/2014/main" id="{B489951D-B004-4A41-B94E-C583AF61AE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13" y="1286"/>
                <a:ext cx="14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" name="Freeform 2712">
                <a:extLst>
                  <a:ext uri="{FF2B5EF4-FFF2-40B4-BE49-F238E27FC236}">
                    <a16:creationId xmlns:a16="http://schemas.microsoft.com/office/drawing/2014/main" id="{CCD510C6-92A2-4073-A00B-739255445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56 w 70"/>
                  <a:gd name="T3" fmla="*/ 16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56" y="16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" name="Freeform 2713">
                <a:extLst>
                  <a:ext uri="{FF2B5EF4-FFF2-40B4-BE49-F238E27FC236}">
                    <a16:creationId xmlns:a16="http://schemas.microsoft.com/office/drawing/2014/main" id="{45D5D4FD-A6BF-4B5A-A986-EE7DD99FA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25 w 70"/>
                  <a:gd name="T3" fmla="*/ 49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25" y="49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" name="Line 2714">
                <a:extLst>
                  <a:ext uri="{FF2B5EF4-FFF2-40B4-BE49-F238E27FC236}">
                    <a16:creationId xmlns:a16="http://schemas.microsoft.com/office/drawing/2014/main" id="{F4235584-9749-4C2B-9070-F90C233ADF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72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" name="Line 2715">
                <a:extLst>
                  <a:ext uri="{FF2B5EF4-FFF2-40B4-BE49-F238E27FC236}">
                    <a16:creationId xmlns:a16="http://schemas.microsoft.com/office/drawing/2014/main" id="{35941396-9A51-4BB5-A058-8EF578D7CE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" name="Line 2716">
                <a:extLst>
                  <a:ext uri="{FF2B5EF4-FFF2-40B4-BE49-F238E27FC236}">
                    <a16:creationId xmlns:a16="http://schemas.microsoft.com/office/drawing/2014/main" id="{C3F99116-6243-4A37-B853-B375A943F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0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" name="Line 2717">
                <a:extLst>
                  <a:ext uri="{FF2B5EF4-FFF2-40B4-BE49-F238E27FC236}">
                    <a16:creationId xmlns:a16="http://schemas.microsoft.com/office/drawing/2014/main" id="{078BAB56-B1A6-49EF-AAFA-C01F1426A5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4" cy="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" name="Line 2718">
                <a:extLst>
                  <a:ext uri="{FF2B5EF4-FFF2-40B4-BE49-F238E27FC236}">
                    <a16:creationId xmlns:a16="http://schemas.microsoft.com/office/drawing/2014/main" id="{650E9952-442F-4BB5-A675-C3073CCB17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" name="Line 2719">
                <a:extLst>
                  <a:ext uri="{FF2B5EF4-FFF2-40B4-BE49-F238E27FC236}">
                    <a16:creationId xmlns:a16="http://schemas.microsoft.com/office/drawing/2014/main" id="{1FFA01B3-2B20-44C6-AFF2-2B12A3C3B4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65" cy="7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" name="Line 2720">
                <a:extLst>
                  <a:ext uri="{FF2B5EF4-FFF2-40B4-BE49-F238E27FC236}">
                    <a16:creationId xmlns:a16="http://schemas.microsoft.com/office/drawing/2014/main" id="{0BF1BCCB-807F-478B-91B7-FF861D500E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6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" name="Line 2721">
                <a:extLst>
                  <a:ext uri="{FF2B5EF4-FFF2-40B4-BE49-F238E27FC236}">
                    <a16:creationId xmlns:a16="http://schemas.microsoft.com/office/drawing/2014/main" id="{AB48E0AA-B423-40D8-BFD3-24A69AB5C8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486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" name="Line 2722">
                <a:extLst>
                  <a:ext uri="{FF2B5EF4-FFF2-40B4-BE49-F238E27FC236}">
                    <a16:creationId xmlns:a16="http://schemas.microsoft.com/office/drawing/2014/main" id="{95D03E76-5CC2-42B6-ADA1-F6E6B24D5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9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" name="Line 2723">
                <a:extLst>
                  <a:ext uri="{FF2B5EF4-FFF2-40B4-BE49-F238E27FC236}">
                    <a16:creationId xmlns:a16="http://schemas.microsoft.com/office/drawing/2014/main" id="{6EEE7787-3CE1-4DA6-953D-A13679F917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520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" name="Line 2724">
                <a:extLst>
                  <a:ext uri="{FF2B5EF4-FFF2-40B4-BE49-F238E27FC236}">
                    <a16:creationId xmlns:a16="http://schemas.microsoft.com/office/drawing/2014/main" id="{15718FE0-1F2E-454F-809F-B9CEC6C95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27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" name="Line 2725">
                <a:extLst>
                  <a:ext uri="{FF2B5EF4-FFF2-40B4-BE49-F238E27FC236}">
                    <a16:creationId xmlns:a16="http://schemas.microsoft.com/office/drawing/2014/main" id="{6EC5A259-F7D2-44C8-B9E9-5A61CDA7F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553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" name="Line 2726">
                <a:extLst>
                  <a:ext uri="{FF2B5EF4-FFF2-40B4-BE49-F238E27FC236}">
                    <a16:creationId xmlns:a16="http://schemas.microsoft.com/office/drawing/2014/main" id="{97A064C3-6991-4F83-BB57-EA32EFB8F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5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" name="Line 2727">
                <a:extLst>
                  <a:ext uri="{FF2B5EF4-FFF2-40B4-BE49-F238E27FC236}">
                    <a16:creationId xmlns:a16="http://schemas.microsoft.com/office/drawing/2014/main" id="{78595277-D525-4587-9145-1DDE0AB93E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7" y="1587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" name="Line 2728">
                <a:extLst>
                  <a:ext uri="{FF2B5EF4-FFF2-40B4-BE49-F238E27FC236}">
                    <a16:creationId xmlns:a16="http://schemas.microsoft.com/office/drawing/2014/main" id="{B9EC51F1-8287-452C-8EAF-1C8D2EA34E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88" y="1620"/>
                <a:ext cx="139" cy="1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" name="Line 2729">
                <a:extLst>
                  <a:ext uri="{FF2B5EF4-FFF2-40B4-BE49-F238E27FC236}">
                    <a16:creationId xmlns:a16="http://schemas.microsoft.com/office/drawing/2014/main" id="{74866A09-0DEC-4DC3-BE8C-987B421B8F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19" y="1653"/>
                <a:ext cx="108" cy="1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" name="Line 2730">
                <a:extLst>
                  <a:ext uri="{FF2B5EF4-FFF2-40B4-BE49-F238E27FC236}">
                    <a16:creationId xmlns:a16="http://schemas.microsoft.com/office/drawing/2014/main" id="{E62799E3-3C3F-4E7E-9C7E-40AE7E5B6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50" y="1687"/>
                <a:ext cx="77" cy="8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" name="Line 2731">
                <a:extLst>
                  <a:ext uri="{FF2B5EF4-FFF2-40B4-BE49-F238E27FC236}">
                    <a16:creationId xmlns:a16="http://schemas.microsoft.com/office/drawing/2014/main" id="{28892C3B-97C5-4B15-A783-F6436B5F32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1" y="1720"/>
                <a:ext cx="46" cy="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" name="Line 2732">
                <a:extLst>
                  <a:ext uri="{FF2B5EF4-FFF2-40B4-BE49-F238E27FC236}">
                    <a16:creationId xmlns:a16="http://schemas.microsoft.com/office/drawing/2014/main" id="{12DF0D4E-F717-472A-BDF9-D75DB17736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6" y="1936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" name="Line 2733">
                <a:extLst>
                  <a:ext uri="{FF2B5EF4-FFF2-40B4-BE49-F238E27FC236}">
                    <a16:creationId xmlns:a16="http://schemas.microsoft.com/office/drawing/2014/main" id="{9FC6AAD0-BD25-4228-90DE-07A09C5DBD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3" y="1984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" name="Line 2734">
                <a:extLst>
                  <a:ext uri="{FF2B5EF4-FFF2-40B4-BE49-F238E27FC236}">
                    <a16:creationId xmlns:a16="http://schemas.microsoft.com/office/drawing/2014/main" id="{637EB141-0E96-4901-8895-9FEDA335D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93" y="1961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" name="Line 2735">
                <a:extLst>
                  <a:ext uri="{FF2B5EF4-FFF2-40B4-BE49-F238E27FC236}">
                    <a16:creationId xmlns:a16="http://schemas.microsoft.com/office/drawing/2014/main" id="{6503BD4B-D591-48CA-8A9A-3F61CB216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93" y="1984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" name="Line 2736">
                <a:extLst>
                  <a:ext uri="{FF2B5EF4-FFF2-40B4-BE49-F238E27FC236}">
                    <a16:creationId xmlns:a16="http://schemas.microsoft.com/office/drawing/2014/main" id="{BD934AD9-EE49-4703-9B82-17256BE8E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3" y="1961"/>
                <a:ext cx="1" cy="4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" name="Freeform 2737">
                <a:extLst>
                  <a:ext uri="{FF2B5EF4-FFF2-40B4-BE49-F238E27FC236}">
                    <a16:creationId xmlns:a16="http://schemas.microsoft.com/office/drawing/2014/main" id="{60505FD4-DD31-45C1-9B2E-A14C07EA6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" name="Freeform 2738">
                <a:extLst>
                  <a:ext uri="{FF2B5EF4-FFF2-40B4-BE49-F238E27FC236}">
                    <a16:creationId xmlns:a16="http://schemas.microsoft.com/office/drawing/2014/main" id="{449925FE-51D4-4C7E-A642-9AB1A6BA7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" name="Rectangle 2739">
                <a:extLst>
                  <a:ext uri="{FF2B5EF4-FFF2-40B4-BE49-F238E27FC236}">
                    <a16:creationId xmlns:a16="http://schemas.microsoft.com/office/drawing/2014/main" id="{DBD1D96E-1F72-4BE3-98CF-4CC0D785C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" name="Rectangle 2740">
                <a:extLst>
                  <a:ext uri="{FF2B5EF4-FFF2-40B4-BE49-F238E27FC236}">
                    <a16:creationId xmlns:a16="http://schemas.microsoft.com/office/drawing/2014/main" id="{DCBA6A70-7466-4E54-8C84-02A15BFB4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" name="Rectangle 2741">
                <a:extLst>
                  <a:ext uri="{FF2B5EF4-FFF2-40B4-BE49-F238E27FC236}">
                    <a16:creationId xmlns:a16="http://schemas.microsoft.com/office/drawing/2014/main" id="{4DAB7E9B-FE95-49BD-AC42-505031D25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" name="Rectangle 2742">
                <a:extLst>
                  <a:ext uri="{FF2B5EF4-FFF2-40B4-BE49-F238E27FC236}">
                    <a16:creationId xmlns:a16="http://schemas.microsoft.com/office/drawing/2014/main" id="{25527D1D-9DC8-4B1B-8120-74624517D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" name="Freeform 2743">
                <a:extLst>
                  <a:ext uri="{FF2B5EF4-FFF2-40B4-BE49-F238E27FC236}">
                    <a16:creationId xmlns:a16="http://schemas.microsoft.com/office/drawing/2014/main" id="{6AF7ECCF-BF52-4604-94B5-90C4D2B09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" name="Rectangle 2744">
                <a:extLst>
                  <a:ext uri="{FF2B5EF4-FFF2-40B4-BE49-F238E27FC236}">
                    <a16:creationId xmlns:a16="http://schemas.microsoft.com/office/drawing/2014/main" id="{87947BC9-BE75-423A-9137-25B2D7588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2043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153" name="Freeform 2745">
                <a:extLst>
                  <a:ext uri="{FF2B5EF4-FFF2-40B4-BE49-F238E27FC236}">
                    <a16:creationId xmlns:a16="http://schemas.microsoft.com/office/drawing/2014/main" id="{D3D131CE-3E32-450A-9A18-FD91D8226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" name="Line 2746">
                <a:extLst>
                  <a:ext uri="{FF2B5EF4-FFF2-40B4-BE49-F238E27FC236}">
                    <a16:creationId xmlns:a16="http://schemas.microsoft.com/office/drawing/2014/main" id="{A564FFBB-B2ED-4C0E-9A73-9ECA03AD22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6" y="1333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" name="Line 2747">
                <a:extLst>
                  <a:ext uri="{FF2B5EF4-FFF2-40B4-BE49-F238E27FC236}">
                    <a16:creationId xmlns:a16="http://schemas.microsoft.com/office/drawing/2014/main" id="{5C0F7815-07D8-47B5-815F-D55A2C5A0D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3" y="1381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" name="Line 2748">
                <a:extLst>
                  <a:ext uri="{FF2B5EF4-FFF2-40B4-BE49-F238E27FC236}">
                    <a16:creationId xmlns:a16="http://schemas.microsoft.com/office/drawing/2014/main" id="{F06C41B6-5687-4980-B088-32028D3C13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93" y="1358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" name="Line 2749">
                <a:extLst>
                  <a:ext uri="{FF2B5EF4-FFF2-40B4-BE49-F238E27FC236}">
                    <a16:creationId xmlns:a16="http://schemas.microsoft.com/office/drawing/2014/main" id="{1ACB72C9-8D00-4BA1-BF23-5ADE9D040A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93" y="1381"/>
                <a:ext cx="73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" name="Line 2750">
                <a:extLst>
                  <a:ext uri="{FF2B5EF4-FFF2-40B4-BE49-F238E27FC236}">
                    <a16:creationId xmlns:a16="http://schemas.microsoft.com/office/drawing/2014/main" id="{185740F7-D356-4238-B165-9E78ED5AC0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3" y="1358"/>
                <a:ext cx="1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" name="Freeform 2751">
                <a:extLst>
                  <a:ext uri="{FF2B5EF4-FFF2-40B4-BE49-F238E27FC236}">
                    <a16:creationId xmlns:a16="http://schemas.microsoft.com/office/drawing/2014/main" id="{64A8D40A-620C-4186-A7BF-DEC68A69C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" name="Freeform 2752">
                <a:extLst>
                  <a:ext uri="{FF2B5EF4-FFF2-40B4-BE49-F238E27FC236}">
                    <a16:creationId xmlns:a16="http://schemas.microsoft.com/office/drawing/2014/main" id="{4FD4C375-16CE-4D1B-A537-80E93CA2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" name="Rectangle 2753">
                <a:extLst>
                  <a:ext uri="{FF2B5EF4-FFF2-40B4-BE49-F238E27FC236}">
                    <a16:creationId xmlns:a16="http://schemas.microsoft.com/office/drawing/2014/main" id="{F4CBF806-3A1D-486A-AE17-3BC4EC24A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" name="Rectangle 2754">
                <a:extLst>
                  <a:ext uri="{FF2B5EF4-FFF2-40B4-BE49-F238E27FC236}">
                    <a16:creationId xmlns:a16="http://schemas.microsoft.com/office/drawing/2014/main" id="{F394D2E0-64A5-4ACD-A138-8A107DD0D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" name="Rectangle 2755">
                <a:extLst>
                  <a:ext uri="{FF2B5EF4-FFF2-40B4-BE49-F238E27FC236}">
                    <a16:creationId xmlns:a16="http://schemas.microsoft.com/office/drawing/2014/main" id="{97B4EE25-3046-4116-A197-B93A76653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" name="Rectangle 2756">
                <a:extLst>
                  <a:ext uri="{FF2B5EF4-FFF2-40B4-BE49-F238E27FC236}">
                    <a16:creationId xmlns:a16="http://schemas.microsoft.com/office/drawing/2014/main" id="{36BD8AFA-61FF-494C-BEFA-7E8A7BFF5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" name="Freeform 2757">
                <a:extLst>
                  <a:ext uri="{FF2B5EF4-FFF2-40B4-BE49-F238E27FC236}">
                    <a16:creationId xmlns:a16="http://schemas.microsoft.com/office/drawing/2014/main" id="{14BADDBE-909B-4E00-A3C8-C8A9C6E83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" name="Rectangle 2758">
                <a:extLst>
                  <a:ext uri="{FF2B5EF4-FFF2-40B4-BE49-F238E27FC236}">
                    <a16:creationId xmlns:a16="http://schemas.microsoft.com/office/drawing/2014/main" id="{2C954F40-5906-4823-B239-978BE10C9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1210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167" name="Rectangle 2759">
                <a:extLst>
                  <a:ext uri="{FF2B5EF4-FFF2-40B4-BE49-F238E27FC236}">
                    <a16:creationId xmlns:a16="http://schemas.microsoft.com/office/drawing/2014/main" id="{7C148CCD-F545-482F-8646-B143F668B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9" y="824"/>
                <a:ext cx="213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 - 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168" name="Freeform 2760">
                <a:extLst>
                  <a:ext uri="{FF2B5EF4-FFF2-40B4-BE49-F238E27FC236}">
                    <a16:creationId xmlns:a16="http://schemas.microsoft.com/office/drawing/2014/main" id="{3E4829B2-0DC7-46C1-99D7-DB64E218F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" name="Line 2761">
                <a:extLst>
                  <a:ext uri="{FF2B5EF4-FFF2-40B4-BE49-F238E27FC236}">
                    <a16:creationId xmlns:a16="http://schemas.microsoft.com/office/drawing/2014/main" id="{B279F648-1928-4887-B5F9-2EE795C07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0" y="1770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" name="Line 2762">
                <a:extLst>
                  <a:ext uri="{FF2B5EF4-FFF2-40B4-BE49-F238E27FC236}">
                    <a16:creationId xmlns:a16="http://schemas.microsoft.com/office/drawing/2014/main" id="{61DBB156-1D55-4785-B130-470BBC774B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50" y="1694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" name="Line 2763">
                <a:extLst>
                  <a:ext uri="{FF2B5EF4-FFF2-40B4-BE49-F238E27FC236}">
                    <a16:creationId xmlns:a16="http://schemas.microsoft.com/office/drawing/2014/main" id="{5275392C-E11D-4D32-A77E-41134C238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8" y="1795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" name="Line 2764">
                <a:extLst>
                  <a:ext uri="{FF2B5EF4-FFF2-40B4-BE49-F238E27FC236}">
                    <a16:creationId xmlns:a16="http://schemas.microsoft.com/office/drawing/2014/main" id="{BAF639CA-AD73-4FE1-A7F3-EF4E5DC9D9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68" y="1551"/>
                <a:ext cx="1" cy="1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" name="Line 2765">
                <a:extLst>
                  <a:ext uri="{FF2B5EF4-FFF2-40B4-BE49-F238E27FC236}">
                    <a16:creationId xmlns:a16="http://schemas.microsoft.com/office/drawing/2014/main" id="{C3541F63-D851-4678-9DAB-B5936FF90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68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" name="Freeform 2766">
                <a:extLst>
                  <a:ext uri="{FF2B5EF4-FFF2-40B4-BE49-F238E27FC236}">
                    <a16:creationId xmlns:a16="http://schemas.microsoft.com/office/drawing/2014/main" id="{67117926-DCBE-4B96-94AE-0C10A1069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" name="Freeform 2767">
                <a:extLst>
                  <a:ext uri="{FF2B5EF4-FFF2-40B4-BE49-F238E27FC236}">
                    <a16:creationId xmlns:a16="http://schemas.microsoft.com/office/drawing/2014/main" id="{46FEEFE2-09FD-4212-8E6E-85D8ADB1A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" name="Freeform 2768">
                <a:extLst>
                  <a:ext uri="{FF2B5EF4-FFF2-40B4-BE49-F238E27FC236}">
                    <a16:creationId xmlns:a16="http://schemas.microsoft.com/office/drawing/2014/main" id="{007D00B2-52E3-47D0-BB4B-2125E3470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" name="Rectangle 2769">
                <a:extLst>
                  <a:ext uri="{FF2B5EF4-FFF2-40B4-BE49-F238E27FC236}">
                    <a16:creationId xmlns:a16="http://schemas.microsoft.com/office/drawing/2014/main" id="{3C6A8A6D-BF6B-4BCE-B783-F1135921E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2903" y="1539"/>
                <a:ext cx="6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3178" name="Freeform 2770">
                <a:extLst>
                  <a:ext uri="{FF2B5EF4-FFF2-40B4-BE49-F238E27FC236}">
                    <a16:creationId xmlns:a16="http://schemas.microsoft.com/office/drawing/2014/main" id="{3832AB19-1BB5-4AEA-B5DB-184810A5E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" name="Line 2771">
                <a:extLst>
                  <a:ext uri="{FF2B5EF4-FFF2-40B4-BE49-F238E27FC236}">
                    <a16:creationId xmlns:a16="http://schemas.microsoft.com/office/drawing/2014/main" id="{C8B63C85-6C79-43E6-9222-AA33C8CD3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" name="Line 2772">
                <a:extLst>
                  <a:ext uri="{FF2B5EF4-FFF2-40B4-BE49-F238E27FC236}">
                    <a16:creationId xmlns:a16="http://schemas.microsoft.com/office/drawing/2014/main" id="{F2AF40A2-69AF-42C9-AFF3-A3AD02C6A4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5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" name="Line 2773">
                <a:extLst>
                  <a:ext uri="{FF2B5EF4-FFF2-40B4-BE49-F238E27FC236}">
                    <a16:creationId xmlns:a16="http://schemas.microsoft.com/office/drawing/2014/main" id="{4D8D8F79-372F-46A3-803A-E5CDA31A45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8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" name="Freeform 2774">
                <a:extLst>
                  <a:ext uri="{FF2B5EF4-FFF2-40B4-BE49-F238E27FC236}">
                    <a16:creationId xmlns:a16="http://schemas.microsoft.com/office/drawing/2014/main" id="{97621BAF-6111-43BE-B1D3-DD8F1456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73 w 73"/>
                  <a:gd name="T5" fmla="*/ 0 h 6"/>
                  <a:gd name="T6" fmla="*/ 0 w 7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" name="Freeform 2775">
                <a:extLst>
                  <a:ext uri="{FF2B5EF4-FFF2-40B4-BE49-F238E27FC236}">
                    <a16:creationId xmlns:a16="http://schemas.microsoft.com/office/drawing/2014/main" id="{6529F322-D000-41D1-80AC-BA59C4615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6 h 6"/>
                  <a:gd name="T2" fmla="*/ 73 w 73"/>
                  <a:gd name="T3" fmla="*/ 0 h 6"/>
                  <a:gd name="T4" fmla="*/ 67 w 73"/>
                  <a:gd name="T5" fmla="*/ 6 h 6"/>
                  <a:gd name="T6" fmla="*/ 0 w 73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6"/>
                    </a:moveTo>
                    <a:lnTo>
                      <a:pt x="73" y="0"/>
                    </a:lnTo>
                    <a:lnTo>
                      <a:pt x="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" name="Freeform 2776">
                <a:extLst>
                  <a:ext uri="{FF2B5EF4-FFF2-40B4-BE49-F238E27FC236}">
                    <a16:creationId xmlns:a16="http://schemas.microsoft.com/office/drawing/2014/main" id="{4341EA7E-A4BE-4F05-A8E9-1A3CF82C8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67 w 73"/>
                  <a:gd name="T5" fmla="*/ 6 h 6"/>
                  <a:gd name="T6" fmla="*/ 73 w 73"/>
                  <a:gd name="T7" fmla="*/ 0 h 6"/>
                  <a:gd name="T8" fmla="*/ 0 w 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6"/>
                  <a:gd name="T17" fmla="*/ 73 w 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67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" name="Freeform 2777">
                <a:extLst>
                  <a:ext uri="{FF2B5EF4-FFF2-40B4-BE49-F238E27FC236}">
                    <a16:creationId xmlns:a16="http://schemas.microsoft.com/office/drawing/2014/main" id="{4C989FD2-B581-40A5-8A93-C9ACE3838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6 w 6"/>
                  <a:gd name="T5" fmla="*/ 601 h 601"/>
                  <a:gd name="T6" fmla="*/ 6 w 6"/>
                  <a:gd name="T7" fmla="*/ 0 h 6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01"/>
                  <a:gd name="T14" fmla="*/ 6 w 6"/>
                  <a:gd name="T15" fmla="*/ 601 h 6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" name="Freeform 2778">
                <a:extLst>
                  <a:ext uri="{FF2B5EF4-FFF2-40B4-BE49-F238E27FC236}">
                    <a16:creationId xmlns:a16="http://schemas.microsoft.com/office/drawing/2014/main" id="{E01B90C8-7DC4-4726-9757-0F3A8E065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143"/>
                <a:ext cx="6" cy="595"/>
              </a:xfrm>
              <a:custGeom>
                <a:avLst/>
                <a:gdLst>
                  <a:gd name="T0" fmla="*/ 0 w 6"/>
                  <a:gd name="T1" fmla="*/ 0 h 595"/>
                  <a:gd name="T2" fmla="*/ 6 w 6"/>
                  <a:gd name="T3" fmla="*/ 595 h 595"/>
                  <a:gd name="T4" fmla="*/ 0 w 6"/>
                  <a:gd name="T5" fmla="*/ 595 h 595"/>
                  <a:gd name="T6" fmla="*/ 0 w 6"/>
                  <a:gd name="T7" fmla="*/ 0 h 59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95"/>
                  <a:gd name="T14" fmla="*/ 6 w 6"/>
                  <a:gd name="T15" fmla="*/ 595 h 59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95">
                    <a:moveTo>
                      <a:pt x="0" y="0"/>
                    </a:moveTo>
                    <a:lnTo>
                      <a:pt x="6" y="595"/>
                    </a:lnTo>
                    <a:lnTo>
                      <a:pt x="0" y="5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" name="Freeform 2779">
                <a:extLst>
                  <a:ext uri="{FF2B5EF4-FFF2-40B4-BE49-F238E27FC236}">
                    <a16:creationId xmlns:a16="http://schemas.microsoft.com/office/drawing/2014/main" id="{D005B766-5893-4D7B-A755-721EEA2CB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0 w 6"/>
                  <a:gd name="T5" fmla="*/ 601 h 601"/>
                  <a:gd name="T6" fmla="*/ 6 w 6"/>
                  <a:gd name="T7" fmla="*/ 601 h 601"/>
                  <a:gd name="T8" fmla="*/ 6 w 6"/>
                  <a:gd name="T9" fmla="*/ 0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01"/>
                  <a:gd name="T17" fmla="*/ 6 w 6"/>
                  <a:gd name="T18" fmla="*/ 601 h 6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0" y="601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" name="Line 2780">
                <a:extLst>
                  <a:ext uri="{FF2B5EF4-FFF2-40B4-BE49-F238E27FC236}">
                    <a16:creationId xmlns:a16="http://schemas.microsoft.com/office/drawing/2014/main" id="{32BF8F79-CEFD-4877-A76F-1CE13702A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" name="Line 2781">
                <a:extLst>
                  <a:ext uri="{FF2B5EF4-FFF2-40B4-BE49-F238E27FC236}">
                    <a16:creationId xmlns:a16="http://schemas.microsoft.com/office/drawing/2014/main" id="{3C1A081A-24E3-43D0-B33D-28F090DBE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" name="Freeform 2782">
                <a:extLst>
                  <a:ext uri="{FF2B5EF4-FFF2-40B4-BE49-F238E27FC236}">
                    <a16:creationId xmlns:a16="http://schemas.microsoft.com/office/drawing/2014/main" id="{06DA36D1-21F6-4809-8AEB-0F62385E4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303"/>
                <a:ext cx="6" cy="158"/>
              </a:xfrm>
              <a:custGeom>
                <a:avLst/>
                <a:gdLst>
                  <a:gd name="T0" fmla="*/ 0 w 6"/>
                  <a:gd name="T1" fmla="*/ 152 h 158"/>
                  <a:gd name="T2" fmla="*/ 6 w 6"/>
                  <a:gd name="T3" fmla="*/ 158 h 158"/>
                  <a:gd name="T4" fmla="*/ 0 w 6"/>
                  <a:gd name="T5" fmla="*/ 0 h 158"/>
                  <a:gd name="T6" fmla="*/ 0 w 6"/>
                  <a:gd name="T7" fmla="*/ 152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0" y="152"/>
                    </a:moveTo>
                    <a:lnTo>
                      <a:pt x="6" y="158"/>
                    </a:lnTo>
                    <a:lnTo>
                      <a:pt x="0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" name="Freeform 2783">
                <a:extLst>
                  <a:ext uri="{FF2B5EF4-FFF2-40B4-BE49-F238E27FC236}">
                    <a16:creationId xmlns:a16="http://schemas.microsoft.com/office/drawing/2014/main" id="{ACCD39C8-2FF0-4A24-81C0-BE39121A5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6 w 6"/>
                  <a:gd name="T1" fmla="*/ 164 h 164"/>
                  <a:gd name="T2" fmla="*/ 0 w 6"/>
                  <a:gd name="T3" fmla="*/ 6 h 164"/>
                  <a:gd name="T4" fmla="*/ 6 w 6"/>
                  <a:gd name="T5" fmla="*/ 0 h 164"/>
                  <a:gd name="T6" fmla="*/ 6 w 6"/>
                  <a:gd name="T7" fmla="*/ 164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6" y="164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" name="Freeform 2784">
                <a:extLst>
                  <a:ext uri="{FF2B5EF4-FFF2-40B4-BE49-F238E27FC236}">
                    <a16:creationId xmlns:a16="http://schemas.microsoft.com/office/drawing/2014/main" id="{8A819B45-3657-4E5C-B200-876CC8A62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0 w 6"/>
                  <a:gd name="T1" fmla="*/ 158 h 164"/>
                  <a:gd name="T2" fmla="*/ 6 w 6"/>
                  <a:gd name="T3" fmla="*/ 164 h 164"/>
                  <a:gd name="T4" fmla="*/ 6 w 6"/>
                  <a:gd name="T5" fmla="*/ 0 h 164"/>
                  <a:gd name="T6" fmla="*/ 0 w 6"/>
                  <a:gd name="T7" fmla="*/ 6 h 164"/>
                  <a:gd name="T8" fmla="*/ 0 w 6"/>
                  <a:gd name="T9" fmla="*/ 158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0" y="158"/>
                    </a:moveTo>
                    <a:lnTo>
                      <a:pt x="6" y="16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1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" name="Freeform 2785">
                <a:extLst>
                  <a:ext uri="{FF2B5EF4-FFF2-40B4-BE49-F238E27FC236}">
                    <a16:creationId xmlns:a16="http://schemas.microsoft.com/office/drawing/2014/main" id="{2E84E20B-27BF-440D-B7F5-CE183BFA9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297"/>
                <a:ext cx="70" cy="6"/>
              </a:xfrm>
              <a:custGeom>
                <a:avLst/>
                <a:gdLst>
                  <a:gd name="T0" fmla="*/ 64 w 70"/>
                  <a:gd name="T1" fmla="*/ 6 h 6"/>
                  <a:gd name="T2" fmla="*/ 70 w 70"/>
                  <a:gd name="T3" fmla="*/ 0 h 6"/>
                  <a:gd name="T4" fmla="*/ 0 w 70"/>
                  <a:gd name="T5" fmla="*/ 6 h 6"/>
                  <a:gd name="T6" fmla="*/ 64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64" y="6"/>
                    </a:moveTo>
                    <a:lnTo>
                      <a:pt x="70" y="0"/>
                    </a:lnTo>
                    <a:lnTo>
                      <a:pt x="0" y="6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" name="Freeform 2786">
                <a:extLst>
                  <a:ext uri="{FF2B5EF4-FFF2-40B4-BE49-F238E27FC236}">
                    <a16:creationId xmlns:a16="http://schemas.microsoft.com/office/drawing/2014/main" id="{789B87D4-7F6F-4810-BAAE-C0066E991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6 w 76"/>
                  <a:gd name="T1" fmla="*/ 0 h 6"/>
                  <a:gd name="T2" fmla="*/ 6 w 76"/>
                  <a:gd name="T3" fmla="*/ 6 h 6"/>
                  <a:gd name="T4" fmla="*/ 0 w 76"/>
                  <a:gd name="T5" fmla="*/ 0 h 6"/>
                  <a:gd name="T6" fmla="*/ 76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76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" name="Freeform 2787">
                <a:extLst>
                  <a:ext uri="{FF2B5EF4-FFF2-40B4-BE49-F238E27FC236}">
                    <a16:creationId xmlns:a16="http://schemas.microsoft.com/office/drawing/2014/main" id="{018394FD-32F7-4ED5-90D4-5C57D6954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0 w 76"/>
                  <a:gd name="T1" fmla="*/ 6 h 6"/>
                  <a:gd name="T2" fmla="*/ 76 w 76"/>
                  <a:gd name="T3" fmla="*/ 0 h 6"/>
                  <a:gd name="T4" fmla="*/ 0 w 76"/>
                  <a:gd name="T5" fmla="*/ 0 h 6"/>
                  <a:gd name="T6" fmla="*/ 6 w 76"/>
                  <a:gd name="T7" fmla="*/ 6 h 6"/>
                  <a:gd name="T8" fmla="*/ 70 w 7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70" y="6"/>
                    </a:moveTo>
                    <a:lnTo>
                      <a:pt x="76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7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" name="Freeform 2788">
                <a:extLst>
                  <a:ext uri="{FF2B5EF4-FFF2-40B4-BE49-F238E27FC236}">
                    <a16:creationId xmlns:a16="http://schemas.microsoft.com/office/drawing/2014/main" id="{F700E569-66A3-4CFF-9708-8DAC3FDAE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7"/>
                <a:ext cx="6" cy="158"/>
              </a:xfrm>
              <a:custGeom>
                <a:avLst/>
                <a:gdLst>
                  <a:gd name="T0" fmla="*/ 6 w 6"/>
                  <a:gd name="T1" fmla="*/ 6 h 158"/>
                  <a:gd name="T2" fmla="*/ 0 w 6"/>
                  <a:gd name="T3" fmla="*/ 0 h 158"/>
                  <a:gd name="T4" fmla="*/ 6 w 6"/>
                  <a:gd name="T5" fmla="*/ 158 h 158"/>
                  <a:gd name="T6" fmla="*/ 6 w 6"/>
                  <a:gd name="T7" fmla="*/ 6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6" y="6"/>
                    </a:moveTo>
                    <a:lnTo>
                      <a:pt x="0" y="0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" name="Freeform 2789">
                <a:extLst>
                  <a:ext uri="{FF2B5EF4-FFF2-40B4-BE49-F238E27FC236}">
                    <a16:creationId xmlns:a16="http://schemas.microsoft.com/office/drawing/2014/main" id="{C534C422-7628-43C8-8F86-D446BC5AC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0 w 6"/>
                  <a:gd name="T1" fmla="*/ 0 h 164"/>
                  <a:gd name="T2" fmla="*/ 6 w 6"/>
                  <a:gd name="T3" fmla="*/ 158 h 164"/>
                  <a:gd name="T4" fmla="*/ 0 w 6"/>
                  <a:gd name="T5" fmla="*/ 164 h 164"/>
                  <a:gd name="T6" fmla="*/ 0 w 6"/>
                  <a:gd name="T7" fmla="*/ 0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0" y="0"/>
                    </a:moveTo>
                    <a:lnTo>
                      <a:pt x="6" y="158"/>
                    </a:lnTo>
                    <a:lnTo>
                      <a:pt x="0" y="1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" name="Freeform 2790">
                <a:extLst>
                  <a:ext uri="{FF2B5EF4-FFF2-40B4-BE49-F238E27FC236}">
                    <a16:creationId xmlns:a16="http://schemas.microsoft.com/office/drawing/2014/main" id="{0CBE40CC-7891-4597-911F-75B9ED1CC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6 w 6"/>
                  <a:gd name="T1" fmla="*/ 6 h 164"/>
                  <a:gd name="T2" fmla="*/ 0 w 6"/>
                  <a:gd name="T3" fmla="*/ 0 h 164"/>
                  <a:gd name="T4" fmla="*/ 0 w 6"/>
                  <a:gd name="T5" fmla="*/ 164 h 164"/>
                  <a:gd name="T6" fmla="*/ 6 w 6"/>
                  <a:gd name="T7" fmla="*/ 158 h 164"/>
                  <a:gd name="T8" fmla="*/ 6 w 6"/>
                  <a:gd name="T9" fmla="*/ 6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6" y="6"/>
                    </a:moveTo>
                    <a:lnTo>
                      <a:pt x="0" y="0"/>
                    </a:lnTo>
                    <a:lnTo>
                      <a:pt x="0" y="164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99" name="Group 2791">
                <a:extLst>
                  <a:ext uri="{FF2B5EF4-FFF2-40B4-BE49-F238E27FC236}">
                    <a16:creationId xmlns:a16="http://schemas.microsoft.com/office/drawing/2014/main" id="{00C6BEDB-6A64-43CB-8F7F-FF89431EA5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42" y="1140"/>
                <a:ext cx="588" cy="893"/>
                <a:chOff x="3042" y="1140"/>
                <a:chExt cx="588" cy="893"/>
              </a:xfrm>
            </p:grpSpPr>
            <p:sp>
              <p:nvSpPr>
                <p:cNvPr id="3200" name="Freeform 2792">
                  <a:extLst>
                    <a:ext uri="{FF2B5EF4-FFF2-40B4-BE49-F238E27FC236}">
                      <a16:creationId xmlns:a16="http://schemas.microsoft.com/office/drawing/2014/main" id="{641C0F77-635D-41A0-B4D0-17CE220C9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455"/>
                  <a:ext cx="70" cy="6"/>
                </a:xfrm>
                <a:custGeom>
                  <a:avLst/>
                  <a:gdLst>
                    <a:gd name="T0" fmla="*/ 6 w 70"/>
                    <a:gd name="T1" fmla="*/ 0 h 6"/>
                    <a:gd name="T2" fmla="*/ 0 w 70"/>
                    <a:gd name="T3" fmla="*/ 6 h 6"/>
                    <a:gd name="T4" fmla="*/ 70 w 70"/>
                    <a:gd name="T5" fmla="*/ 0 h 6"/>
                    <a:gd name="T6" fmla="*/ 6 w 7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0"/>
                    <a:gd name="T13" fmla="*/ 0 h 6"/>
                    <a:gd name="T14" fmla="*/ 70 w 70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0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" name="Freeform 2793">
                  <a:extLst>
                    <a:ext uri="{FF2B5EF4-FFF2-40B4-BE49-F238E27FC236}">
                      <a16:creationId xmlns:a16="http://schemas.microsoft.com/office/drawing/2014/main" id="{37A97B99-AEF8-4E97-A1DB-FF6DD74ED7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0 w 76"/>
                    <a:gd name="T1" fmla="*/ 6 h 6"/>
                    <a:gd name="T2" fmla="*/ 70 w 76"/>
                    <a:gd name="T3" fmla="*/ 0 h 6"/>
                    <a:gd name="T4" fmla="*/ 76 w 76"/>
                    <a:gd name="T5" fmla="*/ 6 h 6"/>
                    <a:gd name="T6" fmla="*/ 0 w 76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"/>
                    <a:gd name="T13" fmla="*/ 0 h 6"/>
                    <a:gd name="T14" fmla="*/ 76 w 76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" h="6">
                      <a:moveTo>
                        <a:pt x="0" y="6"/>
                      </a:moveTo>
                      <a:lnTo>
                        <a:pt x="70" y="0"/>
                      </a:lnTo>
                      <a:lnTo>
                        <a:pt x="76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" name="Freeform 2794">
                  <a:extLst>
                    <a:ext uri="{FF2B5EF4-FFF2-40B4-BE49-F238E27FC236}">
                      <a16:creationId xmlns:a16="http://schemas.microsoft.com/office/drawing/2014/main" id="{79576047-E719-465E-B6AD-E84B341EA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6 w 76"/>
                    <a:gd name="T1" fmla="*/ 0 h 6"/>
                    <a:gd name="T2" fmla="*/ 0 w 76"/>
                    <a:gd name="T3" fmla="*/ 6 h 6"/>
                    <a:gd name="T4" fmla="*/ 76 w 76"/>
                    <a:gd name="T5" fmla="*/ 6 h 6"/>
                    <a:gd name="T6" fmla="*/ 70 w 76"/>
                    <a:gd name="T7" fmla="*/ 0 h 6"/>
                    <a:gd name="T8" fmla="*/ 6 w 76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6"/>
                    <a:gd name="T17" fmla="*/ 76 w 7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6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" name="Freeform 2795">
                  <a:extLst>
                    <a:ext uri="{FF2B5EF4-FFF2-40B4-BE49-F238E27FC236}">
                      <a16:creationId xmlns:a16="http://schemas.microsoft.com/office/drawing/2014/main" id="{5F77A099-6DCF-4BC4-BD1D-E05FCEFD1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6 w 6"/>
                    <a:gd name="T1" fmla="*/ 0 h 535"/>
                    <a:gd name="T2" fmla="*/ 0 w 6"/>
                    <a:gd name="T3" fmla="*/ 0 h 535"/>
                    <a:gd name="T4" fmla="*/ 6 w 6"/>
                    <a:gd name="T5" fmla="*/ 535 h 535"/>
                    <a:gd name="T6" fmla="*/ 6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6" y="53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" name="Freeform 2796">
                  <a:extLst>
                    <a:ext uri="{FF2B5EF4-FFF2-40B4-BE49-F238E27FC236}">
                      <a16:creationId xmlns:a16="http://schemas.microsoft.com/office/drawing/2014/main" id="{C14508AC-E21D-4583-A26B-F53F479BB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0 w 6"/>
                    <a:gd name="T1" fmla="*/ 0 h 535"/>
                    <a:gd name="T2" fmla="*/ 6 w 6"/>
                    <a:gd name="T3" fmla="*/ 535 h 535"/>
                    <a:gd name="T4" fmla="*/ 0 w 6"/>
                    <a:gd name="T5" fmla="*/ 535 h 535"/>
                    <a:gd name="T6" fmla="*/ 0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0" y="0"/>
                      </a:moveTo>
                      <a:lnTo>
                        <a:pt x="6" y="535"/>
                      </a:lnTo>
                      <a:lnTo>
                        <a:pt x="0" y="5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" name="Rectangle 2797">
                  <a:extLst>
                    <a:ext uri="{FF2B5EF4-FFF2-40B4-BE49-F238E27FC236}">
                      <a16:creationId xmlns:a16="http://schemas.microsoft.com/office/drawing/2014/main" id="{65943F3F-E625-455E-A2E2-A90735595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4" y="1140"/>
                  <a:ext cx="6" cy="535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" name="Freeform 2798">
                  <a:extLst>
                    <a:ext uri="{FF2B5EF4-FFF2-40B4-BE49-F238E27FC236}">
                      <a16:creationId xmlns:a16="http://schemas.microsoft.com/office/drawing/2014/main" id="{C90BFA6A-FBC9-43E6-8F5C-072349A54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7" y="1691"/>
                  <a:ext cx="492" cy="6"/>
                </a:xfrm>
                <a:custGeom>
                  <a:avLst/>
                  <a:gdLst>
                    <a:gd name="T0" fmla="*/ 492 w 492"/>
                    <a:gd name="T1" fmla="*/ 6 h 6"/>
                    <a:gd name="T2" fmla="*/ 492 w 492"/>
                    <a:gd name="T3" fmla="*/ 0 h 6"/>
                    <a:gd name="T4" fmla="*/ 0 w 492"/>
                    <a:gd name="T5" fmla="*/ 6 h 6"/>
                    <a:gd name="T6" fmla="*/ 492 w 49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2"/>
                    <a:gd name="T13" fmla="*/ 0 h 6"/>
                    <a:gd name="T14" fmla="*/ 492 w 49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2" h="6">
                      <a:moveTo>
                        <a:pt x="492" y="6"/>
                      </a:moveTo>
                      <a:lnTo>
                        <a:pt x="492" y="0"/>
                      </a:lnTo>
                      <a:lnTo>
                        <a:pt x="0" y="6"/>
                      </a:lnTo>
                      <a:lnTo>
                        <a:pt x="49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" name="Freeform 2799">
                  <a:extLst>
                    <a:ext uri="{FF2B5EF4-FFF2-40B4-BE49-F238E27FC236}">
                      <a16:creationId xmlns:a16="http://schemas.microsoft.com/office/drawing/2014/main" id="{B1EAA9A3-E806-4CFD-93EC-2AB390AAC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0 h 6"/>
                    <a:gd name="T2" fmla="*/ 5 w 497"/>
                    <a:gd name="T3" fmla="*/ 6 h 6"/>
                    <a:gd name="T4" fmla="*/ 0 w 497"/>
                    <a:gd name="T5" fmla="*/ 0 h 6"/>
                    <a:gd name="T6" fmla="*/ 497 w 497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7"/>
                    <a:gd name="T13" fmla="*/ 0 h 6"/>
                    <a:gd name="T14" fmla="*/ 497 w 497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7" h="6">
                      <a:moveTo>
                        <a:pt x="497" y="0"/>
                      </a:moveTo>
                      <a:lnTo>
                        <a:pt x="5" y="6"/>
                      </a:lnTo>
                      <a:lnTo>
                        <a:pt x="0" y="0"/>
                      </a:lnTo>
                      <a:lnTo>
                        <a:pt x="4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" name="Freeform 2800">
                  <a:extLst>
                    <a:ext uri="{FF2B5EF4-FFF2-40B4-BE49-F238E27FC236}">
                      <a16:creationId xmlns:a16="http://schemas.microsoft.com/office/drawing/2014/main" id="{7C8496AF-8F34-4137-B71E-F3F08DF4A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6 h 6"/>
                    <a:gd name="T2" fmla="*/ 497 w 497"/>
                    <a:gd name="T3" fmla="*/ 0 h 6"/>
                    <a:gd name="T4" fmla="*/ 0 w 497"/>
                    <a:gd name="T5" fmla="*/ 0 h 6"/>
                    <a:gd name="T6" fmla="*/ 5 w 497"/>
                    <a:gd name="T7" fmla="*/ 6 h 6"/>
                    <a:gd name="T8" fmla="*/ 497 w 497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7"/>
                    <a:gd name="T16" fmla="*/ 0 h 6"/>
                    <a:gd name="T17" fmla="*/ 497 w 49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7" h="6">
                      <a:moveTo>
                        <a:pt x="497" y="6"/>
                      </a:moveTo>
                      <a:lnTo>
                        <a:pt x="497" y="0"/>
                      </a:lnTo>
                      <a:lnTo>
                        <a:pt x="0" y="0"/>
                      </a:lnTo>
                      <a:lnTo>
                        <a:pt x="5" y="6"/>
                      </a:lnTo>
                      <a:lnTo>
                        <a:pt x="497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" name="Freeform 2801">
                  <a:extLst>
                    <a:ext uri="{FF2B5EF4-FFF2-40B4-BE49-F238E27FC236}">
                      <a16:creationId xmlns:a16="http://schemas.microsoft.com/office/drawing/2014/main" id="{843097B9-4F61-4087-9D74-1AC4DB636E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75"/>
                </a:xfrm>
                <a:custGeom>
                  <a:avLst/>
                  <a:gdLst>
                    <a:gd name="T0" fmla="*/ 5 w 5"/>
                    <a:gd name="T1" fmla="*/ 6 h 75"/>
                    <a:gd name="T2" fmla="*/ 0 w 5"/>
                    <a:gd name="T3" fmla="*/ 0 h 75"/>
                    <a:gd name="T4" fmla="*/ 5 w 5"/>
                    <a:gd name="T5" fmla="*/ 75 h 75"/>
                    <a:gd name="T6" fmla="*/ 5 w 5"/>
                    <a:gd name="T7" fmla="*/ 6 h 7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75"/>
                    <a:gd name="T14" fmla="*/ 5 w 5"/>
                    <a:gd name="T15" fmla="*/ 75 h 7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75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" name="Freeform 2802">
                  <a:extLst>
                    <a:ext uri="{FF2B5EF4-FFF2-40B4-BE49-F238E27FC236}">
                      <a16:creationId xmlns:a16="http://schemas.microsoft.com/office/drawing/2014/main" id="{5C9E14BF-65F9-48BF-94E6-5458C9E5A3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0 w 5"/>
                    <a:gd name="T1" fmla="*/ 0 h 82"/>
                    <a:gd name="T2" fmla="*/ 5 w 5"/>
                    <a:gd name="T3" fmla="*/ 75 h 82"/>
                    <a:gd name="T4" fmla="*/ 0 w 5"/>
                    <a:gd name="T5" fmla="*/ 82 h 82"/>
                    <a:gd name="T6" fmla="*/ 0 w 5"/>
                    <a:gd name="T7" fmla="*/ 0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82"/>
                    <a:gd name="T14" fmla="*/ 5 w 5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82">
                      <a:moveTo>
                        <a:pt x="0" y="0"/>
                      </a:moveTo>
                      <a:lnTo>
                        <a:pt x="5" y="75"/>
                      </a:lnTo>
                      <a:lnTo>
                        <a:pt x="0" y="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" name="Freeform 2803">
                  <a:extLst>
                    <a:ext uri="{FF2B5EF4-FFF2-40B4-BE49-F238E27FC236}">
                      <a16:creationId xmlns:a16="http://schemas.microsoft.com/office/drawing/2014/main" id="{7AA54FCA-C047-48BD-AF53-8D83BBA45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5 w 5"/>
                    <a:gd name="T1" fmla="*/ 6 h 82"/>
                    <a:gd name="T2" fmla="*/ 0 w 5"/>
                    <a:gd name="T3" fmla="*/ 0 h 82"/>
                    <a:gd name="T4" fmla="*/ 0 w 5"/>
                    <a:gd name="T5" fmla="*/ 82 h 82"/>
                    <a:gd name="T6" fmla="*/ 5 w 5"/>
                    <a:gd name="T7" fmla="*/ 75 h 82"/>
                    <a:gd name="T8" fmla="*/ 5 w 5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82"/>
                    <a:gd name="T17" fmla="*/ 5 w 5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82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0" y="82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" name="Freeform 2804">
                  <a:extLst>
                    <a:ext uri="{FF2B5EF4-FFF2-40B4-BE49-F238E27FC236}">
                      <a16:creationId xmlns:a16="http://schemas.microsoft.com/office/drawing/2014/main" id="{099B931F-BBFB-47E7-B00B-DDD874D97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0 h 7"/>
                    <a:gd name="T6" fmla="*/ 5 w 556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" name="Freeform 2805">
                  <a:extLst>
                    <a:ext uri="{FF2B5EF4-FFF2-40B4-BE49-F238E27FC236}">
                      <a16:creationId xmlns:a16="http://schemas.microsoft.com/office/drawing/2014/main" id="{E8BE745E-E3BB-4F2B-875A-FA0B7C767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0 w 556"/>
                    <a:gd name="T1" fmla="*/ 7 h 7"/>
                    <a:gd name="T2" fmla="*/ 556 w 556"/>
                    <a:gd name="T3" fmla="*/ 0 h 7"/>
                    <a:gd name="T4" fmla="*/ 556 w 556"/>
                    <a:gd name="T5" fmla="*/ 7 h 7"/>
                    <a:gd name="T6" fmla="*/ 0 w 556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0" y="7"/>
                      </a:moveTo>
                      <a:lnTo>
                        <a:pt x="556" y="0"/>
                      </a:lnTo>
                      <a:lnTo>
                        <a:pt x="556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" name="Freeform 2806">
                  <a:extLst>
                    <a:ext uri="{FF2B5EF4-FFF2-40B4-BE49-F238E27FC236}">
                      <a16:creationId xmlns:a16="http://schemas.microsoft.com/office/drawing/2014/main" id="{6C193A24-772F-4400-B8DD-F4ECA8193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7 h 7"/>
                    <a:gd name="T6" fmla="*/ 556 w 556"/>
                    <a:gd name="T7" fmla="*/ 0 h 7"/>
                    <a:gd name="T8" fmla="*/ 5 w 556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6"/>
                    <a:gd name="T16" fmla="*/ 0 h 7"/>
                    <a:gd name="T17" fmla="*/ 556 w 55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" name="Freeform 2807">
                  <a:extLst>
                    <a:ext uri="{FF2B5EF4-FFF2-40B4-BE49-F238E27FC236}">
                      <a16:creationId xmlns:a16="http://schemas.microsoft.com/office/drawing/2014/main" id="{DA86FB58-D9FA-44B8-91D1-BB252A75C7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" name="Freeform 2808">
                  <a:extLst>
                    <a:ext uri="{FF2B5EF4-FFF2-40B4-BE49-F238E27FC236}">
                      <a16:creationId xmlns:a16="http://schemas.microsoft.com/office/drawing/2014/main" id="{BEA41A34-498E-4F14-9B5E-8A4C258AC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" name="Rectangle 2809">
                  <a:extLst>
                    <a:ext uri="{FF2B5EF4-FFF2-40B4-BE49-F238E27FC236}">
                      <a16:creationId xmlns:a16="http://schemas.microsoft.com/office/drawing/2014/main" id="{757B9538-21B0-44B8-84A0-ECA7313C9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1" y="1333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" name="Freeform 2810">
                  <a:extLst>
                    <a:ext uri="{FF2B5EF4-FFF2-40B4-BE49-F238E27FC236}">
                      <a16:creationId xmlns:a16="http://schemas.microsoft.com/office/drawing/2014/main" id="{C8034746-38EA-4447-90E5-D8A93E41B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9 h 9"/>
                    <a:gd name="T2" fmla="*/ 153 w 153"/>
                    <a:gd name="T3" fmla="*/ 0 h 9"/>
                    <a:gd name="T4" fmla="*/ 0 w 153"/>
                    <a:gd name="T5" fmla="*/ 9 h 9"/>
                    <a:gd name="T6" fmla="*/ 153 w 153"/>
                    <a:gd name="T7" fmla="*/ 9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9"/>
                      </a:moveTo>
                      <a:lnTo>
                        <a:pt x="153" y="0"/>
                      </a:lnTo>
                      <a:lnTo>
                        <a:pt x="0" y="9"/>
                      </a:lnTo>
                      <a:lnTo>
                        <a:pt x="15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" name="Freeform 2811">
                  <a:extLst>
                    <a:ext uri="{FF2B5EF4-FFF2-40B4-BE49-F238E27FC236}">
                      <a16:creationId xmlns:a16="http://schemas.microsoft.com/office/drawing/2014/main" id="{19876F37-C6A0-43E7-9335-33DF5D4D6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0 h 9"/>
                    <a:gd name="T2" fmla="*/ 0 w 153"/>
                    <a:gd name="T3" fmla="*/ 9 h 9"/>
                    <a:gd name="T4" fmla="*/ 0 w 153"/>
                    <a:gd name="T5" fmla="*/ 0 h 9"/>
                    <a:gd name="T6" fmla="*/ 153 w 153"/>
                    <a:gd name="T7" fmla="*/ 0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0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" name="Rectangle 2812">
                  <a:extLst>
                    <a:ext uri="{FF2B5EF4-FFF2-40B4-BE49-F238E27FC236}">
                      <a16:creationId xmlns:a16="http://schemas.microsoft.com/office/drawing/2014/main" id="{ED8ABCC7-C477-4103-AE90-01BBB3540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3" y="1377"/>
                  <a:ext cx="153" cy="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" name="Freeform 2813">
                  <a:extLst>
                    <a:ext uri="{FF2B5EF4-FFF2-40B4-BE49-F238E27FC236}">
                      <a16:creationId xmlns:a16="http://schemas.microsoft.com/office/drawing/2014/main" id="{94BFC1E3-AAF5-4975-B427-4F60847A5A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" name="Freeform 2814">
                  <a:extLst>
                    <a:ext uri="{FF2B5EF4-FFF2-40B4-BE49-F238E27FC236}">
                      <a16:creationId xmlns:a16="http://schemas.microsoft.com/office/drawing/2014/main" id="{57A82613-4C10-4027-BCAF-60D361C52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" name="Rectangle 2815">
                  <a:extLst>
                    <a:ext uri="{FF2B5EF4-FFF2-40B4-BE49-F238E27FC236}">
                      <a16:creationId xmlns:a16="http://schemas.microsoft.com/office/drawing/2014/main" id="{E8A67A5E-FD12-41E3-B0E5-6B94179B2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1" y="1936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" name="Freeform 2816">
                  <a:extLst>
                    <a:ext uri="{FF2B5EF4-FFF2-40B4-BE49-F238E27FC236}">
                      <a16:creationId xmlns:a16="http://schemas.microsoft.com/office/drawing/2014/main" id="{AE5CD744-719F-42A3-87EE-27F4D03CF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10 h 10"/>
                    <a:gd name="T2" fmla="*/ 153 w 153"/>
                    <a:gd name="T3" fmla="*/ 0 h 10"/>
                    <a:gd name="T4" fmla="*/ 0 w 153"/>
                    <a:gd name="T5" fmla="*/ 10 h 10"/>
                    <a:gd name="T6" fmla="*/ 153 w 153"/>
                    <a:gd name="T7" fmla="*/ 1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10"/>
                      </a:moveTo>
                      <a:lnTo>
                        <a:pt x="153" y="0"/>
                      </a:lnTo>
                      <a:lnTo>
                        <a:pt x="0" y="10"/>
                      </a:lnTo>
                      <a:lnTo>
                        <a:pt x="153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" name="Freeform 2817">
                  <a:extLst>
                    <a:ext uri="{FF2B5EF4-FFF2-40B4-BE49-F238E27FC236}">
                      <a16:creationId xmlns:a16="http://schemas.microsoft.com/office/drawing/2014/main" id="{0C2C2386-C2A5-4F62-8ADD-FBE4C92A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0 h 10"/>
                    <a:gd name="T2" fmla="*/ 0 w 153"/>
                    <a:gd name="T3" fmla="*/ 10 h 10"/>
                    <a:gd name="T4" fmla="*/ 0 w 153"/>
                    <a:gd name="T5" fmla="*/ 0 h 10"/>
                    <a:gd name="T6" fmla="*/ 153 w 153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0"/>
                      </a:move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" name="Rectangle 2818">
                  <a:extLst>
                    <a:ext uri="{FF2B5EF4-FFF2-40B4-BE49-F238E27FC236}">
                      <a16:creationId xmlns:a16="http://schemas.microsoft.com/office/drawing/2014/main" id="{76E46D7C-B004-489A-8332-6F7271E15D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" name="Freeform 2819">
                  <a:extLst>
                    <a:ext uri="{FF2B5EF4-FFF2-40B4-BE49-F238E27FC236}">
                      <a16:creationId xmlns:a16="http://schemas.microsoft.com/office/drawing/2014/main" id="{62E079B1-85C8-440C-853B-A25D72443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8" y="1738"/>
                  <a:ext cx="26" cy="28"/>
                </a:xfrm>
                <a:custGeom>
                  <a:avLst/>
                  <a:gdLst>
                    <a:gd name="T0" fmla="*/ 0 w 26"/>
                    <a:gd name="T1" fmla="*/ 28 h 28"/>
                    <a:gd name="T2" fmla="*/ 2 w 26"/>
                    <a:gd name="T3" fmla="*/ 28 h 28"/>
                    <a:gd name="T4" fmla="*/ 4 w 26"/>
                    <a:gd name="T5" fmla="*/ 28 h 28"/>
                    <a:gd name="T6" fmla="*/ 6 w 26"/>
                    <a:gd name="T7" fmla="*/ 28 h 28"/>
                    <a:gd name="T8" fmla="*/ 9 w 26"/>
                    <a:gd name="T9" fmla="*/ 27 h 28"/>
                    <a:gd name="T10" fmla="*/ 11 w 26"/>
                    <a:gd name="T11" fmla="*/ 26 h 28"/>
                    <a:gd name="T12" fmla="*/ 13 w 26"/>
                    <a:gd name="T13" fmla="*/ 25 h 28"/>
                    <a:gd name="T14" fmla="*/ 15 w 26"/>
                    <a:gd name="T15" fmla="*/ 24 h 28"/>
                    <a:gd name="T16" fmla="*/ 16 w 26"/>
                    <a:gd name="T17" fmla="*/ 22 h 28"/>
                    <a:gd name="T18" fmla="*/ 18 w 26"/>
                    <a:gd name="T19" fmla="*/ 20 h 28"/>
                    <a:gd name="T20" fmla="*/ 20 w 26"/>
                    <a:gd name="T21" fmla="*/ 18 h 28"/>
                    <a:gd name="T22" fmla="*/ 21 w 26"/>
                    <a:gd name="T23" fmla="*/ 17 h 28"/>
                    <a:gd name="T24" fmla="*/ 22 w 26"/>
                    <a:gd name="T25" fmla="*/ 14 h 28"/>
                    <a:gd name="T26" fmla="*/ 23 w 26"/>
                    <a:gd name="T27" fmla="*/ 12 h 28"/>
                    <a:gd name="T28" fmla="*/ 24 w 26"/>
                    <a:gd name="T29" fmla="*/ 10 h 28"/>
                    <a:gd name="T30" fmla="*/ 25 w 26"/>
                    <a:gd name="T31" fmla="*/ 8 h 28"/>
                    <a:gd name="T32" fmla="*/ 25 w 26"/>
                    <a:gd name="T33" fmla="*/ 5 h 28"/>
                    <a:gd name="T34" fmla="*/ 26 w 26"/>
                    <a:gd name="T35" fmla="*/ 3 h 28"/>
                    <a:gd name="T36" fmla="*/ 26 w 26"/>
                    <a:gd name="T37" fmla="*/ 0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6"/>
                    <a:gd name="T58" fmla="*/ 0 h 28"/>
                    <a:gd name="T59" fmla="*/ 26 w 26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6" h="28">
                      <a:moveTo>
                        <a:pt x="0" y="28"/>
                      </a:move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9" y="27"/>
                      </a:lnTo>
                      <a:lnTo>
                        <a:pt x="11" y="26"/>
                      </a:lnTo>
                      <a:lnTo>
                        <a:pt x="13" y="25"/>
                      </a:lnTo>
                      <a:lnTo>
                        <a:pt x="15" y="24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20" y="18"/>
                      </a:lnTo>
                      <a:lnTo>
                        <a:pt x="21" y="17"/>
                      </a:lnTo>
                      <a:lnTo>
                        <a:pt x="22" y="14"/>
                      </a:lnTo>
                      <a:lnTo>
                        <a:pt x="23" y="12"/>
                      </a:lnTo>
                      <a:lnTo>
                        <a:pt x="24" y="10"/>
                      </a:lnTo>
                      <a:lnTo>
                        <a:pt x="25" y="8"/>
                      </a:lnTo>
                      <a:lnTo>
                        <a:pt x="25" y="5"/>
                      </a:lnTo>
                      <a:lnTo>
                        <a:pt x="26" y="3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" name="Freeform 2820">
                  <a:extLst>
                    <a:ext uri="{FF2B5EF4-FFF2-40B4-BE49-F238E27FC236}">
                      <a16:creationId xmlns:a16="http://schemas.microsoft.com/office/drawing/2014/main" id="{5AC19B1F-FAEA-4BDD-99AC-CD063BC9AA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8" y="1738"/>
                  <a:ext cx="32" cy="35"/>
                </a:xfrm>
                <a:custGeom>
                  <a:avLst/>
                  <a:gdLst>
                    <a:gd name="T0" fmla="*/ 0 w 32"/>
                    <a:gd name="T1" fmla="*/ 35 h 35"/>
                    <a:gd name="T2" fmla="*/ 2 w 32"/>
                    <a:gd name="T3" fmla="*/ 35 h 35"/>
                    <a:gd name="T4" fmla="*/ 5 w 32"/>
                    <a:gd name="T5" fmla="*/ 35 h 35"/>
                    <a:gd name="T6" fmla="*/ 7 w 32"/>
                    <a:gd name="T7" fmla="*/ 34 h 35"/>
                    <a:gd name="T8" fmla="*/ 10 w 32"/>
                    <a:gd name="T9" fmla="*/ 33 h 35"/>
                    <a:gd name="T10" fmla="*/ 12 w 32"/>
                    <a:gd name="T11" fmla="*/ 32 h 35"/>
                    <a:gd name="T12" fmla="*/ 14 w 32"/>
                    <a:gd name="T13" fmla="*/ 31 h 35"/>
                    <a:gd name="T14" fmla="*/ 16 w 32"/>
                    <a:gd name="T15" fmla="*/ 30 h 35"/>
                    <a:gd name="T16" fmla="*/ 18 w 32"/>
                    <a:gd name="T17" fmla="*/ 28 h 35"/>
                    <a:gd name="T18" fmla="*/ 20 w 32"/>
                    <a:gd name="T19" fmla="*/ 27 h 35"/>
                    <a:gd name="T20" fmla="*/ 22 w 32"/>
                    <a:gd name="T21" fmla="*/ 25 h 35"/>
                    <a:gd name="T22" fmla="*/ 24 w 32"/>
                    <a:gd name="T23" fmla="*/ 23 h 35"/>
                    <a:gd name="T24" fmla="*/ 26 w 32"/>
                    <a:gd name="T25" fmla="*/ 21 h 35"/>
                    <a:gd name="T26" fmla="*/ 27 w 32"/>
                    <a:gd name="T27" fmla="*/ 18 h 35"/>
                    <a:gd name="T28" fmla="*/ 28 w 32"/>
                    <a:gd name="T29" fmla="*/ 16 h 35"/>
                    <a:gd name="T30" fmla="*/ 29 w 32"/>
                    <a:gd name="T31" fmla="*/ 14 h 35"/>
                    <a:gd name="T32" fmla="*/ 30 w 32"/>
                    <a:gd name="T33" fmla="*/ 11 h 35"/>
                    <a:gd name="T34" fmla="*/ 31 w 32"/>
                    <a:gd name="T35" fmla="*/ 8 h 35"/>
                    <a:gd name="T36" fmla="*/ 31 w 32"/>
                    <a:gd name="T37" fmla="*/ 6 h 35"/>
                    <a:gd name="T38" fmla="*/ 32 w 32"/>
                    <a:gd name="T39" fmla="*/ 3 h 35"/>
                    <a:gd name="T40" fmla="*/ 32 w 32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35"/>
                    <a:gd name="T65" fmla="*/ 32 w 32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35">
                      <a:moveTo>
                        <a:pt x="0" y="35"/>
                      </a:moveTo>
                      <a:lnTo>
                        <a:pt x="2" y="35"/>
                      </a:lnTo>
                      <a:lnTo>
                        <a:pt x="5" y="35"/>
                      </a:lnTo>
                      <a:lnTo>
                        <a:pt x="7" y="34"/>
                      </a:lnTo>
                      <a:lnTo>
                        <a:pt x="10" y="33"/>
                      </a:lnTo>
                      <a:lnTo>
                        <a:pt x="12" y="32"/>
                      </a:lnTo>
                      <a:lnTo>
                        <a:pt x="14" y="31"/>
                      </a:lnTo>
                      <a:lnTo>
                        <a:pt x="16" y="30"/>
                      </a:lnTo>
                      <a:lnTo>
                        <a:pt x="18" y="28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4" y="23"/>
                      </a:lnTo>
                      <a:lnTo>
                        <a:pt x="26" y="21"/>
                      </a:lnTo>
                      <a:lnTo>
                        <a:pt x="27" y="18"/>
                      </a:lnTo>
                      <a:lnTo>
                        <a:pt x="28" y="16"/>
                      </a:lnTo>
                      <a:lnTo>
                        <a:pt x="29" y="14"/>
                      </a:lnTo>
                      <a:lnTo>
                        <a:pt x="30" y="11"/>
                      </a:lnTo>
                      <a:lnTo>
                        <a:pt x="31" y="8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2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229" name="Group 2821">
                  <a:extLst>
                    <a:ext uri="{FF2B5EF4-FFF2-40B4-BE49-F238E27FC236}">
                      <a16:creationId xmlns:a16="http://schemas.microsoft.com/office/drawing/2014/main" id="{74958F69-E406-4145-8A0F-BAFAABD9C6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39" y="1675"/>
                  <a:ext cx="87" cy="99"/>
                  <a:chOff x="3539" y="1675"/>
                  <a:chExt cx="87" cy="99"/>
                </a:xfrm>
              </p:grpSpPr>
              <p:grpSp>
                <p:nvGrpSpPr>
                  <p:cNvPr id="3230" name="Group 2822">
                    <a:extLst>
                      <a:ext uri="{FF2B5EF4-FFF2-40B4-BE49-F238E27FC236}">
                        <a16:creationId xmlns:a16="http://schemas.microsoft.com/office/drawing/2014/main" id="{A9BC60BE-042E-4917-A113-197A6513035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539" y="1675"/>
                    <a:ext cx="87" cy="99"/>
                    <a:chOff x="3599" y="1675"/>
                    <a:chExt cx="87" cy="99"/>
                  </a:xfrm>
                </p:grpSpPr>
                <p:sp>
                  <p:nvSpPr>
                    <p:cNvPr id="3253" name="Freeform 2823">
                      <a:extLst>
                        <a:ext uri="{FF2B5EF4-FFF2-40B4-BE49-F238E27FC236}">
                          <a16:creationId xmlns:a16="http://schemas.microsoft.com/office/drawing/2014/main" id="{C5368C8E-6328-451D-9ED2-109865E59E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4" name="Freeform 2824">
                      <a:extLst>
                        <a:ext uri="{FF2B5EF4-FFF2-40B4-BE49-F238E27FC236}">
                          <a16:creationId xmlns:a16="http://schemas.microsoft.com/office/drawing/2014/main" id="{A1240F41-9F63-4230-BAC0-8C115CFA69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5" name="Freeform 2825">
                      <a:extLst>
                        <a:ext uri="{FF2B5EF4-FFF2-40B4-BE49-F238E27FC236}">
                          <a16:creationId xmlns:a16="http://schemas.microsoft.com/office/drawing/2014/main" id="{E88B53B6-3E91-4190-AC37-CC74E16E2D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6" name="Freeform 2826">
                      <a:extLst>
                        <a:ext uri="{FF2B5EF4-FFF2-40B4-BE49-F238E27FC236}">
                          <a16:creationId xmlns:a16="http://schemas.microsoft.com/office/drawing/2014/main" id="{A39F81EB-5647-4B29-8F53-15CA85050E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7" name="Freeform 2827">
                      <a:extLst>
                        <a:ext uri="{FF2B5EF4-FFF2-40B4-BE49-F238E27FC236}">
                          <a16:creationId xmlns:a16="http://schemas.microsoft.com/office/drawing/2014/main" id="{C3030FFC-742B-4936-B841-2A77E0C4C4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8" name="Freeform 2828">
                      <a:extLst>
                        <a:ext uri="{FF2B5EF4-FFF2-40B4-BE49-F238E27FC236}">
                          <a16:creationId xmlns:a16="http://schemas.microsoft.com/office/drawing/2014/main" id="{7CE79E7C-ED36-457F-86F9-5FEFCCB67F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9" name="Rectangle 2829">
                      <a:extLst>
                        <a:ext uri="{FF2B5EF4-FFF2-40B4-BE49-F238E27FC236}">
                          <a16:creationId xmlns:a16="http://schemas.microsoft.com/office/drawing/2014/main" id="{A97150A4-A4D3-4D10-8AC8-B40E667263C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0" name="Rectangle 2830">
                      <a:extLst>
                        <a:ext uri="{FF2B5EF4-FFF2-40B4-BE49-F238E27FC236}">
                          <a16:creationId xmlns:a16="http://schemas.microsoft.com/office/drawing/2014/main" id="{2BF2BB6A-6B41-44A0-B063-535B80746E3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1" name="Freeform 2831">
                      <a:extLst>
                        <a:ext uri="{FF2B5EF4-FFF2-40B4-BE49-F238E27FC236}">
                          <a16:creationId xmlns:a16="http://schemas.microsoft.com/office/drawing/2014/main" id="{11138927-1577-4A9F-A917-89B712806E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2" name="Freeform 2832">
                      <a:extLst>
                        <a:ext uri="{FF2B5EF4-FFF2-40B4-BE49-F238E27FC236}">
                          <a16:creationId xmlns:a16="http://schemas.microsoft.com/office/drawing/2014/main" id="{6AB60596-6B17-46B6-B460-CF7423B66D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3" name="Freeform 2833">
                      <a:extLst>
                        <a:ext uri="{FF2B5EF4-FFF2-40B4-BE49-F238E27FC236}">
                          <a16:creationId xmlns:a16="http://schemas.microsoft.com/office/drawing/2014/main" id="{3809B4B5-7E2B-459C-9C8E-35A74ED61F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4" name="Freeform 2834">
                      <a:extLst>
                        <a:ext uri="{FF2B5EF4-FFF2-40B4-BE49-F238E27FC236}">
                          <a16:creationId xmlns:a16="http://schemas.microsoft.com/office/drawing/2014/main" id="{B7C5178E-7F18-4FD7-8A47-7384468562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5" name="Freeform 2835">
                      <a:extLst>
                        <a:ext uri="{FF2B5EF4-FFF2-40B4-BE49-F238E27FC236}">
                          <a16:creationId xmlns:a16="http://schemas.microsoft.com/office/drawing/2014/main" id="{290EB102-CB68-409A-9CC9-67627E82DA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6" name="Freeform 2836">
                      <a:extLst>
                        <a:ext uri="{FF2B5EF4-FFF2-40B4-BE49-F238E27FC236}">
                          <a16:creationId xmlns:a16="http://schemas.microsoft.com/office/drawing/2014/main" id="{9B33B43E-07B2-4C46-975F-228B5AA11C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7" name="Freeform 2837">
                      <a:extLst>
                        <a:ext uri="{FF2B5EF4-FFF2-40B4-BE49-F238E27FC236}">
                          <a16:creationId xmlns:a16="http://schemas.microsoft.com/office/drawing/2014/main" id="{5FB6C5A7-4603-4669-B3FE-546DC3F730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8" name="Freeform 2838">
                      <a:extLst>
                        <a:ext uri="{FF2B5EF4-FFF2-40B4-BE49-F238E27FC236}">
                          <a16:creationId xmlns:a16="http://schemas.microsoft.com/office/drawing/2014/main" id="{9E123FB0-5591-45AC-A796-8DC7CBC0E3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9" name="Freeform 2839">
                      <a:extLst>
                        <a:ext uri="{FF2B5EF4-FFF2-40B4-BE49-F238E27FC236}">
                          <a16:creationId xmlns:a16="http://schemas.microsoft.com/office/drawing/2014/main" id="{515797C7-23B5-4EE4-A2A9-91E6962CA3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0" name="Freeform 2840">
                      <a:extLst>
                        <a:ext uri="{FF2B5EF4-FFF2-40B4-BE49-F238E27FC236}">
                          <a16:creationId xmlns:a16="http://schemas.microsoft.com/office/drawing/2014/main" id="{3E5C5C12-4A7D-49E2-9891-25E1106418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1" name="Freeform 2841">
                      <a:extLst>
                        <a:ext uri="{FF2B5EF4-FFF2-40B4-BE49-F238E27FC236}">
                          <a16:creationId xmlns:a16="http://schemas.microsoft.com/office/drawing/2014/main" id="{29CEAAC4-BF1E-4245-A34D-94E583CB77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2" name="Freeform 2842">
                      <a:extLst>
                        <a:ext uri="{FF2B5EF4-FFF2-40B4-BE49-F238E27FC236}">
                          <a16:creationId xmlns:a16="http://schemas.microsoft.com/office/drawing/2014/main" id="{64795F72-6413-47C5-900A-5A968A5CFD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3" name="Freeform 2843">
                      <a:extLst>
                        <a:ext uri="{FF2B5EF4-FFF2-40B4-BE49-F238E27FC236}">
                          <a16:creationId xmlns:a16="http://schemas.microsoft.com/office/drawing/2014/main" id="{85802796-9DD7-495F-9949-CDAED936D6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4" name="Freeform 2844">
                      <a:extLst>
                        <a:ext uri="{FF2B5EF4-FFF2-40B4-BE49-F238E27FC236}">
                          <a16:creationId xmlns:a16="http://schemas.microsoft.com/office/drawing/2014/main" id="{10FFE2A4-5E06-4DF0-9946-0DD5AAA716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5" name="Freeform 2845">
                      <a:extLst>
                        <a:ext uri="{FF2B5EF4-FFF2-40B4-BE49-F238E27FC236}">
                          <a16:creationId xmlns:a16="http://schemas.microsoft.com/office/drawing/2014/main" id="{7BC69061-2224-4002-B0E7-5A5CA2CCA9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6" name="Freeform 2846">
                      <a:extLst>
                        <a:ext uri="{FF2B5EF4-FFF2-40B4-BE49-F238E27FC236}">
                          <a16:creationId xmlns:a16="http://schemas.microsoft.com/office/drawing/2014/main" id="{E86F40B8-163E-44F2-95FF-1E4F48A6C1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7" name="Freeform 2847">
                      <a:extLst>
                        <a:ext uri="{FF2B5EF4-FFF2-40B4-BE49-F238E27FC236}">
                          <a16:creationId xmlns:a16="http://schemas.microsoft.com/office/drawing/2014/main" id="{E137DE1D-B27E-43F8-96DB-D703ED9EB4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8" name="Freeform 2848">
                      <a:extLst>
                        <a:ext uri="{FF2B5EF4-FFF2-40B4-BE49-F238E27FC236}">
                          <a16:creationId xmlns:a16="http://schemas.microsoft.com/office/drawing/2014/main" id="{D7BB8C1F-C64F-492C-863D-EFAB8BCF78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79" name="Freeform 2849">
                      <a:extLst>
                        <a:ext uri="{FF2B5EF4-FFF2-40B4-BE49-F238E27FC236}">
                          <a16:creationId xmlns:a16="http://schemas.microsoft.com/office/drawing/2014/main" id="{6B3BF239-0119-4A72-B867-0DF8BC8DC6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0" name="Freeform 2850">
                      <a:extLst>
                        <a:ext uri="{FF2B5EF4-FFF2-40B4-BE49-F238E27FC236}">
                          <a16:creationId xmlns:a16="http://schemas.microsoft.com/office/drawing/2014/main" id="{1E79B14F-D318-46E0-9217-3AC5C22A44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1" name="Freeform 2851">
                      <a:extLst>
                        <a:ext uri="{FF2B5EF4-FFF2-40B4-BE49-F238E27FC236}">
                          <a16:creationId xmlns:a16="http://schemas.microsoft.com/office/drawing/2014/main" id="{ED32D477-F8D1-4EFA-AAD9-423201F8DA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2" name="Freeform 2852">
                      <a:extLst>
                        <a:ext uri="{FF2B5EF4-FFF2-40B4-BE49-F238E27FC236}">
                          <a16:creationId xmlns:a16="http://schemas.microsoft.com/office/drawing/2014/main" id="{1E22B790-6BC4-42E7-B177-3DFD0770DB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3" name="Freeform 2853">
                      <a:extLst>
                        <a:ext uri="{FF2B5EF4-FFF2-40B4-BE49-F238E27FC236}">
                          <a16:creationId xmlns:a16="http://schemas.microsoft.com/office/drawing/2014/main" id="{0C8909DA-BB2C-4CE2-8541-161CF41ACA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4" name="Freeform 2854">
                      <a:extLst>
                        <a:ext uri="{FF2B5EF4-FFF2-40B4-BE49-F238E27FC236}">
                          <a16:creationId xmlns:a16="http://schemas.microsoft.com/office/drawing/2014/main" id="{B90E0A75-399B-43DA-A184-7CC899F733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5" name="Freeform 2855">
                      <a:extLst>
                        <a:ext uri="{FF2B5EF4-FFF2-40B4-BE49-F238E27FC236}">
                          <a16:creationId xmlns:a16="http://schemas.microsoft.com/office/drawing/2014/main" id="{647464CB-ED7C-42F5-A53E-AA7C5C71AE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6" name="Freeform 2856">
                      <a:extLst>
                        <a:ext uri="{FF2B5EF4-FFF2-40B4-BE49-F238E27FC236}">
                          <a16:creationId xmlns:a16="http://schemas.microsoft.com/office/drawing/2014/main" id="{AE97C31F-F463-407D-8659-9EAFEF63F4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7" name="Rectangle 2857">
                      <a:extLst>
                        <a:ext uri="{FF2B5EF4-FFF2-40B4-BE49-F238E27FC236}">
                          <a16:creationId xmlns:a16="http://schemas.microsoft.com/office/drawing/2014/main" id="{E5B6B2E9-140C-4D52-8F38-2DD645A512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8" name="Rectangle 2858">
                      <a:extLst>
                        <a:ext uri="{FF2B5EF4-FFF2-40B4-BE49-F238E27FC236}">
                          <a16:creationId xmlns:a16="http://schemas.microsoft.com/office/drawing/2014/main" id="{718864C9-1B38-4031-B657-2B9B02EB55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9" name="Freeform 2859">
                      <a:extLst>
                        <a:ext uri="{FF2B5EF4-FFF2-40B4-BE49-F238E27FC236}">
                          <a16:creationId xmlns:a16="http://schemas.microsoft.com/office/drawing/2014/main" id="{F7C3FF08-5E6A-4839-B1E7-E323FC642D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0" name="Freeform 2860">
                      <a:extLst>
                        <a:ext uri="{FF2B5EF4-FFF2-40B4-BE49-F238E27FC236}">
                          <a16:creationId xmlns:a16="http://schemas.microsoft.com/office/drawing/2014/main" id="{528B36E9-86FD-4BC1-ABE6-5B3DE1E511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1" name="Freeform 2861">
                      <a:extLst>
                        <a:ext uri="{FF2B5EF4-FFF2-40B4-BE49-F238E27FC236}">
                          <a16:creationId xmlns:a16="http://schemas.microsoft.com/office/drawing/2014/main" id="{1C7E716B-9A0D-4936-A2AF-71173FFA8F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2" name="Freeform 2862">
                      <a:extLst>
                        <a:ext uri="{FF2B5EF4-FFF2-40B4-BE49-F238E27FC236}">
                          <a16:creationId xmlns:a16="http://schemas.microsoft.com/office/drawing/2014/main" id="{B8D2564C-F475-4B67-A22C-B3C1D57620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3" name="Freeform 2863">
                      <a:extLst>
                        <a:ext uri="{FF2B5EF4-FFF2-40B4-BE49-F238E27FC236}">
                          <a16:creationId xmlns:a16="http://schemas.microsoft.com/office/drawing/2014/main" id="{FFA62AA7-F8DD-47FF-B063-088953B15E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4" name="Freeform 2864">
                      <a:extLst>
                        <a:ext uri="{FF2B5EF4-FFF2-40B4-BE49-F238E27FC236}">
                          <a16:creationId xmlns:a16="http://schemas.microsoft.com/office/drawing/2014/main" id="{352042B8-7C46-4B67-B996-0F9EC78007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5" name="Freeform 2865">
                      <a:extLst>
                        <a:ext uri="{FF2B5EF4-FFF2-40B4-BE49-F238E27FC236}">
                          <a16:creationId xmlns:a16="http://schemas.microsoft.com/office/drawing/2014/main" id="{FF2DE89A-8549-4325-BD73-64A0D730F3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6" name="Freeform 2866">
                      <a:extLst>
                        <a:ext uri="{FF2B5EF4-FFF2-40B4-BE49-F238E27FC236}">
                          <a16:creationId xmlns:a16="http://schemas.microsoft.com/office/drawing/2014/main" id="{B475A667-D4C7-4BED-9684-06B139DCDE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7" name="Freeform 2867">
                      <a:extLst>
                        <a:ext uri="{FF2B5EF4-FFF2-40B4-BE49-F238E27FC236}">
                          <a16:creationId xmlns:a16="http://schemas.microsoft.com/office/drawing/2014/main" id="{32724602-317D-42BF-9099-B34AE9D955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8" name="Freeform 2868">
                      <a:extLst>
                        <a:ext uri="{FF2B5EF4-FFF2-40B4-BE49-F238E27FC236}">
                          <a16:creationId xmlns:a16="http://schemas.microsoft.com/office/drawing/2014/main" id="{3F9A810E-6BEE-4E7E-9CA8-1BD1D99DCA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9" name="Rectangle 2869">
                      <a:extLst>
                        <a:ext uri="{FF2B5EF4-FFF2-40B4-BE49-F238E27FC236}">
                          <a16:creationId xmlns:a16="http://schemas.microsoft.com/office/drawing/2014/main" id="{4C20A27B-14B7-4A82-BBDC-C10A6C28C1B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0" name="Rectangle 2870">
                      <a:extLst>
                        <a:ext uri="{FF2B5EF4-FFF2-40B4-BE49-F238E27FC236}">
                          <a16:creationId xmlns:a16="http://schemas.microsoft.com/office/drawing/2014/main" id="{39764D1D-514E-47CE-9201-C2D3780E1D4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1" name="Freeform 2871">
                      <a:extLst>
                        <a:ext uri="{FF2B5EF4-FFF2-40B4-BE49-F238E27FC236}">
                          <a16:creationId xmlns:a16="http://schemas.microsoft.com/office/drawing/2014/main" id="{8CFF7E01-8FAE-4055-A9CB-7333D180CC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2" name="Freeform 2872">
                      <a:extLst>
                        <a:ext uri="{FF2B5EF4-FFF2-40B4-BE49-F238E27FC236}">
                          <a16:creationId xmlns:a16="http://schemas.microsoft.com/office/drawing/2014/main" id="{1F84FC25-ECCD-4484-9106-6BC5302921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3" name="Freeform 2873">
                      <a:extLst>
                        <a:ext uri="{FF2B5EF4-FFF2-40B4-BE49-F238E27FC236}">
                          <a16:creationId xmlns:a16="http://schemas.microsoft.com/office/drawing/2014/main" id="{D5DBA749-AEB2-4BF1-B6A7-58041A38F1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4" name="Freeform 2874">
                      <a:extLst>
                        <a:ext uri="{FF2B5EF4-FFF2-40B4-BE49-F238E27FC236}">
                          <a16:creationId xmlns:a16="http://schemas.microsoft.com/office/drawing/2014/main" id="{3ABB7046-84F0-4396-894E-1A99D5AE928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5" name="Freeform 2875">
                      <a:extLst>
                        <a:ext uri="{FF2B5EF4-FFF2-40B4-BE49-F238E27FC236}">
                          <a16:creationId xmlns:a16="http://schemas.microsoft.com/office/drawing/2014/main" id="{174D6E26-FDBA-40D4-9352-91607A1388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6" name="Freeform 2876">
                      <a:extLst>
                        <a:ext uri="{FF2B5EF4-FFF2-40B4-BE49-F238E27FC236}">
                          <a16:creationId xmlns:a16="http://schemas.microsoft.com/office/drawing/2014/main" id="{93899756-6DEC-4FD3-9EC7-D44BB039C3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7" name="Rectangle 2877">
                      <a:extLst>
                        <a:ext uri="{FF2B5EF4-FFF2-40B4-BE49-F238E27FC236}">
                          <a16:creationId xmlns:a16="http://schemas.microsoft.com/office/drawing/2014/main" id="{F6EA119B-E5B4-4CE9-A2BA-085A114D93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8" name="Rectangle 2878">
                      <a:extLst>
                        <a:ext uri="{FF2B5EF4-FFF2-40B4-BE49-F238E27FC236}">
                          <a16:creationId xmlns:a16="http://schemas.microsoft.com/office/drawing/2014/main" id="{A6376136-AE7F-4FB8-AEB2-A64FA92FB1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09" name="Freeform 2879">
                      <a:extLst>
                        <a:ext uri="{FF2B5EF4-FFF2-40B4-BE49-F238E27FC236}">
                          <a16:creationId xmlns:a16="http://schemas.microsoft.com/office/drawing/2014/main" id="{C126EF55-9BA8-4B5B-9A07-0646CF4252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0" name="Freeform 2880">
                      <a:extLst>
                        <a:ext uri="{FF2B5EF4-FFF2-40B4-BE49-F238E27FC236}">
                          <a16:creationId xmlns:a16="http://schemas.microsoft.com/office/drawing/2014/main" id="{7F3F3A92-6795-4F56-80D1-FA6F237D8E8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1" name="Freeform 2881">
                      <a:extLst>
                        <a:ext uri="{FF2B5EF4-FFF2-40B4-BE49-F238E27FC236}">
                          <a16:creationId xmlns:a16="http://schemas.microsoft.com/office/drawing/2014/main" id="{6D3DA192-41AE-45D8-9307-51E98DD948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2" name="Freeform 2882">
                      <a:extLst>
                        <a:ext uri="{FF2B5EF4-FFF2-40B4-BE49-F238E27FC236}">
                          <a16:creationId xmlns:a16="http://schemas.microsoft.com/office/drawing/2014/main" id="{FFBA1027-D932-43CC-BD0B-65F9405AA8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3" name="Freeform 2883">
                      <a:extLst>
                        <a:ext uri="{FF2B5EF4-FFF2-40B4-BE49-F238E27FC236}">
                          <a16:creationId xmlns:a16="http://schemas.microsoft.com/office/drawing/2014/main" id="{DE2DC497-F113-4E6E-9CF3-BAF99E42E1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4" name="Freeform 2884">
                      <a:extLst>
                        <a:ext uri="{FF2B5EF4-FFF2-40B4-BE49-F238E27FC236}">
                          <a16:creationId xmlns:a16="http://schemas.microsoft.com/office/drawing/2014/main" id="{5B174FFB-33EE-4205-A212-96B52AAEE7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5" name="Rectangle 2885">
                      <a:extLst>
                        <a:ext uri="{FF2B5EF4-FFF2-40B4-BE49-F238E27FC236}">
                          <a16:creationId xmlns:a16="http://schemas.microsoft.com/office/drawing/2014/main" id="{ECFDC94D-1C4E-4525-B923-51EAB100B75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6" name="Rectangle 2886">
                      <a:extLst>
                        <a:ext uri="{FF2B5EF4-FFF2-40B4-BE49-F238E27FC236}">
                          <a16:creationId xmlns:a16="http://schemas.microsoft.com/office/drawing/2014/main" id="{04C6B800-4CE9-4F6C-8C63-AE9AED7919B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7" name="Freeform 2887">
                      <a:extLst>
                        <a:ext uri="{FF2B5EF4-FFF2-40B4-BE49-F238E27FC236}">
                          <a16:creationId xmlns:a16="http://schemas.microsoft.com/office/drawing/2014/main" id="{6565B12F-06FB-4F22-8316-62517BDBC9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8" name="Freeform 2888">
                      <a:extLst>
                        <a:ext uri="{FF2B5EF4-FFF2-40B4-BE49-F238E27FC236}">
                          <a16:creationId xmlns:a16="http://schemas.microsoft.com/office/drawing/2014/main" id="{68490362-9C99-4C02-8BB2-0077D84799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19" name="Rectangle 2889">
                      <a:extLst>
                        <a:ext uri="{FF2B5EF4-FFF2-40B4-BE49-F238E27FC236}">
                          <a16:creationId xmlns:a16="http://schemas.microsoft.com/office/drawing/2014/main" id="{8036A9CB-9E84-4FEF-AC43-C4D8C7CB40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0" name="Rectangle 2890">
                      <a:extLst>
                        <a:ext uri="{FF2B5EF4-FFF2-40B4-BE49-F238E27FC236}">
                          <a16:creationId xmlns:a16="http://schemas.microsoft.com/office/drawing/2014/main" id="{1BEF7AA9-358E-4FE2-9239-0266C502D8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1" name="Freeform 2891">
                      <a:extLst>
                        <a:ext uri="{FF2B5EF4-FFF2-40B4-BE49-F238E27FC236}">
                          <a16:creationId xmlns:a16="http://schemas.microsoft.com/office/drawing/2014/main" id="{8F0B2C32-4B74-4915-BB23-77ADC761ED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2" name="Freeform 2892">
                      <a:extLst>
                        <a:ext uri="{FF2B5EF4-FFF2-40B4-BE49-F238E27FC236}">
                          <a16:creationId xmlns:a16="http://schemas.microsoft.com/office/drawing/2014/main" id="{EE7A14A7-1786-4DB2-B795-FDB38BE493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3" name="Freeform 2893">
                      <a:extLst>
                        <a:ext uri="{FF2B5EF4-FFF2-40B4-BE49-F238E27FC236}">
                          <a16:creationId xmlns:a16="http://schemas.microsoft.com/office/drawing/2014/main" id="{4B4A6BF1-ED6E-4BC0-A8F9-21E1D09098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4" name="Freeform 2894">
                      <a:extLst>
                        <a:ext uri="{FF2B5EF4-FFF2-40B4-BE49-F238E27FC236}">
                          <a16:creationId xmlns:a16="http://schemas.microsoft.com/office/drawing/2014/main" id="{D89B9153-6C54-462B-AF3B-6A824B468D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5" name="Freeform 2895">
                      <a:extLst>
                        <a:ext uri="{FF2B5EF4-FFF2-40B4-BE49-F238E27FC236}">
                          <a16:creationId xmlns:a16="http://schemas.microsoft.com/office/drawing/2014/main" id="{D62851C0-E5B2-4F7A-87F7-59A6A1B79A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6" name="Freeform 2896">
                      <a:extLst>
                        <a:ext uri="{FF2B5EF4-FFF2-40B4-BE49-F238E27FC236}">
                          <a16:creationId xmlns:a16="http://schemas.microsoft.com/office/drawing/2014/main" id="{0AE1A2ED-0384-4DBC-9AFB-DB8733CDAE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7" name="Freeform 2897">
                      <a:extLst>
                        <a:ext uri="{FF2B5EF4-FFF2-40B4-BE49-F238E27FC236}">
                          <a16:creationId xmlns:a16="http://schemas.microsoft.com/office/drawing/2014/main" id="{BD607EF5-FC5D-4CBB-8739-8ADD56B109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8" name="Freeform 2898">
                      <a:extLst>
                        <a:ext uri="{FF2B5EF4-FFF2-40B4-BE49-F238E27FC236}">
                          <a16:creationId xmlns:a16="http://schemas.microsoft.com/office/drawing/2014/main" id="{A8F6B20F-57C8-4D1F-947A-3D9BBB6F01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29" name="Freeform 2899">
                      <a:extLst>
                        <a:ext uri="{FF2B5EF4-FFF2-40B4-BE49-F238E27FC236}">
                          <a16:creationId xmlns:a16="http://schemas.microsoft.com/office/drawing/2014/main" id="{762024EA-884A-4C82-8D23-FA04E5BD3C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0" name="Freeform 2900">
                      <a:extLst>
                        <a:ext uri="{FF2B5EF4-FFF2-40B4-BE49-F238E27FC236}">
                          <a16:creationId xmlns:a16="http://schemas.microsoft.com/office/drawing/2014/main" id="{AECC60D8-10CA-4206-B320-05332CFC15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1" name="Freeform 2901">
                      <a:extLst>
                        <a:ext uri="{FF2B5EF4-FFF2-40B4-BE49-F238E27FC236}">
                          <a16:creationId xmlns:a16="http://schemas.microsoft.com/office/drawing/2014/main" id="{FF8F25E2-85CB-4B9C-B9FC-9362C013F12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2" name="Freeform 2902">
                      <a:extLst>
                        <a:ext uri="{FF2B5EF4-FFF2-40B4-BE49-F238E27FC236}">
                          <a16:creationId xmlns:a16="http://schemas.microsoft.com/office/drawing/2014/main" id="{910A19B0-FAA6-4F77-8A0E-125053FC4B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3" name="Freeform 2903">
                      <a:extLst>
                        <a:ext uri="{FF2B5EF4-FFF2-40B4-BE49-F238E27FC236}">
                          <a16:creationId xmlns:a16="http://schemas.microsoft.com/office/drawing/2014/main" id="{1A1EE6D7-07C1-40E8-BD0F-BFCB6859FA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4" name="Freeform 2904">
                      <a:extLst>
                        <a:ext uri="{FF2B5EF4-FFF2-40B4-BE49-F238E27FC236}">
                          <a16:creationId xmlns:a16="http://schemas.microsoft.com/office/drawing/2014/main" id="{C85D43A2-76CD-4490-B97A-9BC371141C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5" name="Freeform 2905">
                      <a:extLst>
                        <a:ext uri="{FF2B5EF4-FFF2-40B4-BE49-F238E27FC236}">
                          <a16:creationId xmlns:a16="http://schemas.microsoft.com/office/drawing/2014/main" id="{3B08EBBC-6608-4EF2-A89B-D5C0404FBF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6" name="Freeform 2906">
                      <a:extLst>
                        <a:ext uri="{FF2B5EF4-FFF2-40B4-BE49-F238E27FC236}">
                          <a16:creationId xmlns:a16="http://schemas.microsoft.com/office/drawing/2014/main" id="{4931DC7E-4C00-40CD-AF8E-96AEA9D694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7" name="Freeform 2907">
                      <a:extLst>
                        <a:ext uri="{FF2B5EF4-FFF2-40B4-BE49-F238E27FC236}">
                          <a16:creationId xmlns:a16="http://schemas.microsoft.com/office/drawing/2014/main" id="{3BE8C2AA-24C5-4A85-AD31-B870F35ADE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8" name="Freeform 2908">
                      <a:extLst>
                        <a:ext uri="{FF2B5EF4-FFF2-40B4-BE49-F238E27FC236}">
                          <a16:creationId xmlns:a16="http://schemas.microsoft.com/office/drawing/2014/main" id="{2EBAE63C-F966-45CC-A1E4-0246BF527A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39" name="Freeform 2909">
                      <a:extLst>
                        <a:ext uri="{FF2B5EF4-FFF2-40B4-BE49-F238E27FC236}">
                          <a16:creationId xmlns:a16="http://schemas.microsoft.com/office/drawing/2014/main" id="{E1D954B4-8696-4462-9DC5-987809CEAB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0" name="Freeform 2910">
                      <a:extLst>
                        <a:ext uri="{FF2B5EF4-FFF2-40B4-BE49-F238E27FC236}">
                          <a16:creationId xmlns:a16="http://schemas.microsoft.com/office/drawing/2014/main" id="{A2DF860A-5092-4D35-B2A6-24A3BEE178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1" name="Freeform 2911">
                      <a:extLst>
                        <a:ext uri="{FF2B5EF4-FFF2-40B4-BE49-F238E27FC236}">
                          <a16:creationId xmlns:a16="http://schemas.microsoft.com/office/drawing/2014/main" id="{BCF3DB61-CC1D-471B-9C1D-CDCBBF94EB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2" name="Freeform 2912">
                      <a:extLst>
                        <a:ext uri="{FF2B5EF4-FFF2-40B4-BE49-F238E27FC236}">
                          <a16:creationId xmlns:a16="http://schemas.microsoft.com/office/drawing/2014/main" id="{6E93BE02-402F-4845-862C-EBF59861B0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3" name="Freeform 2913">
                      <a:extLst>
                        <a:ext uri="{FF2B5EF4-FFF2-40B4-BE49-F238E27FC236}">
                          <a16:creationId xmlns:a16="http://schemas.microsoft.com/office/drawing/2014/main" id="{F1518A6D-CD7A-44CF-819B-2A216CF78C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4" name="Freeform 2914">
                      <a:extLst>
                        <a:ext uri="{FF2B5EF4-FFF2-40B4-BE49-F238E27FC236}">
                          <a16:creationId xmlns:a16="http://schemas.microsoft.com/office/drawing/2014/main" id="{4676F4FD-F715-4272-868B-670ECCE1A0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5" name="Freeform 2915">
                      <a:extLst>
                        <a:ext uri="{FF2B5EF4-FFF2-40B4-BE49-F238E27FC236}">
                          <a16:creationId xmlns:a16="http://schemas.microsoft.com/office/drawing/2014/main" id="{E6656959-DA8B-4DE6-B8F9-B87F26B7B7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6" name="Freeform 2916">
                      <a:extLst>
                        <a:ext uri="{FF2B5EF4-FFF2-40B4-BE49-F238E27FC236}">
                          <a16:creationId xmlns:a16="http://schemas.microsoft.com/office/drawing/2014/main" id="{CF376349-4F9D-4F7B-8FA7-F72B7D90FE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7" name="Freeform 2917">
                      <a:extLst>
                        <a:ext uri="{FF2B5EF4-FFF2-40B4-BE49-F238E27FC236}">
                          <a16:creationId xmlns:a16="http://schemas.microsoft.com/office/drawing/2014/main" id="{41112866-3BDC-43EE-823F-98F44E661F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8" name="Freeform 2918">
                      <a:extLst>
                        <a:ext uri="{FF2B5EF4-FFF2-40B4-BE49-F238E27FC236}">
                          <a16:creationId xmlns:a16="http://schemas.microsoft.com/office/drawing/2014/main" id="{070129CD-7622-4CCA-8C67-23A896E171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49" name="Freeform 2919">
                      <a:extLst>
                        <a:ext uri="{FF2B5EF4-FFF2-40B4-BE49-F238E27FC236}">
                          <a16:creationId xmlns:a16="http://schemas.microsoft.com/office/drawing/2014/main" id="{58172F36-6011-4EF8-B1EE-0E640CFC42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  <a:gd name="T9" fmla="*/ 0 w 2"/>
                        <a:gd name="T10" fmla="*/ 0 h 1"/>
                        <a:gd name="T11" fmla="*/ 2 w 2"/>
                        <a:gd name="T12" fmla="*/ 1 h 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0" name="Freeform 2920">
                      <a:extLst>
                        <a:ext uri="{FF2B5EF4-FFF2-40B4-BE49-F238E27FC236}">
                          <a16:creationId xmlns:a16="http://schemas.microsoft.com/office/drawing/2014/main" id="{651527C8-3F53-425D-9149-C14FB4BC1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1" name="Freeform 2921">
                      <a:extLst>
                        <a:ext uri="{FF2B5EF4-FFF2-40B4-BE49-F238E27FC236}">
                          <a16:creationId xmlns:a16="http://schemas.microsoft.com/office/drawing/2014/main" id="{D1354E73-CCA5-4334-8CB5-F97F3B365E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21" cy="22"/>
                    </a:xfrm>
                    <a:custGeom>
                      <a:avLst/>
                      <a:gdLst>
                        <a:gd name="T0" fmla="*/ 0 w 21"/>
                        <a:gd name="T1" fmla="*/ 22 h 22"/>
                        <a:gd name="T2" fmla="*/ 2 w 21"/>
                        <a:gd name="T3" fmla="*/ 22 h 22"/>
                        <a:gd name="T4" fmla="*/ 4 w 21"/>
                        <a:gd name="T5" fmla="*/ 22 h 22"/>
                        <a:gd name="T6" fmla="*/ 6 w 21"/>
                        <a:gd name="T7" fmla="*/ 21 h 22"/>
                        <a:gd name="T8" fmla="*/ 8 w 21"/>
                        <a:gd name="T9" fmla="*/ 21 h 22"/>
                        <a:gd name="T10" fmla="*/ 10 w 21"/>
                        <a:gd name="T11" fmla="*/ 20 h 22"/>
                        <a:gd name="T12" fmla="*/ 12 w 21"/>
                        <a:gd name="T13" fmla="*/ 18 h 22"/>
                        <a:gd name="T14" fmla="*/ 13 w 21"/>
                        <a:gd name="T15" fmla="*/ 17 h 22"/>
                        <a:gd name="T16" fmla="*/ 15 w 21"/>
                        <a:gd name="T17" fmla="*/ 16 h 22"/>
                        <a:gd name="T18" fmla="*/ 16 w 21"/>
                        <a:gd name="T19" fmla="*/ 14 h 22"/>
                        <a:gd name="T20" fmla="*/ 17 w 21"/>
                        <a:gd name="T21" fmla="*/ 12 h 22"/>
                        <a:gd name="T22" fmla="*/ 18 w 21"/>
                        <a:gd name="T23" fmla="*/ 11 h 22"/>
                        <a:gd name="T24" fmla="*/ 19 w 21"/>
                        <a:gd name="T25" fmla="*/ 9 h 22"/>
                        <a:gd name="T26" fmla="*/ 20 w 21"/>
                        <a:gd name="T27" fmla="*/ 7 h 22"/>
                        <a:gd name="T28" fmla="*/ 20 w 21"/>
                        <a:gd name="T29" fmla="*/ 4 h 22"/>
                        <a:gd name="T30" fmla="*/ 21 w 21"/>
                        <a:gd name="T31" fmla="*/ 2 h 22"/>
                        <a:gd name="T32" fmla="*/ 21 w 21"/>
                        <a:gd name="T33" fmla="*/ 0 h 2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1"/>
                        <a:gd name="T52" fmla="*/ 0 h 22"/>
                        <a:gd name="T53" fmla="*/ 21 w 21"/>
                        <a:gd name="T54" fmla="*/ 22 h 2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1" h="22">
                          <a:moveTo>
                            <a:pt x="0" y="22"/>
                          </a:moveTo>
                          <a:lnTo>
                            <a:pt x="2" y="22"/>
                          </a:lnTo>
                          <a:lnTo>
                            <a:pt x="4" y="22"/>
                          </a:lnTo>
                          <a:lnTo>
                            <a:pt x="6" y="21"/>
                          </a:lnTo>
                          <a:lnTo>
                            <a:pt x="8" y="21"/>
                          </a:lnTo>
                          <a:lnTo>
                            <a:pt x="10" y="20"/>
                          </a:lnTo>
                          <a:lnTo>
                            <a:pt x="12" y="18"/>
                          </a:lnTo>
                          <a:lnTo>
                            <a:pt x="13" y="17"/>
                          </a:lnTo>
                          <a:lnTo>
                            <a:pt x="15" y="16"/>
                          </a:lnTo>
                          <a:lnTo>
                            <a:pt x="16" y="14"/>
                          </a:lnTo>
                          <a:lnTo>
                            <a:pt x="17" y="12"/>
                          </a:lnTo>
                          <a:lnTo>
                            <a:pt x="18" y="11"/>
                          </a:lnTo>
                          <a:lnTo>
                            <a:pt x="19" y="9"/>
                          </a:lnTo>
                          <a:lnTo>
                            <a:pt x="20" y="7"/>
                          </a:lnTo>
                          <a:lnTo>
                            <a:pt x="20" y="4"/>
                          </a:lnTo>
                          <a:lnTo>
                            <a:pt x="21" y="2"/>
                          </a:lnTo>
                          <a:lnTo>
                            <a:pt x="21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2" name="Freeform 2922">
                      <a:extLst>
                        <a:ext uri="{FF2B5EF4-FFF2-40B4-BE49-F238E27FC236}">
                          <a16:creationId xmlns:a16="http://schemas.microsoft.com/office/drawing/2014/main" id="{A22299B2-7E40-4D16-84BC-3BB0347F31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15" cy="16"/>
                    </a:xfrm>
                    <a:custGeom>
                      <a:avLst/>
                      <a:gdLst>
                        <a:gd name="T0" fmla="*/ 0 w 15"/>
                        <a:gd name="T1" fmla="*/ 16 h 16"/>
                        <a:gd name="T2" fmla="*/ 2 w 15"/>
                        <a:gd name="T3" fmla="*/ 16 h 16"/>
                        <a:gd name="T4" fmla="*/ 4 w 15"/>
                        <a:gd name="T5" fmla="*/ 16 h 16"/>
                        <a:gd name="T6" fmla="*/ 5 w 15"/>
                        <a:gd name="T7" fmla="*/ 15 h 16"/>
                        <a:gd name="T8" fmla="*/ 7 w 15"/>
                        <a:gd name="T9" fmla="*/ 15 h 16"/>
                        <a:gd name="T10" fmla="*/ 8 w 15"/>
                        <a:gd name="T11" fmla="*/ 14 h 16"/>
                        <a:gd name="T12" fmla="*/ 9 w 15"/>
                        <a:gd name="T13" fmla="*/ 13 h 16"/>
                        <a:gd name="T14" fmla="*/ 11 w 15"/>
                        <a:gd name="T15" fmla="*/ 11 h 16"/>
                        <a:gd name="T16" fmla="*/ 12 w 15"/>
                        <a:gd name="T17" fmla="*/ 10 h 16"/>
                        <a:gd name="T18" fmla="*/ 13 w 15"/>
                        <a:gd name="T19" fmla="*/ 9 h 16"/>
                        <a:gd name="T20" fmla="*/ 14 w 15"/>
                        <a:gd name="T21" fmla="*/ 7 h 16"/>
                        <a:gd name="T22" fmla="*/ 14 w 15"/>
                        <a:gd name="T23" fmla="*/ 5 h 16"/>
                        <a:gd name="T24" fmla="*/ 15 w 15"/>
                        <a:gd name="T25" fmla="*/ 4 h 16"/>
                        <a:gd name="T26" fmla="*/ 15 w 15"/>
                        <a:gd name="T27" fmla="*/ 2 h 16"/>
                        <a:gd name="T28" fmla="*/ 15 w 15"/>
                        <a:gd name="T29" fmla="*/ 0 h 1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5"/>
                        <a:gd name="T46" fmla="*/ 0 h 16"/>
                        <a:gd name="T47" fmla="*/ 15 w 15"/>
                        <a:gd name="T48" fmla="*/ 16 h 1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5" h="16">
                          <a:moveTo>
                            <a:pt x="0" y="16"/>
                          </a:moveTo>
                          <a:lnTo>
                            <a:pt x="2" y="16"/>
                          </a:lnTo>
                          <a:lnTo>
                            <a:pt x="4" y="16"/>
                          </a:lnTo>
                          <a:lnTo>
                            <a:pt x="5" y="15"/>
                          </a:lnTo>
                          <a:lnTo>
                            <a:pt x="7" y="15"/>
                          </a:lnTo>
                          <a:lnTo>
                            <a:pt x="8" y="14"/>
                          </a:lnTo>
                          <a:lnTo>
                            <a:pt x="9" y="13"/>
                          </a:lnTo>
                          <a:lnTo>
                            <a:pt x="11" y="11"/>
                          </a:lnTo>
                          <a:lnTo>
                            <a:pt x="12" y="10"/>
                          </a:lnTo>
                          <a:lnTo>
                            <a:pt x="13" y="9"/>
                          </a:lnTo>
                          <a:lnTo>
                            <a:pt x="14" y="7"/>
                          </a:lnTo>
                          <a:lnTo>
                            <a:pt x="14" y="5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lnTo>
                            <a:pt x="15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3" name="Line 2923">
                      <a:extLst>
                        <a:ext uri="{FF2B5EF4-FFF2-40B4-BE49-F238E27FC236}">
                          <a16:creationId xmlns:a16="http://schemas.microsoft.com/office/drawing/2014/main" id="{F239E4EC-4B70-411F-A27B-C3715E50DD0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4" name="Line 2924">
                      <a:extLst>
                        <a:ext uri="{FF2B5EF4-FFF2-40B4-BE49-F238E27FC236}">
                          <a16:creationId xmlns:a16="http://schemas.microsoft.com/office/drawing/2014/main" id="{520B77B5-22A7-4031-BF6E-5B7772FCE03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9" y="1691"/>
                      <a:ext cx="1" cy="6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5" name="Rectangle 2925">
                      <a:extLst>
                        <a:ext uri="{FF2B5EF4-FFF2-40B4-BE49-F238E27FC236}">
                          <a16:creationId xmlns:a16="http://schemas.microsoft.com/office/drawing/2014/main" id="{89528CD5-38AE-45B9-A97B-2776665F1C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6" name="Rectangle 2926">
                      <a:extLst>
                        <a:ext uri="{FF2B5EF4-FFF2-40B4-BE49-F238E27FC236}">
                          <a16:creationId xmlns:a16="http://schemas.microsoft.com/office/drawing/2014/main" id="{2D788308-108B-41F0-99FF-B5F908276A6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7" name="Freeform 2927">
                      <a:extLst>
                        <a:ext uri="{FF2B5EF4-FFF2-40B4-BE49-F238E27FC236}">
                          <a16:creationId xmlns:a16="http://schemas.microsoft.com/office/drawing/2014/main" id="{98936B0F-4F64-4F9C-A13C-0A0254B4C4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8" name="Freeform 2928">
                      <a:extLst>
                        <a:ext uri="{FF2B5EF4-FFF2-40B4-BE49-F238E27FC236}">
                          <a16:creationId xmlns:a16="http://schemas.microsoft.com/office/drawing/2014/main" id="{5AAB9657-2957-4AF6-ACEB-606150D9FC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59" name="Freeform 2929">
                      <a:extLst>
                        <a:ext uri="{FF2B5EF4-FFF2-40B4-BE49-F238E27FC236}">
                          <a16:creationId xmlns:a16="http://schemas.microsoft.com/office/drawing/2014/main" id="{23FFA8EC-AD88-442E-B930-305F62E582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0" name="Freeform 2930">
                      <a:extLst>
                        <a:ext uri="{FF2B5EF4-FFF2-40B4-BE49-F238E27FC236}">
                          <a16:creationId xmlns:a16="http://schemas.microsoft.com/office/drawing/2014/main" id="{4100A72A-C0D1-4097-B212-C92E90F0C8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1" name="Freeform 2931">
                      <a:extLst>
                        <a:ext uri="{FF2B5EF4-FFF2-40B4-BE49-F238E27FC236}">
                          <a16:creationId xmlns:a16="http://schemas.microsoft.com/office/drawing/2014/main" id="{4A6F3AD6-A350-48F7-85D2-3A2668D382D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2" name="Freeform 2932">
                      <a:extLst>
                        <a:ext uri="{FF2B5EF4-FFF2-40B4-BE49-F238E27FC236}">
                          <a16:creationId xmlns:a16="http://schemas.microsoft.com/office/drawing/2014/main" id="{4FCA89D2-4077-48BB-BDA5-FBEFE8D6A6E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3" name="Rectangle 2933">
                      <a:extLst>
                        <a:ext uri="{FF2B5EF4-FFF2-40B4-BE49-F238E27FC236}">
                          <a16:creationId xmlns:a16="http://schemas.microsoft.com/office/drawing/2014/main" id="{C7E9F9BB-4908-4557-9F54-AEC5EF3A6E0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4" name="Rectangle 2934">
                      <a:extLst>
                        <a:ext uri="{FF2B5EF4-FFF2-40B4-BE49-F238E27FC236}">
                          <a16:creationId xmlns:a16="http://schemas.microsoft.com/office/drawing/2014/main" id="{43B9C175-8926-4FA8-8325-8C5D06B794C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5" name="Freeform 2935">
                      <a:extLst>
                        <a:ext uri="{FF2B5EF4-FFF2-40B4-BE49-F238E27FC236}">
                          <a16:creationId xmlns:a16="http://schemas.microsoft.com/office/drawing/2014/main" id="{3A64EE5C-E81B-48B5-A13F-7AF1FE4574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6" name="Freeform 2936">
                      <a:extLst>
                        <a:ext uri="{FF2B5EF4-FFF2-40B4-BE49-F238E27FC236}">
                          <a16:creationId xmlns:a16="http://schemas.microsoft.com/office/drawing/2014/main" id="{3237F911-E632-4863-BD6B-125A325982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7" name="Freeform 2937">
                      <a:extLst>
                        <a:ext uri="{FF2B5EF4-FFF2-40B4-BE49-F238E27FC236}">
                          <a16:creationId xmlns:a16="http://schemas.microsoft.com/office/drawing/2014/main" id="{7E8D2D61-2C28-4DAD-BC6A-63781739B3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8" name="Freeform 2938">
                      <a:extLst>
                        <a:ext uri="{FF2B5EF4-FFF2-40B4-BE49-F238E27FC236}">
                          <a16:creationId xmlns:a16="http://schemas.microsoft.com/office/drawing/2014/main" id="{D1F97467-3340-417F-BC8C-0391357BEE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9" name="Freeform 2939">
                      <a:extLst>
                        <a:ext uri="{FF2B5EF4-FFF2-40B4-BE49-F238E27FC236}">
                          <a16:creationId xmlns:a16="http://schemas.microsoft.com/office/drawing/2014/main" id="{0B737CE1-6D09-459C-BA6A-2203012C73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0" name="Freeform 2940">
                      <a:extLst>
                        <a:ext uri="{FF2B5EF4-FFF2-40B4-BE49-F238E27FC236}">
                          <a16:creationId xmlns:a16="http://schemas.microsoft.com/office/drawing/2014/main" id="{EB97452D-DB0E-4890-9E5A-978F5AD1F9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1" name="Freeform 2941">
                      <a:extLst>
                        <a:ext uri="{FF2B5EF4-FFF2-40B4-BE49-F238E27FC236}">
                          <a16:creationId xmlns:a16="http://schemas.microsoft.com/office/drawing/2014/main" id="{F668FA78-6086-4200-BDB4-2B5C969A14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2" name="Freeform 2942">
                      <a:extLst>
                        <a:ext uri="{FF2B5EF4-FFF2-40B4-BE49-F238E27FC236}">
                          <a16:creationId xmlns:a16="http://schemas.microsoft.com/office/drawing/2014/main" id="{8FFA6B2A-EB68-4727-9D29-409E9D52E9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3" name="Freeform 2943">
                      <a:extLst>
                        <a:ext uri="{FF2B5EF4-FFF2-40B4-BE49-F238E27FC236}">
                          <a16:creationId xmlns:a16="http://schemas.microsoft.com/office/drawing/2014/main" id="{1B3C89C2-091C-478C-8817-FC2CC25CFF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4" name="Freeform 2944">
                      <a:extLst>
                        <a:ext uri="{FF2B5EF4-FFF2-40B4-BE49-F238E27FC236}">
                          <a16:creationId xmlns:a16="http://schemas.microsoft.com/office/drawing/2014/main" id="{F21C9A1B-9E91-4A0F-A095-3B108A7F6B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5" name="Freeform 2945">
                      <a:extLst>
                        <a:ext uri="{FF2B5EF4-FFF2-40B4-BE49-F238E27FC236}">
                          <a16:creationId xmlns:a16="http://schemas.microsoft.com/office/drawing/2014/main" id="{F1517EB7-D9EF-4069-B656-89B78B3275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6" name="Freeform 2946">
                      <a:extLst>
                        <a:ext uri="{FF2B5EF4-FFF2-40B4-BE49-F238E27FC236}">
                          <a16:creationId xmlns:a16="http://schemas.microsoft.com/office/drawing/2014/main" id="{C415FD13-80E1-402E-8E65-CD7371F51D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7" name="Freeform 2947">
                      <a:extLst>
                        <a:ext uri="{FF2B5EF4-FFF2-40B4-BE49-F238E27FC236}">
                          <a16:creationId xmlns:a16="http://schemas.microsoft.com/office/drawing/2014/main" id="{E7D347BB-8B21-4C30-B61D-FEEDA96167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8" name="Freeform 2948">
                      <a:extLst>
                        <a:ext uri="{FF2B5EF4-FFF2-40B4-BE49-F238E27FC236}">
                          <a16:creationId xmlns:a16="http://schemas.microsoft.com/office/drawing/2014/main" id="{90158492-3741-41D0-9103-A100556E29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9" name="Freeform 2949">
                      <a:extLst>
                        <a:ext uri="{FF2B5EF4-FFF2-40B4-BE49-F238E27FC236}">
                          <a16:creationId xmlns:a16="http://schemas.microsoft.com/office/drawing/2014/main" id="{D50067AF-C483-4C64-8008-D24DB0D648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0" name="Freeform 2950">
                      <a:extLst>
                        <a:ext uri="{FF2B5EF4-FFF2-40B4-BE49-F238E27FC236}">
                          <a16:creationId xmlns:a16="http://schemas.microsoft.com/office/drawing/2014/main" id="{6257BA79-0037-4144-9183-301E0D9A0B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1" name="Freeform 2951">
                      <a:extLst>
                        <a:ext uri="{FF2B5EF4-FFF2-40B4-BE49-F238E27FC236}">
                          <a16:creationId xmlns:a16="http://schemas.microsoft.com/office/drawing/2014/main" id="{28ADE542-40A1-420E-9A19-439B435C52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2" name="Freeform 2952">
                      <a:extLst>
                        <a:ext uri="{FF2B5EF4-FFF2-40B4-BE49-F238E27FC236}">
                          <a16:creationId xmlns:a16="http://schemas.microsoft.com/office/drawing/2014/main" id="{F3AADAD2-185F-4C4B-848F-6B41A5C0BB8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3" name="Rectangle 2953">
                      <a:extLst>
                        <a:ext uri="{FF2B5EF4-FFF2-40B4-BE49-F238E27FC236}">
                          <a16:creationId xmlns:a16="http://schemas.microsoft.com/office/drawing/2014/main" id="{4594703A-3D7D-4F2E-BC49-3DD34F650F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4" name="Rectangle 2954">
                      <a:extLst>
                        <a:ext uri="{FF2B5EF4-FFF2-40B4-BE49-F238E27FC236}">
                          <a16:creationId xmlns:a16="http://schemas.microsoft.com/office/drawing/2014/main" id="{4E62229C-53CF-494D-86DF-EDC69ABF8E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5" name="Freeform 2955">
                      <a:extLst>
                        <a:ext uri="{FF2B5EF4-FFF2-40B4-BE49-F238E27FC236}">
                          <a16:creationId xmlns:a16="http://schemas.microsoft.com/office/drawing/2014/main" id="{FF326CD1-D7C2-4C13-B8E6-EC0CC2B87F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6" name="Freeform 2956">
                      <a:extLst>
                        <a:ext uri="{FF2B5EF4-FFF2-40B4-BE49-F238E27FC236}">
                          <a16:creationId xmlns:a16="http://schemas.microsoft.com/office/drawing/2014/main" id="{05660BEF-138E-45B7-82CD-FF0CB157A8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7" name="Freeform 2957">
                      <a:extLst>
                        <a:ext uri="{FF2B5EF4-FFF2-40B4-BE49-F238E27FC236}">
                          <a16:creationId xmlns:a16="http://schemas.microsoft.com/office/drawing/2014/main" id="{D9E03F28-0DBB-467A-BE95-8DC3016B91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8" name="Freeform 2958">
                      <a:extLst>
                        <a:ext uri="{FF2B5EF4-FFF2-40B4-BE49-F238E27FC236}">
                          <a16:creationId xmlns:a16="http://schemas.microsoft.com/office/drawing/2014/main" id="{38DD34C1-8090-4C89-A847-42C051699A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9" name="Freeform 2959">
                      <a:extLst>
                        <a:ext uri="{FF2B5EF4-FFF2-40B4-BE49-F238E27FC236}">
                          <a16:creationId xmlns:a16="http://schemas.microsoft.com/office/drawing/2014/main" id="{1449FA60-2EAB-42AA-A421-29E73FF7B9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0" name="Freeform 2960">
                      <a:extLst>
                        <a:ext uri="{FF2B5EF4-FFF2-40B4-BE49-F238E27FC236}">
                          <a16:creationId xmlns:a16="http://schemas.microsoft.com/office/drawing/2014/main" id="{CBFC1791-9CD7-45CF-98EE-013EC1A79CC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1" name="Rectangle 2961">
                      <a:extLst>
                        <a:ext uri="{FF2B5EF4-FFF2-40B4-BE49-F238E27FC236}">
                          <a16:creationId xmlns:a16="http://schemas.microsoft.com/office/drawing/2014/main" id="{3831F14E-4ACB-4B04-A07E-E8C3D21E487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2" name="Rectangle 2962">
                      <a:extLst>
                        <a:ext uri="{FF2B5EF4-FFF2-40B4-BE49-F238E27FC236}">
                          <a16:creationId xmlns:a16="http://schemas.microsoft.com/office/drawing/2014/main" id="{8B046FF5-8C9B-4B93-8B6C-F58EBE5D73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3" name="Freeform 2963">
                      <a:extLst>
                        <a:ext uri="{FF2B5EF4-FFF2-40B4-BE49-F238E27FC236}">
                          <a16:creationId xmlns:a16="http://schemas.microsoft.com/office/drawing/2014/main" id="{83B056FA-670C-4DE9-B490-451FF01BFE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4" name="Freeform 2964">
                      <a:extLst>
                        <a:ext uri="{FF2B5EF4-FFF2-40B4-BE49-F238E27FC236}">
                          <a16:creationId xmlns:a16="http://schemas.microsoft.com/office/drawing/2014/main" id="{79967BB2-8DF1-4531-994A-75B746B95C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5" name="Freeform 2965">
                      <a:extLst>
                        <a:ext uri="{FF2B5EF4-FFF2-40B4-BE49-F238E27FC236}">
                          <a16:creationId xmlns:a16="http://schemas.microsoft.com/office/drawing/2014/main" id="{764F5DCA-AF47-48CD-92BA-9BB5EAE923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6" name="Freeform 2966">
                      <a:extLst>
                        <a:ext uri="{FF2B5EF4-FFF2-40B4-BE49-F238E27FC236}">
                          <a16:creationId xmlns:a16="http://schemas.microsoft.com/office/drawing/2014/main" id="{FB71CFAD-0F64-4FB2-9C15-852F073A21E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7" name="Freeform 2967">
                      <a:extLst>
                        <a:ext uri="{FF2B5EF4-FFF2-40B4-BE49-F238E27FC236}">
                          <a16:creationId xmlns:a16="http://schemas.microsoft.com/office/drawing/2014/main" id="{2415A18F-C581-4FA0-9FC0-9A4291F0ED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8" name="Freeform 2968">
                      <a:extLst>
                        <a:ext uri="{FF2B5EF4-FFF2-40B4-BE49-F238E27FC236}">
                          <a16:creationId xmlns:a16="http://schemas.microsoft.com/office/drawing/2014/main" id="{D5A01238-1EEF-4C92-8100-C364E4381B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9" name="Freeform 2969">
                      <a:extLst>
                        <a:ext uri="{FF2B5EF4-FFF2-40B4-BE49-F238E27FC236}">
                          <a16:creationId xmlns:a16="http://schemas.microsoft.com/office/drawing/2014/main" id="{AE095BC1-2891-4113-B130-5C71F9E07B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0" name="Freeform 2970">
                      <a:extLst>
                        <a:ext uri="{FF2B5EF4-FFF2-40B4-BE49-F238E27FC236}">
                          <a16:creationId xmlns:a16="http://schemas.microsoft.com/office/drawing/2014/main" id="{B941ABAA-B5A3-468E-95CD-08D79B29FC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1" name="Freeform 2971">
                      <a:extLst>
                        <a:ext uri="{FF2B5EF4-FFF2-40B4-BE49-F238E27FC236}">
                          <a16:creationId xmlns:a16="http://schemas.microsoft.com/office/drawing/2014/main" id="{89CC3626-B0A3-45EC-BFE1-3E8CF2A435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2" name="Freeform 2972">
                      <a:extLst>
                        <a:ext uri="{FF2B5EF4-FFF2-40B4-BE49-F238E27FC236}">
                          <a16:creationId xmlns:a16="http://schemas.microsoft.com/office/drawing/2014/main" id="{D8C76DBA-3333-4932-9D40-B46EE7307D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3" name="Rectangle 2973">
                      <a:extLst>
                        <a:ext uri="{FF2B5EF4-FFF2-40B4-BE49-F238E27FC236}">
                          <a16:creationId xmlns:a16="http://schemas.microsoft.com/office/drawing/2014/main" id="{FDB81D4E-F69E-4420-836D-3BA1581B7F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4" name="Rectangle 2974">
                      <a:extLst>
                        <a:ext uri="{FF2B5EF4-FFF2-40B4-BE49-F238E27FC236}">
                          <a16:creationId xmlns:a16="http://schemas.microsoft.com/office/drawing/2014/main" id="{0D8EC9C9-2057-405C-B79E-96E808130F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5" name="Freeform 2975">
                      <a:extLst>
                        <a:ext uri="{FF2B5EF4-FFF2-40B4-BE49-F238E27FC236}">
                          <a16:creationId xmlns:a16="http://schemas.microsoft.com/office/drawing/2014/main" id="{10244FD0-9867-4004-A776-A21AA69435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6" name="Freeform 2976">
                      <a:extLst>
                        <a:ext uri="{FF2B5EF4-FFF2-40B4-BE49-F238E27FC236}">
                          <a16:creationId xmlns:a16="http://schemas.microsoft.com/office/drawing/2014/main" id="{2901BA41-AAD4-467A-A520-5FAE3531A3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7" name="Freeform 2977">
                      <a:extLst>
                        <a:ext uri="{FF2B5EF4-FFF2-40B4-BE49-F238E27FC236}">
                          <a16:creationId xmlns:a16="http://schemas.microsoft.com/office/drawing/2014/main" id="{D3D867BC-447D-445C-ABD5-39C0A384DA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8" name="Freeform 2978">
                      <a:extLst>
                        <a:ext uri="{FF2B5EF4-FFF2-40B4-BE49-F238E27FC236}">
                          <a16:creationId xmlns:a16="http://schemas.microsoft.com/office/drawing/2014/main" id="{CBF848C6-36ED-4EAC-9778-5EFADA896A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9" name="Freeform 2979">
                      <a:extLst>
                        <a:ext uri="{FF2B5EF4-FFF2-40B4-BE49-F238E27FC236}">
                          <a16:creationId xmlns:a16="http://schemas.microsoft.com/office/drawing/2014/main" id="{B7D3DFEB-26CC-4F3E-A73D-53ACF6477B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0" name="Freeform 2980">
                      <a:extLst>
                        <a:ext uri="{FF2B5EF4-FFF2-40B4-BE49-F238E27FC236}">
                          <a16:creationId xmlns:a16="http://schemas.microsoft.com/office/drawing/2014/main" id="{661D2659-74A1-45BF-A5E0-92EAE25541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1" name="Freeform 2981">
                      <a:extLst>
                        <a:ext uri="{FF2B5EF4-FFF2-40B4-BE49-F238E27FC236}">
                          <a16:creationId xmlns:a16="http://schemas.microsoft.com/office/drawing/2014/main" id="{CA566A20-9105-49A8-A642-8AE6985159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2" name="Freeform 2982">
                      <a:extLst>
                        <a:ext uri="{FF2B5EF4-FFF2-40B4-BE49-F238E27FC236}">
                          <a16:creationId xmlns:a16="http://schemas.microsoft.com/office/drawing/2014/main" id="{8ADDE9FB-6C95-4C15-A821-3C264190C3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3" name="Freeform 2983">
                      <a:extLst>
                        <a:ext uri="{FF2B5EF4-FFF2-40B4-BE49-F238E27FC236}">
                          <a16:creationId xmlns:a16="http://schemas.microsoft.com/office/drawing/2014/main" id="{7597ED7E-8671-424B-99F3-1DE1F3CA8D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4" name="Freeform 2984">
                      <a:extLst>
                        <a:ext uri="{FF2B5EF4-FFF2-40B4-BE49-F238E27FC236}">
                          <a16:creationId xmlns:a16="http://schemas.microsoft.com/office/drawing/2014/main" id="{B5EB7899-E5BE-4958-A5FC-AE121A227F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5" name="Freeform 2985">
                      <a:extLst>
                        <a:ext uri="{FF2B5EF4-FFF2-40B4-BE49-F238E27FC236}">
                          <a16:creationId xmlns:a16="http://schemas.microsoft.com/office/drawing/2014/main" id="{C6A0969D-F7B6-484D-B0A7-74044E8284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6" name="Freeform 2986">
                      <a:extLst>
                        <a:ext uri="{FF2B5EF4-FFF2-40B4-BE49-F238E27FC236}">
                          <a16:creationId xmlns:a16="http://schemas.microsoft.com/office/drawing/2014/main" id="{7A3CD3E9-42D3-401F-96A8-B42B0EDDCE5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7" name="Freeform 2987">
                      <a:extLst>
                        <a:ext uri="{FF2B5EF4-FFF2-40B4-BE49-F238E27FC236}">
                          <a16:creationId xmlns:a16="http://schemas.microsoft.com/office/drawing/2014/main" id="{2297EA75-7310-4057-98AC-79430D62A8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8" name="Freeform 2988">
                      <a:extLst>
                        <a:ext uri="{FF2B5EF4-FFF2-40B4-BE49-F238E27FC236}">
                          <a16:creationId xmlns:a16="http://schemas.microsoft.com/office/drawing/2014/main" id="{5362F049-59A9-45BD-91EF-B1268D31BD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9" name="Freeform 2989">
                      <a:extLst>
                        <a:ext uri="{FF2B5EF4-FFF2-40B4-BE49-F238E27FC236}">
                          <a16:creationId xmlns:a16="http://schemas.microsoft.com/office/drawing/2014/main" id="{0AF0CEC2-214E-43D8-9C2E-60C8F22BF1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0" name="Freeform 2990">
                      <a:extLst>
                        <a:ext uri="{FF2B5EF4-FFF2-40B4-BE49-F238E27FC236}">
                          <a16:creationId xmlns:a16="http://schemas.microsoft.com/office/drawing/2014/main" id="{674AB2A8-5A84-451D-B238-0798DD50DD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1" name="Freeform 2991">
                      <a:extLst>
                        <a:ext uri="{FF2B5EF4-FFF2-40B4-BE49-F238E27FC236}">
                          <a16:creationId xmlns:a16="http://schemas.microsoft.com/office/drawing/2014/main" id="{78FD18A2-35AA-4A40-943F-E7182824A6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2" name="Freeform 2992">
                      <a:extLst>
                        <a:ext uri="{FF2B5EF4-FFF2-40B4-BE49-F238E27FC236}">
                          <a16:creationId xmlns:a16="http://schemas.microsoft.com/office/drawing/2014/main" id="{7215F02F-48DC-4F65-8402-A4FFE986E8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3" name="Freeform 2993">
                      <a:extLst>
                        <a:ext uri="{FF2B5EF4-FFF2-40B4-BE49-F238E27FC236}">
                          <a16:creationId xmlns:a16="http://schemas.microsoft.com/office/drawing/2014/main" id="{5730BDFA-1CAF-4E6F-8AB8-748D026289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4" name="Freeform 2994">
                      <a:extLst>
                        <a:ext uri="{FF2B5EF4-FFF2-40B4-BE49-F238E27FC236}">
                          <a16:creationId xmlns:a16="http://schemas.microsoft.com/office/drawing/2014/main" id="{EF1DF306-186C-4505-A897-D512DCA5DA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5" name="Freeform 2995">
                      <a:extLst>
                        <a:ext uri="{FF2B5EF4-FFF2-40B4-BE49-F238E27FC236}">
                          <a16:creationId xmlns:a16="http://schemas.microsoft.com/office/drawing/2014/main" id="{2D17B5D4-17CF-4D99-97E6-1374987BD9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6" name="Freeform 2996">
                      <a:extLst>
                        <a:ext uri="{FF2B5EF4-FFF2-40B4-BE49-F238E27FC236}">
                          <a16:creationId xmlns:a16="http://schemas.microsoft.com/office/drawing/2014/main" id="{9A1B2AA0-3D2A-4A99-96FF-4A8BE4DBB3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7" name="Rectangle 2997">
                      <a:extLst>
                        <a:ext uri="{FF2B5EF4-FFF2-40B4-BE49-F238E27FC236}">
                          <a16:creationId xmlns:a16="http://schemas.microsoft.com/office/drawing/2014/main" id="{32A09EED-38C7-4310-ADC8-32002D87A1A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8" name="Rectangle 2998">
                      <a:extLst>
                        <a:ext uri="{FF2B5EF4-FFF2-40B4-BE49-F238E27FC236}">
                          <a16:creationId xmlns:a16="http://schemas.microsoft.com/office/drawing/2014/main" id="{3550ED1C-4D49-47AD-AA7B-06FFBBC8AF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9" name="Freeform 2999">
                      <a:extLst>
                        <a:ext uri="{FF2B5EF4-FFF2-40B4-BE49-F238E27FC236}">
                          <a16:creationId xmlns:a16="http://schemas.microsoft.com/office/drawing/2014/main" id="{D0923F51-A711-4DFF-9124-01B5793A7F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0" name="Freeform 3000">
                      <a:extLst>
                        <a:ext uri="{FF2B5EF4-FFF2-40B4-BE49-F238E27FC236}">
                          <a16:creationId xmlns:a16="http://schemas.microsoft.com/office/drawing/2014/main" id="{A3938AC9-9FD2-43D6-A6FB-DAFFA75A5A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1" name="Freeform 3001">
                      <a:extLst>
                        <a:ext uri="{FF2B5EF4-FFF2-40B4-BE49-F238E27FC236}">
                          <a16:creationId xmlns:a16="http://schemas.microsoft.com/office/drawing/2014/main" id="{14B4E42E-FFF2-49D8-BB80-BC02873A118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2" name="Freeform 3002">
                      <a:extLst>
                        <a:ext uri="{FF2B5EF4-FFF2-40B4-BE49-F238E27FC236}">
                          <a16:creationId xmlns:a16="http://schemas.microsoft.com/office/drawing/2014/main" id="{856843BA-E4BA-4759-BB19-4C4A080D08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3" name="Freeform 3003">
                      <a:extLst>
                        <a:ext uri="{FF2B5EF4-FFF2-40B4-BE49-F238E27FC236}">
                          <a16:creationId xmlns:a16="http://schemas.microsoft.com/office/drawing/2014/main" id="{1BADF99A-FC53-45E0-A927-A9BF035AAC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4" name="Freeform 3004">
                      <a:extLst>
                        <a:ext uri="{FF2B5EF4-FFF2-40B4-BE49-F238E27FC236}">
                          <a16:creationId xmlns:a16="http://schemas.microsoft.com/office/drawing/2014/main" id="{DC2A9D3F-8829-40E8-9EB3-42F1200929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5" name="Rectangle 3005">
                      <a:extLst>
                        <a:ext uri="{FF2B5EF4-FFF2-40B4-BE49-F238E27FC236}">
                          <a16:creationId xmlns:a16="http://schemas.microsoft.com/office/drawing/2014/main" id="{868A4837-0513-43C0-99E3-BBA1EB9388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6" name="Rectangle 3006">
                      <a:extLst>
                        <a:ext uri="{FF2B5EF4-FFF2-40B4-BE49-F238E27FC236}">
                          <a16:creationId xmlns:a16="http://schemas.microsoft.com/office/drawing/2014/main" id="{642CA3AF-F706-4856-98F9-B0D163BD69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7" name="Freeform 3007">
                      <a:extLst>
                        <a:ext uri="{FF2B5EF4-FFF2-40B4-BE49-F238E27FC236}">
                          <a16:creationId xmlns:a16="http://schemas.microsoft.com/office/drawing/2014/main" id="{9EE7EA09-C094-4C22-A5E8-CD3726D0639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8" name="Freeform 3008">
                      <a:extLst>
                        <a:ext uri="{FF2B5EF4-FFF2-40B4-BE49-F238E27FC236}">
                          <a16:creationId xmlns:a16="http://schemas.microsoft.com/office/drawing/2014/main" id="{DBA71F71-EB8E-4647-AE20-A54B4D827A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9" name="Rectangle 3009">
                      <a:extLst>
                        <a:ext uri="{FF2B5EF4-FFF2-40B4-BE49-F238E27FC236}">
                          <a16:creationId xmlns:a16="http://schemas.microsoft.com/office/drawing/2014/main" id="{8192AC8D-876C-4656-A9F9-E4C0B7ABB01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0" name="Rectangle 3010">
                      <a:extLst>
                        <a:ext uri="{FF2B5EF4-FFF2-40B4-BE49-F238E27FC236}">
                          <a16:creationId xmlns:a16="http://schemas.microsoft.com/office/drawing/2014/main" id="{AFFE6ED6-2A26-49A2-8019-288CE9E49EE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1" name="Freeform 3011">
                      <a:extLst>
                        <a:ext uri="{FF2B5EF4-FFF2-40B4-BE49-F238E27FC236}">
                          <a16:creationId xmlns:a16="http://schemas.microsoft.com/office/drawing/2014/main" id="{953EE05D-E3B1-45A3-8BA4-958ACBBD0E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2" name="Freeform 3012">
                      <a:extLst>
                        <a:ext uri="{FF2B5EF4-FFF2-40B4-BE49-F238E27FC236}">
                          <a16:creationId xmlns:a16="http://schemas.microsoft.com/office/drawing/2014/main" id="{B0CE01B5-5BBD-4D54-9C5F-783BB3A2B5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3" name="Rectangle 3013">
                      <a:extLst>
                        <a:ext uri="{FF2B5EF4-FFF2-40B4-BE49-F238E27FC236}">
                          <a16:creationId xmlns:a16="http://schemas.microsoft.com/office/drawing/2014/main" id="{E990F02B-E7C8-4479-A0C2-D71A0A12A57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4" name="Rectangle 3014">
                      <a:extLst>
                        <a:ext uri="{FF2B5EF4-FFF2-40B4-BE49-F238E27FC236}">
                          <a16:creationId xmlns:a16="http://schemas.microsoft.com/office/drawing/2014/main" id="{217047C2-4534-439E-B9B1-B3C0B9EE947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5" name="Freeform 3015">
                      <a:extLst>
                        <a:ext uri="{FF2B5EF4-FFF2-40B4-BE49-F238E27FC236}">
                          <a16:creationId xmlns:a16="http://schemas.microsoft.com/office/drawing/2014/main" id="{44B5AFB0-4BFD-41B1-90FC-AE8651A4FC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6" name="Freeform 3016">
                      <a:extLst>
                        <a:ext uri="{FF2B5EF4-FFF2-40B4-BE49-F238E27FC236}">
                          <a16:creationId xmlns:a16="http://schemas.microsoft.com/office/drawing/2014/main" id="{C01DEF0D-E175-4F34-9D61-044C2D2888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7" name="Freeform 3017">
                      <a:extLst>
                        <a:ext uri="{FF2B5EF4-FFF2-40B4-BE49-F238E27FC236}">
                          <a16:creationId xmlns:a16="http://schemas.microsoft.com/office/drawing/2014/main" id="{DCE26775-0B40-4D05-BC20-9FC161BCCF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8" name="Freeform 3018">
                      <a:extLst>
                        <a:ext uri="{FF2B5EF4-FFF2-40B4-BE49-F238E27FC236}">
                          <a16:creationId xmlns:a16="http://schemas.microsoft.com/office/drawing/2014/main" id="{E26269DA-C4A2-4608-BE86-3188826A6E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9" name="Freeform 3019">
                      <a:extLst>
                        <a:ext uri="{FF2B5EF4-FFF2-40B4-BE49-F238E27FC236}">
                          <a16:creationId xmlns:a16="http://schemas.microsoft.com/office/drawing/2014/main" id="{FE0D359C-D7CA-4F11-B955-7FFFB670D5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50" name="Freeform 3020">
                      <a:extLst>
                        <a:ext uri="{FF2B5EF4-FFF2-40B4-BE49-F238E27FC236}">
                          <a16:creationId xmlns:a16="http://schemas.microsoft.com/office/drawing/2014/main" id="{D5CE6442-D0E2-475B-8D4A-E585BC216C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51" name="Freeform 3021">
                      <a:extLst>
                        <a:ext uri="{FF2B5EF4-FFF2-40B4-BE49-F238E27FC236}">
                          <a16:creationId xmlns:a16="http://schemas.microsoft.com/office/drawing/2014/main" id="{F8DF5F54-E95F-4DC9-88CF-092C6C4482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52" name="Freeform 3022">
                      <a:extLst>
                        <a:ext uri="{FF2B5EF4-FFF2-40B4-BE49-F238E27FC236}">
                          <a16:creationId xmlns:a16="http://schemas.microsoft.com/office/drawing/2014/main" id="{2D1A1509-D28B-4133-B245-5FA9523057A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231" name="Freeform 3023">
                    <a:extLst>
                      <a:ext uri="{FF2B5EF4-FFF2-40B4-BE49-F238E27FC236}">
                        <a16:creationId xmlns:a16="http://schemas.microsoft.com/office/drawing/2014/main" id="{966D25D3-4DA4-4C86-BBC4-1BEB1FC51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2" name="Freeform 3024">
                    <a:extLst>
                      <a:ext uri="{FF2B5EF4-FFF2-40B4-BE49-F238E27FC236}">
                        <a16:creationId xmlns:a16="http://schemas.microsoft.com/office/drawing/2014/main" id="{173711F4-3C40-4865-BBAD-1C5843097C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3" name="Freeform 3025">
                    <a:extLst>
                      <a:ext uri="{FF2B5EF4-FFF2-40B4-BE49-F238E27FC236}">
                        <a16:creationId xmlns:a16="http://schemas.microsoft.com/office/drawing/2014/main" id="{46E9F131-4687-4287-BCD9-276B78A343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4" name="Freeform 3026">
                    <a:extLst>
                      <a:ext uri="{FF2B5EF4-FFF2-40B4-BE49-F238E27FC236}">
                        <a16:creationId xmlns:a16="http://schemas.microsoft.com/office/drawing/2014/main" id="{0A5E81B3-F21A-46D4-A8C1-3EF74B1268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5" name="Freeform 3027">
                    <a:extLst>
                      <a:ext uri="{FF2B5EF4-FFF2-40B4-BE49-F238E27FC236}">
                        <a16:creationId xmlns:a16="http://schemas.microsoft.com/office/drawing/2014/main" id="{9524514C-2040-4081-8DDB-492BF0E82D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" name="Freeform 3028">
                    <a:extLst>
                      <a:ext uri="{FF2B5EF4-FFF2-40B4-BE49-F238E27FC236}">
                        <a16:creationId xmlns:a16="http://schemas.microsoft.com/office/drawing/2014/main" id="{E83E7F67-66F9-4640-B488-BB3EB753F3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7" name="Freeform 3029">
                    <a:extLst>
                      <a:ext uri="{FF2B5EF4-FFF2-40B4-BE49-F238E27FC236}">
                        <a16:creationId xmlns:a16="http://schemas.microsoft.com/office/drawing/2014/main" id="{B448A710-8A51-479C-93D9-633FF2A0AF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8" name="Freeform 3030">
                    <a:extLst>
                      <a:ext uri="{FF2B5EF4-FFF2-40B4-BE49-F238E27FC236}">
                        <a16:creationId xmlns:a16="http://schemas.microsoft.com/office/drawing/2014/main" id="{813983FE-1A4F-46DC-B486-54EADBD16C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9" name="Freeform 3031">
                    <a:extLst>
                      <a:ext uri="{FF2B5EF4-FFF2-40B4-BE49-F238E27FC236}">
                        <a16:creationId xmlns:a16="http://schemas.microsoft.com/office/drawing/2014/main" id="{06AC6FB5-246A-4EF4-82DA-6B248D243C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0" name="Freeform 3032">
                    <a:extLst>
                      <a:ext uri="{FF2B5EF4-FFF2-40B4-BE49-F238E27FC236}">
                        <a16:creationId xmlns:a16="http://schemas.microsoft.com/office/drawing/2014/main" id="{40DA6C00-7075-4660-83E4-6C756F7B18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1" name="Freeform 3033">
                    <a:extLst>
                      <a:ext uri="{FF2B5EF4-FFF2-40B4-BE49-F238E27FC236}">
                        <a16:creationId xmlns:a16="http://schemas.microsoft.com/office/drawing/2014/main" id="{2CD71759-F594-41E5-B388-CF42B34C52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2" name="Freeform 3034">
                    <a:extLst>
                      <a:ext uri="{FF2B5EF4-FFF2-40B4-BE49-F238E27FC236}">
                        <a16:creationId xmlns:a16="http://schemas.microsoft.com/office/drawing/2014/main" id="{EDD3A932-B468-4C89-AF57-32169BFDE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3" name="Freeform 3035">
                    <a:extLst>
                      <a:ext uri="{FF2B5EF4-FFF2-40B4-BE49-F238E27FC236}">
                        <a16:creationId xmlns:a16="http://schemas.microsoft.com/office/drawing/2014/main" id="{C363B1F6-4725-4085-9FF8-51EA442842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4" name="Freeform 3036">
                    <a:extLst>
                      <a:ext uri="{FF2B5EF4-FFF2-40B4-BE49-F238E27FC236}">
                        <a16:creationId xmlns:a16="http://schemas.microsoft.com/office/drawing/2014/main" id="{E594227F-1A4D-4065-9F14-1132DED18F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5" name="Freeform 3037">
                    <a:extLst>
                      <a:ext uri="{FF2B5EF4-FFF2-40B4-BE49-F238E27FC236}">
                        <a16:creationId xmlns:a16="http://schemas.microsoft.com/office/drawing/2014/main" id="{EA7379CD-0858-449B-8F1B-63E802EE72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6" name="Freeform 3038">
                    <a:extLst>
                      <a:ext uri="{FF2B5EF4-FFF2-40B4-BE49-F238E27FC236}">
                        <a16:creationId xmlns:a16="http://schemas.microsoft.com/office/drawing/2014/main" id="{77355BC8-0FEF-4561-9813-607981E025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7" name="Freeform 3039">
                    <a:extLst>
                      <a:ext uri="{FF2B5EF4-FFF2-40B4-BE49-F238E27FC236}">
                        <a16:creationId xmlns:a16="http://schemas.microsoft.com/office/drawing/2014/main" id="{FD2B3737-07ED-4235-8335-6D665722F3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8" name="Freeform 3040">
                    <a:extLst>
                      <a:ext uri="{FF2B5EF4-FFF2-40B4-BE49-F238E27FC236}">
                        <a16:creationId xmlns:a16="http://schemas.microsoft.com/office/drawing/2014/main" id="{49561A22-BC17-4719-97E6-A28A349AA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9" name="Freeform 3041">
                    <a:extLst>
                      <a:ext uri="{FF2B5EF4-FFF2-40B4-BE49-F238E27FC236}">
                        <a16:creationId xmlns:a16="http://schemas.microsoft.com/office/drawing/2014/main" id="{69310F11-37CA-404D-B276-8694E3658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0" name="Freeform 3042">
                    <a:extLst>
                      <a:ext uri="{FF2B5EF4-FFF2-40B4-BE49-F238E27FC236}">
                        <a16:creationId xmlns:a16="http://schemas.microsoft.com/office/drawing/2014/main" id="{4CBAFC04-541C-402A-8961-BBD27374FE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1" name="Freeform 3043">
                    <a:extLst>
                      <a:ext uri="{FF2B5EF4-FFF2-40B4-BE49-F238E27FC236}">
                        <a16:creationId xmlns:a16="http://schemas.microsoft.com/office/drawing/2014/main" id="{D0E0B730-3563-43B0-A0F5-3B551540C9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"/>
                      <a:gd name="T10" fmla="*/ 0 h 1"/>
                      <a:gd name="T11" fmla="*/ 2 w 2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2" name="Freeform 3044">
                    <a:extLst>
                      <a:ext uri="{FF2B5EF4-FFF2-40B4-BE49-F238E27FC236}">
                        <a16:creationId xmlns:a16="http://schemas.microsoft.com/office/drawing/2014/main" id="{A8F1E3D7-47D3-40BA-B8B4-6E1C3D24D8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2" name="Arrow: Right 1">
            <a:extLst>
              <a:ext uri="{FF2B5EF4-FFF2-40B4-BE49-F238E27FC236}">
                <a16:creationId xmlns:a16="http://schemas.microsoft.com/office/drawing/2014/main" id="{F6BAAADB-128E-4E42-83F7-659B0789454D}"/>
              </a:ext>
            </a:extLst>
          </p:cNvPr>
          <p:cNvSpPr/>
          <p:nvPr/>
        </p:nvSpPr>
        <p:spPr bwMode="auto">
          <a:xfrm rot="19660950">
            <a:off x="287173" y="5925031"/>
            <a:ext cx="749262" cy="214679"/>
          </a:xfrm>
          <a:prstGeom prst="rightArrow">
            <a:avLst/>
          </a:prstGeom>
          <a:solidFill>
            <a:srgbClr val="FF00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.VnTime" pitchFamily="34" charset="0"/>
            </a:endParaRPr>
          </a:p>
        </p:txBody>
      </p:sp>
      <p:sp>
        <p:nvSpPr>
          <p:cNvPr id="6087" name="Arrow: Right 6086">
            <a:extLst>
              <a:ext uri="{FF2B5EF4-FFF2-40B4-BE49-F238E27FC236}">
                <a16:creationId xmlns:a16="http://schemas.microsoft.com/office/drawing/2014/main" id="{C9D2853F-42ED-44EE-9162-DDAEF985BBA3}"/>
              </a:ext>
            </a:extLst>
          </p:cNvPr>
          <p:cNvSpPr/>
          <p:nvPr/>
        </p:nvSpPr>
        <p:spPr bwMode="auto">
          <a:xfrm rot="5400000">
            <a:off x="2239839" y="2518993"/>
            <a:ext cx="749262" cy="214679"/>
          </a:xfrm>
          <a:prstGeom prst="rightArrow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.VnTime" pitchFamily="34" charset="0"/>
            </a:endParaRPr>
          </a:p>
        </p:txBody>
      </p:sp>
      <p:sp>
        <p:nvSpPr>
          <p:cNvPr id="6088" name="Arrow: Right 6087">
            <a:extLst>
              <a:ext uri="{FF2B5EF4-FFF2-40B4-BE49-F238E27FC236}">
                <a16:creationId xmlns:a16="http://schemas.microsoft.com/office/drawing/2014/main" id="{E37DD0C0-A1AF-4A81-A2AC-B1137C24A4E6}"/>
              </a:ext>
            </a:extLst>
          </p:cNvPr>
          <p:cNvSpPr/>
          <p:nvPr/>
        </p:nvSpPr>
        <p:spPr bwMode="auto">
          <a:xfrm rot="2287792">
            <a:off x="393367" y="3474060"/>
            <a:ext cx="749262" cy="214679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.VnTime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6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6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1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3" dur="2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5" grpId="0" animBg="1"/>
      <p:bldP spid="2" grpId="0" animBg="1"/>
      <p:bldP spid="6087" grpId="0" animBg="1"/>
      <p:bldP spid="608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2"/>
          <p:cNvGrpSpPr>
            <a:grpSpLocks/>
          </p:cNvGrpSpPr>
          <p:nvPr/>
        </p:nvGrpSpPr>
        <p:grpSpPr bwMode="auto">
          <a:xfrm>
            <a:off x="4648200" y="457200"/>
            <a:ext cx="4495800" cy="6400800"/>
            <a:chOff x="2112" y="96"/>
            <a:chExt cx="3168" cy="4128"/>
          </a:xfrm>
        </p:grpSpPr>
        <p:sp>
          <p:nvSpPr>
            <p:cNvPr id="13318" name="Rectangle 3"/>
            <p:cNvSpPr>
              <a:spLocks noChangeArrowheads="1"/>
            </p:cNvSpPr>
            <p:nvPr/>
          </p:nvSpPr>
          <p:spPr bwMode="auto">
            <a:xfrm>
              <a:off x="2112" y="96"/>
              <a:ext cx="3168" cy="4128"/>
            </a:xfrm>
            <a:prstGeom prst="rect">
              <a:avLst/>
            </a:prstGeom>
            <a:solidFill>
              <a:srgbClr val="CBF1F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3319" name="Freeform 4"/>
            <p:cNvSpPr>
              <a:spLocks/>
            </p:cNvSpPr>
            <p:nvPr/>
          </p:nvSpPr>
          <p:spPr bwMode="auto">
            <a:xfrm>
              <a:off x="2593" y="4027"/>
              <a:ext cx="2445" cy="1"/>
            </a:xfrm>
            <a:custGeom>
              <a:avLst/>
              <a:gdLst>
                <a:gd name="T0" fmla="*/ 2 w 2445"/>
                <a:gd name="T1" fmla="*/ 0 h 1"/>
                <a:gd name="T2" fmla="*/ 0 w 2445"/>
                <a:gd name="T3" fmla="*/ 1 h 1"/>
                <a:gd name="T4" fmla="*/ 2445 w 2445"/>
                <a:gd name="T5" fmla="*/ 0 h 1"/>
                <a:gd name="T6" fmla="*/ 2 w 244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1"/>
                <a:gd name="T14" fmla="*/ 2445 w 244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1">
                  <a:moveTo>
                    <a:pt x="2" y="0"/>
                  </a:moveTo>
                  <a:lnTo>
                    <a:pt x="0" y="1"/>
                  </a:lnTo>
                  <a:lnTo>
                    <a:pt x="244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0" name="Freeform 5"/>
            <p:cNvSpPr>
              <a:spLocks/>
            </p:cNvSpPr>
            <p:nvPr/>
          </p:nvSpPr>
          <p:spPr bwMode="auto">
            <a:xfrm>
              <a:off x="2593" y="4027"/>
              <a:ext cx="2447" cy="1"/>
            </a:xfrm>
            <a:custGeom>
              <a:avLst/>
              <a:gdLst>
                <a:gd name="T0" fmla="*/ 0 w 2447"/>
                <a:gd name="T1" fmla="*/ 1 h 1"/>
                <a:gd name="T2" fmla="*/ 2445 w 2447"/>
                <a:gd name="T3" fmla="*/ 0 h 1"/>
                <a:gd name="T4" fmla="*/ 2447 w 2447"/>
                <a:gd name="T5" fmla="*/ 1 h 1"/>
                <a:gd name="T6" fmla="*/ 0 w 2447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1"/>
                <a:gd name="T14" fmla="*/ 2447 w 244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1">
                  <a:moveTo>
                    <a:pt x="0" y="1"/>
                  </a:moveTo>
                  <a:lnTo>
                    <a:pt x="2445" y="0"/>
                  </a:lnTo>
                  <a:lnTo>
                    <a:pt x="244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1" name="Freeform 6"/>
            <p:cNvSpPr>
              <a:spLocks/>
            </p:cNvSpPr>
            <p:nvPr/>
          </p:nvSpPr>
          <p:spPr bwMode="auto">
            <a:xfrm>
              <a:off x="5038" y="286"/>
              <a:ext cx="2" cy="3742"/>
            </a:xfrm>
            <a:custGeom>
              <a:avLst/>
              <a:gdLst>
                <a:gd name="T0" fmla="*/ 0 w 2"/>
                <a:gd name="T1" fmla="*/ 3741 h 3742"/>
                <a:gd name="T2" fmla="*/ 2 w 2"/>
                <a:gd name="T3" fmla="*/ 3742 h 3742"/>
                <a:gd name="T4" fmla="*/ 0 w 2"/>
                <a:gd name="T5" fmla="*/ 0 h 3742"/>
                <a:gd name="T6" fmla="*/ 0 w 2"/>
                <a:gd name="T7" fmla="*/ 3741 h 37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2"/>
                <a:gd name="T14" fmla="*/ 2 w 2"/>
                <a:gd name="T15" fmla="*/ 3742 h 37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2">
                  <a:moveTo>
                    <a:pt x="0" y="3741"/>
                  </a:moveTo>
                  <a:lnTo>
                    <a:pt x="2" y="3742"/>
                  </a:lnTo>
                  <a:lnTo>
                    <a:pt x="0" y="0"/>
                  </a:lnTo>
                  <a:lnTo>
                    <a:pt x="0" y="3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2" name="Freeform 7"/>
            <p:cNvSpPr>
              <a:spLocks/>
            </p:cNvSpPr>
            <p:nvPr/>
          </p:nvSpPr>
          <p:spPr bwMode="auto">
            <a:xfrm>
              <a:off x="5038" y="284"/>
              <a:ext cx="2" cy="3744"/>
            </a:xfrm>
            <a:custGeom>
              <a:avLst/>
              <a:gdLst>
                <a:gd name="T0" fmla="*/ 2 w 2"/>
                <a:gd name="T1" fmla="*/ 3744 h 3744"/>
                <a:gd name="T2" fmla="*/ 0 w 2"/>
                <a:gd name="T3" fmla="*/ 2 h 3744"/>
                <a:gd name="T4" fmla="*/ 2 w 2"/>
                <a:gd name="T5" fmla="*/ 0 h 3744"/>
                <a:gd name="T6" fmla="*/ 2 w 2"/>
                <a:gd name="T7" fmla="*/ 3744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2" y="374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37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3" name="Freeform 8"/>
            <p:cNvSpPr>
              <a:spLocks/>
            </p:cNvSpPr>
            <p:nvPr/>
          </p:nvSpPr>
          <p:spPr bwMode="auto">
            <a:xfrm>
              <a:off x="2595" y="284"/>
              <a:ext cx="2445" cy="2"/>
            </a:xfrm>
            <a:custGeom>
              <a:avLst/>
              <a:gdLst>
                <a:gd name="T0" fmla="*/ 2443 w 2445"/>
                <a:gd name="T1" fmla="*/ 2 h 2"/>
                <a:gd name="T2" fmla="*/ 2445 w 2445"/>
                <a:gd name="T3" fmla="*/ 0 h 2"/>
                <a:gd name="T4" fmla="*/ 0 w 2445"/>
                <a:gd name="T5" fmla="*/ 2 h 2"/>
                <a:gd name="T6" fmla="*/ 2443 w 2445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2"/>
                <a:gd name="T14" fmla="*/ 2445 w 244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2">
                  <a:moveTo>
                    <a:pt x="2443" y="2"/>
                  </a:moveTo>
                  <a:lnTo>
                    <a:pt x="2445" y="0"/>
                  </a:lnTo>
                  <a:lnTo>
                    <a:pt x="0" y="2"/>
                  </a:lnTo>
                  <a:lnTo>
                    <a:pt x="24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4" name="Freeform 9"/>
            <p:cNvSpPr>
              <a:spLocks/>
            </p:cNvSpPr>
            <p:nvPr/>
          </p:nvSpPr>
          <p:spPr bwMode="auto">
            <a:xfrm>
              <a:off x="2593" y="284"/>
              <a:ext cx="2447" cy="2"/>
            </a:xfrm>
            <a:custGeom>
              <a:avLst/>
              <a:gdLst>
                <a:gd name="T0" fmla="*/ 2447 w 2447"/>
                <a:gd name="T1" fmla="*/ 0 h 2"/>
                <a:gd name="T2" fmla="*/ 2 w 2447"/>
                <a:gd name="T3" fmla="*/ 2 h 2"/>
                <a:gd name="T4" fmla="*/ 0 w 2447"/>
                <a:gd name="T5" fmla="*/ 0 h 2"/>
                <a:gd name="T6" fmla="*/ 2447 w 244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2"/>
                <a:gd name="T14" fmla="*/ 2447 w 244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2">
                  <a:moveTo>
                    <a:pt x="2447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5" name="Freeform 10"/>
            <p:cNvSpPr>
              <a:spLocks/>
            </p:cNvSpPr>
            <p:nvPr/>
          </p:nvSpPr>
          <p:spPr bwMode="auto">
            <a:xfrm>
              <a:off x="2593" y="284"/>
              <a:ext cx="2" cy="3743"/>
            </a:xfrm>
            <a:custGeom>
              <a:avLst/>
              <a:gdLst>
                <a:gd name="T0" fmla="*/ 2 w 2"/>
                <a:gd name="T1" fmla="*/ 2 h 3743"/>
                <a:gd name="T2" fmla="*/ 0 w 2"/>
                <a:gd name="T3" fmla="*/ 0 h 3743"/>
                <a:gd name="T4" fmla="*/ 2 w 2"/>
                <a:gd name="T5" fmla="*/ 3743 h 3743"/>
                <a:gd name="T6" fmla="*/ 2 w 2"/>
                <a:gd name="T7" fmla="*/ 2 h 37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3"/>
                <a:gd name="T14" fmla="*/ 2 w 2"/>
                <a:gd name="T15" fmla="*/ 3743 h 37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3">
                  <a:moveTo>
                    <a:pt x="2" y="2"/>
                  </a:moveTo>
                  <a:lnTo>
                    <a:pt x="0" y="0"/>
                  </a:lnTo>
                  <a:lnTo>
                    <a:pt x="2" y="374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6" name="Freeform 11"/>
            <p:cNvSpPr>
              <a:spLocks/>
            </p:cNvSpPr>
            <p:nvPr/>
          </p:nvSpPr>
          <p:spPr bwMode="auto">
            <a:xfrm>
              <a:off x="2593" y="284"/>
              <a:ext cx="2" cy="3744"/>
            </a:xfrm>
            <a:custGeom>
              <a:avLst/>
              <a:gdLst>
                <a:gd name="T0" fmla="*/ 0 w 2"/>
                <a:gd name="T1" fmla="*/ 0 h 3744"/>
                <a:gd name="T2" fmla="*/ 2 w 2"/>
                <a:gd name="T3" fmla="*/ 3743 h 3744"/>
                <a:gd name="T4" fmla="*/ 0 w 2"/>
                <a:gd name="T5" fmla="*/ 3744 h 3744"/>
                <a:gd name="T6" fmla="*/ 0 w 2"/>
                <a:gd name="T7" fmla="*/ 0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0" y="0"/>
                  </a:moveTo>
                  <a:lnTo>
                    <a:pt x="2" y="3743"/>
                  </a:lnTo>
                  <a:lnTo>
                    <a:pt x="0" y="37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7" name="Line 12"/>
            <p:cNvSpPr>
              <a:spLocks noChangeShapeType="1"/>
            </p:cNvSpPr>
            <p:nvPr/>
          </p:nvSpPr>
          <p:spPr bwMode="auto">
            <a:xfrm>
              <a:off x="3627" y="1140"/>
              <a:ext cx="1" cy="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8" name="Line 13"/>
            <p:cNvSpPr>
              <a:spLocks noChangeShapeType="1"/>
            </p:cNvSpPr>
            <p:nvPr/>
          </p:nvSpPr>
          <p:spPr bwMode="auto">
            <a:xfrm flipH="1">
              <a:off x="3045" y="1770"/>
              <a:ext cx="5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29" name="Line 14"/>
            <p:cNvSpPr>
              <a:spLocks noChangeShapeType="1"/>
            </p:cNvSpPr>
            <p:nvPr/>
          </p:nvSpPr>
          <p:spPr bwMode="auto">
            <a:xfrm flipV="1">
              <a:off x="3045" y="1694"/>
              <a:ext cx="1" cy="7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0" name="Line 15"/>
            <p:cNvSpPr>
              <a:spLocks noChangeShapeType="1"/>
            </p:cNvSpPr>
            <p:nvPr/>
          </p:nvSpPr>
          <p:spPr bwMode="auto">
            <a:xfrm>
              <a:off x="3045" y="1694"/>
              <a:ext cx="4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1" name="Line 16"/>
            <p:cNvSpPr>
              <a:spLocks noChangeShapeType="1"/>
            </p:cNvSpPr>
            <p:nvPr/>
          </p:nvSpPr>
          <p:spPr bwMode="auto">
            <a:xfrm flipH="1">
              <a:off x="3557" y="114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2" name="Line 17"/>
            <p:cNvSpPr>
              <a:spLocks noChangeShapeType="1"/>
            </p:cNvSpPr>
            <p:nvPr/>
          </p:nvSpPr>
          <p:spPr bwMode="auto">
            <a:xfrm>
              <a:off x="3557" y="1140"/>
              <a:ext cx="1" cy="53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3" name="Line 18"/>
            <p:cNvSpPr>
              <a:spLocks noChangeShapeType="1"/>
            </p:cNvSpPr>
            <p:nvPr/>
          </p:nvSpPr>
          <p:spPr bwMode="auto">
            <a:xfrm flipH="1">
              <a:off x="3652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4" name="Line 19"/>
            <p:cNvSpPr>
              <a:spLocks noChangeShapeType="1"/>
            </p:cNvSpPr>
            <p:nvPr/>
          </p:nvSpPr>
          <p:spPr bwMode="auto">
            <a:xfrm flipH="1">
              <a:off x="3645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5" name="Line 20"/>
            <p:cNvSpPr>
              <a:spLocks noChangeShapeType="1"/>
            </p:cNvSpPr>
            <p:nvPr/>
          </p:nvSpPr>
          <p:spPr bwMode="auto">
            <a:xfrm flipH="1">
              <a:off x="3619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6" name="Line 21"/>
            <p:cNvSpPr>
              <a:spLocks noChangeShapeType="1"/>
            </p:cNvSpPr>
            <p:nvPr/>
          </p:nvSpPr>
          <p:spPr bwMode="auto">
            <a:xfrm flipH="1">
              <a:off x="3612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7" name="Line 22"/>
            <p:cNvSpPr>
              <a:spLocks noChangeShapeType="1"/>
            </p:cNvSpPr>
            <p:nvPr/>
          </p:nvSpPr>
          <p:spPr bwMode="auto">
            <a:xfrm flipH="1">
              <a:off x="3586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8" name="Line 23"/>
            <p:cNvSpPr>
              <a:spLocks noChangeShapeType="1"/>
            </p:cNvSpPr>
            <p:nvPr/>
          </p:nvSpPr>
          <p:spPr bwMode="auto">
            <a:xfrm flipH="1">
              <a:off x="3579" y="1379"/>
              <a:ext cx="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39" name="Line 24"/>
            <p:cNvSpPr>
              <a:spLocks noChangeShapeType="1"/>
            </p:cNvSpPr>
            <p:nvPr/>
          </p:nvSpPr>
          <p:spPr bwMode="auto">
            <a:xfrm flipH="1">
              <a:off x="3557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0" name="Line 25"/>
            <p:cNvSpPr>
              <a:spLocks noChangeShapeType="1"/>
            </p:cNvSpPr>
            <p:nvPr/>
          </p:nvSpPr>
          <p:spPr bwMode="auto">
            <a:xfrm flipH="1">
              <a:off x="3557" y="130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1" name="Line 26"/>
            <p:cNvSpPr>
              <a:spLocks noChangeShapeType="1"/>
            </p:cNvSpPr>
            <p:nvPr/>
          </p:nvSpPr>
          <p:spPr bwMode="auto">
            <a:xfrm flipH="1">
              <a:off x="3557" y="1458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2" name="Line 27"/>
            <p:cNvSpPr>
              <a:spLocks noChangeShapeType="1"/>
            </p:cNvSpPr>
            <p:nvPr/>
          </p:nvSpPr>
          <p:spPr bwMode="auto">
            <a:xfrm flipV="1">
              <a:off x="3266" y="1852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3" name="Line 28"/>
            <p:cNvSpPr>
              <a:spLocks noChangeShapeType="1"/>
            </p:cNvSpPr>
            <p:nvPr/>
          </p:nvSpPr>
          <p:spPr bwMode="auto">
            <a:xfrm flipV="1">
              <a:off x="3266" y="184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4" name="Line 29"/>
            <p:cNvSpPr>
              <a:spLocks noChangeShapeType="1"/>
            </p:cNvSpPr>
            <p:nvPr/>
          </p:nvSpPr>
          <p:spPr bwMode="auto">
            <a:xfrm flipV="1">
              <a:off x="3266" y="1816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5" name="Line 30"/>
            <p:cNvSpPr>
              <a:spLocks noChangeShapeType="1"/>
            </p:cNvSpPr>
            <p:nvPr/>
          </p:nvSpPr>
          <p:spPr bwMode="auto">
            <a:xfrm flipV="1">
              <a:off x="3266" y="1808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6" name="Line 31"/>
            <p:cNvSpPr>
              <a:spLocks noChangeShapeType="1"/>
            </p:cNvSpPr>
            <p:nvPr/>
          </p:nvSpPr>
          <p:spPr bwMode="auto">
            <a:xfrm flipV="1">
              <a:off x="3266" y="178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7" name="Line 32"/>
            <p:cNvSpPr>
              <a:spLocks noChangeShapeType="1"/>
            </p:cNvSpPr>
            <p:nvPr/>
          </p:nvSpPr>
          <p:spPr bwMode="auto">
            <a:xfrm flipV="1">
              <a:off x="3266" y="1772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8" name="Line 33"/>
            <p:cNvSpPr>
              <a:spLocks noChangeShapeType="1"/>
            </p:cNvSpPr>
            <p:nvPr/>
          </p:nvSpPr>
          <p:spPr bwMode="auto">
            <a:xfrm flipV="1">
              <a:off x="3266" y="17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49" name="Line 34"/>
            <p:cNvSpPr>
              <a:spLocks noChangeShapeType="1"/>
            </p:cNvSpPr>
            <p:nvPr/>
          </p:nvSpPr>
          <p:spPr bwMode="auto">
            <a:xfrm flipV="1">
              <a:off x="3266" y="1736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50" name="Line 35"/>
            <p:cNvSpPr>
              <a:spLocks noChangeShapeType="1"/>
            </p:cNvSpPr>
            <p:nvPr/>
          </p:nvSpPr>
          <p:spPr bwMode="auto">
            <a:xfrm flipV="1">
              <a:off x="3266" y="170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51" name="Line 36"/>
            <p:cNvSpPr>
              <a:spLocks noChangeShapeType="1"/>
            </p:cNvSpPr>
            <p:nvPr/>
          </p:nvSpPr>
          <p:spPr bwMode="auto">
            <a:xfrm flipV="1">
              <a:off x="3266" y="170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52" name="Line 37"/>
            <p:cNvSpPr>
              <a:spLocks noChangeShapeType="1"/>
            </p:cNvSpPr>
            <p:nvPr/>
          </p:nvSpPr>
          <p:spPr bwMode="auto">
            <a:xfrm flipV="1">
              <a:off x="3266" y="1671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53" name="Line 38"/>
            <p:cNvSpPr>
              <a:spLocks noChangeShapeType="1"/>
            </p:cNvSpPr>
            <p:nvPr/>
          </p:nvSpPr>
          <p:spPr bwMode="auto">
            <a:xfrm flipV="1">
              <a:off x="3266" y="166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54" name="Line 39"/>
            <p:cNvSpPr>
              <a:spLocks noChangeShapeType="1"/>
            </p:cNvSpPr>
            <p:nvPr/>
          </p:nvSpPr>
          <p:spPr bwMode="auto">
            <a:xfrm flipV="1">
              <a:off x="3266" y="1641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3355" name="Group 40"/>
            <p:cNvGrpSpPr>
              <a:grpSpLocks/>
            </p:cNvGrpSpPr>
            <p:nvPr/>
          </p:nvGrpSpPr>
          <p:grpSpPr bwMode="auto">
            <a:xfrm>
              <a:off x="4232" y="2351"/>
              <a:ext cx="730" cy="319"/>
              <a:chOff x="4232" y="2351"/>
              <a:chExt cx="730" cy="319"/>
            </a:xfrm>
          </p:grpSpPr>
          <p:sp>
            <p:nvSpPr>
              <p:cNvPr id="16357" name="Rectangle 41"/>
              <p:cNvSpPr>
                <a:spLocks noChangeArrowheads="1"/>
              </p:cNvSpPr>
              <p:nvPr/>
            </p:nvSpPr>
            <p:spPr bwMode="auto">
              <a:xfrm>
                <a:off x="4236" y="2351"/>
                <a:ext cx="72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Yeâu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caàu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kyõ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thuaät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:</a:t>
                </a:r>
                <a:endParaRPr lang="en-US" sz="1800" dirty="0">
                  <a:latin typeface="Tahoma" pitchFamily="34" charset="0"/>
                </a:endParaRPr>
              </a:p>
            </p:txBody>
          </p:sp>
          <p:sp>
            <p:nvSpPr>
              <p:cNvPr id="16358" name="Rectangle 42"/>
              <p:cNvSpPr>
                <a:spLocks noChangeArrowheads="1"/>
              </p:cNvSpPr>
              <p:nvPr/>
            </p:nvSpPr>
            <p:spPr bwMode="auto">
              <a:xfrm>
                <a:off x="4232" y="2456"/>
                <a:ext cx="618" cy="1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1. Laøm tuø caïnh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6359" name="Rectangle 43"/>
              <p:cNvSpPr>
                <a:spLocks noChangeArrowheads="1"/>
              </p:cNvSpPr>
              <p:nvPr/>
            </p:nvSpPr>
            <p:spPr bwMode="auto">
              <a:xfrm>
                <a:off x="4234" y="2561"/>
                <a:ext cx="437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2. Maï keõm</a:t>
                </a:r>
                <a:endParaRPr lang="en-US" sz="1800">
                  <a:latin typeface="Tahoma" pitchFamily="34" charset="0"/>
                </a:endParaRPr>
              </a:p>
            </p:txBody>
          </p:sp>
        </p:grpSp>
        <p:grpSp>
          <p:nvGrpSpPr>
            <p:cNvPr id="13356" name="Group 44"/>
            <p:cNvGrpSpPr>
              <a:grpSpLocks/>
            </p:cNvGrpSpPr>
            <p:nvPr/>
          </p:nvGrpSpPr>
          <p:grpSpPr bwMode="auto">
            <a:xfrm>
              <a:off x="2593" y="284"/>
              <a:ext cx="2447" cy="3744"/>
              <a:chOff x="2593" y="284"/>
              <a:chExt cx="2447" cy="3744"/>
            </a:xfrm>
          </p:grpSpPr>
          <p:sp>
            <p:nvSpPr>
              <p:cNvPr id="16326" name="Freeform 45"/>
              <p:cNvSpPr>
                <a:spLocks/>
              </p:cNvSpPr>
              <p:nvPr/>
            </p:nvSpPr>
            <p:spPr bwMode="auto">
              <a:xfrm>
                <a:off x="2593" y="4027"/>
                <a:ext cx="2447" cy="1"/>
              </a:xfrm>
              <a:custGeom>
                <a:avLst/>
                <a:gdLst>
                  <a:gd name="T0" fmla="*/ 2 w 2447"/>
                  <a:gd name="T1" fmla="*/ 0 h 1"/>
                  <a:gd name="T2" fmla="*/ 0 w 2447"/>
                  <a:gd name="T3" fmla="*/ 1 h 1"/>
                  <a:gd name="T4" fmla="*/ 2447 w 2447"/>
                  <a:gd name="T5" fmla="*/ 1 h 1"/>
                  <a:gd name="T6" fmla="*/ 2445 w 2447"/>
                  <a:gd name="T7" fmla="*/ 0 h 1"/>
                  <a:gd name="T8" fmla="*/ 2 w 244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1"/>
                  <a:gd name="T17" fmla="*/ 2447 w 244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1">
                    <a:moveTo>
                      <a:pt x="2" y="0"/>
                    </a:moveTo>
                    <a:lnTo>
                      <a:pt x="0" y="1"/>
                    </a:lnTo>
                    <a:lnTo>
                      <a:pt x="2447" y="1"/>
                    </a:lnTo>
                    <a:lnTo>
                      <a:pt x="244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27" name="Freeform 46"/>
              <p:cNvSpPr>
                <a:spLocks/>
              </p:cNvSpPr>
              <p:nvPr/>
            </p:nvSpPr>
            <p:spPr bwMode="auto">
              <a:xfrm>
                <a:off x="5038" y="284"/>
                <a:ext cx="2" cy="3744"/>
              </a:xfrm>
              <a:custGeom>
                <a:avLst/>
                <a:gdLst>
                  <a:gd name="T0" fmla="*/ 0 w 2"/>
                  <a:gd name="T1" fmla="*/ 3743 h 3744"/>
                  <a:gd name="T2" fmla="*/ 2 w 2"/>
                  <a:gd name="T3" fmla="*/ 3744 h 3744"/>
                  <a:gd name="T4" fmla="*/ 2 w 2"/>
                  <a:gd name="T5" fmla="*/ 0 h 3744"/>
                  <a:gd name="T6" fmla="*/ 0 w 2"/>
                  <a:gd name="T7" fmla="*/ 2 h 3744"/>
                  <a:gd name="T8" fmla="*/ 0 w 2"/>
                  <a:gd name="T9" fmla="*/ 3743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0" y="3743"/>
                    </a:moveTo>
                    <a:lnTo>
                      <a:pt x="2" y="374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7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28" name="Freeform 47"/>
              <p:cNvSpPr>
                <a:spLocks/>
              </p:cNvSpPr>
              <p:nvPr/>
            </p:nvSpPr>
            <p:spPr bwMode="auto">
              <a:xfrm>
                <a:off x="2593" y="284"/>
                <a:ext cx="2447" cy="2"/>
              </a:xfrm>
              <a:custGeom>
                <a:avLst/>
                <a:gdLst>
                  <a:gd name="T0" fmla="*/ 2445 w 2447"/>
                  <a:gd name="T1" fmla="*/ 2 h 2"/>
                  <a:gd name="T2" fmla="*/ 2447 w 2447"/>
                  <a:gd name="T3" fmla="*/ 0 h 2"/>
                  <a:gd name="T4" fmla="*/ 0 w 2447"/>
                  <a:gd name="T5" fmla="*/ 0 h 2"/>
                  <a:gd name="T6" fmla="*/ 2 w 2447"/>
                  <a:gd name="T7" fmla="*/ 2 h 2"/>
                  <a:gd name="T8" fmla="*/ 2445 w 2447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2"/>
                  <a:gd name="T17" fmla="*/ 2447 w 244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2">
                    <a:moveTo>
                      <a:pt x="2445" y="2"/>
                    </a:moveTo>
                    <a:lnTo>
                      <a:pt x="2447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445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29" name="Freeform 48"/>
              <p:cNvSpPr>
                <a:spLocks/>
              </p:cNvSpPr>
              <p:nvPr/>
            </p:nvSpPr>
            <p:spPr bwMode="auto">
              <a:xfrm>
                <a:off x="2593" y="284"/>
                <a:ext cx="2" cy="3744"/>
              </a:xfrm>
              <a:custGeom>
                <a:avLst/>
                <a:gdLst>
                  <a:gd name="T0" fmla="*/ 2 w 2"/>
                  <a:gd name="T1" fmla="*/ 2 h 3744"/>
                  <a:gd name="T2" fmla="*/ 0 w 2"/>
                  <a:gd name="T3" fmla="*/ 0 h 3744"/>
                  <a:gd name="T4" fmla="*/ 0 w 2"/>
                  <a:gd name="T5" fmla="*/ 3744 h 3744"/>
                  <a:gd name="T6" fmla="*/ 2 w 2"/>
                  <a:gd name="T7" fmla="*/ 3743 h 3744"/>
                  <a:gd name="T8" fmla="*/ 2 w 2"/>
                  <a:gd name="T9" fmla="*/ 2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2" y="2"/>
                    </a:moveTo>
                    <a:lnTo>
                      <a:pt x="0" y="0"/>
                    </a:lnTo>
                    <a:lnTo>
                      <a:pt x="0" y="3744"/>
                    </a:lnTo>
                    <a:lnTo>
                      <a:pt x="2" y="3743"/>
                    </a:lnTo>
                    <a:lnTo>
                      <a:pt x="2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330" name="Group 49"/>
              <p:cNvGrpSpPr>
                <a:grpSpLocks/>
              </p:cNvGrpSpPr>
              <p:nvPr/>
            </p:nvGrpSpPr>
            <p:grpSpPr bwMode="auto">
              <a:xfrm>
                <a:off x="3142" y="3649"/>
                <a:ext cx="1898" cy="379"/>
                <a:chOff x="3142" y="3649"/>
                <a:chExt cx="1898" cy="379"/>
              </a:xfrm>
            </p:grpSpPr>
            <p:sp>
              <p:nvSpPr>
                <p:cNvPr id="16331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5039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2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3142" y="3649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3" name="Line 52"/>
                <p:cNvSpPr>
                  <a:spLocks noChangeShapeType="1"/>
                </p:cNvSpPr>
                <p:nvPr/>
              </p:nvSpPr>
              <p:spPr bwMode="auto">
                <a:xfrm>
                  <a:off x="3142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4" name="Line 53"/>
                <p:cNvSpPr>
                  <a:spLocks noChangeShapeType="1"/>
                </p:cNvSpPr>
                <p:nvPr/>
              </p:nvSpPr>
              <p:spPr bwMode="auto">
                <a:xfrm flipH="1">
                  <a:off x="4091" y="3744"/>
                  <a:ext cx="948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5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3142" y="3838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6" name="Line 55"/>
                <p:cNvSpPr>
                  <a:spLocks noChangeShapeType="1"/>
                </p:cNvSpPr>
                <p:nvPr/>
              </p:nvSpPr>
              <p:spPr bwMode="auto">
                <a:xfrm>
                  <a:off x="4091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7" name="Line 56"/>
                <p:cNvSpPr>
                  <a:spLocks noChangeShapeType="1"/>
                </p:cNvSpPr>
                <p:nvPr/>
              </p:nvSpPr>
              <p:spPr bwMode="auto">
                <a:xfrm>
                  <a:off x="4521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8" name="Line 57"/>
                <p:cNvSpPr>
                  <a:spLocks noChangeShapeType="1"/>
                </p:cNvSpPr>
                <p:nvPr/>
              </p:nvSpPr>
              <p:spPr bwMode="auto">
                <a:xfrm>
                  <a:off x="4747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39" name="Line 58"/>
                <p:cNvSpPr>
                  <a:spLocks noChangeShapeType="1"/>
                </p:cNvSpPr>
                <p:nvPr/>
              </p:nvSpPr>
              <p:spPr bwMode="auto">
                <a:xfrm>
                  <a:off x="3831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40" name="Line 59"/>
                <p:cNvSpPr>
                  <a:spLocks noChangeShapeType="1"/>
                </p:cNvSpPr>
                <p:nvPr/>
              </p:nvSpPr>
              <p:spPr bwMode="auto">
                <a:xfrm>
                  <a:off x="3442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41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4091" y="3933"/>
                  <a:ext cx="1" cy="9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42" name="Rectangle 61"/>
                <p:cNvSpPr>
                  <a:spLocks noChangeArrowheads="1"/>
                </p:cNvSpPr>
                <p:nvPr/>
              </p:nvSpPr>
              <p:spPr bwMode="auto">
                <a:xfrm>
                  <a:off x="4236" y="3658"/>
                  <a:ext cx="165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Vaät lieäu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43" name="Rectangle 62"/>
                <p:cNvSpPr>
                  <a:spLocks noChangeArrowheads="1"/>
                </p:cNvSpPr>
                <p:nvPr/>
              </p:nvSpPr>
              <p:spPr bwMode="auto">
                <a:xfrm>
                  <a:off x="4581" y="3661"/>
                  <a:ext cx="96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Tæ leä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44" name="Rectangle 63"/>
                <p:cNvSpPr>
                  <a:spLocks noChangeArrowheads="1"/>
                </p:cNvSpPr>
                <p:nvPr/>
              </p:nvSpPr>
              <p:spPr bwMode="auto">
                <a:xfrm>
                  <a:off x="4835" y="3658"/>
                  <a:ext cx="138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Baøi soá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45" name="Rectangle 64"/>
                <p:cNvSpPr>
                  <a:spLocks noChangeArrowheads="1"/>
                </p:cNvSpPr>
                <p:nvPr/>
              </p:nvSpPr>
              <p:spPr bwMode="auto">
                <a:xfrm>
                  <a:off x="4236" y="3749"/>
                  <a:ext cx="108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Theùp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46" name="Rectangle 65"/>
                <p:cNvSpPr>
                  <a:spLocks noChangeArrowheads="1"/>
                </p:cNvSpPr>
                <p:nvPr/>
              </p:nvSpPr>
              <p:spPr bwMode="auto">
                <a:xfrm>
                  <a:off x="4580" y="3749"/>
                  <a:ext cx="103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 : 2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47" name="Rectangle 66"/>
                <p:cNvSpPr>
                  <a:spLocks noChangeArrowheads="1"/>
                </p:cNvSpPr>
                <p:nvPr/>
              </p:nvSpPr>
              <p:spPr bwMode="auto">
                <a:xfrm>
                  <a:off x="4837" y="3749"/>
                  <a:ext cx="121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06.01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48" name="Rectangle 67"/>
                <p:cNvSpPr>
                  <a:spLocks noChangeArrowheads="1"/>
                </p:cNvSpPr>
                <p:nvPr/>
              </p:nvSpPr>
              <p:spPr bwMode="auto">
                <a:xfrm>
                  <a:off x="3213" y="3849"/>
                  <a:ext cx="190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Ngöôøi veõ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49" name="Rectangle 68"/>
                <p:cNvSpPr>
                  <a:spLocks noChangeArrowheads="1"/>
                </p:cNvSpPr>
                <p:nvPr/>
              </p:nvSpPr>
              <p:spPr bwMode="auto">
                <a:xfrm>
                  <a:off x="3536" y="3849"/>
                  <a:ext cx="210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Khaùnh Vy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50" name="Rectangle 69"/>
                <p:cNvSpPr>
                  <a:spLocks noChangeArrowheads="1"/>
                </p:cNvSpPr>
                <p:nvPr/>
              </p:nvSpPr>
              <p:spPr bwMode="auto">
                <a:xfrm>
                  <a:off x="3888" y="3849"/>
                  <a:ext cx="121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10.07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51" name="Rectangle 70"/>
                <p:cNvSpPr>
                  <a:spLocks noChangeArrowheads="1"/>
                </p:cNvSpPr>
                <p:nvPr/>
              </p:nvSpPr>
              <p:spPr bwMode="auto">
                <a:xfrm>
                  <a:off x="3213" y="3938"/>
                  <a:ext cx="188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Kieåm tra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52" name="Rectangle 71"/>
                <p:cNvSpPr>
                  <a:spLocks noChangeArrowheads="1"/>
                </p:cNvSpPr>
                <p:nvPr/>
              </p:nvSpPr>
              <p:spPr bwMode="auto">
                <a:xfrm>
                  <a:off x="3467" y="3675"/>
                  <a:ext cx="368" cy="10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1100">
                      <a:solidFill>
                        <a:srgbClr val="000000"/>
                      </a:solidFill>
                      <a:latin typeface="VNI-Helve" pitchFamily="2" charset="0"/>
                    </a:rPr>
                    <a:t>GIAÙ ÑÔÕ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16353" name="Line 72"/>
                <p:cNvSpPr>
                  <a:spLocks noChangeShapeType="1"/>
                </p:cNvSpPr>
                <p:nvPr/>
              </p:nvSpPr>
              <p:spPr bwMode="auto">
                <a:xfrm flipH="1">
                  <a:off x="3142" y="3933"/>
                  <a:ext cx="949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56" name="Rectangle 75"/>
                <p:cNvSpPr>
                  <a:spLocks noChangeArrowheads="1"/>
                </p:cNvSpPr>
                <p:nvPr/>
              </p:nvSpPr>
              <p:spPr bwMode="auto">
                <a:xfrm>
                  <a:off x="3142" y="3649"/>
                  <a:ext cx="949" cy="37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357" name="Group 76"/>
            <p:cNvGrpSpPr>
              <a:grpSpLocks/>
            </p:cNvGrpSpPr>
            <p:nvPr/>
          </p:nvGrpSpPr>
          <p:grpSpPr bwMode="auto">
            <a:xfrm>
              <a:off x="4030" y="824"/>
              <a:ext cx="924" cy="1135"/>
              <a:chOff x="4030" y="824"/>
              <a:chExt cx="924" cy="1135"/>
            </a:xfrm>
          </p:grpSpPr>
          <p:sp>
            <p:nvSpPr>
              <p:cNvPr id="15278" name="Line 77"/>
              <p:cNvSpPr>
                <a:spLocks noChangeShapeType="1"/>
              </p:cNvSpPr>
              <p:nvPr/>
            </p:nvSpPr>
            <p:spPr bwMode="auto">
              <a:xfrm>
                <a:off x="4223" y="1694"/>
                <a:ext cx="58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" name="Freeform 78"/>
              <p:cNvSpPr>
                <a:spLocks/>
              </p:cNvSpPr>
              <p:nvPr/>
            </p:nvSpPr>
            <p:spPr bwMode="auto">
              <a:xfrm>
                <a:off x="4442" y="1300"/>
                <a:ext cx="145" cy="158"/>
              </a:xfrm>
              <a:custGeom>
                <a:avLst/>
                <a:gdLst>
                  <a:gd name="T0" fmla="*/ 145 w 145"/>
                  <a:gd name="T1" fmla="*/ 74 h 158"/>
                  <a:gd name="T2" fmla="*/ 144 w 145"/>
                  <a:gd name="T3" fmla="*/ 64 h 158"/>
                  <a:gd name="T4" fmla="*/ 142 w 145"/>
                  <a:gd name="T5" fmla="*/ 55 h 158"/>
                  <a:gd name="T6" fmla="*/ 138 w 145"/>
                  <a:gd name="T7" fmla="*/ 46 h 158"/>
                  <a:gd name="T8" fmla="*/ 134 w 145"/>
                  <a:gd name="T9" fmla="*/ 37 h 158"/>
                  <a:gd name="T10" fmla="*/ 128 w 145"/>
                  <a:gd name="T11" fmla="*/ 29 h 158"/>
                  <a:gd name="T12" fmla="*/ 122 w 145"/>
                  <a:gd name="T13" fmla="*/ 22 h 158"/>
                  <a:gd name="T14" fmla="*/ 115 w 145"/>
                  <a:gd name="T15" fmla="*/ 15 h 158"/>
                  <a:gd name="T16" fmla="*/ 107 w 145"/>
                  <a:gd name="T17" fmla="*/ 10 h 158"/>
                  <a:gd name="T18" fmla="*/ 99 w 145"/>
                  <a:gd name="T19" fmla="*/ 6 h 158"/>
                  <a:gd name="T20" fmla="*/ 91 w 145"/>
                  <a:gd name="T21" fmla="*/ 3 h 158"/>
                  <a:gd name="T22" fmla="*/ 81 w 145"/>
                  <a:gd name="T23" fmla="*/ 1 h 158"/>
                  <a:gd name="T24" fmla="*/ 72 w 145"/>
                  <a:gd name="T25" fmla="*/ 0 h 158"/>
                  <a:gd name="T26" fmla="*/ 63 w 145"/>
                  <a:gd name="T27" fmla="*/ 1 h 158"/>
                  <a:gd name="T28" fmla="*/ 54 w 145"/>
                  <a:gd name="T29" fmla="*/ 3 h 158"/>
                  <a:gd name="T30" fmla="*/ 46 w 145"/>
                  <a:gd name="T31" fmla="*/ 6 h 158"/>
                  <a:gd name="T32" fmla="*/ 37 w 145"/>
                  <a:gd name="T33" fmla="*/ 10 h 158"/>
                  <a:gd name="T34" fmla="*/ 30 w 145"/>
                  <a:gd name="T35" fmla="*/ 15 h 158"/>
                  <a:gd name="T36" fmla="*/ 23 w 145"/>
                  <a:gd name="T37" fmla="*/ 22 h 158"/>
                  <a:gd name="T38" fmla="*/ 16 w 145"/>
                  <a:gd name="T39" fmla="*/ 29 h 158"/>
                  <a:gd name="T40" fmla="*/ 11 w 145"/>
                  <a:gd name="T41" fmla="*/ 37 h 158"/>
                  <a:gd name="T42" fmla="*/ 7 w 145"/>
                  <a:gd name="T43" fmla="*/ 46 h 158"/>
                  <a:gd name="T44" fmla="*/ 3 w 145"/>
                  <a:gd name="T45" fmla="*/ 55 h 158"/>
                  <a:gd name="T46" fmla="*/ 1 w 145"/>
                  <a:gd name="T47" fmla="*/ 64 h 158"/>
                  <a:gd name="T48" fmla="*/ 0 w 145"/>
                  <a:gd name="T49" fmla="*/ 74 h 158"/>
                  <a:gd name="T50" fmla="*/ 0 w 145"/>
                  <a:gd name="T51" fmla="*/ 84 h 158"/>
                  <a:gd name="T52" fmla="*/ 1 w 145"/>
                  <a:gd name="T53" fmla="*/ 94 h 158"/>
                  <a:gd name="T54" fmla="*/ 3 w 145"/>
                  <a:gd name="T55" fmla="*/ 103 h 158"/>
                  <a:gd name="T56" fmla="*/ 7 w 145"/>
                  <a:gd name="T57" fmla="*/ 113 h 158"/>
                  <a:gd name="T58" fmla="*/ 11 w 145"/>
                  <a:gd name="T59" fmla="*/ 121 h 158"/>
                  <a:gd name="T60" fmla="*/ 16 w 145"/>
                  <a:gd name="T61" fmla="*/ 129 h 158"/>
                  <a:gd name="T62" fmla="*/ 23 w 145"/>
                  <a:gd name="T63" fmla="*/ 137 h 158"/>
                  <a:gd name="T64" fmla="*/ 30 w 145"/>
                  <a:gd name="T65" fmla="*/ 143 h 158"/>
                  <a:gd name="T66" fmla="*/ 37 w 145"/>
                  <a:gd name="T67" fmla="*/ 148 h 158"/>
                  <a:gd name="T68" fmla="*/ 46 w 145"/>
                  <a:gd name="T69" fmla="*/ 152 h 158"/>
                  <a:gd name="T70" fmla="*/ 54 w 145"/>
                  <a:gd name="T71" fmla="*/ 155 h 158"/>
                  <a:gd name="T72" fmla="*/ 63 w 145"/>
                  <a:gd name="T73" fmla="*/ 157 h 158"/>
                  <a:gd name="T74" fmla="*/ 72 w 145"/>
                  <a:gd name="T75" fmla="*/ 158 h 158"/>
                  <a:gd name="T76" fmla="*/ 81 w 145"/>
                  <a:gd name="T77" fmla="*/ 157 h 158"/>
                  <a:gd name="T78" fmla="*/ 91 w 145"/>
                  <a:gd name="T79" fmla="*/ 155 h 158"/>
                  <a:gd name="T80" fmla="*/ 99 w 145"/>
                  <a:gd name="T81" fmla="*/ 152 h 158"/>
                  <a:gd name="T82" fmla="*/ 107 w 145"/>
                  <a:gd name="T83" fmla="*/ 148 h 158"/>
                  <a:gd name="T84" fmla="*/ 115 w 145"/>
                  <a:gd name="T85" fmla="*/ 143 h 158"/>
                  <a:gd name="T86" fmla="*/ 122 w 145"/>
                  <a:gd name="T87" fmla="*/ 137 h 158"/>
                  <a:gd name="T88" fmla="*/ 128 w 145"/>
                  <a:gd name="T89" fmla="*/ 129 h 158"/>
                  <a:gd name="T90" fmla="*/ 134 w 145"/>
                  <a:gd name="T91" fmla="*/ 121 h 158"/>
                  <a:gd name="T92" fmla="*/ 138 w 145"/>
                  <a:gd name="T93" fmla="*/ 113 h 158"/>
                  <a:gd name="T94" fmla="*/ 142 w 145"/>
                  <a:gd name="T95" fmla="*/ 103 h 158"/>
                  <a:gd name="T96" fmla="*/ 144 w 145"/>
                  <a:gd name="T97" fmla="*/ 94 h 158"/>
                  <a:gd name="T98" fmla="*/ 145 w 145"/>
                  <a:gd name="T99" fmla="*/ 84 h 1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5"/>
                  <a:gd name="T151" fmla="*/ 0 h 158"/>
                  <a:gd name="T152" fmla="*/ 145 w 145"/>
                  <a:gd name="T153" fmla="*/ 158 h 15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5" h="158">
                    <a:moveTo>
                      <a:pt x="145" y="79"/>
                    </a:moveTo>
                    <a:lnTo>
                      <a:pt x="145" y="74"/>
                    </a:lnTo>
                    <a:lnTo>
                      <a:pt x="145" y="69"/>
                    </a:lnTo>
                    <a:lnTo>
                      <a:pt x="144" y="64"/>
                    </a:lnTo>
                    <a:lnTo>
                      <a:pt x="143" y="60"/>
                    </a:lnTo>
                    <a:lnTo>
                      <a:pt x="142" y="55"/>
                    </a:lnTo>
                    <a:lnTo>
                      <a:pt x="140" y="50"/>
                    </a:lnTo>
                    <a:lnTo>
                      <a:pt x="138" y="46"/>
                    </a:lnTo>
                    <a:lnTo>
                      <a:pt x="136" y="41"/>
                    </a:lnTo>
                    <a:lnTo>
                      <a:pt x="134" y="37"/>
                    </a:lnTo>
                    <a:lnTo>
                      <a:pt x="131" y="33"/>
                    </a:lnTo>
                    <a:lnTo>
                      <a:pt x="128" y="29"/>
                    </a:lnTo>
                    <a:lnTo>
                      <a:pt x="125" y="25"/>
                    </a:lnTo>
                    <a:lnTo>
                      <a:pt x="122" y="22"/>
                    </a:lnTo>
                    <a:lnTo>
                      <a:pt x="119" y="18"/>
                    </a:lnTo>
                    <a:lnTo>
                      <a:pt x="115" y="15"/>
                    </a:lnTo>
                    <a:lnTo>
                      <a:pt x="111" y="13"/>
                    </a:lnTo>
                    <a:lnTo>
                      <a:pt x="107" y="10"/>
                    </a:lnTo>
                    <a:lnTo>
                      <a:pt x="103" y="8"/>
                    </a:lnTo>
                    <a:lnTo>
                      <a:pt x="99" y="6"/>
                    </a:lnTo>
                    <a:lnTo>
                      <a:pt x="95" y="4"/>
                    </a:lnTo>
                    <a:lnTo>
                      <a:pt x="91" y="3"/>
                    </a:lnTo>
                    <a:lnTo>
                      <a:pt x="86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2" y="0"/>
                    </a:lnTo>
                    <a:lnTo>
                      <a:pt x="68" y="1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4" y="3"/>
                    </a:lnTo>
                    <a:lnTo>
                      <a:pt x="50" y="4"/>
                    </a:lnTo>
                    <a:lnTo>
                      <a:pt x="46" y="6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33" y="13"/>
                    </a:lnTo>
                    <a:lnTo>
                      <a:pt x="30" y="15"/>
                    </a:lnTo>
                    <a:lnTo>
                      <a:pt x="26" y="18"/>
                    </a:lnTo>
                    <a:lnTo>
                      <a:pt x="23" y="22"/>
                    </a:lnTo>
                    <a:lnTo>
                      <a:pt x="19" y="25"/>
                    </a:lnTo>
                    <a:lnTo>
                      <a:pt x="16" y="29"/>
                    </a:lnTo>
                    <a:lnTo>
                      <a:pt x="14" y="33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46"/>
                    </a:lnTo>
                    <a:lnTo>
                      <a:pt x="5" y="50"/>
                    </a:lnTo>
                    <a:lnTo>
                      <a:pt x="3" y="55"/>
                    </a:lnTo>
                    <a:lnTo>
                      <a:pt x="2" y="60"/>
                    </a:lnTo>
                    <a:lnTo>
                      <a:pt x="1" y="64"/>
                    </a:lnTo>
                    <a:lnTo>
                      <a:pt x="0" y="69"/>
                    </a:lnTo>
                    <a:lnTo>
                      <a:pt x="0" y="74"/>
                    </a:lnTo>
                    <a:lnTo>
                      <a:pt x="0" y="79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1" y="94"/>
                    </a:lnTo>
                    <a:lnTo>
                      <a:pt x="2" y="99"/>
                    </a:lnTo>
                    <a:lnTo>
                      <a:pt x="3" y="103"/>
                    </a:lnTo>
                    <a:lnTo>
                      <a:pt x="5" y="108"/>
                    </a:lnTo>
                    <a:lnTo>
                      <a:pt x="7" y="113"/>
                    </a:lnTo>
                    <a:lnTo>
                      <a:pt x="9" y="117"/>
                    </a:lnTo>
                    <a:lnTo>
                      <a:pt x="11" y="121"/>
                    </a:lnTo>
                    <a:lnTo>
                      <a:pt x="14" y="125"/>
                    </a:lnTo>
                    <a:lnTo>
                      <a:pt x="16" y="129"/>
                    </a:lnTo>
                    <a:lnTo>
                      <a:pt x="19" y="133"/>
                    </a:lnTo>
                    <a:lnTo>
                      <a:pt x="23" y="137"/>
                    </a:lnTo>
                    <a:lnTo>
                      <a:pt x="26" y="140"/>
                    </a:lnTo>
                    <a:lnTo>
                      <a:pt x="30" y="143"/>
                    </a:lnTo>
                    <a:lnTo>
                      <a:pt x="33" y="146"/>
                    </a:lnTo>
                    <a:lnTo>
                      <a:pt x="37" y="148"/>
                    </a:lnTo>
                    <a:lnTo>
                      <a:pt x="41" y="150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4" y="155"/>
                    </a:lnTo>
                    <a:lnTo>
                      <a:pt x="59" y="156"/>
                    </a:lnTo>
                    <a:lnTo>
                      <a:pt x="63" y="157"/>
                    </a:lnTo>
                    <a:lnTo>
                      <a:pt x="68" y="158"/>
                    </a:lnTo>
                    <a:lnTo>
                      <a:pt x="72" y="158"/>
                    </a:lnTo>
                    <a:lnTo>
                      <a:pt x="77" y="158"/>
                    </a:lnTo>
                    <a:lnTo>
                      <a:pt x="81" y="157"/>
                    </a:lnTo>
                    <a:lnTo>
                      <a:pt x="86" y="156"/>
                    </a:lnTo>
                    <a:lnTo>
                      <a:pt x="91" y="155"/>
                    </a:lnTo>
                    <a:lnTo>
                      <a:pt x="95" y="154"/>
                    </a:lnTo>
                    <a:lnTo>
                      <a:pt x="99" y="152"/>
                    </a:lnTo>
                    <a:lnTo>
                      <a:pt x="103" y="150"/>
                    </a:lnTo>
                    <a:lnTo>
                      <a:pt x="107" y="148"/>
                    </a:lnTo>
                    <a:lnTo>
                      <a:pt x="111" y="146"/>
                    </a:lnTo>
                    <a:lnTo>
                      <a:pt x="115" y="143"/>
                    </a:lnTo>
                    <a:lnTo>
                      <a:pt x="119" y="140"/>
                    </a:lnTo>
                    <a:lnTo>
                      <a:pt x="122" y="137"/>
                    </a:lnTo>
                    <a:lnTo>
                      <a:pt x="125" y="133"/>
                    </a:lnTo>
                    <a:lnTo>
                      <a:pt x="128" y="129"/>
                    </a:lnTo>
                    <a:lnTo>
                      <a:pt x="131" y="125"/>
                    </a:lnTo>
                    <a:lnTo>
                      <a:pt x="134" y="121"/>
                    </a:lnTo>
                    <a:lnTo>
                      <a:pt x="136" y="117"/>
                    </a:lnTo>
                    <a:lnTo>
                      <a:pt x="138" y="113"/>
                    </a:lnTo>
                    <a:lnTo>
                      <a:pt x="140" y="108"/>
                    </a:lnTo>
                    <a:lnTo>
                      <a:pt x="142" y="103"/>
                    </a:lnTo>
                    <a:lnTo>
                      <a:pt x="143" y="99"/>
                    </a:lnTo>
                    <a:lnTo>
                      <a:pt x="144" y="94"/>
                    </a:lnTo>
                    <a:lnTo>
                      <a:pt x="145" y="89"/>
                    </a:lnTo>
                    <a:lnTo>
                      <a:pt x="145" y="84"/>
                    </a:lnTo>
                    <a:lnTo>
                      <a:pt x="145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" name="Line 79"/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" name="Line 80"/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" name="Line 81"/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" name="Line 82"/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" name="Line 83"/>
              <p:cNvSpPr>
                <a:spLocks noChangeShapeType="1"/>
              </p:cNvSpPr>
              <p:nvPr/>
            </p:nvSpPr>
            <p:spPr bwMode="auto">
              <a:xfrm flipH="1">
                <a:off x="4092" y="1140"/>
                <a:ext cx="1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" name="Line 84"/>
              <p:cNvSpPr>
                <a:spLocks noChangeShapeType="1"/>
              </p:cNvSpPr>
              <p:nvPr/>
            </p:nvSpPr>
            <p:spPr bwMode="auto">
              <a:xfrm flipH="1">
                <a:off x="4092" y="1379"/>
                <a:ext cx="1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" name="Line 85"/>
              <p:cNvSpPr>
                <a:spLocks noChangeShapeType="1"/>
              </p:cNvSpPr>
              <p:nvPr/>
            </p:nvSpPr>
            <p:spPr bwMode="auto">
              <a:xfrm>
                <a:off x="4110" y="1165"/>
                <a:ext cx="1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" name="Freeform 86"/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" name="Freeform 87"/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" name="Freeform 88"/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" name="Rectangle 89"/>
              <p:cNvSpPr>
                <a:spLocks noChangeArrowheads="1"/>
              </p:cNvSpPr>
              <p:nvPr/>
            </p:nvSpPr>
            <p:spPr bwMode="auto">
              <a:xfrm rot="-5400000">
                <a:off x="4044" y="1198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5291" name="Freeform 90"/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" name="Line 91"/>
              <p:cNvSpPr>
                <a:spLocks noChangeShapeType="1"/>
              </p:cNvSpPr>
              <p:nvPr/>
            </p:nvSpPr>
            <p:spPr bwMode="auto">
              <a:xfrm>
                <a:off x="4223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" name="Line 92"/>
              <p:cNvSpPr>
                <a:spLocks noChangeShapeType="1"/>
              </p:cNvSpPr>
              <p:nvPr/>
            </p:nvSpPr>
            <p:spPr bwMode="auto">
              <a:xfrm>
                <a:off x="4302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" name="Line 93"/>
              <p:cNvSpPr>
                <a:spLocks noChangeShapeType="1"/>
              </p:cNvSpPr>
              <p:nvPr/>
            </p:nvSpPr>
            <p:spPr bwMode="auto">
              <a:xfrm>
                <a:off x="4110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5" name="Line 94"/>
              <p:cNvSpPr>
                <a:spLocks noChangeShapeType="1"/>
              </p:cNvSpPr>
              <p:nvPr/>
            </p:nvSpPr>
            <p:spPr bwMode="auto">
              <a:xfrm>
                <a:off x="4223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" name="Line 95"/>
              <p:cNvSpPr>
                <a:spLocks noChangeShapeType="1"/>
              </p:cNvSpPr>
              <p:nvPr/>
            </p:nvSpPr>
            <p:spPr bwMode="auto">
              <a:xfrm>
                <a:off x="4806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" name="Line 96"/>
              <p:cNvSpPr>
                <a:spLocks noChangeShapeType="1"/>
              </p:cNvSpPr>
              <p:nvPr/>
            </p:nvSpPr>
            <p:spPr bwMode="auto">
              <a:xfrm>
                <a:off x="4247" y="1940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" name="Freeform 97"/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" name="Freeform 98"/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" name="Freeform 99"/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" name="Rectangle 100"/>
              <p:cNvSpPr>
                <a:spLocks noChangeArrowheads="1"/>
              </p:cNvSpPr>
              <p:nvPr/>
            </p:nvSpPr>
            <p:spPr bwMode="auto">
              <a:xfrm>
                <a:off x="4469" y="1854"/>
                <a:ext cx="110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5302" name="Freeform 101"/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" name="Line 102"/>
              <p:cNvSpPr>
                <a:spLocks noChangeShapeType="1"/>
              </p:cNvSpPr>
              <p:nvPr/>
            </p:nvSpPr>
            <p:spPr bwMode="auto">
              <a:xfrm>
                <a:off x="4223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" name="Line 103"/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" name="Line 104"/>
              <p:cNvSpPr>
                <a:spLocks noChangeShapeType="1"/>
              </p:cNvSpPr>
              <p:nvPr/>
            </p:nvSpPr>
            <p:spPr bwMode="auto">
              <a:xfrm>
                <a:off x="4806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" name="Line 105"/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14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" name="Line 106"/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45" cy="4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" name="Line 107"/>
              <p:cNvSpPr>
                <a:spLocks noChangeShapeType="1"/>
              </p:cNvSpPr>
              <p:nvPr/>
            </p:nvSpPr>
            <p:spPr bwMode="auto">
              <a:xfrm flipV="1">
                <a:off x="422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" name="Line 108"/>
              <p:cNvSpPr>
                <a:spLocks noChangeShapeType="1"/>
              </p:cNvSpPr>
              <p:nvPr/>
            </p:nvSpPr>
            <p:spPr bwMode="auto">
              <a:xfrm flipV="1">
                <a:off x="4260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" name="Line 109"/>
              <p:cNvSpPr>
                <a:spLocks noChangeShapeType="1"/>
              </p:cNvSpPr>
              <p:nvPr/>
            </p:nvSpPr>
            <p:spPr bwMode="auto">
              <a:xfrm flipV="1">
                <a:off x="4291" y="1723"/>
                <a:ext cx="43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" name="Line 110"/>
              <p:cNvSpPr>
                <a:spLocks noChangeShapeType="1"/>
              </p:cNvSpPr>
              <p:nvPr/>
            </p:nvSpPr>
            <p:spPr bwMode="auto">
              <a:xfrm flipV="1">
                <a:off x="4322" y="1757"/>
                <a:ext cx="12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" name="Line 111"/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19" cy="2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" name="Line 112"/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49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" name="Line 113"/>
              <p:cNvSpPr>
                <a:spLocks noChangeShapeType="1"/>
              </p:cNvSpPr>
              <p:nvPr/>
            </p:nvSpPr>
            <p:spPr bwMode="auto">
              <a:xfrm flipV="1">
                <a:off x="441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5" name="Line 114"/>
              <p:cNvSpPr>
                <a:spLocks noChangeShapeType="1"/>
              </p:cNvSpPr>
              <p:nvPr/>
            </p:nvSpPr>
            <p:spPr bwMode="auto">
              <a:xfrm flipV="1">
                <a:off x="444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6" name="Line 115"/>
              <p:cNvSpPr>
                <a:spLocks noChangeShapeType="1"/>
              </p:cNvSpPr>
              <p:nvPr/>
            </p:nvSpPr>
            <p:spPr bwMode="auto">
              <a:xfrm flipV="1">
                <a:off x="447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7" name="Line 116"/>
              <p:cNvSpPr>
                <a:spLocks noChangeShapeType="1"/>
              </p:cNvSpPr>
              <p:nvPr/>
            </p:nvSpPr>
            <p:spPr bwMode="auto">
              <a:xfrm flipV="1">
                <a:off x="450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8" name="Line 117"/>
              <p:cNvSpPr>
                <a:spLocks noChangeShapeType="1"/>
              </p:cNvSpPr>
              <p:nvPr/>
            </p:nvSpPr>
            <p:spPr bwMode="auto">
              <a:xfrm flipV="1">
                <a:off x="453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9" name="Line 118"/>
              <p:cNvSpPr>
                <a:spLocks noChangeShapeType="1"/>
              </p:cNvSpPr>
              <p:nvPr/>
            </p:nvSpPr>
            <p:spPr bwMode="auto">
              <a:xfrm flipV="1">
                <a:off x="4569" y="1709"/>
                <a:ext cx="56" cy="6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0" name="Line 119"/>
              <p:cNvSpPr>
                <a:spLocks noChangeShapeType="1"/>
              </p:cNvSpPr>
              <p:nvPr/>
            </p:nvSpPr>
            <p:spPr bwMode="auto">
              <a:xfrm flipV="1">
                <a:off x="4600" y="1742"/>
                <a:ext cx="25" cy="2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1" name="Line 120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5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2" name="Line 121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36" cy="3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3" name="Line 122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67" cy="7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4" name="Line 123"/>
              <p:cNvSpPr>
                <a:spLocks noChangeShapeType="1"/>
              </p:cNvSpPr>
              <p:nvPr/>
            </p:nvSpPr>
            <p:spPr bwMode="auto">
              <a:xfrm flipV="1">
                <a:off x="472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5" name="Line 124"/>
              <p:cNvSpPr>
                <a:spLocks noChangeShapeType="1"/>
              </p:cNvSpPr>
              <p:nvPr/>
            </p:nvSpPr>
            <p:spPr bwMode="auto">
              <a:xfrm flipV="1">
                <a:off x="4754" y="1714"/>
                <a:ext cx="52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6" name="Line 125"/>
              <p:cNvSpPr>
                <a:spLocks noChangeShapeType="1"/>
              </p:cNvSpPr>
              <p:nvPr/>
            </p:nvSpPr>
            <p:spPr bwMode="auto">
              <a:xfrm flipV="1">
                <a:off x="4785" y="1747"/>
                <a:ext cx="2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7" name="Line 126"/>
              <p:cNvSpPr>
                <a:spLocks noChangeShapeType="1"/>
              </p:cNvSpPr>
              <p:nvPr/>
            </p:nvSpPr>
            <p:spPr bwMode="auto">
              <a:xfrm>
                <a:off x="4514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8" name="Line 127"/>
              <p:cNvSpPr>
                <a:spLocks noChangeShapeType="1"/>
              </p:cNvSpPr>
              <p:nvPr/>
            </p:nvSpPr>
            <p:spPr bwMode="auto">
              <a:xfrm>
                <a:off x="4514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9" name="Line 128"/>
              <p:cNvSpPr>
                <a:spLocks noChangeShapeType="1"/>
              </p:cNvSpPr>
              <p:nvPr/>
            </p:nvSpPr>
            <p:spPr bwMode="auto">
              <a:xfrm>
                <a:off x="4514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0" name="Line 129"/>
              <p:cNvSpPr>
                <a:spLocks noChangeShapeType="1"/>
              </p:cNvSpPr>
              <p:nvPr/>
            </p:nvSpPr>
            <p:spPr bwMode="auto">
              <a:xfrm>
                <a:off x="4514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1" name="Line 130"/>
              <p:cNvSpPr>
                <a:spLocks noChangeShapeType="1"/>
              </p:cNvSpPr>
              <p:nvPr/>
            </p:nvSpPr>
            <p:spPr bwMode="auto">
              <a:xfrm>
                <a:off x="4514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2" name="Line 131"/>
              <p:cNvSpPr>
                <a:spLocks noChangeShapeType="1"/>
              </p:cNvSpPr>
              <p:nvPr/>
            </p:nvSpPr>
            <p:spPr bwMode="auto">
              <a:xfrm>
                <a:off x="4514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3" name="Line 132"/>
              <p:cNvSpPr>
                <a:spLocks noChangeShapeType="1"/>
              </p:cNvSpPr>
              <p:nvPr/>
            </p:nvSpPr>
            <p:spPr bwMode="auto">
              <a:xfrm>
                <a:off x="4514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4" name="Line 133"/>
              <p:cNvSpPr>
                <a:spLocks noChangeShapeType="1"/>
              </p:cNvSpPr>
              <p:nvPr/>
            </p:nvSpPr>
            <p:spPr bwMode="auto">
              <a:xfrm>
                <a:off x="4660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5" name="Line 134"/>
              <p:cNvSpPr>
                <a:spLocks noChangeShapeType="1"/>
              </p:cNvSpPr>
              <p:nvPr/>
            </p:nvSpPr>
            <p:spPr bwMode="auto">
              <a:xfrm>
                <a:off x="4660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6" name="Line 135"/>
              <p:cNvSpPr>
                <a:spLocks noChangeShapeType="1"/>
              </p:cNvSpPr>
              <p:nvPr/>
            </p:nvSpPr>
            <p:spPr bwMode="auto">
              <a:xfrm>
                <a:off x="4660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7" name="Line 136"/>
              <p:cNvSpPr>
                <a:spLocks noChangeShapeType="1"/>
              </p:cNvSpPr>
              <p:nvPr/>
            </p:nvSpPr>
            <p:spPr bwMode="auto">
              <a:xfrm>
                <a:off x="4660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8" name="Line 137"/>
              <p:cNvSpPr>
                <a:spLocks noChangeShapeType="1"/>
              </p:cNvSpPr>
              <p:nvPr/>
            </p:nvSpPr>
            <p:spPr bwMode="auto">
              <a:xfrm>
                <a:off x="4660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9" name="Line 138"/>
              <p:cNvSpPr>
                <a:spLocks noChangeShapeType="1"/>
              </p:cNvSpPr>
              <p:nvPr/>
            </p:nvSpPr>
            <p:spPr bwMode="auto">
              <a:xfrm>
                <a:off x="4660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0" name="Line 139"/>
              <p:cNvSpPr>
                <a:spLocks noChangeShapeType="1"/>
              </p:cNvSpPr>
              <p:nvPr/>
            </p:nvSpPr>
            <p:spPr bwMode="auto">
              <a:xfrm>
                <a:off x="4660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1" name="Line 140"/>
              <p:cNvSpPr>
                <a:spLocks noChangeShapeType="1"/>
              </p:cNvSpPr>
              <p:nvPr/>
            </p:nvSpPr>
            <p:spPr bwMode="auto">
              <a:xfrm>
                <a:off x="4369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2" name="Line 141"/>
              <p:cNvSpPr>
                <a:spLocks noChangeShapeType="1"/>
              </p:cNvSpPr>
              <p:nvPr/>
            </p:nvSpPr>
            <p:spPr bwMode="auto">
              <a:xfrm>
                <a:off x="4369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3" name="Line 142"/>
              <p:cNvSpPr>
                <a:spLocks noChangeShapeType="1"/>
              </p:cNvSpPr>
              <p:nvPr/>
            </p:nvSpPr>
            <p:spPr bwMode="auto">
              <a:xfrm>
                <a:off x="4369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4" name="Line 143"/>
              <p:cNvSpPr>
                <a:spLocks noChangeShapeType="1"/>
              </p:cNvSpPr>
              <p:nvPr/>
            </p:nvSpPr>
            <p:spPr bwMode="auto">
              <a:xfrm>
                <a:off x="4369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5" name="Line 144"/>
              <p:cNvSpPr>
                <a:spLocks noChangeShapeType="1"/>
              </p:cNvSpPr>
              <p:nvPr/>
            </p:nvSpPr>
            <p:spPr bwMode="auto">
              <a:xfrm>
                <a:off x="4369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6" name="Line 145"/>
              <p:cNvSpPr>
                <a:spLocks noChangeShapeType="1"/>
              </p:cNvSpPr>
              <p:nvPr/>
            </p:nvSpPr>
            <p:spPr bwMode="auto">
              <a:xfrm>
                <a:off x="4369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7" name="Line 146"/>
              <p:cNvSpPr>
                <a:spLocks noChangeShapeType="1"/>
              </p:cNvSpPr>
              <p:nvPr/>
            </p:nvSpPr>
            <p:spPr bwMode="auto">
              <a:xfrm>
                <a:off x="4369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8" name="Line 147"/>
              <p:cNvSpPr>
                <a:spLocks noChangeShapeType="1"/>
              </p:cNvSpPr>
              <p:nvPr/>
            </p:nvSpPr>
            <p:spPr bwMode="auto">
              <a:xfrm>
                <a:off x="4514" y="1288"/>
                <a:ext cx="1" cy="18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9" name="Line 148"/>
              <p:cNvSpPr>
                <a:spLocks noChangeShapeType="1"/>
              </p:cNvSpPr>
              <p:nvPr/>
            </p:nvSpPr>
            <p:spPr bwMode="auto">
              <a:xfrm flipH="1">
                <a:off x="4430" y="1379"/>
                <a:ext cx="16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0" name="Line 149"/>
              <p:cNvSpPr>
                <a:spLocks noChangeShapeType="1"/>
              </p:cNvSpPr>
              <p:nvPr/>
            </p:nvSpPr>
            <p:spPr bwMode="auto">
              <a:xfrm flipH="1">
                <a:off x="4643" y="1272"/>
                <a:ext cx="11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1" name="Line 150"/>
              <p:cNvSpPr>
                <a:spLocks noChangeShapeType="1"/>
              </p:cNvSpPr>
              <p:nvPr/>
            </p:nvSpPr>
            <p:spPr bwMode="auto">
              <a:xfrm flipH="1">
                <a:off x="4590" y="1272"/>
                <a:ext cx="53" cy="4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2" name="Rectangle 151"/>
              <p:cNvSpPr>
                <a:spLocks noChangeArrowheads="1"/>
              </p:cNvSpPr>
              <p:nvPr/>
            </p:nvSpPr>
            <p:spPr bwMode="auto">
              <a:xfrm>
                <a:off x="4661" y="1185"/>
                <a:ext cx="12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Ø25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5353" name="Line 152"/>
              <p:cNvSpPr>
                <a:spLocks noChangeShapeType="1"/>
              </p:cNvSpPr>
              <p:nvPr/>
            </p:nvSpPr>
            <p:spPr bwMode="auto">
              <a:xfrm flipH="1">
                <a:off x="4420" y="1443"/>
                <a:ext cx="18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4" name="Line 153"/>
              <p:cNvSpPr>
                <a:spLocks noChangeShapeType="1"/>
              </p:cNvSpPr>
              <p:nvPr/>
            </p:nvSpPr>
            <p:spPr bwMode="auto">
              <a:xfrm flipV="1">
                <a:off x="4457" y="1331"/>
                <a:ext cx="115" cy="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5" name="Freeform 154"/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6" name="Freeform 155"/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7" name="Freeform 156"/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8" name="Freeform 157"/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9" name="Line 158"/>
              <p:cNvSpPr>
                <a:spLocks noChangeShapeType="1"/>
              </p:cNvSpPr>
              <p:nvPr/>
            </p:nvSpPr>
            <p:spPr bwMode="auto">
              <a:xfrm>
                <a:off x="4572" y="13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0" name="Line 159"/>
              <p:cNvSpPr>
                <a:spLocks noChangeShapeType="1"/>
              </p:cNvSpPr>
              <p:nvPr/>
            </p:nvSpPr>
            <p:spPr bwMode="auto">
              <a:xfrm>
                <a:off x="4457" y="14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1" name="Line 160"/>
              <p:cNvSpPr>
                <a:spLocks noChangeShapeType="1"/>
              </p:cNvSpPr>
              <p:nvPr/>
            </p:nvSpPr>
            <p:spPr bwMode="auto">
              <a:xfrm>
                <a:off x="4823" y="114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2" name="Line 161"/>
              <p:cNvSpPr>
                <a:spLocks noChangeShapeType="1"/>
              </p:cNvSpPr>
              <p:nvPr/>
            </p:nvSpPr>
            <p:spPr bwMode="auto">
              <a:xfrm>
                <a:off x="4823" y="177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3" name="Line 162"/>
              <p:cNvSpPr>
                <a:spLocks noChangeShapeType="1"/>
              </p:cNvSpPr>
              <p:nvPr/>
            </p:nvSpPr>
            <p:spPr bwMode="auto">
              <a:xfrm>
                <a:off x="4936" y="1165"/>
                <a:ext cx="1" cy="5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4" name="Freeform 163"/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5" name="Freeform 164"/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6" name="Freeform 165"/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7" name="Rectangle 166"/>
              <p:cNvSpPr>
                <a:spLocks noChangeArrowheads="1"/>
              </p:cNvSpPr>
              <p:nvPr/>
            </p:nvSpPr>
            <p:spPr bwMode="auto">
              <a:xfrm rot="-5400000">
                <a:off x="4855" y="1395"/>
                <a:ext cx="101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5368" name="Freeform 167"/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9" name="Line 168"/>
              <p:cNvSpPr>
                <a:spLocks noChangeShapeType="1"/>
              </p:cNvSpPr>
              <p:nvPr/>
            </p:nvSpPr>
            <p:spPr bwMode="auto">
              <a:xfrm>
                <a:off x="4806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0" name="Line 169"/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1" name="Line 170"/>
              <p:cNvSpPr>
                <a:spLocks noChangeShapeType="1"/>
              </p:cNvSpPr>
              <p:nvPr/>
            </p:nvSpPr>
            <p:spPr bwMode="auto">
              <a:xfrm>
                <a:off x="493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2" name="Rectangle 171"/>
              <p:cNvSpPr>
                <a:spLocks noChangeArrowheads="1"/>
              </p:cNvSpPr>
              <p:nvPr/>
            </p:nvSpPr>
            <p:spPr bwMode="auto">
              <a:xfrm>
                <a:off x="4433" y="824"/>
                <a:ext cx="212" cy="1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 - 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5373" name="Freeform 172"/>
              <p:cNvSpPr>
                <a:spLocks/>
              </p:cNvSpPr>
              <p:nvPr/>
            </p:nvSpPr>
            <p:spPr bwMode="auto">
              <a:xfrm>
                <a:off x="4803" y="1143"/>
                <a:ext cx="5" cy="630"/>
              </a:xfrm>
              <a:custGeom>
                <a:avLst/>
                <a:gdLst>
                  <a:gd name="T0" fmla="*/ 0 w 5"/>
                  <a:gd name="T1" fmla="*/ 623 h 630"/>
                  <a:gd name="T2" fmla="*/ 5 w 5"/>
                  <a:gd name="T3" fmla="*/ 630 h 630"/>
                  <a:gd name="T4" fmla="*/ 0 w 5"/>
                  <a:gd name="T5" fmla="*/ 0 h 630"/>
                  <a:gd name="T6" fmla="*/ 0 w 5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0" y="623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4" name="Freeform 173"/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5 w 5"/>
                  <a:gd name="T1" fmla="*/ 636 h 636"/>
                  <a:gd name="T2" fmla="*/ 0 w 5"/>
                  <a:gd name="T3" fmla="*/ 6 h 636"/>
                  <a:gd name="T4" fmla="*/ 5 w 5"/>
                  <a:gd name="T5" fmla="*/ 0 h 636"/>
                  <a:gd name="T6" fmla="*/ 5 w 5"/>
                  <a:gd name="T7" fmla="*/ 636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6"/>
                  <a:gd name="T14" fmla="*/ 5 w 5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6">
                    <a:moveTo>
                      <a:pt x="5" y="636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5" name="Freeform 174"/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0 w 5"/>
                  <a:gd name="T1" fmla="*/ 629 h 636"/>
                  <a:gd name="T2" fmla="*/ 5 w 5"/>
                  <a:gd name="T3" fmla="*/ 636 h 636"/>
                  <a:gd name="T4" fmla="*/ 5 w 5"/>
                  <a:gd name="T5" fmla="*/ 0 h 636"/>
                  <a:gd name="T6" fmla="*/ 0 w 5"/>
                  <a:gd name="T7" fmla="*/ 6 h 636"/>
                  <a:gd name="T8" fmla="*/ 0 w 5"/>
                  <a:gd name="T9" fmla="*/ 629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6"/>
                  <a:gd name="T17" fmla="*/ 5 w 5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6">
                    <a:moveTo>
                      <a:pt x="0" y="629"/>
                    </a:moveTo>
                    <a:lnTo>
                      <a:pt x="5" y="636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6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6" name="Freeform 175"/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7" name="Freeform 176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8" name="Freeform 177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9" name="Freeform 178"/>
              <p:cNvSpPr>
                <a:spLocks/>
              </p:cNvSpPr>
              <p:nvPr/>
            </p:nvSpPr>
            <p:spPr bwMode="auto">
              <a:xfrm>
                <a:off x="4220" y="1137"/>
                <a:ext cx="6" cy="629"/>
              </a:xfrm>
              <a:custGeom>
                <a:avLst/>
                <a:gdLst>
                  <a:gd name="T0" fmla="*/ 6 w 6"/>
                  <a:gd name="T1" fmla="*/ 6 h 629"/>
                  <a:gd name="T2" fmla="*/ 0 w 6"/>
                  <a:gd name="T3" fmla="*/ 0 h 629"/>
                  <a:gd name="T4" fmla="*/ 6 w 6"/>
                  <a:gd name="T5" fmla="*/ 629 h 629"/>
                  <a:gd name="T6" fmla="*/ 6 w 6"/>
                  <a:gd name="T7" fmla="*/ 6 h 6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29"/>
                  <a:gd name="T14" fmla="*/ 6 w 6"/>
                  <a:gd name="T15" fmla="*/ 629 h 6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29">
                    <a:moveTo>
                      <a:pt x="6" y="6"/>
                    </a:moveTo>
                    <a:lnTo>
                      <a:pt x="0" y="0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0" name="Freeform 179"/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0 w 6"/>
                  <a:gd name="T1" fmla="*/ 0 h 636"/>
                  <a:gd name="T2" fmla="*/ 6 w 6"/>
                  <a:gd name="T3" fmla="*/ 629 h 636"/>
                  <a:gd name="T4" fmla="*/ 0 w 6"/>
                  <a:gd name="T5" fmla="*/ 636 h 636"/>
                  <a:gd name="T6" fmla="*/ 0 w 6"/>
                  <a:gd name="T7" fmla="*/ 0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6"/>
                  <a:gd name="T14" fmla="*/ 6 w 6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6">
                    <a:moveTo>
                      <a:pt x="0" y="0"/>
                    </a:moveTo>
                    <a:lnTo>
                      <a:pt x="6" y="629"/>
                    </a:lnTo>
                    <a:lnTo>
                      <a:pt x="0" y="6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1" name="Freeform 180"/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6 w 6"/>
                  <a:gd name="T1" fmla="*/ 6 h 636"/>
                  <a:gd name="T2" fmla="*/ 0 w 6"/>
                  <a:gd name="T3" fmla="*/ 0 h 636"/>
                  <a:gd name="T4" fmla="*/ 0 w 6"/>
                  <a:gd name="T5" fmla="*/ 636 h 636"/>
                  <a:gd name="T6" fmla="*/ 6 w 6"/>
                  <a:gd name="T7" fmla="*/ 629 h 636"/>
                  <a:gd name="T8" fmla="*/ 6 w 6"/>
                  <a:gd name="T9" fmla="*/ 6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6"/>
                  <a:gd name="T17" fmla="*/ 6 w 6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6">
                    <a:moveTo>
                      <a:pt x="6" y="6"/>
                    </a:moveTo>
                    <a:lnTo>
                      <a:pt x="0" y="0"/>
                    </a:lnTo>
                    <a:lnTo>
                      <a:pt x="0" y="636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2" name="Freeform 181"/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3" name="Freeform 182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4" name="Freeform 183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5" name="Line 184"/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6" name="Line 185"/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7" name="Line 186"/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8" name="Line 187"/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9" name="Freeform 188"/>
              <p:cNvSpPr>
                <a:spLocks/>
              </p:cNvSpPr>
              <p:nvPr/>
            </p:nvSpPr>
            <p:spPr bwMode="auto">
              <a:xfrm>
                <a:off x="4803" y="1143"/>
                <a:ext cx="5" cy="554"/>
              </a:xfrm>
              <a:custGeom>
                <a:avLst/>
                <a:gdLst>
                  <a:gd name="T0" fmla="*/ 0 w 5"/>
                  <a:gd name="T1" fmla="*/ 548 h 554"/>
                  <a:gd name="T2" fmla="*/ 5 w 5"/>
                  <a:gd name="T3" fmla="*/ 554 h 554"/>
                  <a:gd name="T4" fmla="*/ 0 w 5"/>
                  <a:gd name="T5" fmla="*/ 0 h 554"/>
                  <a:gd name="T6" fmla="*/ 0 w 5"/>
                  <a:gd name="T7" fmla="*/ 548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54"/>
                  <a:gd name="T14" fmla="*/ 5 w 5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54">
                    <a:moveTo>
                      <a:pt x="0" y="548"/>
                    </a:moveTo>
                    <a:lnTo>
                      <a:pt x="5" y="554"/>
                    </a:lnTo>
                    <a:lnTo>
                      <a:pt x="0" y="0"/>
                    </a:lnTo>
                    <a:lnTo>
                      <a:pt x="0" y="5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0" name="Freeform 189"/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5 w 5"/>
                  <a:gd name="T1" fmla="*/ 560 h 560"/>
                  <a:gd name="T2" fmla="*/ 0 w 5"/>
                  <a:gd name="T3" fmla="*/ 6 h 560"/>
                  <a:gd name="T4" fmla="*/ 5 w 5"/>
                  <a:gd name="T5" fmla="*/ 0 h 560"/>
                  <a:gd name="T6" fmla="*/ 5 w 5"/>
                  <a:gd name="T7" fmla="*/ 56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60"/>
                  <a:gd name="T14" fmla="*/ 5 w 5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60">
                    <a:moveTo>
                      <a:pt x="5" y="560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5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1" name="Freeform 190"/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0 w 5"/>
                  <a:gd name="T1" fmla="*/ 554 h 560"/>
                  <a:gd name="T2" fmla="*/ 5 w 5"/>
                  <a:gd name="T3" fmla="*/ 560 h 560"/>
                  <a:gd name="T4" fmla="*/ 5 w 5"/>
                  <a:gd name="T5" fmla="*/ 0 h 560"/>
                  <a:gd name="T6" fmla="*/ 0 w 5"/>
                  <a:gd name="T7" fmla="*/ 6 h 560"/>
                  <a:gd name="T8" fmla="*/ 0 w 5"/>
                  <a:gd name="T9" fmla="*/ 554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560"/>
                  <a:gd name="T17" fmla="*/ 5 w 5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560">
                    <a:moveTo>
                      <a:pt x="0" y="554"/>
                    </a:moveTo>
                    <a:lnTo>
                      <a:pt x="5" y="560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5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2" name="Freeform 191"/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3" name="Freeform 192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4" name="Freeform 193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5" name="Freeform 194"/>
              <p:cNvSpPr>
                <a:spLocks/>
              </p:cNvSpPr>
              <p:nvPr/>
            </p:nvSpPr>
            <p:spPr bwMode="auto">
              <a:xfrm>
                <a:off x="4220" y="1137"/>
                <a:ext cx="6" cy="554"/>
              </a:xfrm>
              <a:custGeom>
                <a:avLst/>
                <a:gdLst>
                  <a:gd name="T0" fmla="*/ 6 w 6"/>
                  <a:gd name="T1" fmla="*/ 6 h 554"/>
                  <a:gd name="T2" fmla="*/ 0 w 6"/>
                  <a:gd name="T3" fmla="*/ 0 h 554"/>
                  <a:gd name="T4" fmla="*/ 6 w 6"/>
                  <a:gd name="T5" fmla="*/ 554 h 554"/>
                  <a:gd name="T6" fmla="*/ 6 w 6"/>
                  <a:gd name="T7" fmla="*/ 6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54"/>
                  <a:gd name="T14" fmla="*/ 6 w 6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54">
                    <a:moveTo>
                      <a:pt x="6" y="6"/>
                    </a:moveTo>
                    <a:lnTo>
                      <a:pt x="0" y="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6" name="Freeform 195"/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0 w 6"/>
                  <a:gd name="T1" fmla="*/ 0 h 560"/>
                  <a:gd name="T2" fmla="*/ 6 w 6"/>
                  <a:gd name="T3" fmla="*/ 554 h 560"/>
                  <a:gd name="T4" fmla="*/ 0 w 6"/>
                  <a:gd name="T5" fmla="*/ 560 h 560"/>
                  <a:gd name="T6" fmla="*/ 0 w 6"/>
                  <a:gd name="T7" fmla="*/ 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60"/>
                  <a:gd name="T14" fmla="*/ 6 w 6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60">
                    <a:moveTo>
                      <a:pt x="0" y="0"/>
                    </a:moveTo>
                    <a:lnTo>
                      <a:pt x="6" y="554"/>
                    </a:lnTo>
                    <a:lnTo>
                      <a:pt x="0" y="5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7" name="Freeform 196"/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6 w 6"/>
                  <a:gd name="T1" fmla="*/ 6 h 560"/>
                  <a:gd name="T2" fmla="*/ 0 w 6"/>
                  <a:gd name="T3" fmla="*/ 0 h 560"/>
                  <a:gd name="T4" fmla="*/ 0 w 6"/>
                  <a:gd name="T5" fmla="*/ 560 h 560"/>
                  <a:gd name="T6" fmla="*/ 6 w 6"/>
                  <a:gd name="T7" fmla="*/ 554 h 560"/>
                  <a:gd name="T8" fmla="*/ 6 w 6"/>
                  <a:gd name="T9" fmla="*/ 6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560"/>
                  <a:gd name="T17" fmla="*/ 6 w 6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560">
                    <a:moveTo>
                      <a:pt x="6" y="6"/>
                    </a:moveTo>
                    <a:lnTo>
                      <a:pt x="0" y="0"/>
                    </a:lnTo>
                    <a:lnTo>
                      <a:pt x="0" y="56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8" name="Freeform 197"/>
              <p:cNvSpPr>
                <a:spLocks/>
              </p:cNvSpPr>
              <p:nvPr/>
            </p:nvSpPr>
            <p:spPr bwMode="auto">
              <a:xfrm>
                <a:off x="4220" y="1691"/>
                <a:ext cx="583" cy="6"/>
              </a:xfrm>
              <a:custGeom>
                <a:avLst/>
                <a:gdLst>
                  <a:gd name="T0" fmla="*/ 6 w 583"/>
                  <a:gd name="T1" fmla="*/ 0 h 6"/>
                  <a:gd name="T2" fmla="*/ 0 w 583"/>
                  <a:gd name="T3" fmla="*/ 6 h 6"/>
                  <a:gd name="T4" fmla="*/ 583 w 583"/>
                  <a:gd name="T5" fmla="*/ 0 h 6"/>
                  <a:gd name="T6" fmla="*/ 6 w 58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6"/>
                  <a:gd name="T14" fmla="*/ 583 w 58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6">
                    <a:moveTo>
                      <a:pt x="6" y="0"/>
                    </a:moveTo>
                    <a:lnTo>
                      <a:pt x="0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9" name="Freeform 198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0 w 588"/>
                  <a:gd name="T1" fmla="*/ 6 h 6"/>
                  <a:gd name="T2" fmla="*/ 583 w 588"/>
                  <a:gd name="T3" fmla="*/ 0 h 6"/>
                  <a:gd name="T4" fmla="*/ 588 w 588"/>
                  <a:gd name="T5" fmla="*/ 6 h 6"/>
                  <a:gd name="T6" fmla="*/ 0 w 588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0" y="6"/>
                    </a:moveTo>
                    <a:lnTo>
                      <a:pt x="583" y="0"/>
                    </a:lnTo>
                    <a:lnTo>
                      <a:pt x="58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0" name="Freeform 199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6 w 588"/>
                  <a:gd name="T1" fmla="*/ 0 h 6"/>
                  <a:gd name="T2" fmla="*/ 0 w 588"/>
                  <a:gd name="T3" fmla="*/ 6 h 6"/>
                  <a:gd name="T4" fmla="*/ 588 w 588"/>
                  <a:gd name="T5" fmla="*/ 6 h 6"/>
                  <a:gd name="T6" fmla="*/ 583 w 588"/>
                  <a:gd name="T7" fmla="*/ 0 h 6"/>
                  <a:gd name="T8" fmla="*/ 6 w 58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6" y="0"/>
                    </a:moveTo>
                    <a:lnTo>
                      <a:pt x="0" y="6"/>
                    </a:lnTo>
                    <a:lnTo>
                      <a:pt x="588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1" name="Freeform 200"/>
              <p:cNvSpPr>
                <a:spLocks/>
              </p:cNvSpPr>
              <p:nvPr/>
            </p:nvSpPr>
            <p:spPr bwMode="auto">
              <a:xfrm>
                <a:off x="4803" y="1697"/>
                <a:ext cx="5" cy="76"/>
              </a:xfrm>
              <a:custGeom>
                <a:avLst/>
                <a:gdLst>
                  <a:gd name="T0" fmla="*/ 0 w 5"/>
                  <a:gd name="T1" fmla="*/ 69 h 76"/>
                  <a:gd name="T2" fmla="*/ 5 w 5"/>
                  <a:gd name="T3" fmla="*/ 76 h 76"/>
                  <a:gd name="T4" fmla="*/ 0 w 5"/>
                  <a:gd name="T5" fmla="*/ 0 h 76"/>
                  <a:gd name="T6" fmla="*/ 0 w 5"/>
                  <a:gd name="T7" fmla="*/ 69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6"/>
                  <a:gd name="T14" fmla="*/ 5 w 5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6">
                    <a:moveTo>
                      <a:pt x="0" y="69"/>
                    </a:moveTo>
                    <a:lnTo>
                      <a:pt x="5" y="76"/>
                    </a:lnTo>
                    <a:lnTo>
                      <a:pt x="0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2" name="Freeform 201"/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5 w 5"/>
                  <a:gd name="T1" fmla="*/ 82 h 82"/>
                  <a:gd name="T2" fmla="*/ 0 w 5"/>
                  <a:gd name="T3" fmla="*/ 6 h 82"/>
                  <a:gd name="T4" fmla="*/ 5 w 5"/>
                  <a:gd name="T5" fmla="*/ 0 h 82"/>
                  <a:gd name="T6" fmla="*/ 5 w 5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82"/>
                  <a:gd name="T14" fmla="*/ 5 w 5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82">
                    <a:moveTo>
                      <a:pt x="5" y="82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3" name="Freeform 202"/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0 w 5"/>
                  <a:gd name="T1" fmla="*/ 75 h 82"/>
                  <a:gd name="T2" fmla="*/ 5 w 5"/>
                  <a:gd name="T3" fmla="*/ 82 h 82"/>
                  <a:gd name="T4" fmla="*/ 5 w 5"/>
                  <a:gd name="T5" fmla="*/ 0 h 82"/>
                  <a:gd name="T6" fmla="*/ 0 w 5"/>
                  <a:gd name="T7" fmla="*/ 6 h 82"/>
                  <a:gd name="T8" fmla="*/ 0 w 5"/>
                  <a:gd name="T9" fmla="*/ 75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82"/>
                  <a:gd name="T17" fmla="*/ 5 w 5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82">
                    <a:moveTo>
                      <a:pt x="0" y="75"/>
                    </a:moveTo>
                    <a:lnTo>
                      <a:pt x="5" y="8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4" name="Freeform 203"/>
              <p:cNvSpPr>
                <a:spLocks/>
              </p:cNvSpPr>
              <p:nvPr/>
            </p:nvSpPr>
            <p:spPr bwMode="auto">
              <a:xfrm>
                <a:off x="4226" y="1691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5" name="Freeform 204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6" name="Freeform 205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7" name="Freeform 206"/>
              <p:cNvSpPr>
                <a:spLocks/>
              </p:cNvSpPr>
              <p:nvPr/>
            </p:nvSpPr>
            <p:spPr bwMode="auto">
              <a:xfrm>
                <a:off x="4220" y="1691"/>
                <a:ext cx="6" cy="75"/>
              </a:xfrm>
              <a:custGeom>
                <a:avLst/>
                <a:gdLst>
                  <a:gd name="T0" fmla="*/ 6 w 6"/>
                  <a:gd name="T1" fmla="*/ 6 h 75"/>
                  <a:gd name="T2" fmla="*/ 0 w 6"/>
                  <a:gd name="T3" fmla="*/ 0 h 75"/>
                  <a:gd name="T4" fmla="*/ 6 w 6"/>
                  <a:gd name="T5" fmla="*/ 75 h 75"/>
                  <a:gd name="T6" fmla="*/ 6 w 6"/>
                  <a:gd name="T7" fmla="*/ 6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6"/>
                    </a:moveTo>
                    <a:lnTo>
                      <a:pt x="0" y="0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8" name="Freeform 207"/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0 w 6"/>
                  <a:gd name="T1" fmla="*/ 0 h 82"/>
                  <a:gd name="T2" fmla="*/ 6 w 6"/>
                  <a:gd name="T3" fmla="*/ 75 h 82"/>
                  <a:gd name="T4" fmla="*/ 0 w 6"/>
                  <a:gd name="T5" fmla="*/ 82 h 82"/>
                  <a:gd name="T6" fmla="*/ 0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0"/>
                    </a:moveTo>
                    <a:lnTo>
                      <a:pt x="6" y="75"/>
                    </a:lnTo>
                    <a:lnTo>
                      <a:pt x="0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9" name="Freeform 208"/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6 w 6"/>
                  <a:gd name="T1" fmla="*/ 6 h 82"/>
                  <a:gd name="T2" fmla="*/ 0 w 6"/>
                  <a:gd name="T3" fmla="*/ 0 h 82"/>
                  <a:gd name="T4" fmla="*/ 0 w 6"/>
                  <a:gd name="T5" fmla="*/ 82 h 82"/>
                  <a:gd name="T6" fmla="*/ 6 w 6"/>
                  <a:gd name="T7" fmla="*/ 75 h 82"/>
                  <a:gd name="T8" fmla="*/ 6 w 6"/>
                  <a:gd name="T9" fmla="*/ 6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6"/>
                    </a:moveTo>
                    <a:lnTo>
                      <a:pt x="0" y="0"/>
                    </a:lnTo>
                    <a:lnTo>
                      <a:pt x="0" y="82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0" name="Freeform 209"/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1" name="Freeform 210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2" name="Freeform 211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3" name="Freeform 212"/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4" name="Freeform 213"/>
              <p:cNvSpPr>
                <a:spLocks/>
              </p:cNvSpPr>
              <p:nvPr/>
            </p:nvSpPr>
            <p:spPr bwMode="auto">
              <a:xfrm>
                <a:off x="4401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5" name="Freeform 214"/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6" name="Freeform 215"/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7" name="Freeform 216"/>
              <p:cNvSpPr>
                <a:spLocks/>
              </p:cNvSpPr>
              <p:nvPr/>
            </p:nvSpPr>
            <p:spPr bwMode="auto">
              <a:xfrm>
                <a:off x="4331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8" name="Freeform 217"/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9" name="Freeform 218"/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0" name="Freeform 219"/>
              <p:cNvSpPr>
                <a:spLocks/>
              </p:cNvSpPr>
              <p:nvPr/>
            </p:nvSpPr>
            <p:spPr bwMode="auto">
              <a:xfrm>
                <a:off x="4331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1" name="Freeform 220"/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2" name="Freeform 221"/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3" name="Freeform 222"/>
              <p:cNvSpPr>
                <a:spLocks/>
              </p:cNvSpPr>
              <p:nvPr/>
            </p:nvSpPr>
            <p:spPr bwMode="auto">
              <a:xfrm>
                <a:off x="4337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4" name="Freeform 223"/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5" name="Freeform 224"/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6" name="Freeform 225"/>
              <p:cNvSpPr>
                <a:spLocks/>
              </p:cNvSpPr>
              <p:nvPr/>
            </p:nvSpPr>
            <p:spPr bwMode="auto">
              <a:xfrm>
                <a:off x="4692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7" name="Freeform 226"/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8" name="Freeform 227"/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9" name="Freeform 228"/>
              <p:cNvSpPr>
                <a:spLocks/>
              </p:cNvSpPr>
              <p:nvPr/>
            </p:nvSpPr>
            <p:spPr bwMode="auto">
              <a:xfrm>
                <a:off x="4622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0" name="Freeform 229"/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1" name="Freeform 230"/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2" name="Freeform 231"/>
              <p:cNvSpPr>
                <a:spLocks/>
              </p:cNvSpPr>
              <p:nvPr/>
            </p:nvSpPr>
            <p:spPr bwMode="auto">
              <a:xfrm>
                <a:off x="4622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3" name="Freeform 232"/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4" name="Freeform 233"/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5" name="Freeform 234"/>
              <p:cNvSpPr>
                <a:spLocks/>
              </p:cNvSpPr>
              <p:nvPr/>
            </p:nvSpPr>
            <p:spPr bwMode="auto">
              <a:xfrm>
                <a:off x="4628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6" name="Freeform 235"/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7" name="Freeform 236"/>
              <p:cNvSpPr>
                <a:spLocks/>
              </p:cNvSpPr>
              <p:nvPr/>
            </p:nvSpPr>
            <p:spPr bwMode="auto">
              <a:xfrm>
                <a:off x="4514" y="1300"/>
                <a:ext cx="73" cy="158"/>
              </a:xfrm>
              <a:custGeom>
                <a:avLst/>
                <a:gdLst>
                  <a:gd name="T0" fmla="*/ 0 w 73"/>
                  <a:gd name="T1" fmla="*/ 158 h 158"/>
                  <a:gd name="T2" fmla="*/ 4 w 73"/>
                  <a:gd name="T3" fmla="*/ 158 h 158"/>
                  <a:gd name="T4" fmla="*/ 8 w 73"/>
                  <a:gd name="T5" fmla="*/ 157 h 158"/>
                  <a:gd name="T6" fmla="*/ 12 w 73"/>
                  <a:gd name="T7" fmla="*/ 157 h 158"/>
                  <a:gd name="T8" fmla="*/ 16 w 73"/>
                  <a:gd name="T9" fmla="*/ 156 h 158"/>
                  <a:gd name="T10" fmla="*/ 19 w 73"/>
                  <a:gd name="T11" fmla="*/ 155 h 158"/>
                  <a:gd name="T12" fmla="*/ 23 w 73"/>
                  <a:gd name="T13" fmla="*/ 154 h 158"/>
                  <a:gd name="T14" fmla="*/ 27 w 73"/>
                  <a:gd name="T15" fmla="*/ 153 h 158"/>
                  <a:gd name="T16" fmla="*/ 30 w 73"/>
                  <a:gd name="T17" fmla="*/ 151 h 158"/>
                  <a:gd name="T18" fmla="*/ 34 w 73"/>
                  <a:gd name="T19" fmla="*/ 149 h 158"/>
                  <a:gd name="T20" fmla="*/ 37 w 73"/>
                  <a:gd name="T21" fmla="*/ 147 h 158"/>
                  <a:gd name="T22" fmla="*/ 40 w 73"/>
                  <a:gd name="T23" fmla="*/ 145 h 158"/>
                  <a:gd name="T24" fmla="*/ 43 w 73"/>
                  <a:gd name="T25" fmla="*/ 143 h 158"/>
                  <a:gd name="T26" fmla="*/ 46 w 73"/>
                  <a:gd name="T27" fmla="*/ 140 h 158"/>
                  <a:gd name="T28" fmla="*/ 49 w 73"/>
                  <a:gd name="T29" fmla="*/ 138 h 158"/>
                  <a:gd name="T30" fmla="*/ 52 w 73"/>
                  <a:gd name="T31" fmla="*/ 135 h 158"/>
                  <a:gd name="T32" fmla="*/ 55 w 73"/>
                  <a:gd name="T33" fmla="*/ 132 h 158"/>
                  <a:gd name="T34" fmla="*/ 57 w 73"/>
                  <a:gd name="T35" fmla="*/ 129 h 158"/>
                  <a:gd name="T36" fmla="*/ 59 w 73"/>
                  <a:gd name="T37" fmla="*/ 125 h 158"/>
                  <a:gd name="T38" fmla="*/ 61 w 73"/>
                  <a:gd name="T39" fmla="*/ 122 h 158"/>
                  <a:gd name="T40" fmla="*/ 63 w 73"/>
                  <a:gd name="T41" fmla="*/ 119 h 158"/>
                  <a:gd name="T42" fmla="*/ 65 w 73"/>
                  <a:gd name="T43" fmla="*/ 115 h 158"/>
                  <a:gd name="T44" fmla="*/ 67 w 73"/>
                  <a:gd name="T45" fmla="*/ 111 h 158"/>
                  <a:gd name="T46" fmla="*/ 68 w 73"/>
                  <a:gd name="T47" fmla="*/ 107 h 158"/>
                  <a:gd name="T48" fmla="*/ 70 w 73"/>
                  <a:gd name="T49" fmla="*/ 103 h 158"/>
                  <a:gd name="T50" fmla="*/ 71 w 73"/>
                  <a:gd name="T51" fmla="*/ 100 h 158"/>
                  <a:gd name="T52" fmla="*/ 72 w 73"/>
                  <a:gd name="T53" fmla="*/ 95 h 158"/>
                  <a:gd name="T54" fmla="*/ 72 w 73"/>
                  <a:gd name="T55" fmla="*/ 91 h 158"/>
                  <a:gd name="T56" fmla="*/ 73 w 73"/>
                  <a:gd name="T57" fmla="*/ 87 h 158"/>
                  <a:gd name="T58" fmla="*/ 73 w 73"/>
                  <a:gd name="T59" fmla="*/ 83 h 158"/>
                  <a:gd name="T60" fmla="*/ 73 w 73"/>
                  <a:gd name="T61" fmla="*/ 79 h 158"/>
                  <a:gd name="T62" fmla="*/ 73 w 73"/>
                  <a:gd name="T63" fmla="*/ 75 h 158"/>
                  <a:gd name="T64" fmla="*/ 73 w 73"/>
                  <a:gd name="T65" fmla="*/ 71 h 158"/>
                  <a:gd name="T66" fmla="*/ 72 w 73"/>
                  <a:gd name="T67" fmla="*/ 67 h 158"/>
                  <a:gd name="T68" fmla="*/ 72 w 73"/>
                  <a:gd name="T69" fmla="*/ 63 h 158"/>
                  <a:gd name="T70" fmla="*/ 71 w 73"/>
                  <a:gd name="T71" fmla="*/ 59 h 158"/>
                  <a:gd name="T72" fmla="*/ 70 w 73"/>
                  <a:gd name="T73" fmla="*/ 55 h 158"/>
                  <a:gd name="T74" fmla="*/ 68 w 73"/>
                  <a:gd name="T75" fmla="*/ 51 h 158"/>
                  <a:gd name="T76" fmla="*/ 67 w 73"/>
                  <a:gd name="T77" fmla="*/ 47 h 158"/>
                  <a:gd name="T78" fmla="*/ 65 w 73"/>
                  <a:gd name="T79" fmla="*/ 43 h 158"/>
                  <a:gd name="T80" fmla="*/ 63 w 73"/>
                  <a:gd name="T81" fmla="*/ 40 h 158"/>
                  <a:gd name="T82" fmla="*/ 61 w 73"/>
                  <a:gd name="T83" fmla="*/ 36 h 158"/>
                  <a:gd name="T84" fmla="*/ 59 w 73"/>
                  <a:gd name="T85" fmla="*/ 33 h 158"/>
                  <a:gd name="T86" fmla="*/ 57 w 73"/>
                  <a:gd name="T87" fmla="*/ 30 h 158"/>
                  <a:gd name="T88" fmla="*/ 55 w 73"/>
                  <a:gd name="T89" fmla="*/ 26 h 158"/>
                  <a:gd name="T90" fmla="*/ 52 w 73"/>
                  <a:gd name="T91" fmla="*/ 23 h 158"/>
                  <a:gd name="T92" fmla="*/ 49 w 73"/>
                  <a:gd name="T93" fmla="*/ 20 h 158"/>
                  <a:gd name="T94" fmla="*/ 46 w 73"/>
                  <a:gd name="T95" fmla="*/ 18 h 158"/>
                  <a:gd name="T96" fmla="*/ 43 w 73"/>
                  <a:gd name="T97" fmla="*/ 15 h 158"/>
                  <a:gd name="T98" fmla="*/ 40 w 73"/>
                  <a:gd name="T99" fmla="*/ 13 h 158"/>
                  <a:gd name="T100" fmla="*/ 37 w 73"/>
                  <a:gd name="T101" fmla="*/ 11 h 158"/>
                  <a:gd name="T102" fmla="*/ 34 w 73"/>
                  <a:gd name="T103" fmla="*/ 9 h 158"/>
                  <a:gd name="T104" fmla="*/ 30 w 73"/>
                  <a:gd name="T105" fmla="*/ 7 h 158"/>
                  <a:gd name="T106" fmla="*/ 27 w 73"/>
                  <a:gd name="T107" fmla="*/ 6 h 158"/>
                  <a:gd name="T108" fmla="*/ 23 w 73"/>
                  <a:gd name="T109" fmla="*/ 4 h 158"/>
                  <a:gd name="T110" fmla="*/ 19 w 73"/>
                  <a:gd name="T111" fmla="*/ 3 h 158"/>
                  <a:gd name="T112" fmla="*/ 16 w 73"/>
                  <a:gd name="T113" fmla="*/ 2 h 158"/>
                  <a:gd name="T114" fmla="*/ 12 w 73"/>
                  <a:gd name="T115" fmla="*/ 1 h 158"/>
                  <a:gd name="T116" fmla="*/ 8 w 73"/>
                  <a:gd name="T117" fmla="*/ 1 h 158"/>
                  <a:gd name="T118" fmla="*/ 4 w 73"/>
                  <a:gd name="T119" fmla="*/ 0 h 158"/>
                  <a:gd name="T120" fmla="*/ 0 w 73"/>
                  <a:gd name="T121" fmla="*/ 0 h 1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"/>
                  <a:gd name="T184" fmla="*/ 0 h 158"/>
                  <a:gd name="T185" fmla="*/ 73 w 73"/>
                  <a:gd name="T186" fmla="*/ 158 h 1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" h="158">
                    <a:moveTo>
                      <a:pt x="0" y="158"/>
                    </a:moveTo>
                    <a:lnTo>
                      <a:pt x="4" y="158"/>
                    </a:lnTo>
                    <a:lnTo>
                      <a:pt x="8" y="157"/>
                    </a:lnTo>
                    <a:lnTo>
                      <a:pt x="12" y="157"/>
                    </a:lnTo>
                    <a:lnTo>
                      <a:pt x="16" y="156"/>
                    </a:lnTo>
                    <a:lnTo>
                      <a:pt x="19" y="155"/>
                    </a:lnTo>
                    <a:lnTo>
                      <a:pt x="23" y="154"/>
                    </a:lnTo>
                    <a:lnTo>
                      <a:pt x="27" y="153"/>
                    </a:lnTo>
                    <a:lnTo>
                      <a:pt x="30" y="151"/>
                    </a:lnTo>
                    <a:lnTo>
                      <a:pt x="34" y="149"/>
                    </a:lnTo>
                    <a:lnTo>
                      <a:pt x="37" y="147"/>
                    </a:lnTo>
                    <a:lnTo>
                      <a:pt x="40" y="145"/>
                    </a:lnTo>
                    <a:lnTo>
                      <a:pt x="43" y="143"/>
                    </a:lnTo>
                    <a:lnTo>
                      <a:pt x="46" y="140"/>
                    </a:lnTo>
                    <a:lnTo>
                      <a:pt x="49" y="138"/>
                    </a:lnTo>
                    <a:lnTo>
                      <a:pt x="52" y="135"/>
                    </a:lnTo>
                    <a:lnTo>
                      <a:pt x="55" y="132"/>
                    </a:lnTo>
                    <a:lnTo>
                      <a:pt x="57" y="129"/>
                    </a:lnTo>
                    <a:lnTo>
                      <a:pt x="59" y="125"/>
                    </a:lnTo>
                    <a:lnTo>
                      <a:pt x="61" y="122"/>
                    </a:lnTo>
                    <a:lnTo>
                      <a:pt x="63" y="119"/>
                    </a:lnTo>
                    <a:lnTo>
                      <a:pt x="65" y="115"/>
                    </a:lnTo>
                    <a:lnTo>
                      <a:pt x="67" y="111"/>
                    </a:lnTo>
                    <a:lnTo>
                      <a:pt x="68" y="107"/>
                    </a:lnTo>
                    <a:lnTo>
                      <a:pt x="70" y="103"/>
                    </a:lnTo>
                    <a:lnTo>
                      <a:pt x="71" y="100"/>
                    </a:lnTo>
                    <a:lnTo>
                      <a:pt x="72" y="95"/>
                    </a:lnTo>
                    <a:lnTo>
                      <a:pt x="72" y="91"/>
                    </a:lnTo>
                    <a:lnTo>
                      <a:pt x="73" y="87"/>
                    </a:lnTo>
                    <a:lnTo>
                      <a:pt x="73" y="83"/>
                    </a:lnTo>
                    <a:lnTo>
                      <a:pt x="73" y="79"/>
                    </a:lnTo>
                    <a:lnTo>
                      <a:pt x="73" y="75"/>
                    </a:lnTo>
                    <a:lnTo>
                      <a:pt x="73" y="71"/>
                    </a:lnTo>
                    <a:lnTo>
                      <a:pt x="72" y="67"/>
                    </a:lnTo>
                    <a:lnTo>
                      <a:pt x="72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8" y="51"/>
                    </a:lnTo>
                    <a:lnTo>
                      <a:pt x="67" y="47"/>
                    </a:lnTo>
                    <a:lnTo>
                      <a:pt x="65" y="43"/>
                    </a:lnTo>
                    <a:lnTo>
                      <a:pt x="63" y="40"/>
                    </a:lnTo>
                    <a:lnTo>
                      <a:pt x="61" y="36"/>
                    </a:lnTo>
                    <a:lnTo>
                      <a:pt x="59" y="33"/>
                    </a:lnTo>
                    <a:lnTo>
                      <a:pt x="57" y="30"/>
                    </a:lnTo>
                    <a:lnTo>
                      <a:pt x="55" y="26"/>
                    </a:lnTo>
                    <a:lnTo>
                      <a:pt x="52" y="23"/>
                    </a:lnTo>
                    <a:lnTo>
                      <a:pt x="49" y="20"/>
                    </a:lnTo>
                    <a:lnTo>
                      <a:pt x="46" y="18"/>
                    </a:lnTo>
                    <a:lnTo>
                      <a:pt x="43" y="15"/>
                    </a:lnTo>
                    <a:lnTo>
                      <a:pt x="40" y="13"/>
                    </a:lnTo>
                    <a:lnTo>
                      <a:pt x="37" y="11"/>
                    </a:lnTo>
                    <a:lnTo>
                      <a:pt x="34" y="9"/>
                    </a:lnTo>
                    <a:lnTo>
                      <a:pt x="30" y="7"/>
                    </a:lnTo>
                    <a:lnTo>
                      <a:pt x="27" y="6"/>
                    </a:lnTo>
                    <a:lnTo>
                      <a:pt x="23" y="4"/>
                    </a:lnTo>
                    <a:lnTo>
                      <a:pt x="19" y="3"/>
                    </a:lnTo>
                    <a:lnTo>
                      <a:pt x="16" y="2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8" name="Freeform 237"/>
              <p:cNvSpPr>
                <a:spLocks/>
              </p:cNvSpPr>
              <p:nvPr/>
            </p:nvSpPr>
            <p:spPr bwMode="auto">
              <a:xfrm>
                <a:off x="4514" y="1307"/>
                <a:ext cx="68" cy="145"/>
              </a:xfrm>
              <a:custGeom>
                <a:avLst/>
                <a:gdLst>
                  <a:gd name="T0" fmla="*/ 0 w 68"/>
                  <a:gd name="T1" fmla="*/ 145 h 145"/>
                  <a:gd name="T2" fmla="*/ 4 w 68"/>
                  <a:gd name="T3" fmla="*/ 145 h 145"/>
                  <a:gd name="T4" fmla="*/ 8 w 68"/>
                  <a:gd name="T5" fmla="*/ 144 h 145"/>
                  <a:gd name="T6" fmla="*/ 11 w 68"/>
                  <a:gd name="T7" fmla="*/ 144 h 145"/>
                  <a:gd name="T8" fmla="*/ 15 w 68"/>
                  <a:gd name="T9" fmla="*/ 143 h 145"/>
                  <a:gd name="T10" fmla="*/ 18 w 68"/>
                  <a:gd name="T11" fmla="*/ 142 h 145"/>
                  <a:gd name="T12" fmla="*/ 22 w 68"/>
                  <a:gd name="T13" fmla="*/ 141 h 145"/>
                  <a:gd name="T14" fmla="*/ 25 w 68"/>
                  <a:gd name="T15" fmla="*/ 139 h 145"/>
                  <a:gd name="T16" fmla="*/ 29 w 68"/>
                  <a:gd name="T17" fmla="*/ 138 h 145"/>
                  <a:gd name="T18" fmla="*/ 32 w 68"/>
                  <a:gd name="T19" fmla="*/ 136 h 145"/>
                  <a:gd name="T20" fmla="*/ 35 w 68"/>
                  <a:gd name="T21" fmla="*/ 134 h 145"/>
                  <a:gd name="T22" fmla="*/ 38 w 68"/>
                  <a:gd name="T23" fmla="*/ 132 h 145"/>
                  <a:gd name="T24" fmla="*/ 41 w 68"/>
                  <a:gd name="T25" fmla="*/ 130 h 145"/>
                  <a:gd name="T26" fmla="*/ 44 w 68"/>
                  <a:gd name="T27" fmla="*/ 127 h 145"/>
                  <a:gd name="T28" fmla="*/ 47 w 68"/>
                  <a:gd name="T29" fmla="*/ 125 h 145"/>
                  <a:gd name="T30" fmla="*/ 49 w 68"/>
                  <a:gd name="T31" fmla="*/ 122 h 145"/>
                  <a:gd name="T32" fmla="*/ 51 w 68"/>
                  <a:gd name="T33" fmla="*/ 119 h 145"/>
                  <a:gd name="T34" fmla="*/ 54 w 68"/>
                  <a:gd name="T35" fmla="*/ 116 h 145"/>
                  <a:gd name="T36" fmla="*/ 56 w 68"/>
                  <a:gd name="T37" fmla="*/ 113 h 145"/>
                  <a:gd name="T38" fmla="*/ 58 w 68"/>
                  <a:gd name="T39" fmla="*/ 109 h 145"/>
                  <a:gd name="T40" fmla="*/ 60 w 68"/>
                  <a:gd name="T41" fmla="*/ 106 h 145"/>
                  <a:gd name="T42" fmla="*/ 61 w 68"/>
                  <a:gd name="T43" fmla="*/ 102 h 145"/>
                  <a:gd name="T44" fmla="*/ 63 w 68"/>
                  <a:gd name="T45" fmla="*/ 99 h 145"/>
                  <a:gd name="T46" fmla="*/ 64 w 68"/>
                  <a:gd name="T47" fmla="*/ 95 h 145"/>
                  <a:gd name="T48" fmla="*/ 65 w 68"/>
                  <a:gd name="T49" fmla="*/ 91 h 145"/>
                  <a:gd name="T50" fmla="*/ 66 w 68"/>
                  <a:gd name="T51" fmla="*/ 88 h 145"/>
                  <a:gd name="T52" fmla="*/ 66 w 68"/>
                  <a:gd name="T53" fmla="*/ 84 h 145"/>
                  <a:gd name="T54" fmla="*/ 67 w 68"/>
                  <a:gd name="T55" fmla="*/ 80 h 145"/>
                  <a:gd name="T56" fmla="*/ 67 w 68"/>
                  <a:gd name="T57" fmla="*/ 76 h 145"/>
                  <a:gd name="T58" fmla="*/ 68 w 68"/>
                  <a:gd name="T59" fmla="*/ 72 h 145"/>
                  <a:gd name="T60" fmla="*/ 67 w 68"/>
                  <a:gd name="T61" fmla="*/ 68 h 145"/>
                  <a:gd name="T62" fmla="*/ 67 w 68"/>
                  <a:gd name="T63" fmla="*/ 64 h 145"/>
                  <a:gd name="T64" fmla="*/ 66 w 68"/>
                  <a:gd name="T65" fmla="*/ 60 h 145"/>
                  <a:gd name="T66" fmla="*/ 66 w 68"/>
                  <a:gd name="T67" fmla="*/ 57 h 145"/>
                  <a:gd name="T68" fmla="*/ 65 w 68"/>
                  <a:gd name="T69" fmla="*/ 53 h 145"/>
                  <a:gd name="T70" fmla="*/ 64 w 68"/>
                  <a:gd name="T71" fmla="*/ 49 h 145"/>
                  <a:gd name="T72" fmla="*/ 63 w 68"/>
                  <a:gd name="T73" fmla="*/ 45 h 145"/>
                  <a:gd name="T74" fmla="*/ 61 w 68"/>
                  <a:gd name="T75" fmla="*/ 42 h 145"/>
                  <a:gd name="T76" fmla="*/ 60 w 68"/>
                  <a:gd name="T77" fmla="*/ 38 h 145"/>
                  <a:gd name="T78" fmla="*/ 58 w 68"/>
                  <a:gd name="T79" fmla="*/ 35 h 145"/>
                  <a:gd name="T80" fmla="*/ 56 w 68"/>
                  <a:gd name="T81" fmla="*/ 32 h 145"/>
                  <a:gd name="T82" fmla="*/ 54 w 68"/>
                  <a:gd name="T83" fmla="*/ 28 h 145"/>
                  <a:gd name="T84" fmla="*/ 51 w 68"/>
                  <a:gd name="T85" fmla="*/ 25 h 145"/>
                  <a:gd name="T86" fmla="*/ 49 w 68"/>
                  <a:gd name="T87" fmla="*/ 22 h 145"/>
                  <a:gd name="T88" fmla="*/ 47 w 68"/>
                  <a:gd name="T89" fmla="*/ 20 h 145"/>
                  <a:gd name="T90" fmla="*/ 44 w 68"/>
                  <a:gd name="T91" fmla="*/ 17 h 145"/>
                  <a:gd name="T92" fmla="*/ 41 w 68"/>
                  <a:gd name="T93" fmla="*/ 14 h 145"/>
                  <a:gd name="T94" fmla="*/ 38 w 68"/>
                  <a:gd name="T95" fmla="*/ 12 h 145"/>
                  <a:gd name="T96" fmla="*/ 35 w 68"/>
                  <a:gd name="T97" fmla="*/ 10 h 145"/>
                  <a:gd name="T98" fmla="*/ 32 w 68"/>
                  <a:gd name="T99" fmla="*/ 8 h 145"/>
                  <a:gd name="T100" fmla="*/ 29 w 68"/>
                  <a:gd name="T101" fmla="*/ 6 h 145"/>
                  <a:gd name="T102" fmla="*/ 25 w 68"/>
                  <a:gd name="T103" fmla="*/ 5 h 145"/>
                  <a:gd name="T104" fmla="*/ 22 w 68"/>
                  <a:gd name="T105" fmla="*/ 3 h 145"/>
                  <a:gd name="T106" fmla="*/ 18 w 68"/>
                  <a:gd name="T107" fmla="*/ 2 h 145"/>
                  <a:gd name="T108" fmla="*/ 15 w 68"/>
                  <a:gd name="T109" fmla="*/ 1 h 145"/>
                  <a:gd name="T110" fmla="*/ 11 w 68"/>
                  <a:gd name="T111" fmla="*/ 1 h 145"/>
                  <a:gd name="T112" fmla="*/ 8 w 68"/>
                  <a:gd name="T113" fmla="*/ 0 h 145"/>
                  <a:gd name="T114" fmla="*/ 4 w 68"/>
                  <a:gd name="T115" fmla="*/ 0 h 145"/>
                  <a:gd name="T116" fmla="*/ 0 w 68"/>
                  <a:gd name="T117" fmla="*/ 0 h 1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"/>
                  <a:gd name="T178" fmla="*/ 0 h 145"/>
                  <a:gd name="T179" fmla="*/ 68 w 68"/>
                  <a:gd name="T180" fmla="*/ 145 h 1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" h="145">
                    <a:moveTo>
                      <a:pt x="0" y="145"/>
                    </a:moveTo>
                    <a:lnTo>
                      <a:pt x="4" y="145"/>
                    </a:lnTo>
                    <a:lnTo>
                      <a:pt x="8" y="144"/>
                    </a:lnTo>
                    <a:lnTo>
                      <a:pt x="11" y="144"/>
                    </a:lnTo>
                    <a:lnTo>
                      <a:pt x="15" y="143"/>
                    </a:lnTo>
                    <a:lnTo>
                      <a:pt x="18" y="142"/>
                    </a:lnTo>
                    <a:lnTo>
                      <a:pt x="22" y="141"/>
                    </a:lnTo>
                    <a:lnTo>
                      <a:pt x="25" y="139"/>
                    </a:lnTo>
                    <a:lnTo>
                      <a:pt x="29" y="138"/>
                    </a:lnTo>
                    <a:lnTo>
                      <a:pt x="32" y="136"/>
                    </a:lnTo>
                    <a:lnTo>
                      <a:pt x="35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4" y="127"/>
                    </a:lnTo>
                    <a:lnTo>
                      <a:pt x="47" y="125"/>
                    </a:lnTo>
                    <a:lnTo>
                      <a:pt x="49" y="122"/>
                    </a:lnTo>
                    <a:lnTo>
                      <a:pt x="51" y="119"/>
                    </a:lnTo>
                    <a:lnTo>
                      <a:pt x="54" y="116"/>
                    </a:lnTo>
                    <a:lnTo>
                      <a:pt x="56" y="113"/>
                    </a:lnTo>
                    <a:lnTo>
                      <a:pt x="58" y="109"/>
                    </a:lnTo>
                    <a:lnTo>
                      <a:pt x="60" y="106"/>
                    </a:lnTo>
                    <a:lnTo>
                      <a:pt x="61" y="102"/>
                    </a:lnTo>
                    <a:lnTo>
                      <a:pt x="63" y="99"/>
                    </a:lnTo>
                    <a:lnTo>
                      <a:pt x="64" y="95"/>
                    </a:lnTo>
                    <a:lnTo>
                      <a:pt x="65" y="91"/>
                    </a:lnTo>
                    <a:lnTo>
                      <a:pt x="66" y="88"/>
                    </a:lnTo>
                    <a:lnTo>
                      <a:pt x="66" y="84"/>
                    </a:lnTo>
                    <a:lnTo>
                      <a:pt x="67" y="80"/>
                    </a:lnTo>
                    <a:lnTo>
                      <a:pt x="67" y="76"/>
                    </a:lnTo>
                    <a:lnTo>
                      <a:pt x="68" y="72"/>
                    </a:lnTo>
                    <a:lnTo>
                      <a:pt x="67" y="68"/>
                    </a:lnTo>
                    <a:lnTo>
                      <a:pt x="67" y="64"/>
                    </a:lnTo>
                    <a:lnTo>
                      <a:pt x="66" y="60"/>
                    </a:lnTo>
                    <a:lnTo>
                      <a:pt x="66" y="57"/>
                    </a:lnTo>
                    <a:lnTo>
                      <a:pt x="65" y="53"/>
                    </a:lnTo>
                    <a:lnTo>
                      <a:pt x="64" y="49"/>
                    </a:lnTo>
                    <a:lnTo>
                      <a:pt x="63" y="45"/>
                    </a:lnTo>
                    <a:lnTo>
                      <a:pt x="61" y="42"/>
                    </a:lnTo>
                    <a:lnTo>
                      <a:pt x="60" y="38"/>
                    </a:lnTo>
                    <a:lnTo>
                      <a:pt x="58" y="35"/>
                    </a:lnTo>
                    <a:lnTo>
                      <a:pt x="56" y="32"/>
                    </a:lnTo>
                    <a:lnTo>
                      <a:pt x="54" y="28"/>
                    </a:lnTo>
                    <a:lnTo>
                      <a:pt x="51" y="25"/>
                    </a:lnTo>
                    <a:lnTo>
                      <a:pt x="49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2"/>
                    </a:lnTo>
                    <a:lnTo>
                      <a:pt x="35" y="10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18" y="2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9" name="Freeform 238"/>
              <p:cNvSpPr>
                <a:spLocks/>
              </p:cNvSpPr>
              <p:nvPr/>
            </p:nvSpPr>
            <p:spPr bwMode="auto">
              <a:xfrm>
                <a:off x="4448" y="1307"/>
                <a:ext cx="134" cy="145"/>
              </a:xfrm>
              <a:custGeom>
                <a:avLst/>
                <a:gdLst>
                  <a:gd name="T0" fmla="*/ 133 w 134"/>
                  <a:gd name="T1" fmla="*/ 68 h 145"/>
                  <a:gd name="T2" fmla="*/ 132 w 134"/>
                  <a:gd name="T3" fmla="*/ 60 h 145"/>
                  <a:gd name="T4" fmla="*/ 131 w 134"/>
                  <a:gd name="T5" fmla="*/ 53 h 145"/>
                  <a:gd name="T6" fmla="*/ 129 w 134"/>
                  <a:gd name="T7" fmla="*/ 45 h 145"/>
                  <a:gd name="T8" fmla="*/ 126 w 134"/>
                  <a:gd name="T9" fmla="*/ 38 h 145"/>
                  <a:gd name="T10" fmla="*/ 122 w 134"/>
                  <a:gd name="T11" fmla="*/ 32 h 145"/>
                  <a:gd name="T12" fmla="*/ 117 w 134"/>
                  <a:gd name="T13" fmla="*/ 25 h 145"/>
                  <a:gd name="T14" fmla="*/ 113 w 134"/>
                  <a:gd name="T15" fmla="*/ 20 h 145"/>
                  <a:gd name="T16" fmla="*/ 107 w 134"/>
                  <a:gd name="T17" fmla="*/ 14 h 145"/>
                  <a:gd name="T18" fmla="*/ 101 w 134"/>
                  <a:gd name="T19" fmla="*/ 10 h 145"/>
                  <a:gd name="T20" fmla="*/ 95 w 134"/>
                  <a:gd name="T21" fmla="*/ 6 h 145"/>
                  <a:gd name="T22" fmla="*/ 88 w 134"/>
                  <a:gd name="T23" fmla="*/ 3 h 145"/>
                  <a:gd name="T24" fmla="*/ 81 w 134"/>
                  <a:gd name="T25" fmla="*/ 1 h 145"/>
                  <a:gd name="T26" fmla="*/ 74 w 134"/>
                  <a:gd name="T27" fmla="*/ 0 h 145"/>
                  <a:gd name="T28" fmla="*/ 66 w 134"/>
                  <a:gd name="T29" fmla="*/ 0 h 145"/>
                  <a:gd name="T30" fmla="*/ 59 w 134"/>
                  <a:gd name="T31" fmla="*/ 0 h 145"/>
                  <a:gd name="T32" fmla="*/ 52 w 134"/>
                  <a:gd name="T33" fmla="*/ 1 h 145"/>
                  <a:gd name="T34" fmla="*/ 45 w 134"/>
                  <a:gd name="T35" fmla="*/ 3 h 145"/>
                  <a:gd name="T36" fmla="*/ 38 w 134"/>
                  <a:gd name="T37" fmla="*/ 6 h 145"/>
                  <a:gd name="T38" fmla="*/ 32 w 134"/>
                  <a:gd name="T39" fmla="*/ 10 h 145"/>
                  <a:gd name="T40" fmla="*/ 26 w 134"/>
                  <a:gd name="T41" fmla="*/ 14 h 145"/>
                  <a:gd name="T42" fmla="*/ 21 w 134"/>
                  <a:gd name="T43" fmla="*/ 20 h 145"/>
                  <a:gd name="T44" fmla="*/ 15 w 134"/>
                  <a:gd name="T45" fmla="*/ 25 h 145"/>
                  <a:gd name="T46" fmla="*/ 11 w 134"/>
                  <a:gd name="T47" fmla="*/ 32 h 145"/>
                  <a:gd name="T48" fmla="*/ 7 w 134"/>
                  <a:gd name="T49" fmla="*/ 38 h 145"/>
                  <a:gd name="T50" fmla="*/ 4 w 134"/>
                  <a:gd name="T51" fmla="*/ 45 h 145"/>
                  <a:gd name="T52" fmla="*/ 2 w 134"/>
                  <a:gd name="T53" fmla="*/ 53 h 145"/>
                  <a:gd name="T54" fmla="*/ 0 w 134"/>
                  <a:gd name="T55" fmla="*/ 60 h 145"/>
                  <a:gd name="T56" fmla="*/ 0 w 134"/>
                  <a:gd name="T57" fmla="*/ 68 h 145"/>
                  <a:gd name="T58" fmla="*/ 0 w 134"/>
                  <a:gd name="T59" fmla="*/ 76 h 145"/>
                  <a:gd name="T60" fmla="*/ 0 w 134"/>
                  <a:gd name="T61" fmla="*/ 84 h 145"/>
                  <a:gd name="T62" fmla="*/ 2 w 134"/>
                  <a:gd name="T63" fmla="*/ 91 h 145"/>
                  <a:gd name="T64" fmla="*/ 4 w 134"/>
                  <a:gd name="T65" fmla="*/ 99 h 145"/>
                  <a:gd name="T66" fmla="*/ 7 w 134"/>
                  <a:gd name="T67" fmla="*/ 106 h 145"/>
                  <a:gd name="T68" fmla="*/ 11 w 134"/>
                  <a:gd name="T69" fmla="*/ 113 h 145"/>
                  <a:gd name="T70" fmla="*/ 15 w 134"/>
                  <a:gd name="T71" fmla="*/ 119 h 145"/>
                  <a:gd name="T72" fmla="*/ 21 w 134"/>
                  <a:gd name="T73" fmla="*/ 125 h 145"/>
                  <a:gd name="T74" fmla="*/ 26 w 134"/>
                  <a:gd name="T75" fmla="*/ 130 h 145"/>
                  <a:gd name="T76" fmla="*/ 32 w 134"/>
                  <a:gd name="T77" fmla="*/ 134 h 145"/>
                  <a:gd name="T78" fmla="*/ 38 w 134"/>
                  <a:gd name="T79" fmla="*/ 138 h 145"/>
                  <a:gd name="T80" fmla="*/ 45 w 134"/>
                  <a:gd name="T81" fmla="*/ 141 h 145"/>
                  <a:gd name="T82" fmla="*/ 52 w 134"/>
                  <a:gd name="T83" fmla="*/ 143 h 145"/>
                  <a:gd name="T84" fmla="*/ 59 w 134"/>
                  <a:gd name="T85" fmla="*/ 144 h 145"/>
                  <a:gd name="T86" fmla="*/ 66 w 134"/>
                  <a:gd name="T87" fmla="*/ 145 h 145"/>
                  <a:gd name="T88" fmla="*/ 74 w 134"/>
                  <a:gd name="T89" fmla="*/ 144 h 145"/>
                  <a:gd name="T90" fmla="*/ 81 w 134"/>
                  <a:gd name="T91" fmla="*/ 143 h 145"/>
                  <a:gd name="T92" fmla="*/ 88 w 134"/>
                  <a:gd name="T93" fmla="*/ 141 h 145"/>
                  <a:gd name="T94" fmla="*/ 95 w 134"/>
                  <a:gd name="T95" fmla="*/ 138 h 145"/>
                  <a:gd name="T96" fmla="*/ 101 w 134"/>
                  <a:gd name="T97" fmla="*/ 134 h 145"/>
                  <a:gd name="T98" fmla="*/ 107 w 134"/>
                  <a:gd name="T99" fmla="*/ 130 h 145"/>
                  <a:gd name="T100" fmla="*/ 113 w 134"/>
                  <a:gd name="T101" fmla="*/ 125 h 145"/>
                  <a:gd name="T102" fmla="*/ 117 w 134"/>
                  <a:gd name="T103" fmla="*/ 119 h 145"/>
                  <a:gd name="T104" fmla="*/ 122 w 134"/>
                  <a:gd name="T105" fmla="*/ 113 h 145"/>
                  <a:gd name="T106" fmla="*/ 126 w 134"/>
                  <a:gd name="T107" fmla="*/ 106 h 145"/>
                  <a:gd name="T108" fmla="*/ 129 w 134"/>
                  <a:gd name="T109" fmla="*/ 99 h 145"/>
                  <a:gd name="T110" fmla="*/ 131 w 134"/>
                  <a:gd name="T111" fmla="*/ 91 h 145"/>
                  <a:gd name="T112" fmla="*/ 132 w 134"/>
                  <a:gd name="T113" fmla="*/ 84 h 145"/>
                  <a:gd name="T114" fmla="*/ 133 w 134"/>
                  <a:gd name="T115" fmla="*/ 76 h 14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4"/>
                  <a:gd name="T175" fmla="*/ 0 h 145"/>
                  <a:gd name="T176" fmla="*/ 134 w 134"/>
                  <a:gd name="T177" fmla="*/ 145 h 14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4" h="145">
                    <a:moveTo>
                      <a:pt x="134" y="72"/>
                    </a:moveTo>
                    <a:lnTo>
                      <a:pt x="133" y="68"/>
                    </a:lnTo>
                    <a:lnTo>
                      <a:pt x="133" y="64"/>
                    </a:lnTo>
                    <a:lnTo>
                      <a:pt x="132" y="60"/>
                    </a:lnTo>
                    <a:lnTo>
                      <a:pt x="132" y="57"/>
                    </a:lnTo>
                    <a:lnTo>
                      <a:pt x="131" y="53"/>
                    </a:lnTo>
                    <a:lnTo>
                      <a:pt x="130" y="49"/>
                    </a:lnTo>
                    <a:lnTo>
                      <a:pt x="129" y="45"/>
                    </a:lnTo>
                    <a:lnTo>
                      <a:pt x="127" y="42"/>
                    </a:lnTo>
                    <a:lnTo>
                      <a:pt x="126" y="38"/>
                    </a:lnTo>
                    <a:lnTo>
                      <a:pt x="124" y="35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7" y="25"/>
                    </a:lnTo>
                    <a:lnTo>
                      <a:pt x="115" y="22"/>
                    </a:lnTo>
                    <a:lnTo>
                      <a:pt x="113" y="20"/>
                    </a:lnTo>
                    <a:lnTo>
                      <a:pt x="110" y="17"/>
                    </a:lnTo>
                    <a:lnTo>
                      <a:pt x="107" y="14"/>
                    </a:lnTo>
                    <a:lnTo>
                      <a:pt x="104" y="12"/>
                    </a:lnTo>
                    <a:lnTo>
                      <a:pt x="101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1" y="5"/>
                    </a:lnTo>
                    <a:lnTo>
                      <a:pt x="88" y="3"/>
                    </a:lnTo>
                    <a:lnTo>
                      <a:pt x="84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2" y="1"/>
                    </a:lnTo>
                    <a:lnTo>
                      <a:pt x="48" y="2"/>
                    </a:lnTo>
                    <a:lnTo>
                      <a:pt x="45" y="3"/>
                    </a:lnTo>
                    <a:lnTo>
                      <a:pt x="42" y="5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21" y="20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3" y="28"/>
                    </a:lnTo>
                    <a:lnTo>
                      <a:pt x="11" y="32"/>
                    </a:lnTo>
                    <a:lnTo>
                      <a:pt x="9" y="35"/>
                    </a:lnTo>
                    <a:lnTo>
                      <a:pt x="7" y="38"/>
                    </a:lnTo>
                    <a:lnTo>
                      <a:pt x="6" y="42"/>
                    </a:lnTo>
                    <a:lnTo>
                      <a:pt x="4" y="45"/>
                    </a:lnTo>
                    <a:lnTo>
                      <a:pt x="3" y="49"/>
                    </a:lnTo>
                    <a:lnTo>
                      <a:pt x="2" y="53"/>
                    </a:lnTo>
                    <a:lnTo>
                      <a:pt x="1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1" y="88"/>
                    </a:lnTo>
                    <a:lnTo>
                      <a:pt x="2" y="91"/>
                    </a:lnTo>
                    <a:lnTo>
                      <a:pt x="3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7" y="106"/>
                    </a:lnTo>
                    <a:lnTo>
                      <a:pt x="9" y="109"/>
                    </a:lnTo>
                    <a:lnTo>
                      <a:pt x="11" y="113"/>
                    </a:lnTo>
                    <a:lnTo>
                      <a:pt x="13" y="116"/>
                    </a:lnTo>
                    <a:lnTo>
                      <a:pt x="15" y="119"/>
                    </a:lnTo>
                    <a:lnTo>
                      <a:pt x="18" y="122"/>
                    </a:lnTo>
                    <a:lnTo>
                      <a:pt x="21" y="125"/>
                    </a:lnTo>
                    <a:lnTo>
                      <a:pt x="23" y="127"/>
                    </a:lnTo>
                    <a:lnTo>
                      <a:pt x="26" y="130"/>
                    </a:lnTo>
                    <a:lnTo>
                      <a:pt x="29" y="132"/>
                    </a:lnTo>
                    <a:lnTo>
                      <a:pt x="32" y="134"/>
                    </a:lnTo>
                    <a:lnTo>
                      <a:pt x="35" y="136"/>
                    </a:lnTo>
                    <a:lnTo>
                      <a:pt x="38" y="138"/>
                    </a:lnTo>
                    <a:lnTo>
                      <a:pt x="42" y="139"/>
                    </a:lnTo>
                    <a:lnTo>
                      <a:pt x="45" y="141"/>
                    </a:lnTo>
                    <a:lnTo>
                      <a:pt x="48" y="142"/>
                    </a:lnTo>
                    <a:lnTo>
                      <a:pt x="52" y="143"/>
                    </a:lnTo>
                    <a:lnTo>
                      <a:pt x="56" y="144"/>
                    </a:lnTo>
                    <a:lnTo>
                      <a:pt x="59" y="144"/>
                    </a:lnTo>
                    <a:lnTo>
                      <a:pt x="63" y="145"/>
                    </a:lnTo>
                    <a:lnTo>
                      <a:pt x="66" y="145"/>
                    </a:lnTo>
                    <a:lnTo>
                      <a:pt x="70" y="145"/>
                    </a:lnTo>
                    <a:lnTo>
                      <a:pt x="74" y="144"/>
                    </a:lnTo>
                    <a:lnTo>
                      <a:pt x="77" y="144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8" y="141"/>
                    </a:lnTo>
                    <a:lnTo>
                      <a:pt x="91" y="139"/>
                    </a:lnTo>
                    <a:lnTo>
                      <a:pt x="95" y="138"/>
                    </a:lnTo>
                    <a:lnTo>
                      <a:pt x="98" y="136"/>
                    </a:lnTo>
                    <a:lnTo>
                      <a:pt x="101" y="134"/>
                    </a:lnTo>
                    <a:lnTo>
                      <a:pt x="104" y="132"/>
                    </a:lnTo>
                    <a:lnTo>
                      <a:pt x="107" y="130"/>
                    </a:lnTo>
                    <a:lnTo>
                      <a:pt x="110" y="127"/>
                    </a:lnTo>
                    <a:lnTo>
                      <a:pt x="113" y="125"/>
                    </a:lnTo>
                    <a:lnTo>
                      <a:pt x="115" y="122"/>
                    </a:lnTo>
                    <a:lnTo>
                      <a:pt x="117" y="119"/>
                    </a:lnTo>
                    <a:lnTo>
                      <a:pt x="120" y="116"/>
                    </a:lnTo>
                    <a:lnTo>
                      <a:pt x="122" y="113"/>
                    </a:lnTo>
                    <a:lnTo>
                      <a:pt x="124" y="109"/>
                    </a:lnTo>
                    <a:lnTo>
                      <a:pt x="126" y="106"/>
                    </a:lnTo>
                    <a:lnTo>
                      <a:pt x="127" y="102"/>
                    </a:lnTo>
                    <a:lnTo>
                      <a:pt x="129" y="99"/>
                    </a:lnTo>
                    <a:lnTo>
                      <a:pt x="130" y="95"/>
                    </a:lnTo>
                    <a:lnTo>
                      <a:pt x="131" y="91"/>
                    </a:lnTo>
                    <a:lnTo>
                      <a:pt x="132" y="88"/>
                    </a:lnTo>
                    <a:lnTo>
                      <a:pt x="132" y="84"/>
                    </a:lnTo>
                    <a:lnTo>
                      <a:pt x="133" y="80"/>
                    </a:lnTo>
                    <a:lnTo>
                      <a:pt x="133" y="76"/>
                    </a:lnTo>
                    <a:lnTo>
                      <a:pt x="13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0" name="Freeform 239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1" name="Freeform 240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2" name="Freeform 241"/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3" name="Freeform 242"/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4" name="Freeform 243"/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5" name="Freeform 244"/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6" name="Freeform 245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7" name="Freeform 246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8" name="Freeform 247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9" name="Freeform 248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0" name="Freeform 249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1" name="Freeform 250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2" name="Freeform 251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3" name="Freeform 252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4" name="Rectangle 253"/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5" name="Rectangle 254"/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6" name="Freeform 255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7" name="Freeform 256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8" name="Freeform 257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9" name="Freeform 258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0" name="Freeform 259"/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1" name="Freeform 260"/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2" name="Freeform 261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3" name="Freeform 262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4" name="Freeform 263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" name="Freeform 264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" name="Freeform 265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" name="Freeform 266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" name="Freeform 267"/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" name="Freeform 268"/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0" name="Freeform 269"/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1" name="Freeform 270"/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2" name="Freeform 271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3" name="Freeform 272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4" name="Freeform 273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5" name="Freeform 274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6" name="Freeform 275"/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7" name="Freeform 276"/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8" name="Freeform 277"/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9" name="Freeform 278"/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0" name="Freeform 279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1" name="Freeform 280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2" name="Freeform 281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3" name="Freeform 282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4" name="Freeform 283"/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5" name="Freeform 284"/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6" name="Freeform 285"/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7" name="Freeform 286"/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8" name="Freeform 287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9" name="Freeform 288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0" name="Freeform 289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1" name="Freeform 290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2" name="Freeform 291"/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3" name="Freeform 292"/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4" name="Freeform 293"/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5" name="Freeform 294"/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6" name="Freeform 295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7" name="Freeform 296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8" name="Freeform 297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9" name="Freeform 298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0" name="Freeform 299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1" name="Freeform 300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2" name="Freeform 301"/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3" name="Freeform 302"/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4" name="Freeform 303"/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5" name="Freeform 304"/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6" name="Rectangle 305"/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7" name="Rectangle 306"/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8" name="Freeform 307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9" name="Freeform 308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0" name="Freeform 309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1" name="Freeform 310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2" name="Freeform 311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3" name="Freeform 312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4" name="Freeform 313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5" name="Freeform 314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6" name="Freeform 315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7" name="Freeform 316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8" name="Rectangle 317"/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9" name="Rectangle 318"/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0" name="Freeform 319"/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1" name="Freeform 320"/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522" name="Group 321"/>
              <p:cNvGrpSpPr>
                <a:grpSpLocks/>
              </p:cNvGrpSpPr>
              <p:nvPr/>
            </p:nvGrpSpPr>
            <p:grpSpPr bwMode="auto">
              <a:xfrm>
                <a:off x="4454" y="1307"/>
                <a:ext cx="121" cy="28"/>
                <a:chOff x="4514" y="1307"/>
                <a:chExt cx="121" cy="28"/>
              </a:xfrm>
            </p:grpSpPr>
            <p:sp>
              <p:nvSpPr>
                <p:cNvPr id="16126" name="Rectangle 322"/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7" name="Rectangle 323"/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8" name="Freeform 324"/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9" name="Freeform 325"/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0" name="Freeform 326"/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1" name="Freeform 327"/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2" name="Freeform 328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3" name="Freeform 329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4" name="Freeform 330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5" name="Freeform 331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6" name="Freeform 332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7" name="Freeform 333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8" name="Freeform 334"/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39" name="Freeform 335"/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0" name="Freeform 336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1" name="Freeform 337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2" name="Freeform 338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3" name="Freeform 339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4" name="Freeform 340"/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5" name="Freeform 341"/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6" name="Freeform 342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7" name="Freeform 343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8" name="Freeform 344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49" name="Freeform 345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0" name="Freeform 346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1" name="Freeform 347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2" name="Freeform 348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3" name="Freeform 349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4" name="Freeform 350"/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5" name="Freeform 351"/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6" name="Freeform 352"/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7" name="Freeform 353"/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8" name="Rectangle 354"/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59" name="Rectangle 355"/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0" name="Freeform 356"/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1" name="Freeform 357"/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2" name="Freeform 358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3" name="Freeform 359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4" name="Freeform 360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5" name="Freeform 361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6" name="Freeform 362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7" name="Freeform 363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8" name="Freeform 364"/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69" name="Freeform 365"/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0" name="Freeform 366"/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1" name="Freeform 367"/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2" name="Freeform 368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3" name="Freeform 369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4" name="Freeform 370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5" name="Freeform 371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6" name="Freeform 372"/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7" name="Freeform 373"/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8" name="Freeform 374"/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79" name="Freeform 375"/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0" name="Freeform 376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1" name="Freeform 377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2" name="Freeform 378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3" name="Freeform 379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4" name="Freeform 380"/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5" name="Freeform 381"/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6" name="Freeform 382"/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7" name="Freeform 383"/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8" name="Freeform 384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89" name="Freeform 385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0" name="Freeform 386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1" name="Freeform 387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2" name="Freeform 388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3" name="Freeform 389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4" name="Freeform 390"/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5" name="Freeform 391"/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6" name="Freeform 392"/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7" name="Freeform 393"/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8" name="Rectangle 394"/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99" name="Rectangle 395"/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0" name="Freeform 396"/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1" name="Freeform 397"/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2" name="Freeform 398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3" name="Freeform 399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4" name="Freeform 400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5" name="Freeform 401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6" name="Freeform 402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7" name="Freeform 403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8" name="Freeform 404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09" name="Freeform 405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0" name="Rectangle 406"/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1" name="Rectangle 407"/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2" name="Freeform 408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3" name="Freeform 409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4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5" name="Rectangle 411"/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6" name="Freeform 412"/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7" name="Freeform 413"/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8" name="Freeform 414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19" name="Freeform 415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0" name="Freeform 416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1" name="Freeform 417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2" name="Freeform 418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3" name="Freeform 419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4" name="Freeform 420"/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5" name="Freeform 421"/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6" name="Freeform 422"/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7" name="Freeform 423"/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8" name="Freeform 424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29" name="Freeform 425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0" name="Freeform 426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1" name="Freeform 427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2" name="Freeform 428"/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3" name="Freeform 429"/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4" name="Freeform 430"/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5" name="Freeform 431"/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6" name="Freeform 432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7" name="Freeform 433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8" name="Freeform 434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39" name="Freeform 435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0" name="Freeform 436"/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1" name="Freeform 437"/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2" name="Freeform 438"/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3" name="Freeform 439"/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4" name="Freeform 440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5" name="Freeform 441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6" name="Freeform 442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7" name="Freeform 443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8" name="Freeform 444"/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49" name="Freeform 445"/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0" name="Freeform 446"/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1" name="Freeform 447"/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2" name="Freeform 448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3" name="Freeform 449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4" name="Freeform 450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5" name="Freeform 451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6" name="Freeform 452"/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7" name="Freeform 453"/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8" name="Freeform 454"/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59" name="Freeform 455"/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0" name="Freeform 456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1" name="Freeform 457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2" name="Freeform 458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3" name="Freeform 459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4" name="Freeform 460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5" name="Freeform 461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6" name="Freeform 462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7" name="Freeform 463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8" name="Freeform 464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69" name="Freeform 465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0" name="Freeform 466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1" name="Freeform 467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2" name="Freeform 468"/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3" name="Freeform 469"/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4" name="Freeform 470"/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5" name="Freeform 471"/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6" name="Freeform 472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7" name="Freeform 473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8" name="Freeform 474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79" name="Freeform 475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0" name="Freeform 476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1" name="Freeform 477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2" name="Freeform 478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3" name="Freeform 479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4" name="Freeform 480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5" name="Freeform 481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6" name="Freeform 482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7" name="Freeform 483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8" name="Freeform 484"/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89" name="Freeform 485"/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0" name="Freeform 486"/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1" name="Freeform 487"/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2" name="Freeform 488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3" name="Freeform 489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4" name="Freeform 490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5" name="Freeform 491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6" name="Freeform 492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7" name="Freeform 493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8" name="Freeform 494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99" name="Freeform 495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0" name="Freeform 496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1" name="Freeform 497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2" name="Freeform 498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3" name="Freeform 499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4" name="Freeform 500"/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5" name="Freeform 501"/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6" name="Freeform 502"/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7" name="Freeform 503"/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8" name="Freeform 504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09" name="Freeform 505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0" name="Freeform 506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1" name="Freeform 507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2" name="Freeform 508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3" name="Freeform 509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4" name="Freeform 510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5" name="Freeform 511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6" name="Freeform 512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7" name="Freeform 513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8" name="Freeform 514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19" name="Freeform 515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20" name="Freeform 516"/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21" name="Freeform 517"/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22" name="Freeform 518"/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23" name="Freeform 519"/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24" name="Freeform 520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25" name="Freeform 521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523" name="Group 522"/>
              <p:cNvGrpSpPr>
                <a:grpSpLocks/>
              </p:cNvGrpSpPr>
              <p:nvPr/>
            </p:nvGrpSpPr>
            <p:grpSpPr bwMode="auto">
              <a:xfrm>
                <a:off x="4442" y="1333"/>
                <a:ext cx="145" cy="50"/>
                <a:chOff x="4502" y="1333"/>
                <a:chExt cx="145" cy="50"/>
              </a:xfrm>
            </p:grpSpPr>
            <p:sp>
              <p:nvSpPr>
                <p:cNvPr id="15926" name="Freeform 523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7" name="Freeform 524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8" name="Freeform 525"/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9" name="Freeform 526"/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0" name="Freeform 527"/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1" name="Freeform 528"/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2" name="Freeform 529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3" name="Freeform 530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4" name="Freeform 531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5" name="Freeform 532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6" name="Freeform 533"/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7" name="Freeform 534"/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8" name="Freeform 535"/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39" name="Freeform 536"/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0" name="Freeform 537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1" name="Freeform 538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2" name="Freeform 539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3" name="Freeform 540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4" name="Freeform 541"/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5" name="Freeform 542"/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6" name="Freeform 543"/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7" name="Freeform 544"/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8" name="Freeform 545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49" name="Freeform 546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0" name="Freeform 547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1" name="Freeform 548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2" name="Freeform 549"/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3" name="Freeform 550"/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4" name="Freeform 551"/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5" name="Freeform 552"/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6" name="Freeform 553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7" name="Freeform 554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8" name="Freeform 555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59" name="Freeform 556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0" name="Freeform 557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1" name="Freeform 558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2" name="Freeform 559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3" name="Freeform 560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4" name="Freeform 561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5" name="Freeform 562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6" name="Freeform 563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7" name="Freeform 564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8" name="Freeform 565"/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69" name="Freeform 566"/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0" name="Freeform 567"/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1" name="Freeform 568"/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2" name="Freeform 569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3" name="Freeform 570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4" name="Freeform 571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5" name="Freeform 572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6" name="Freeform 573"/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7" name="Freeform 574"/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8" name="Freeform 575"/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79" name="Freeform 576"/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0" name="Freeform 577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1" name="Freeform 578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2" name="Freeform 579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3" name="Freeform 580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4" name="Freeform 581"/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5" name="Freeform 582"/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6" name="Freeform 583"/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7" name="Freeform 584"/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8" name="Freeform 585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9" name="Freeform 586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0" name="Freeform 587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1" name="Freeform 588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2" name="Freeform 589"/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3" name="Freeform 590"/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4" name="Freeform 591"/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5" name="Freeform 592"/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6" name="Freeform 593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7" name="Freeform 594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8" name="Freeform 595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99" name="Freeform 596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0" name="Freeform 597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1" name="Freeform 598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2" name="Freeform 599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3" name="Freeform 600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4" name="Freeform 601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5" name="Freeform 602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6" name="Freeform 603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7" name="Freeform 604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8" name="Freeform 605"/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09" name="Freeform 606"/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0" name="Freeform 607"/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1" name="Freeform 608"/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2" name="Freeform 609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3" name="Freeform 610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4" name="Freeform 611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5" name="Freeform 612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6" name="Freeform 613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7" name="Freeform 614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8" name="Freeform 615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19" name="Freeform 616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0" name="Freeform 617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1" name="Freeform 618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2" name="Freeform 619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3" name="Freeform 620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4" name="Freeform 621"/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5" name="Freeform 622"/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6" name="Freeform 623"/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7" name="Freeform 624"/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8" name="Freeform 625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29" name="Freeform 626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0" name="Freeform 627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1" name="Freeform 628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2" name="Freeform 629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3" name="Freeform 630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4" name="Freeform 631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5" name="Freeform 632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6" name="Freeform 633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7" name="Freeform 634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8" name="Freeform 635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39" name="Freeform 636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0" name="Freeform 637"/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1" name="Freeform 638"/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2" name="Freeform 639"/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3" name="Freeform 640"/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4" name="Freeform 641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5" name="Freeform 642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6" name="Freeform 643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7" name="Freeform 644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8" name="Freeform 645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49" name="Freeform 646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0" name="Freeform 647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1" name="Freeform 648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2" name="Freeform 649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3" name="Freeform 650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4" name="Freeform 651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5" name="Freeform 652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6" name="Freeform 653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7" name="Freeform 654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8" name="Freeform 655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59" name="Freeform 656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0" name="Freeform 657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1" name="Freeform 658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2" name="Freeform 659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3" name="Freeform 660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4" name="Freeform 661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5" name="Freeform 662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6" name="Rectangle 663"/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7" name="Rectangle 664"/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8" name="Freeform 665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69" name="Freeform 666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0" name="Rectangle 667"/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1" name="Rectangle 668"/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2" name="Freeform 669"/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3" name="Freeform 670"/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4" name="Freeform 671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5" name="Freeform 672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6" name="Freeform 673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7" name="Freeform 674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8" name="Freeform 675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79" name="Freeform 676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0" name="Freeform 677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1" name="Freeform 678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2" name="Rectangle 679"/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3" name="Rectangle 680"/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4" name="Freeform 681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5" name="Freeform 682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6" name="Rectangle 683"/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7" name="Rectangle 684"/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8" name="Freeform 685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9" name="Freeform 686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0" name="Freeform 687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1" name="Freeform 688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2" name="Freeform 689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3" name="Freeform 690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4" name="Freeform 691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5" name="Freeform 692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6" name="Freeform 693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7" name="Freeform 694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8" name="Rectangle 695"/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99" name="Rectangle 696"/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0" name="Freeform 697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1" name="Freeform 698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2" name="Rectangle 699"/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3" name="Rectangle 700"/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4" name="Freeform 701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5" name="Freeform 702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6" name="Freeform 703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7" name="Freeform 704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8" name="Freeform 705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09" name="Freeform 706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0" name="Freeform 707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1" name="Freeform 708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2" name="Rectangle 709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3" name="Rectangle 710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4" name="Rectangle 711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5" name="Rectangle 712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6" name="Rectangle 713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7" name="Rectangle 714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8" name="Rectangle 715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19" name="Rectangle 716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0" name="Freeform 717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1" name="Freeform 718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2" name="Freeform 719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3" name="Freeform 720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4" name="Freeform 721"/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25" name="Freeform 722"/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524" name="Group 723"/>
              <p:cNvGrpSpPr>
                <a:grpSpLocks/>
              </p:cNvGrpSpPr>
              <p:nvPr/>
            </p:nvGrpSpPr>
            <p:grpSpPr bwMode="auto">
              <a:xfrm>
                <a:off x="4442" y="1379"/>
                <a:ext cx="145" cy="50"/>
                <a:chOff x="4502" y="1379"/>
                <a:chExt cx="145" cy="50"/>
              </a:xfrm>
            </p:grpSpPr>
            <p:sp>
              <p:nvSpPr>
                <p:cNvPr id="15726" name="Freeform 724"/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7" name="Freeform 725"/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8" name="Freeform 726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9" name="Freeform 727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0" name="Rectangle 728"/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1" name="Rectangle 729"/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2" name="Freeform 730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3" name="Freeform 731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4" name="Rectangle 732"/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5" name="Rectangle 733"/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6" name="Freeform 734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7" name="Freeform 735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8" name="Freeform 736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39" name="Freeform 737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0" name="Freeform 738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1" name="Freeform 739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2" name="Freeform 740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3" name="Freeform 741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4" name="Freeform 742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5" name="Freeform 743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6" name="Rectangle 744"/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7" name="Rectangle 745"/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8" name="Freeform 746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49" name="Freeform 747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0" name="Rectangle 748"/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1" name="Rectangle 749"/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2" name="Freeform 750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3" name="Freeform 751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4" name="Freeform 752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5" name="Freeform 753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6" name="Freeform 754"/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7" name="Freeform 755"/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8" name="Freeform 756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59" name="Freeform 757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0" name="Freeform 758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1" name="Freeform 759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2" name="Rectangle 760"/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3" name="Rectangle 761"/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4" name="Freeform 762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5" name="Freeform 763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6" name="Rectangle 764"/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7" name="Rectangle 765"/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8" name="Freeform 766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69" name="Freeform 767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0" name="Freeform 768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1" name="Freeform 769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2" name="Freeform 770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3" name="Freeform 771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4" name="Freeform 772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5" name="Freeform 773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6" name="Freeform 774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7" name="Freeform 775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8" name="Rectangle 776"/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9" name="Rectangle 777"/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0" name="Freeform 778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1" name="Freeform 779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2" name="Rectangle 780"/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3" name="Rectangle 781"/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4" name="Freeform 782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5" name="Freeform 783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6" name="Freeform 784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7" name="Freeform 785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8" name="Freeform 786"/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89" name="Freeform 787"/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0" name="Freeform 788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1" name="Freeform 789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2" name="Freeform 790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3" name="Freeform 791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4" name="Freeform 792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5" name="Freeform 793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6" name="Freeform 794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7" name="Freeform 795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8" name="Freeform 796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99" name="Freeform 797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0" name="Freeform 798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1" name="Freeform 799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2" name="Freeform 800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3" name="Freeform 801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4" name="Freeform 802"/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5" name="Freeform 803"/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6" name="Freeform 804"/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7" name="Freeform 805"/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8" name="Freeform 806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09" name="Freeform 807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0" name="Freeform 808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1" name="Freeform 809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2" name="Freeform 810"/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3" name="Freeform 811"/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4" name="Freeform 812"/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5" name="Freeform 813"/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6" name="Freeform 814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7" name="Freeform 815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8" name="Freeform 816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19" name="Freeform 817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0" name="Freeform 818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1" name="Freeform 819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2" name="Freeform 820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3" name="Freeform 821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4" name="Freeform 822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5" name="Freeform 823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6" name="Freeform 824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7" name="Freeform 825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8" name="Freeform 826"/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29" name="Freeform 827"/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0" name="Freeform 828"/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1" name="Freeform 829"/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2" name="Freeform 830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3" name="Freeform 831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4" name="Freeform 832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5" name="Freeform 833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6" name="Freeform 834"/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7" name="Freeform 835"/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8" name="Freeform 836"/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39" name="Freeform 837"/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0" name="Freeform 838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1" name="Freeform 839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2" name="Freeform 840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3" name="Freeform 841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4" name="Freeform 842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5" name="Freeform 843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6" name="Freeform 844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7" name="Freeform 845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8" name="Freeform 846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49" name="Freeform 847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0" name="Freeform 848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1" name="Freeform 849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2" name="Freeform 850"/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3" name="Freeform 851"/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4" name="Freeform 852"/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5" name="Freeform 853"/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6" name="Freeform 854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7" name="Freeform 855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8" name="Freeform 856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59" name="Freeform 857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0" name="Freeform 858"/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1" name="Freeform 859"/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2" name="Freeform 860"/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3" name="Freeform 861"/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4" name="Freeform 862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5" name="Freeform 863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6" name="Freeform 864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7" name="Freeform 865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8" name="Freeform 866"/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69" name="Freeform 867"/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0" name="Freeform 868"/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1" name="Freeform 869"/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2" name="Freeform 870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3" name="Freeform 871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4" name="Freeform 872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5" name="Freeform 873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6" name="Freeform 874"/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7" name="Freeform 875"/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8" name="Freeform 876"/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79" name="Freeform 877"/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0" name="Freeform 878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1" name="Freeform 879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2" name="Freeform 880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3" name="Freeform 881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4" name="Freeform 882"/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5" name="Freeform 883"/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6" name="Freeform 884"/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7" name="Freeform 885"/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8" name="Freeform 886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89" name="Freeform 887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0" name="Freeform 888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1" name="Freeform 889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2" name="Freeform 890"/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3" name="Freeform 891"/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4" name="Freeform 892"/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5" name="Freeform 893"/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6" name="Freeform 894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7" name="Freeform 895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8" name="Freeform 896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99" name="Freeform 897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0" name="Freeform 898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1" name="Freeform 899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2" name="Freeform 900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3" name="Freeform 901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4" name="Freeform 902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5" name="Freeform 903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6" name="Freeform 904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7" name="Freeform 905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8" name="Freeform 906"/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09" name="Freeform 907"/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0" name="Freeform 908"/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1" name="Freeform 909"/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2" name="Freeform 910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3" name="Freeform 911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4" name="Freeform 912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5" name="Freeform 913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6" name="Freeform 914"/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7" name="Freeform 915"/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8" name="Freeform 916"/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19" name="Freeform 917"/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0" name="Freeform 918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1" name="Freeform 919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2" name="Freeform 920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3" name="Freeform 921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4" name="Freeform 922"/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25" name="Freeform 923"/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525" name="Group 924"/>
              <p:cNvGrpSpPr>
                <a:grpSpLocks/>
              </p:cNvGrpSpPr>
              <p:nvPr/>
            </p:nvGrpSpPr>
            <p:grpSpPr bwMode="auto">
              <a:xfrm>
                <a:off x="4458" y="1426"/>
                <a:ext cx="115" cy="27"/>
                <a:chOff x="4518" y="1426"/>
                <a:chExt cx="115" cy="27"/>
              </a:xfrm>
            </p:grpSpPr>
            <p:sp>
              <p:nvSpPr>
                <p:cNvPr id="15526" name="Freeform 925"/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7" name="Freeform 926"/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8" name="Freeform 927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29" name="Freeform 928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0" name="Rectangle 929"/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1" name="Rectangle 930"/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2" name="Freeform 931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3" name="Freeform 932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4" name="Rectangle 933"/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5" name="Rectangle 934"/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6" name="Freeform 935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7" name="Freeform 936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8" name="Freeform 937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39" name="Freeform 938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0" name="Freeform 939"/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1" name="Freeform 940"/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2" name="Freeform 941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3" name="Freeform 942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4" name="Freeform 943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5" name="Freeform 944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6" name="Rectangle 945"/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7" name="Rectangle 946"/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8" name="Freeform 947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49" name="Freeform 948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0" name="Rectangle 949"/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1" name="Rectangle 950"/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2" name="Freeform 951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3" name="Freeform 952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4" name="Freeform 953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5" name="Freeform 954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6" name="Freeform 955"/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7" name="Freeform 956"/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8" name="Freeform 957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59" name="Freeform 958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0" name="Freeform 959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1" name="Freeform 960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2" name="Freeform 961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3" name="Freeform 962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4" name="Freeform 963"/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5" name="Freeform 964"/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6" name="Freeform 965"/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7" name="Freeform 966"/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8" name="Freeform 967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69" name="Freeform 968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0" name="Freeform 969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1" name="Freeform 970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2" name="Freeform 971"/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3" name="Freeform 972"/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4" name="Freeform 973"/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5" name="Freeform 974"/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6" name="Freeform 975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7" name="Freeform 976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8" name="Freeform 977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79" name="Freeform 978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0" name="Freeform 979"/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1" name="Freeform 980"/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2" name="Freeform 981"/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3" name="Freeform 982"/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4" name="Freeform 983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5" name="Freeform 984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6" name="Freeform 985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7" name="Freeform 986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8" name="Freeform 987"/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89" name="Freeform 988"/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0" name="Freeform 989"/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1" name="Freeform 990"/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2" name="Freeform 991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3" name="Freeform 992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4" name="Freeform 993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5" name="Freeform 994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6" name="Freeform 995"/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7" name="Freeform 996"/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8" name="Freeform 997"/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99" name="Freeform 998"/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0" name="Freeform 999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1" name="Freeform 1000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2" name="Freeform 1001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3" name="Freeform 1002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4" name="Freeform 1003"/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5" name="Freeform 1004"/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6" name="Freeform 1005"/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7" name="Freeform 1006"/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8" name="Freeform 1007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09" name="Freeform 1008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0" name="Freeform 1009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1" name="Freeform 1010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2" name="Freeform 1011"/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3" name="Freeform 1012"/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4" name="Freeform 1013"/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5" name="Freeform 1014"/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6" name="Freeform 1015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7" name="Freeform 1016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8" name="Rectangle 1017"/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19" name="Rectangle 1018"/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0" name="Freeform 1019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1" name="Freeform 1020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2" name="Rectangle 1021"/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3" name="Rectangle 1022"/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4" name="Freeform 1023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5" name="Freeform 1024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6" name="Freeform 1025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7" name="Freeform 1026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8" name="Freeform 1027"/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29" name="Freeform 1028"/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0" name="Freeform 1029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1" name="Freeform 1030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2" name="Freeform 1031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3" name="Freeform 1032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4" name="Freeform 1033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5" name="Freeform 1034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6" name="Freeform 1035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7" name="Freeform 1036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8" name="Rectangle 1037"/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39" name="Rectangle 1038"/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0" name="Freeform 1039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1" name="Freeform 1040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2" name="Freeform 1041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3" name="Freeform 1042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4" name="Freeform 1043"/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5" name="Freeform 1044"/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6" name="Freeform 1045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7" name="Freeform 1046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8" name="Freeform 1047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49" name="Freeform 1048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0" name="Freeform 1049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1" name="Freeform 1050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2" name="Freeform 1051"/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3" name="Freeform 1052"/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4" name="Freeform 1053"/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5" name="Freeform 1054"/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6" name="Freeform 1055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7" name="Freeform 1056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8" name="Freeform 1057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59" name="Freeform 1058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0" name="Freeform 1059"/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1" name="Freeform 1060"/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2" name="Freeform 1061"/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3" name="Freeform 1062"/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4" name="Freeform 1063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5" name="Freeform 1064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6" name="Freeform 1065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7" name="Freeform 1066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8" name="Freeform 1067"/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69" name="Freeform 1068"/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0" name="Freeform 1069"/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1" name="Freeform 1070"/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2" name="Freeform 1071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3" name="Freeform 1072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4" name="Freeform 1073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5" name="Freeform 1074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6" name="Freeform 1075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7" name="Freeform 1076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8" name="Rectangle 1077"/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9" name="Rectangle 1078"/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0" name="Freeform 1079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1" name="Freeform 1080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2" name="Freeform 1081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3" name="Freeform 1082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4" name="Freeform 1083"/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5" name="Freeform 1084"/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6" name="Freeform 1085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7" name="Freeform 1086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8" name="Freeform 1087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89" name="Freeform 1088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0" name="Freeform 1089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1" name="Freeform 1090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2" name="Freeform 1091"/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3" name="Freeform 1092"/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4" name="Freeform 1093"/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5" name="Freeform 1094"/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6" name="Freeform 1095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7" name="Freeform 1096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8" name="Freeform 1097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99" name="Freeform 1098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0" name="Freeform 1099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1" name="Freeform 1100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2" name="Freeform 1101"/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3" name="Freeform 1102"/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4" name="Freeform 1103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5" name="Freeform 1104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6" name="Rectangle 1105"/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7" name="Rectangle 1106"/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8" name="Freeform 1107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09" name="Freeform 1108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0" name="Rectangle 1109"/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1" name="Rectangle 1110"/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2" name="Freeform 1111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3" name="Freeform 1112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4" name="Freeform 1113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5" name="Freeform 1114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6" name="Freeform 1115"/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7" name="Freeform 1116"/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8" name="Freeform 1117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19" name="Freeform 1118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0" name="Freeform 1119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1" name="Freeform 1120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2" name="Freeform 1121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3" name="Freeform 1122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4" name="Freeform 1123"/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25" name="Freeform 1124"/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358" name="Group 1125"/>
            <p:cNvGrpSpPr>
              <a:grpSpLocks/>
            </p:cNvGrpSpPr>
            <p:nvPr/>
          </p:nvGrpSpPr>
          <p:grpSpPr bwMode="auto">
            <a:xfrm>
              <a:off x="3237" y="1452"/>
              <a:ext cx="1306" cy="1505"/>
              <a:chOff x="3297" y="1452"/>
              <a:chExt cx="1306" cy="1505"/>
            </a:xfrm>
          </p:grpSpPr>
          <p:sp>
            <p:nvSpPr>
              <p:cNvPr id="15078" name="Rectangle 1126"/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" name="Rectangle 1127"/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" name="Freeform 1128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" name="Freeform 1129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" name="Freeform 1130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" name="Freeform 1131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" name="Freeform 1132"/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" name="Freeform 1133"/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" name="Freeform 1134"/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" name="Freeform 1135"/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" name="Freeform 1136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" name="Freeform 1137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" name="Freeform 1138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" name="Freeform 1139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" name="Freeform 1140"/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3" name="Freeform 1141"/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" name="Freeform 1142"/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" name="Freeform 1143"/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" name="Freeform 1144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" name="Freeform 1145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" name="Freeform 1146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" name="Freeform 1147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" name="Freeform 1148"/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" name="Freeform 1149"/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" name="Freeform 1150"/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" name="Freeform 1151"/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" name="Freeform 1152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" name="Freeform 1153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" name="Freeform 1154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" name="Freeform 1155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" name="Freeform 1156"/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" name="Freeform 1157"/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" name="Freeform 1158"/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" name="Freeform 1159"/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" name="Freeform 1160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" name="Freeform 1161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" name="Freeform 1162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" name="Freeform 1163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" name="Freeform 1164"/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" name="Freeform 1165"/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" name="Freeform 1166"/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" name="Freeform 1167"/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" name="Freeform 1168"/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" name="Freeform 1169"/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" name="Rectangle 1170"/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" name="Rectangle 1171"/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" name="Freeform 1172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" name="Freeform 1173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" name="Freeform 1174"/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" name="Freeform 1175"/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" name="Freeform 1176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" name="Freeform 1177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" name="Freeform 1178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" name="Freeform 1179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" name="Freeform 1180"/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" name="Freeform 1181"/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4" name="Freeform 1182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" name="Freeform 1183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" name="Rectangle 1184"/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" name="Rectangle 1185"/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" name="Freeform 1186"/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1"/>
                  <a:gd name="T11" fmla="*/ 4 w 4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" name="Freeform 1187"/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" name="Freeform 1188"/>
              <p:cNvSpPr>
                <a:spLocks/>
              </p:cNvSpPr>
              <p:nvPr/>
            </p:nvSpPr>
            <p:spPr bwMode="auto">
              <a:xfrm>
                <a:off x="3297" y="2579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5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5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3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6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2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5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" name="Freeform 1189"/>
              <p:cNvSpPr>
                <a:spLocks/>
              </p:cNvSpPr>
              <p:nvPr/>
            </p:nvSpPr>
            <p:spPr bwMode="auto">
              <a:xfrm>
                <a:off x="3297" y="2894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4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4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5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3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4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" name="Freeform 1190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" name="Freeform 1191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" name="Freeform 1192"/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" name="Freeform 1193"/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" name="Freeform 1194"/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" name="Freeform 1195"/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" name="Freeform 1196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" name="Freeform 1197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" name="Freeform 1198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" name="Freeform 1199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" name="Freeform 1200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" name="Freeform 1201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4" name="Freeform 1202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" name="Freeform 1203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" name="Rectangle 1204"/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" name="Rectangle 1205"/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" name="Freeform 1206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" name="Freeform 1207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" name="Freeform 1208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" name="Freeform 1209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" name="Freeform 1210"/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" name="Freeform 1211"/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" name="Freeform 1212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" name="Freeform 1213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" name="Freeform 1214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" name="Freeform 1215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" name="Freeform 1216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" name="Freeform 1217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" name="Freeform 1218"/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" name="Freeform 1219"/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" name="Freeform 1220"/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" name="Freeform 1221"/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4" name="Freeform 1222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5" name="Freeform 1223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6" name="Freeform 1224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7" name="Freeform 1225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8" name="Freeform 1226"/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9" name="Freeform 1227"/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0" name="Freeform 1228"/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1" name="Freeform 1229"/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2" name="Freeform 1230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3" name="Freeform 1231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4" name="Freeform 1232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5" name="Freeform 1233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6" name="Freeform 1234"/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7" name="Freeform 1235"/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8" name="Freeform 1236"/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9" name="Freeform 1237"/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0" name="Freeform 1238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1" name="Freeform 1239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2" name="Freeform 1240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3" name="Freeform 1241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4" name="Freeform 1242"/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" name="Freeform 1243"/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" name="Freeform 1244"/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" name="Freeform 1245"/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" name="Freeform 1246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" name="Freeform 1247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" name="Freeform 1248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" name="Freeform 1249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" name="Freeform 1250"/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" name="Freeform 1251"/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" name="Freeform 1252"/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" name="Freeform 1253"/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" name="Freeform 1254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" name="Freeform 1255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" name="Freeform 1256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" name="Freeform 1257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" name="Freeform 1258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" name="Freeform 1259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" name="Freeform 1260"/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" name="Freeform 1261"/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" name="Freeform 1262"/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5" name="Freeform 1263"/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" name="Rectangle 1264"/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" name="Rectangle 1265"/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" name="Freeform 1266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" name="Freeform 1267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" name="Freeform 1268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" name="Freeform 1269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" name="Freeform 1270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" name="Freeform 1271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" name="Freeform 1272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" name="Freeform 1273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" name="Freeform 1274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" name="Freeform 1275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" name="Freeform 1276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" name="Freeform 1277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" name="Freeform 1278"/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" name="Freeform 1279"/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" name="Rectangle 1280"/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" name="Rectangle 1281"/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" name="Freeform 1282"/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5" name="Freeform 1283"/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" name="Freeform 1284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" name="Freeform 1285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" name="Freeform 1286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" name="Freeform 1287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" name="Freeform 1288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" name="Freeform 1289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" name="Freeform 1290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" name="Freeform 1291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" name="Rectangle 1292"/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" name="Rectangle 1293"/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" name="Freeform 1294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" name="Freeform 1295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" name="Freeform 1296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" name="Freeform 1297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" name="Freeform 1298"/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" name="Freeform 1299"/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" name="Freeform 1300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" name="Freeform 1301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" name="Freeform 1302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5" name="Freeform 1303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" name="Freeform 1304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" name="Freeform 1305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" name="Freeform 1306"/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" name="Freeform 1307"/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" name="Freeform 1308"/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" name="Freeform 1309"/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" name="Freeform 1310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" name="Freeform 1311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" name="Freeform 1312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" name="Freeform 1313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" name="Freeform 1314"/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" name="Freeform 1315"/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" name="Rectangle 1316"/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" name="Rectangle 1317"/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" name="Freeform 1318"/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" name="Freeform 1319"/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" name="Rectangle 1320"/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" name="Rectangle 1321"/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" name="Freeform 1322"/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5" name="Freeform 1323"/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" name="Freeform 1324"/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" name="Freeform 1325"/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59" name="Group 1326"/>
            <p:cNvGrpSpPr>
              <a:grpSpLocks/>
            </p:cNvGrpSpPr>
            <p:nvPr/>
          </p:nvGrpSpPr>
          <p:grpSpPr bwMode="auto">
            <a:xfrm>
              <a:off x="2671" y="2292"/>
              <a:ext cx="1252" cy="961"/>
              <a:chOff x="2671" y="2292"/>
              <a:chExt cx="1252" cy="961"/>
            </a:xfrm>
          </p:grpSpPr>
          <p:sp>
            <p:nvSpPr>
              <p:cNvPr id="13924" name="Freeform 1327"/>
              <p:cNvSpPr>
                <a:spLocks/>
              </p:cNvSpPr>
              <p:nvPr/>
            </p:nvSpPr>
            <p:spPr bwMode="auto">
              <a:xfrm>
                <a:off x="3047" y="2450"/>
                <a:ext cx="583" cy="7"/>
              </a:xfrm>
              <a:custGeom>
                <a:avLst/>
                <a:gdLst>
                  <a:gd name="T0" fmla="*/ 577 w 583"/>
                  <a:gd name="T1" fmla="*/ 7 h 7"/>
                  <a:gd name="T2" fmla="*/ 583 w 583"/>
                  <a:gd name="T3" fmla="*/ 0 h 7"/>
                  <a:gd name="T4" fmla="*/ 0 w 583"/>
                  <a:gd name="T5" fmla="*/ 7 h 7"/>
                  <a:gd name="T6" fmla="*/ 577 w 58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577" y="7"/>
                    </a:moveTo>
                    <a:lnTo>
                      <a:pt x="583" y="0"/>
                    </a:lnTo>
                    <a:lnTo>
                      <a:pt x="0" y="7"/>
                    </a:lnTo>
                    <a:lnTo>
                      <a:pt x="57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5" name="Freeform 1328"/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8 w 588"/>
                  <a:gd name="T1" fmla="*/ 0 h 7"/>
                  <a:gd name="T2" fmla="*/ 5 w 588"/>
                  <a:gd name="T3" fmla="*/ 7 h 7"/>
                  <a:gd name="T4" fmla="*/ 0 w 588"/>
                  <a:gd name="T5" fmla="*/ 0 h 7"/>
                  <a:gd name="T6" fmla="*/ 588 w 58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588" y="0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6" name="Freeform 1329"/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2 w 588"/>
                  <a:gd name="T1" fmla="*/ 7 h 7"/>
                  <a:gd name="T2" fmla="*/ 588 w 588"/>
                  <a:gd name="T3" fmla="*/ 0 h 7"/>
                  <a:gd name="T4" fmla="*/ 0 w 588"/>
                  <a:gd name="T5" fmla="*/ 0 h 7"/>
                  <a:gd name="T6" fmla="*/ 5 w 588"/>
                  <a:gd name="T7" fmla="*/ 7 h 7"/>
                  <a:gd name="T8" fmla="*/ 582 w 58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82" y="7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5" y="7"/>
                    </a:lnTo>
                    <a:lnTo>
                      <a:pt x="582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7" name="Freeform 1330"/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7 h 630"/>
                  <a:gd name="T2" fmla="*/ 0 w 5"/>
                  <a:gd name="T3" fmla="*/ 0 h 630"/>
                  <a:gd name="T4" fmla="*/ 5 w 5"/>
                  <a:gd name="T5" fmla="*/ 630 h 630"/>
                  <a:gd name="T6" fmla="*/ 5 w 5"/>
                  <a:gd name="T7" fmla="*/ 7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7"/>
                    </a:moveTo>
                    <a:lnTo>
                      <a:pt x="0" y="0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8" name="Freeform 1331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0 h 637"/>
                  <a:gd name="T2" fmla="*/ 5 w 5"/>
                  <a:gd name="T3" fmla="*/ 630 h 637"/>
                  <a:gd name="T4" fmla="*/ 0 w 5"/>
                  <a:gd name="T5" fmla="*/ 637 h 637"/>
                  <a:gd name="T6" fmla="*/ 0 w 5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0"/>
                    </a:moveTo>
                    <a:lnTo>
                      <a:pt x="5" y="630"/>
                    </a:lnTo>
                    <a:lnTo>
                      <a:pt x="0" y="6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" name="Freeform 1332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5 w 5"/>
                  <a:gd name="T1" fmla="*/ 7 h 637"/>
                  <a:gd name="T2" fmla="*/ 0 w 5"/>
                  <a:gd name="T3" fmla="*/ 0 h 637"/>
                  <a:gd name="T4" fmla="*/ 0 w 5"/>
                  <a:gd name="T5" fmla="*/ 637 h 637"/>
                  <a:gd name="T6" fmla="*/ 5 w 5"/>
                  <a:gd name="T7" fmla="*/ 630 h 637"/>
                  <a:gd name="T8" fmla="*/ 5 w 5"/>
                  <a:gd name="T9" fmla="*/ 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5" y="7"/>
                    </a:moveTo>
                    <a:lnTo>
                      <a:pt x="0" y="0"/>
                    </a:lnTo>
                    <a:lnTo>
                      <a:pt x="0" y="637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" name="Freeform 1333"/>
              <p:cNvSpPr>
                <a:spLocks/>
              </p:cNvSpPr>
              <p:nvPr/>
            </p:nvSpPr>
            <p:spPr bwMode="auto">
              <a:xfrm>
                <a:off x="3042" y="3080"/>
                <a:ext cx="582" cy="7"/>
              </a:xfrm>
              <a:custGeom>
                <a:avLst/>
                <a:gdLst>
                  <a:gd name="T0" fmla="*/ 5 w 582"/>
                  <a:gd name="T1" fmla="*/ 0 h 7"/>
                  <a:gd name="T2" fmla="*/ 0 w 582"/>
                  <a:gd name="T3" fmla="*/ 7 h 7"/>
                  <a:gd name="T4" fmla="*/ 582 w 582"/>
                  <a:gd name="T5" fmla="*/ 0 h 7"/>
                  <a:gd name="T6" fmla="*/ 5 w 58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7"/>
                  <a:gd name="T14" fmla="*/ 582 w 58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7">
                    <a:moveTo>
                      <a:pt x="5" y="0"/>
                    </a:moveTo>
                    <a:lnTo>
                      <a:pt x="0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" name="Freeform 1334"/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2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2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" name="Freeform 1335"/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5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2 w 588"/>
                  <a:gd name="T7" fmla="*/ 0 h 7"/>
                  <a:gd name="T8" fmla="*/ 5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" name="Freeform 1336"/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623 h 630"/>
                  <a:gd name="T2" fmla="*/ 6 w 6"/>
                  <a:gd name="T3" fmla="*/ 630 h 630"/>
                  <a:gd name="T4" fmla="*/ 0 w 6"/>
                  <a:gd name="T5" fmla="*/ 0 h 630"/>
                  <a:gd name="T6" fmla="*/ 0 w 6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623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4" name="Freeform 1337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637 h 637"/>
                  <a:gd name="T2" fmla="*/ 0 w 6"/>
                  <a:gd name="T3" fmla="*/ 7 h 637"/>
                  <a:gd name="T4" fmla="*/ 6 w 6"/>
                  <a:gd name="T5" fmla="*/ 0 h 637"/>
                  <a:gd name="T6" fmla="*/ 6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637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6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5" name="Freeform 1338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0 w 6"/>
                  <a:gd name="T1" fmla="*/ 630 h 637"/>
                  <a:gd name="T2" fmla="*/ 6 w 6"/>
                  <a:gd name="T3" fmla="*/ 637 h 637"/>
                  <a:gd name="T4" fmla="*/ 6 w 6"/>
                  <a:gd name="T5" fmla="*/ 0 h 637"/>
                  <a:gd name="T6" fmla="*/ 0 w 6"/>
                  <a:gd name="T7" fmla="*/ 7 h 637"/>
                  <a:gd name="T8" fmla="*/ 0 w 6"/>
                  <a:gd name="T9" fmla="*/ 63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0"/>
                    </a:moveTo>
                    <a:lnTo>
                      <a:pt x="6" y="637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6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6" name="Line 1339"/>
              <p:cNvSpPr>
                <a:spLocks noChangeShapeType="1"/>
              </p:cNvSpPr>
              <p:nvPr/>
            </p:nvSpPr>
            <p:spPr bwMode="auto">
              <a:xfrm flipV="1">
                <a:off x="3557" y="2453"/>
                <a:ext cx="1" cy="6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7" name="Line 1340"/>
              <p:cNvSpPr>
                <a:spLocks noChangeShapeType="1"/>
              </p:cNvSpPr>
              <p:nvPr/>
            </p:nvSpPr>
            <p:spPr bwMode="auto">
              <a:xfrm>
                <a:off x="35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8" name="Line 1341"/>
              <p:cNvSpPr>
                <a:spLocks noChangeShapeType="1"/>
              </p:cNvSpPr>
              <p:nvPr/>
            </p:nvSpPr>
            <p:spPr bwMode="auto">
              <a:xfrm>
                <a:off x="3565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9" name="Line 1342"/>
              <p:cNvSpPr>
                <a:spLocks noChangeShapeType="1"/>
              </p:cNvSpPr>
              <p:nvPr/>
            </p:nvSpPr>
            <p:spPr bwMode="auto">
              <a:xfrm>
                <a:off x="3573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0" name="Line 1343"/>
              <p:cNvSpPr>
                <a:spLocks noChangeShapeType="1"/>
              </p:cNvSpPr>
              <p:nvPr/>
            </p:nvSpPr>
            <p:spPr bwMode="auto">
              <a:xfrm>
                <a:off x="3599" y="2768"/>
                <a:ext cx="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1" name="Line 1344"/>
              <p:cNvSpPr>
                <a:spLocks noChangeShapeType="1"/>
              </p:cNvSpPr>
              <p:nvPr/>
            </p:nvSpPr>
            <p:spPr bwMode="auto">
              <a:xfrm>
                <a:off x="3606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2" name="Line 1345"/>
              <p:cNvSpPr>
                <a:spLocks noChangeShapeType="1"/>
              </p:cNvSpPr>
              <p:nvPr/>
            </p:nvSpPr>
            <p:spPr bwMode="auto">
              <a:xfrm>
                <a:off x="3632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3" name="Line 1346"/>
              <p:cNvSpPr>
                <a:spLocks noChangeShapeType="1"/>
              </p:cNvSpPr>
              <p:nvPr/>
            </p:nvSpPr>
            <p:spPr bwMode="auto">
              <a:xfrm>
                <a:off x="36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4" name="Line 1347"/>
              <p:cNvSpPr>
                <a:spLocks noChangeShapeType="1"/>
              </p:cNvSpPr>
              <p:nvPr/>
            </p:nvSpPr>
            <p:spPr bwMode="auto">
              <a:xfrm>
                <a:off x="3557" y="2690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5" name="Line 1348"/>
              <p:cNvSpPr>
                <a:spLocks noChangeShapeType="1"/>
              </p:cNvSpPr>
              <p:nvPr/>
            </p:nvSpPr>
            <p:spPr bwMode="auto">
              <a:xfrm>
                <a:off x="3574" y="2690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6" name="Line 1349"/>
              <p:cNvSpPr>
                <a:spLocks noChangeShapeType="1"/>
              </p:cNvSpPr>
              <p:nvPr/>
            </p:nvSpPr>
            <p:spPr bwMode="auto">
              <a:xfrm>
                <a:off x="3595" y="2690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7" name="Line 1350"/>
              <p:cNvSpPr>
                <a:spLocks noChangeShapeType="1"/>
              </p:cNvSpPr>
              <p:nvPr/>
            </p:nvSpPr>
            <p:spPr bwMode="auto">
              <a:xfrm>
                <a:off x="3617" y="2690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8" name="Line 1351"/>
              <p:cNvSpPr>
                <a:spLocks noChangeShapeType="1"/>
              </p:cNvSpPr>
              <p:nvPr/>
            </p:nvSpPr>
            <p:spPr bwMode="auto">
              <a:xfrm>
                <a:off x="3557" y="2847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9" name="Line 1352"/>
              <p:cNvSpPr>
                <a:spLocks noChangeShapeType="1"/>
              </p:cNvSpPr>
              <p:nvPr/>
            </p:nvSpPr>
            <p:spPr bwMode="auto">
              <a:xfrm>
                <a:off x="3574" y="2847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0" name="Line 1353"/>
              <p:cNvSpPr>
                <a:spLocks noChangeShapeType="1"/>
              </p:cNvSpPr>
              <p:nvPr/>
            </p:nvSpPr>
            <p:spPr bwMode="auto">
              <a:xfrm>
                <a:off x="3595" y="2847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1" name="Line 1354"/>
              <p:cNvSpPr>
                <a:spLocks noChangeShapeType="1"/>
              </p:cNvSpPr>
              <p:nvPr/>
            </p:nvSpPr>
            <p:spPr bwMode="auto">
              <a:xfrm>
                <a:off x="3617" y="2847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2" name="Freeform 1355"/>
              <p:cNvSpPr>
                <a:spLocks/>
              </p:cNvSpPr>
              <p:nvPr/>
            </p:nvSpPr>
            <p:spPr bwMode="auto">
              <a:xfrm>
                <a:off x="3231" y="2573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30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1 h 76"/>
                  <a:gd name="T20" fmla="*/ 35 w 70"/>
                  <a:gd name="T21" fmla="*/ 0 h 76"/>
                  <a:gd name="T22" fmla="*/ 30 w 70"/>
                  <a:gd name="T23" fmla="*/ 1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30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1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1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30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1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1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3" name="Freeform 1356"/>
              <p:cNvSpPr>
                <a:spLocks/>
              </p:cNvSpPr>
              <p:nvPr/>
            </p:nvSpPr>
            <p:spPr bwMode="auto">
              <a:xfrm>
                <a:off x="3231" y="2888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29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0 h 76"/>
                  <a:gd name="T20" fmla="*/ 35 w 70"/>
                  <a:gd name="T21" fmla="*/ 0 h 76"/>
                  <a:gd name="T22" fmla="*/ 30 w 70"/>
                  <a:gd name="T23" fmla="*/ 0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29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2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2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29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2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2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4" name="Line 1357"/>
              <p:cNvSpPr>
                <a:spLocks noChangeShapeType="1"/>
              </p:cNvSpPr>
              <p:nvPr/>
            </p:nvSpPr>
            <p:spPr bwMode="auto">
              <a:xfrm flipH="1">
                <a:off x="2920" y="2611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5" name="Line 1358"/>
              <p:cNvSpPr>
                <a:spLocks noChangeShapeType="1"/>
              </p:cNvSpPr>
              <p:nvPr/>
            </p:nvSpPr>
            <p:spPr bwMode="auto">
              <a:xfrm flipH="1">
                <a:off x="2920" y="2926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6" name="Line 1359"/>
              <p:cNvSpPr>
                <a:spLocks noChangeShapeType="1"/>
              </p:cNvSpPr>
              <p:nvPr/>
            </p:nvSpPr>
            <p:spPr bwMode="auto">
              <a:xfrm>
                <a:off x="2937" y="2636"/>
                <a:ext cx="1" cy="2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7" name="Freeform 1360"/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8" name="Freeform 1361"/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9" name="Freeform 1362"/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0" name="Rectangle 1363"/>
              <p:cNvSpPr>
                <a:spLocks noChangeArrowheads="1"/>
              </p:cNvSpPr>
              <p:nvPr/>
            </p:nvSpPr>
            <p:spPr bwMode="auto">
              <a:xfrm rot="-5400000">
                <a:off x="2870" y="2707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50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961" name="Freeform 1364"/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2" name="Line 1365"/>
              <p:cNvSpPr>
                <a:spLocks noChangeShapeType="1"/>
              </p:cNvSpPr>
              <p:nvPr/>
            </p:nvSpPr>
            <p:spPr bwMode="auto">
              <a:xfrm>
                <a:off x="3045" y="2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3" name="Line 1366"/>
              <p:cNvSpPr>
                <a:spLocks noChangeShapeType="1"/>
              </p:cNvSpPr>
              <p:nvPr/>
            </p:nvSpPr>
            <p:spPr bwMode="auto">
              <a:xfrm>
                <a:off x="3045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4" name="Line 1367"/>
              <p:cNvSpPr>
                <a:spLocks noChangeShapeType="1"/>
              </p:cNvSpPr>
              <p:nvPr/>
            </p:nvSpPr>
            <p:spPr bwMode="auto">
              <a:xfrm>
                <a:off x="2937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5" name="Line 1368"/>
              <p:cNvSpPr>
                <a:spLocks noChangeShapeType="1"/>
              </p:cNvSpPr>
              <p:nvPr/>
            </p:nvSpPr>
            <p:spPr bwMode="auto">
              <a:xfrm flipV="1">
                <a:off x="3045" y="235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6" name="Line 1369"/>
              <p:cNvSpPr>
                <a:spLocks noChangeShapeType="1"/>
              </p:cNvSpPr>
              <p:nvPr/>
            </p:nvSpPr>
            <p:spPr bwMode="auto">
              <a:xfrm flipV="1">
                <a:off x="3266" y="2359"/>
                <a:ext cx="1" cy="1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7" name="Line 1370"/>
              <p:cNvSpPr>
                <a:spLocks noChangeShapeType="1"/>
              </p:cNvSpPr>
              <p:nvPr/>
            </p:nvSpPr>
            <p:spPr bwMode="auto">
              <a:xfrm>
                <a:off x="3068" y="2378"/>
                <a:ext cx="17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8" name="Freeform 1371"/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9" name="Freeform 1372"/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0" name="Freeform 1373"/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1" name="Rectangle 1374"/>
              <p:cNvSpPr>
                <a:spLocks noChangeArrowheads="1"/>
              </p:cNvSpPr>
              <p:nvPr/>
            </p:nvSpPr>
            <p:spPr bwMode="auto">
              <a:xfrm>
                <a:off x="3126" y="2292"/>
                <a:ext cx="74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972" name="Freeform 1375"/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3" name="Line 1376"/>
              <p:cNvSpPr>
                <a:spLocks noChangeShapeType="1"/>
              </p:cNvSpPr>
              <p:nvPr/>
            </p:nvSpPr>
            <p:spPr bwMode="auto">
              <a:xfrm>
                <a:off x="3045" y="24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4" name="Line 1377"/>
              <p:cNvSpPr>
                <a:spLocks noChangeShapeType="1"/>
              </p:cNvSpPr>
              <p:nvPr/>
            </p:nvSpPr>
            <p:spPr bwMode="auto">
              <a:xfrm>
                <a:off x="3266" y="25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5" name="Line 1378"/>
              <p:cNvSpPr>
                <a:spLocks noChangeShapeType="1"/>
              </p:cNvSpPr>
              <p:nvPr/>
            </p:nvSpPr>
            <p:spPr bwMode="auto">
              <a:xfrm>
                <a:off x="3266" y="2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6" name="Line 1379"/>
              <p:cNvSpPr>
                <a:spLocks noChangeShapeType="1"/>
              </p:cNvSpPr>
              <p:nvPr/>
            </p:nvSpPr>
            <p:spPr bwMode="auto">
              <a:xfrm>
                <a:off x="3045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7" name="Line 1380"/>
              <p:cNvSpPr>
                <a:spLocks noChangeShapeType="1"/>
              </p:cNvSpPr>
              <p:nvPr/>
            </p:nvSpPr>
            <p:spPr bwMode="auto">
              <a:xfrm>
                <a:off x="3627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8" name="Line 1381"/>
              <p:cNvSpPr>
                <a:spLocks noChangeShapeType="1"/>
              </p:cNvSpPr>
              <p:nvPr/>
            </p:nvSpPr>
            <p:spPr bwMode="auto">
              <a:xfrm>
                <a:off x="3068" y="3235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9" name="Freeform 1382"/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0" name="Freeform 1383"/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1" name="Freeform 1384"/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2" name="Rectangle 1385"/>
              <p:cNvSpPr>
                <a:spLocks noChangeArrowheads="1"/>
              </p:cNvSpPr>
              <p:nvPr/>
            </p:nvSpPr>
            <p:spPr bwMode="auto">
              <a:xfrm>
                <a:off x="3290" y="3149"/>
                <a:ext cx="110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983" name="Freeform 1386"/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4" name="Line 1387"/>
              <p:cNvSpPr>
                <a:spLocks noChangeShapeType="1"/>
              </p:cNvSpPr>
              <p:nvPr/>
            </p:nvSpPr>
            <p:spPr bwMode="auto">
              <a:xfrm>
                <a:off x="3045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5" name="Line 1388"/>
              <p:cNvSpPr>
                <a:spLocks noChangeShapeType="1"/>
              </p:cNvSpPr>
              <p:nvPr/>
            </p:nvSpPr>
            <p:spPr bwMode="auto">
              <a:xfrm>
                <a:off x="3627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6" name="Line 1389"/>
              <p:cNvSpPr>
                <a:spLocks noChangeShapeType="1"/>
              </p:cNvSpPr>
              <p:nvPr/>
            </p:nvSpPr>
            <p:spPr bwMode="auto">
              <a:xfrm>
                <a:off x="3627" y="32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7" name="Line 1390"/>
              <p:cNvSpPr>
                <a:spLocks noChangeShapeType="1"/>
              </p:cNvSpPr>
              <p:nvPr/>
            </p:nvSpPr>
            <p:spPr bwMode="auto">
              <a:xfrm>
                <a:off x="3266" y="2560"/>
                <a:ext cx="1" cy="10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8" name="Line 1391"/>
              <p:cNvSpPr>
                <a:spLocks noChangeShapeType="1"/>
              </p:cNvSpPr>
              <p:nvPr/>
            </p:nvSpPr>
            <p:spPr bwMode="auto">
              <a:xfrm flipH="1">
                <a:off x="3219" y="2611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9" name="Line 1392"/>
              <p:cNvSpPr>
                <a:spLocks noChangeShapeType="1"/>
              </p:cNvSpPr>
              <p:nvPr/>
            </p:nvSpPr>
            <p:spPr bwMode="auto">
              <a:xfrm>
                <a:off x="3266" y="2876"/>
                <a:ext cx="1" cy="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0" name="Line 1393"/>
              <p:cNvSpPr>
                <a:spLocks noChangeShapeType="1"/>
              </p:cNvSpPr>
              <p:nvPr/>
            </p:nvSpPr>
            <p:spPr bwMode="auto">
              <a:xfrm flipH="1">
                <a:off x="3219" y="2926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1" name="Line 1394"/>
              <p:cNvSpPr>
                <a:spLocks noChangeShapeType="1"/>
              </p:cNvSpPr>
              <p:nvPr/>
            </p:nvSpPr>
            <p:spPr bwMode="auto">
              <a:xfrm flipH="1">
                <a:off x="3321" y="2861"/>
                <a:ext cx="2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2" name="Line 1395"/>
              <p:cNvSpPr>
                <a:spLocks noChangeShapeType="1"/>
              </p:cNvSpPr>
              <p:nvPr/>
            </p:nvSpPr>
            <p:spPr bwMode="auto">
              <a:xfrm flipH="1">
                <a:off x="3305" y="2861"/>
                <a:ext cx="16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3" name="Rectangle 1396"/>
              <p:cNvSpPr>
                <a:spLocks noChangeArrowheads="1"/>
              </p:cNvSpPr>
              <p:nvPr/>
            </p:nvSpPr>
            <p:spPr bwMode="auto">
              <a:xfrm>
                <a:off x="3336" y="2773"/>
                <a:ext cx="54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2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994" name="Rectangle 1397"/>
              <p:cNvSpPr>
                <a:spLocks noChangeArrowheads="1"/>
              </p:cNvSpPr>
              <p:nvPr/>
            </p:nvSpPr>
            <p:spPr bwMode="auto">
              <a:xfrm>
                <a:off x="3381" y="2764"/>
                <a:ext cx="75" cy="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800">
                    <a:solidFill>
                      <a:srgbClr val="000000"/>
                    </a:solidFill>
                    <a:latin typeface="VNI-Helve-Condense" pitchFamily="2" charset="0"/>
                  </a:rPr>
                  <a:t>loã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995" name="Rectangle 1398"/>
              <p:cNvSpPr>
                <a:spLocks noChangeArrowheads="1"/>
              </p:cNvSpPr>
              <p:nvPr/>
            </p:nvSpPr>
            <p:spPr bwMode="auto">
              <a:xfrm>
                <a:off x="3449" y="2773"/>
                <a:ext cx="12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996" name="Line 1399"/>
              <p:cNvSpPr>
                <a:spLocks noChangeShapeType="1"/>
              </p:cNvSpPr>
              <p:nvPr/>
            </p:nvSpPr>
            <p:spPr bwMode="auto">
              <a:xfrm flipH="1">
                <a:off x="3211" y="2972"/>
                <a:ext cx="15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7" name="Line 1400"/>
              <p:cNvSpPr>
                <a:spLocks noChangeShapeType="1"/>
              </p:cNvSpPr>
              <p:nvPr/>
            </p:nvSpPr>
            <p:spPr bwMode="auto">
              <a:xfrm flipV="1">
                <a:off x="3242" y="2898"/>
                <a:ext cx="47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8" name="Freeform 1401"/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9" name="Freeform 1402"/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0" name="Freeform 1403"/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1" name="Freeform 1404"/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2" name="Line 1405"/>
              <p:cNvSpPr>
                <a:spLocks noChangeShapeType="1"/>
              </p:cNvSpPr>
              <p:nvPr/>
            </p:nvSpPr>
            <p:spPr bwMode="auto">
              <a:xfrm>
                <a:off x="3289" y="28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3" name="Line 1406"/>
              <p:cNvSpPr>
                <a:spLocks noChangeShapeType="1"/>
              </p:cNvSpPr>
              <p:nvPr/>
            </p:nvSpPr>
            <p:spPr bwMode="auto">
              <a:xfrm>
                <a:off x="3242" y="29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4" name="Line 1407"/>
              <p:cNvSpPr>
                <a:spLocks noChangeShapeType="1"/>
              </p:cNvSpPr>
              <p:nvPr/>
            </p:nvSpPr>
            <p:spPr bwMode="auto">
              <a:xfrm>
                <a:off x="3744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5" name="Line 1408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6" name="Line 1409"/>
              <p:cNvSpPr>
                <a:spLocks noChangeShapeType="1"/>
              </p:cNvSpPr>
              <p:nvPr/>
            </p:nvSpPr>
            <p:spPr bwMode="auto">
              <a:xfrm flipH="1">
                <a:off x="3767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7" name="Line 1410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8" name="Line 1411"/>
              <p:cNvSpPr>
                <a:spLocks noChangeShapeType="1"/>
              </p:cNvSpPr>
              <p:nvPr/>
            </p:nvSpPr>
            <p:spPr bwMode="auto">
              <a:xfrm>
                <a:off x="3767" y="2847"/>
                <a:ext cx="4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9" name="Freeform 1412"/>
              <p:cNvSpPr>
                <a:spLocks/>
              </p:cNvSpPr>
              <p:nvPr/>
            </p:nvSpPr>
            <p:spPr bwMode="auto">
              <a:xfrm>
                <a:off x="3789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0" name="Rectangle 1413"/>
              <p:cNvSpPr>
                <a:spLocks noChangeArrowheads="1"/>
              </p:cNvSpPr>
              <p:nvPr/>
            </p:nvSpPr>
            <p:spPr bwMode="auto">
              <a:xfrm>
                <a:off x="3789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1" name="Freeform 1414"/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2" name="Freeform 1415"/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3" name="Freeform 1416"/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4" name="Freeform 1417"/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5" name="Rectangle 1418"/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6" name="Rectangle 1419"/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7" name="Rectangle 1420"/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8" name="Rectangle 1421"/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9" name="Line 1422"/>
              <p:cNvSpPr>
                <a:spLocks noChangeShapeType="1"/>
              </p:cNvSpPr>
              <p:nvPr/>
            </p:nvSpPr>
            <p:spPr bwMode="auto">
              <a:xfrm flipH="1">
                <a:off x="2757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0" name="Line 1423"/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1" name="Line 1424"/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2" name="Line 1425"/>
              <p:cNvSpPr>
                <a:spLocks noChangeShapeType="1"/>
              </p:cNvSpPr>
              <p:nvPr/>
            </p:nvSpPr>
            <p:spPr bwMode="auto">
              <a:xfrm flipH="1">
                <a:off x="2781" y="2768"/>
                <a:ext cx="21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3" name="Line 1426"/>
              <p:cNvSpPr>
                <a:spLocks noChangeShapeType="1"/>
              </p:cNvSpPr>
              <p:nvPr/>
            </p:nvSpPr>
            <p:spPr bwMode="auto">
              <a:xfrm flipH="1">
                <a:off x="2781" y="2847"/>
                <a:ext cx="4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4" name="Freeform 1427"/>
              <p:cNvSpPr>
                <a:spLocks/>
              </p:cNvSpPr>
              <p:nvPr/>
            </p:nvSpPr>
            <p:spPr bwMode="auto">
              <a:xfrm>
                <a:off x="2802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5" name="Rectangle 1428"/>
              <p:cNvSpPr>
                <a:spLocks noChangeArrowheads="1"/>
              </p:cNvSpPr>
              <p:nvPr/>
            </p:nvSpPr>
            <p:spPr bwMode="auto">
              <a:xfrm>
                <a:off x="2802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6" name="Freeform 1429"/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7" name="Freeform 1430"/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8" name="Freeform 1431"/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9" name="Freeform 1432"/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0" name="Rectangle 1433"/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1" name="Rectangle 1434"/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2" name="Rectangle 1435"/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3" name="Rectangle 1436"/>
              <p:cNvSpPr>
                <a:spLocks noChangeArrowheads="1"/>
              </p:cNvSpPr>
              <p:nvPr/>
            </p:nvSpPr>
            <p:spPr bwMode="auto">
              <a:xfrm>
                <a:off x="2671" y="2693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4034" name="Rectangle 1437"/>
              <p:cNvSpPr>
                <a:spLocks noChangeArrowheads="1"/>
              </p:cNvSpPr>
              <p:nvPr/>
            </p:nvSpPr>
            <p:spPr bwMode="auto">
              <a:xfrm>
                <a:off x="3868" y="2693"/>
                <a:ext cx="55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4035" name="Rectangle 1438"/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6" name="Freeform 1439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7" name="Freeform 1440"/>
              <p:cNvSpPr>
                <a:spLocks/>
              </p:cNvSpPr>
              <p:nvPr/>
            </p:nvSpPr>
            <p:spPr bwMode="auto">
              <a:xfrm>
                <a:off x="355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8" name="Freeform 1441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9" name="Freeform 1442"/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0 w 518"/>
                  <a:gd name="T5" fmla="*/ 7 h 7"/>
                  <a:gd name="T6" fmla="*/ 518 w 51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0" name="Freeform 1443"/>
              <p:cNvSpPr>
                <a:spLocks/>
              </p:cNvSpPr>
              <p:nvPr/>
            </p:nvSpPr>
            <p:spPr bwMode="auto">
              <a:xfrm>
                <a:off x="3042" y="3080"/>
                <a:ext cx="512" cy="7"/>
              </a:xfrm>
              <a:custGeom>
                <a:avLst/>
                <a:gdLst>
                  <a:gd name="T0" fmla="*/ 512 w 512"/>
                  <a:gd name="T1" fmla="*/ 0 h 7"/>
                  <a:gd name="T2" fmla="*/ 0 w 512"/>
                  <a:gd name="T3" fmla="*/ 7 h 7"/>
                  <a:gd name="T4" fmla="*/ 5 w 512"/>
                  <a:gd name="T5" fmla="*/ 0 h 7"/>
                  <a:gd name="T6" fmla="*/ 512 w 51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2"/>
                  <a:gd name="T13" fmla="*/ 0 h 7"/>
                  <a:gd name="T14" fmla="*/ 512 w 51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2" h="7">
                    <a:moveTo>
                      <a:pt x="512" y="0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5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1" name="Freeform 1444"/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5 w 518"/>
                  <a:gd name="T5" fmla="*/ 0 h 7"/>
                  <a:gd name="T6" fmla="*/ 0 w 518"/>
                  <a:gd name="T7" fmla="*/ 7 h 7"/>
                  <a:gd name="T8" fmla="*/ 518 w 51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2" name="Freeform 1445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0 w 5"/>
                  <a:gd name="T5" fmla="*/ 0 h 637"/>
                  <a:gd name="T6" fmla="*/ 0 w 5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3" name="Freeform 1446"/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630 h 630"/>
                  <a:gd name="T2" fmla="*/ 0 w 5"/>
                  <a:gd name="T3" fmla="*/ 0 h 630"/>
                  <a:gd name="T4" fmla="*/ 5 w 5"/>
                  <a:gd name="T5" fmla="*/ 7 h 630"/>
                  <a:gd name="T6" fmla="*/ 5 w 5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630"/>
                    </a:moveTo>
                    <a:lnTo>
                      <a:pt x="0" y="0"/>
                    </a:lnTo>
                    <a:lnTo>
                      <a:pt x="5" y="7"/>
                    </a:lnTo>
                    <a:lnTo>
                      <a:pt x="5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4" name="Freeform 1447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5 w 5"/>
                  <a:gd name="T5" fmla="*/ 7 h 637"/>
                  <a:gd name="T6" fmla="*/ 0 w 5"/>
                  <a:gd name="T7" fmla="*/ 0 h 637"/>
                  <a:gd name="T8" fmla="*/ 0 w 5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5" name="Freeform 1448"/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8 w 518"/>
                  <a:gd name="T5" fmla="*/ 0 h 7"/>
                  <a:gd name="T6" fmla="*/ 0 w 51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6" name="Freeform 1449"/>
              <p:cNvSpPr>
                <a:spLocks/>
              </p:cNvSpPr>
              <p:nvPr/>
            </p:nvSpPr>
            <p:spPr bwMode="auto">
              <a:xfrm>
                <a:off x="3047" y="2450"/>
                <a:ext cx="513" cy="7"/>
              </a:xfrm>
              <a:custGeom>
                <a:avLst/>
                <a:gdLst>
                  <a:gd name="T0" fmla="*/ 0 w 513"/>
                  <a:gd name="T1" fmla="*/ 7 h 7"/>
                  <a:gd name="T2" fmla="*/ 513 w 513"/>
                  <a:gd name="T3" fmla="*/ 0 h 7"/>
                  <a:gd name="T4" fmla="*/ 507 w 513"/>
                  <a:gd name="T5" fmla="*/ 7 h 7"/>
                  <a:gd name="T6" fmla="*/ 0 w 51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3"/>
                  <a:gd name="T13" fmla="*/ 0 h 7"/>
                  <a:gd name="T14" fmla="*/ 513 w 51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3" h="7">
                    <a:moveTo>
                      <a:pt x="0" y="7"/>
                    </a:moveTo>
                    <a:lnTo>
                      <a:pt x="513" y="0"/>
                    </a:lnTo>
                    <a:lnTo>
                      <a:pt x="50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7" name="Freeform 1450"/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2 w 518"/>
                  <a:gd name="T5" fmla="*/ 7 h 7"/>
                  <a:gd name="T6" fmla="*/ 518 w 518"/>
                  <a:gd name="T7" fmla="*/ 0 h 7"/>
                  <a:gd name="T8" fmla="*/ 0 w 51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2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8" name="Freeform 1451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9" name="Freeform 1452"/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0" name="Freeform 1453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1" name="Freeform 1454"/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2" name="Freeform 1455"/>
              <p:cNvSpPr>
                <a:spLocks/>
              </p:cNvSpPr>
              <p:nvPr/>
            </p:nvSpPr>
            <p:spPr bwMode="auto">
              <a:xfrm>
                <a:off x="3554" y="3080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3" name="Freeform 1456"/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4" name="Freeform 1457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0 w 6"/>
                  <a:gd name="T5" fmla="*/ 0 h 637"/>
                  <a:gd name="T6" fmla="*/ 0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5" name="Freeform 1458"/>
              <p:cNvSpPr>
                <a:spLocks/>
              </p:cNvSpPr>
              <p:nvPr/>
            </p:nvSpPr>
            <p:spPr bwMode="auto">
              <a:xfrm>
                <a:off x="3554" y="2450"/>
                <a:ext cx="6" cy="630"/>
              </a:xfrm>
              <a:custGeom>
                <a:avLst/>
                <a:gdLst>
                  <a:gd name="T0" fmla="*/ 6 w 6"/>
                  <a:gd name="T1" fmla="*/ 630 h 630"/>
                  <a:gd name="T2" fmla="*/ 0 w 6"/>
                  <a:gd name="T3" fmla="*/ 0 h 630"/>
                  <a:gd name="T4" fmla="*/ 6 w 6"/>
                  <a:gd name="T5" fmla="*/ 7 h 630"/>
                  <a:gd name="T6" fmla="*/ 6 w 6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6" y="630"/>
                    </a:moveTo>
                    <a:lnTo>
                      <a:pt x="0" y="0"/>
                    </a:lnTo>
                    <a:lnTo>
                      <a:pt x="6" y="7"/>
                    </a:lnTo>
                    <a:lnTo>
                      <a:pt x="6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6" name="Freeform 1459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6 w 6"/>
                  <a:gd name="T5" fmla="*/ 7 h 637"/>
                  <a:gd name="T6" fmla="*/ 0 w 6"/>
                  <a:gd name="T7" fmla="*/ 0 h 637"/>
                  <a:gd name="T8" fmla="*/ 0 w 6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7" name="Freeform 1460"/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6 w 76"/>
                  <a:gd name="T5" fmla="*/ 0 h 7"/>
                  <a:gd name="T6" fmla="*/ 0 w 7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8" name="Freeform 1461"/>
              <p:cNvSpPr>
                <a:spLocks/>
              </p:cNvSpPr>
              <p:nvPr/>
            </p:nvSpPr>
            <p:spPr bwMode="auto">
              <a:xfrm>
                <a:off x="3560" y="2450"/>
                <a:ext cx="70" cy="7"/>
              </a:xfrm>
              <a:custGeom>
                <a:avLst/>
                <a:gdLst>
                  <a:gd name="T0" fmla="*/ 0 w 70"/>
                  <a:gd name="T1" fmla="*/ 7 h 7"/>
                  <a:gd name="T2" fmla="*/ 70 w 70"/>
                  <a:gd name="T3" fmla="*/ 0 h 7"/>
                  <a:gd name="T4" fmla="*/ 64 w 70"/>
                  <a:gd name="T5" fmla="*/ 7 h 7"/>
                  <a:gd name="T6" fmla="*/ 0 w 70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0" y="7"/>
                    </a:moveTo>
                    <a:lnTo>
                      <a:pt x="70" y="0"/>
                    </a:lnTo>
                    <a:lnTo>
                      <a:pt x="6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9" name="Freeform 1462"/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0 w 76"/>
                  <a:gd name="T5" fmla="*/ 7 h 7"/>
                  <a:gd name="T6" fmla="*/ 76 w 76"/>
                  <a:gd name="T7" fmla="*/ 0 h 7"/>
                  <a:gd name="T8" fmla="*/ 0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0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0" name="Freeform 1463"/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0 h 10"/>
                  <a:gd name="T2" fmla="*/ 0 w 90"/>
                  <a:gd name="T3" fmla="*/ 10 h 10"/>
                  <a:gd name="T4" fmla="*/ 90 w 90"/>
                  <a:gd name="T5" fmla="*/ 0 h 10"/>
                  <a:gd name="T6" fmla="*/ 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0"/>
                    </a:moveTo>
                    <a:lnTo>
                      <a:pt x="0" y="10"/>
                    </a:lnTo>
                    <a:lnTo>
                      <a:pt x="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1" name="Freeform 1464"/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10 h 10"/>
                  <a:gd name="T2" fmla="*/ 90 w 90"/>
                  <a:gd name="T3" fmla="*/ 0 h 10"/>
                  <a:gd name="T4" fmla="*/ 90 w 90"/>
                  <a:gd name="T5" fmla="*/ 10 h 10"/>
                  <a:gd name="T6" fmla="*/ 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10"/>
                    </a:moveTo>
                    <a:lnTo>
                      <a:pt x="90" y="0"/>
                    </a:lnTo>
                    <a:lnTo>
                      <a:pt x="9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2" name="Rectangle 1465"/>
              <p:cNvSpPr>
                <a:spLocks noChangeArrowheads="1"/>
              </p:cNvSpPr>
              <p:nvPr/>
            </p:nvSpPr>
            <p:spPr bwMode="auto">
              <a:xfrm>
                <a:off x="3744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3" name="Line 1466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4" name="Freeform 1467"/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8 w 8"/>
                  <a:gd name="T1" fmla="*/ 0 h 165"/>
                  <a:gd name="T2" fmla="*/ 0 w 8"/>
                  <a:gd name="T3" fmla="*/ 0 h 165"/>
                  <a:gd name="T4" fmla="*/ 8 w 8"/>
                  <a:gd name="T5" fmla="*/ 165 h 165"/>
                  <a:gd name="T6" fmla="*/ 8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8" y="0"/>
                    </a:moveTo>
                    <a:lnTo>
                      <a:pt x="0" y="0"/>
                    </a:lnTo>
                    <a:lnTo>
                      <a:pt x="8" y="1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5" name="Freeform 1468"/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0 w 8"/>
                  <a:gd name="T1" fmla="*/ 0 h 165"/>
                  <a:gd name="T2" fmla="*/ 8 w 8"/>
                  <a:gd name="T3" fmla="*/ 165 h 165"/>
                  <a:gd name="T4" fmla="*/ 0 w 8"/>
                  <a:gd name="T5" fmla="*/ 165 h 165"/>
                  <a:gd name="T6" fmla="*/ 0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0" y="0"/>
                    </a:moveTo>
                    <a:lnTo>
                      <a:pt x="8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6" name="Rectangle 1469"/>
              <p:cNvSpPr>
                <a:spLocks noChangeArrowheads="1"/>
              </p:cNvSpPr>
              <p:nvPr/>
            </p:nvSpPr>
            <p:spPr bwMode="auto">
              <a:xfrm>
                <a:off x="3785" y="2768"/>
                <a:ext cx="8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7" name="Freeform 1470"/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10 h 10"/>
                  <a:gd name="T2" fmla="*/ 90 w 90"/>
                  <a:gd name="T3" fmla="*/ 0 h 10"/>
                  <a:gd name="T4" fmla="*/ 0 w 90"/>
                  <a:gd name="T5" fmla="*/ 10 h 10"/>
                  <a:gd name="T6" fmla="*/ 9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10"/>
                    </a:moveTo>
                    <a:lnTo>
                      <a:pt x="90" y="0"/>
                    </a:lnTo>
                    <a:lnTo>
                      <a:pt x="0" y="10"/>
                    </a:lnTo>
                    <a:lnTo>
                      <a:pt x="9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8" name="Freeform 1471"/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0 h 10"/>
                  <a:gd name="T2" fmla="*/ 0 w 90"/>
                  <a:gd name="T3" fmla="*/ 10 h 10"/>
                  <a:gd name="T4" fmla="*/ 0 w 90"/>
                  <a:gd name="T5" fmla="*/ 0 h 10"/>
                  <a:gd name="T6" fmla="*/ 9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9" name="Rectangle 1472"/>
              <p:cNvSpPr>
                <a:spLocks noChangeArrowheads="1"/>
              </p:cNvSpPr>
              <p:nvPr/>
            </p:nvSpPr>
            <p:spPr bwMode="auto">
              <a:xfrm>
                <a:off x="2757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70" name="Freeform 1473"/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9 w 9"/>
                  <a:gd name="T1" fmla="*/ 0 h 165"/>
                  <a:gd name="T2" fmla="*/ 0 w 9"/>
                  <a:gd name="T3" fmla="*/ 0 h 165"/>
                  <a:gd name="T4" fmla="*/ 9 w 9"/>
                  <a:gd name="T5" fmla="*/ 165 h 165"/>
                  <a:gd name="T6" fmla="*/ 9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9" y="0"/>
                    </a:moveTo>
                    <a:lnTo>
                      <a:pt x="0" y="0"/>
                    </a:lnTo>
                    <a:lnTo>
                      <a:pt x="9" y="1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71" name="Freeform 1474"/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0 w 9"/>
                  <a:gd name="T1" fmla="*/ 0 h 165"/>
                  <a:gd name="T2" fmla="*/ 9 w 9"/>
                  <a:gd name="T3" fmla="*/ 165 h 165"/>
                  <a:gd name="T4" fmla="*/ 0 w 9"/>
                  <a:gd name="T5" fmla="*/ 165 h 165"/>
                  <a:gd name="T6" fmla="*/ 0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0" y="0"/>
                    </a:moveTo>
                    <a:lnTo>
                      <a:pt x="9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72" name="Rectangle 1475"/>
              <p:cNvSpPr>
                <a:spLocks noChangeArrowheads="1"/>
              </p:cNvSpPr>
              <p:nvPr/>
            </p:nvSpPr>
            <p:spPr bwMode="auto">
              <a:xfrm>
                <a:off x="2798" y="2768"/>
                <a:ext cx="9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073" name="Group 1476"/>
              <p:cNvGrpSpPr>
                <a:grpSpLocks/>
              </p:cNvGrpSpPr>
              <p:nvPr/>
            </p:nvGrpSpPr>
            <p:grpSpPr bwMode="auto">
              <a:xfrm>
                <a:off x="3231" y="2583"/>
                <a:ext cx="70" cy="32"/>
                <a:chOff x="3291" y="2583"/>
                <a:chExt cx="70" cy="32"/>
              </a:xfrm>
            </p:grpSpPr>
            <p:sp>
              <p:nvSpPr>
                <p:cNvPr id="14878" name="Freeform 1477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9" name="Freeform 1478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0" name="Freeform 1479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1" name="Freeform 1480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2" name="Freeform 1481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3" name="Freeform 1482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4" name="Freeform 1483"/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5" name="Freeform 1484"/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6" name="Freeform 1485"/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7" name="Freeform 1486"/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8" name="Rectangle 1487"/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89" name="Rectangle 1488"/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0" name="Freeform 1489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1" name="Freeform 1490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2" name="Freeform 1491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3" name="Freeform 1492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4" name="Freeform 1493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5" name="Freeform 1494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6" name="Freeform 1495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7" name="Freeform 1496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8" name="Freeform 1497"/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99" name="Freeform 1498"/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0" name="Freeform 1499"/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1" name="Freeform 1500"/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2" name="Freeform 1501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3" name="Freeform 1502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4" name="Freeform 1503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5" name="Freeform 1504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6" name="Freeform 1505"/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7" name="Freeform 1506"/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8" name="Freeform 1507"/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09" name="Freeform 1508"/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0" name="Freeform 1509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1" name="Freeform 1510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2" name="Freeform 1511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3" name="Freeform 1512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4" name="Freeform 1513"/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5" name="Freeform 1514"/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6" name="Freeform 1515"/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7" name="Freeform 1516"/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8" name="Freeform 1517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19" name="Freeform 1518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0" name="Freeform 1519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1" name="Freeform 1520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2" name="Freeform 1521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3" name="Freeform 1522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4" name="Rectangle 1523"/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5" name="Rectangle 1524"/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6" name="Freeform 1525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7" name="Freeform 1526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8" name="Rectangle 1527"/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29" name="Rectangle 1528"/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0" name="Freeform 1529"/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1" name="Freeform 1530"/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2" name="Freeform 1531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3" name="Freeform 1532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4" name="Freeform 1533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5" name="Freeform 1534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6" name="Freeform 1535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7" name="Freeform 1536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8" name="Freeform 1537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39" name="Freeform 1538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0" name="Rectangle 1539"/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1" name="Rectangle 1540"/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2" name="Freeform 1541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3" name="Freeform 1542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4" name="Rectangle 1543"/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5" name="Rectangle 1544"/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6" name="Freeform 1545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7" name="Freeform 1546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8" name="Freeform 1547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49" name="Freeform 1548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0" name="Freeform 1549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1" name="Freeform 1550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2" name="Freeform 1551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3" name="Freeform 1552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4" name="Freeform 1553"/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5" name="Freeform 1554"/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6" name="Freeform 1555"/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7" name="Freeform 1556"/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8" name="Freeform 1557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59" name="Freeform 1558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0" name="Freeform 1559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1" name="Freeform 1560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2" name="Freeform 1561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3" name="Freeform 1562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4" name="Freeform 1563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5" name="Freeform 1564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6" name="Freeform 1565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7" name="Freeform 1566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8" name="Freeform 1567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69" name="Freeform 1568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0" name="Freeform 1569"/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1" name="Freeform 1570"/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2" name="Freeform 1571"/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3" name="Freeform 1572"/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4" name="Freeform 1573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5" name="Freeform 1574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6" name="Freeform 1575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7" name="Freeform 1576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8" name="Freeform 1577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79" name="Freeform 1578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0" name="Freeform 1579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1" name="Freeform 1580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2" name="Freeform 1581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3" name="Freeform 1582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4" name="Freeform 1583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5" name="Freeform 1584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6" name="Freeform 1585"/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7" name="Freeform 1586"/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8" name="Freeform 1587"/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89" name="Freeform 1588"/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0" name="Freeform 1589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1" name="Freeform 1590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2" name="Freeform 1591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3" name="Freeform 1592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4" name="Freeform 1593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5" name="Freeform 1594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6" name="Freeform 1595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7" name="Freeform 1596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8" name="Freeform 1597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999" name="Freeform 1598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0" name="Freeform 1599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1" name="Freeform 1600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2" name="Freeform 1601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3" name="Freeform 1602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4" name="Freeform 1603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5" name="Freeform 1604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6" name="Freeform 1605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7" name="Freeform 1606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8" name="Freeform 1607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09" name="Freeform 1608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0" name="Freeform 1609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1" name="Freeform 1610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2" name="Rectangle 1611"/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3" name="Rectangle 1612"/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4" name="Freeform 1613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5" name="Freeform 1614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6" name="Rectangle 1615"/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7" name="Rectangle 1616"/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8" name="Freeform 1617"/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19" name="Freeform 1618"/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0" name="Freeform 1619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1" name="Freeform 1620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2" name="Freeform 1621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3" name="Freeform 1622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4" name="Freeform 1623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5" name="Freeform 1624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6" name="Freeform 1625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7" name="Freeform 1626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8" name="Freeform 1627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29" name="Freeform 1628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0" name="Freeform 1629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1" name="Freeform 1630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2" name="Freeform 1631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3" name="Freeform 1632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4" name="Freeform 1633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5" name="Freeform 1634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6" name="Freeform 1635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7" name="Freeform 1636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8" name="Freeform 1637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39" name="Freeform 1638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0" name="Freeform 1639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1" name="Freeform 1640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2" name="Freeform 1641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3" name="Freeform 1642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4" name="Rectangle 1643"/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5" name="Rectangle 1644"/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6" name="Freeform 1645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7" name="Freeform 1646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8" name="Rectangle 1647"/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49" name="Rectangle 1648"/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0" name="Freeform 1649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1" name="Freeform 1650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2" name="Freeform 1651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3" name="Freeform 1652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4" name="Freeform 1653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5" name="Freeform 1654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6" name="Freeform 1655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7" name="Freeform 1656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8" name="Rectangle 1657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59" name="Rectangle 1658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0" name="Rectangle 1659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1" name="Rectangle 1660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2" name="Rectangle 1661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3" name="Rectangle 1662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4" name="Rectangle 1663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5" name="Rectangle 1664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6" name="Freeform 1665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7" name="Freeform 1666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8" name="Freeform 1667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69" name="Freeform 1668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0" name="Freeform 1669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1" name="Freeform 1670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2" name="Freeform 1671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3" name="Freeform 1672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4" name="Freeform 1673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5" name="Freeform 1674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6" name="Rectangle 1675"/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77" name="Rectangle 1676"/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074" name="Group 1677"/>
              <p:cNvGrpSpPr>
                <a:grpSpLocks/>
              </p:cNvGrpSpPr>
              <p:nvPr/>
            </p:nvGrpSpPr>
            <p:grpSpPr bwMode="auto">
              <a:xfrm>
                <a:off x="3231" y="2614"/>
                <a:ext cx="70" cy="27"/>
                <a:chOff x="3291" y="2614"/>
                <a:chExt cx="70" cy="27"/>
              </a:xfrm>
            </p:grpSpPr>
            <p:sp>
              <p:nvSpPr>
                <p:cNvPr id="14678" name="Freeform 1678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9" name="Freeform 1679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0" name="Rectangle 1680"/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1" name="Rectangle 1681"/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2" name="Freeform 1682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3" name="Freeform 1683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4" name="Freeform 1684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5" name="Freeform 1685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6" name="Freeform 1686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7" name="Freeform 1687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8" name="Freeform 1688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89" name="Freeform 1689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0" name="Freeform 1690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1" name="Freeform 1691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2" name="Freeform 1692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3" name="Freeform 1693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4" name="Freeform 1694"/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5" name="Freeform 1695"/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6" name="Freeform 1696"/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7" name="Freeform 1697"/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8" name="Freeform 1698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99" name="Freeform 1699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0" name="Freeform 1700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1" name="Freeform 1701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2" name="Freeform 1702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3" name="Freeform 1703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4" name="Freeform 1704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5" name="Freeform 1705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6" name="Freeform 1706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7" name="Freeform 1707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8" name="Rectangle 1708"/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09" name="Rectangle 1709"/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0" name="Freeform 1710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1" name="Freeform 1711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2" name="Rectangle 1712"/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3" name="Rectangle 1713"/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4" name="Freeform 1714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5" name="Freeform 1715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6" name="Freeform 1716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7" name="Freeform 1717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8" name="Freeform 1718"/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19" name="Freeform 1719"/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0" name="Freeform 1720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1" name="Freeform 1721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2" name="Freeform 1722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3" name="Freeform 1723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4" name="Freeform 1724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5" name="Freeform 1725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6" name="Freeform 1726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7" name="Freeform 1727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8" name="Freeform 1728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29" name="Freeform 1729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0" name="Freeform 1730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1" name="Freeform 1731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2" name="Freeform 1732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3" name="Freeform 1733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4" name="Freeform 1734"/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5" name="Freeform 1735"/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6" name="Freeform 1736"/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7" name="Freeform 1737"/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8" name="Freeform 1738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39" name="Freeform 1739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0" name="Freeform 1740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1" name="Freeform 1741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2" name="Freeform 1742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3" name="Freeform 1743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4" name="Freeform 1744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5" name="Freeform 1745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6" name="Freeform 1746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7" name="Freeform 1747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8" name="Freeform 1748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49" name="Freeform 1749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0" name="Freeform 1750"/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1" name="Freeform 1751"/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2" name="Freeform 1752"/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" name="Freeform 1753"/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" name="Freeform 1754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5" name="Freeform 1755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6" name="Freeform 1756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7" name="Freeform 1757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8" name="Freeform 1758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9" name="Freeform 1759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0" name="Freeform 1760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1" name="Freeform 1761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2" name="Freeform 1762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3" name="Freeform 1763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4" name="Freeform 1764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5" name="Freeform 1765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6" name="Freeform 1766"/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7" name="Freeform 1767"/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8" name="Freeform 1768"/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69" name="Freeform 1769"/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0" name="Freeform 1770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1" name="Freeform 1771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2" name="Freeform 1772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3" name="Freeform 1773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4" name="Freeform 1774"/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5" name="Freeform 1775"/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6" name="Freeform 1776"/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7" name="Freeform 1777"/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8" name="Freeform 1778"/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79" name="Freeform 1779"/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0" name="Rectangle 1780"/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1" name="Rectangle 1781"/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2" name="Freeform 1782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3" name="Freeform 1783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4" name="Rectangle 1784"/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5" name="Rectangle 1785"/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6" name="Freeform 1786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7" name="Freeform 1787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8" name="Freeform 1788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89" name="Freeform 1789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0" name="Freeform 1790"/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1" name="Freeform 1791"/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2" name="Freeform 1792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3" name="Freeform 1793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4" name="Freeform 1794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5" name="Freeform 1795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6" name="Rectangle 1796"/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7" name="Rectangle 1797"/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8" name="Freeform 1798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99" name="Freeform 1799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0" name="Rectangle 1800"/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1" name="Rectangle 1801"/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2" name="Freeform 1802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3" name="Freeform 1803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4" name="Freeform 1804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5" name="Freeform 1805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6" name="Freeform 1806"/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7" name="Freeform 1807"/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8" name="Freeform 1808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09" name="Freeform 1809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0" name="Freeform 1810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1" name="Freeform 1811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2" name="Freeform 1812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3" name="Freeform 1813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4" name="Freeform 1814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5" name="Freeform 1815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6" name="Rectangle 1816"/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7" name="Rectangle 1817"/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8" name="Freeform 1818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19" name="Freeform 1819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0" name="Freeform 1820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1" name="Freeform 1821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2" name="Freeform 1822"/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3" name="Freeform 1823"/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4" name="Freeform 1824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5" name="Freeform 1825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6" name="Freeform 1826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7" name="Freeform 1827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8" name="Freeform 1828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29" name="Freeform 1829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0" name="Freeform 1830"/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1" name="Freeform 1831"/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2" name="Freeform 1832"/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3" name="Freeform 1833"/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4" name="Freeform 1834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5" name="Freeform 1835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6" name="Freeform 1836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7" name="Freeform 1837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8" name="Freeform 1838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39" name="Freeform 1839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0" name="Rectangle 1840"/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1" name="Rectangle 1841"/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2" name="Freeform 1842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3" name="Freeform 1843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4" name="Freeform 1844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5" name="Freeform 1845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6" name="Freeform 1846"/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7" name="Freeform 1847"/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8" name="Freeform 1848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49" name="Freeform 1849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0" name="Freeform 1850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1" name="Freeform 1851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2" name="Rectangle 1852"/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3" name="Rectangle 1853"/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4" name="Freeform 1854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5" name="Freeform 1855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6" name="Rectangle 1856"/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7" name="Rectangle 1857"/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8" name="Freeform 1858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59" name="Freeform 1859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0" name="Freeform 1860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1" name="Freeform 1861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2" name="Freeform 1862"/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3" name="Freeform 1863"/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4" name="Freeform 1864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5" name="Freeform 1865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6" name="Freeform 1866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7" name="Freeform 1867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8" name="Freeform 1868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69" name="Freeform 1869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0" name="Freeform 1870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1" name="Freeform 1871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2" name="Rectangle 1872"/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3" name="Rectangle 1873"/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4" name="Freeform 1874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5" name="Freeform 1875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6" name="Freeform 1876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877" name="Freeform 1877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075" name="Group 1878"/>
              <p:cNvGrpSpPr>
                <a:grpSpLocks/>
              </p:cNvGrpSpPr>
              <p:nvPr/>
            </p:nvGrpSpPr>
            <p:grpSpPr bwMode="auto">
              <a:xfrm>
                <a:off x="3244" y="2640"/>
                <a:ext cx="44" cy="256"/>
                <a:chOff x="3304" y="2640"/>
                <a:chExt cx="44" cy="256"/>
              </a:xfrm>
            </p:grpSpPr>
            <p:sp>
              <p:nvSpPr>
                <p:cNvPr id="14478" name="Freeform 1879"/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9" name="Freeform 1880"/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0" name="Freeform 1881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1" name="Freeform 1882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2" name="Freeform 1883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3" name="Freeform 1884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4" name="Freeform 1885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5" name="Freeform 1886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6" name="Freeform 1887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7" name="Freeform 1888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8" name="Freeform 1889"/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89" name="Freeform 1890"/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0" name="Freeform 1891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1" name="Freeform 1892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2" name="Freeform 1893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3" name="Freeform 1894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4" name="Freeform 1895"/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5" name="Freeform 1896"/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6" name="Freeform 1897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7" name="Freeform 1898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8" name="Freeform 1899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99" name="Freeform 1900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0" name="Freeform 1901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1" name="Freeform 1902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2" name="Freeform 1903"/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3" name="Freeform 1904"/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4" name="Freeform 1905"/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5" name="Freeform 1906"/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6" name="Freeform 1907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7" name="Freeform 1908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8" name="Freeform 1909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09" name="Freeform 1910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0" name="Freeform 1911"/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1" name="Freeform 1912"/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2" name="Rectangle 1913"/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3" name="Rectangle 1914"/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4" name="Freeform 1915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5" name="Freeform 1916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6" name="Freeform 1917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7" name="Freeform 1918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8" name="Freeform 1919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19" name="Freeform 1920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0" name="Rectangle 1921"/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1" name="Rectangle 1922"/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2" name="Freeform 1923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3" name="Freeform 1924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4" name="Freeform 1925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5" name="Freeform 1926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6" name="Freeform 1927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7" name="Freeform 1928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8" name="Freeform 1929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29" name="Freeform 1930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0" name="Freeform 1931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1" name="Freeform 1932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2" name="Freeform 1933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3" name="Freeform 1934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4" name="Freeform 1935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5" name="Freeform 1936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6" name="Freeform 1937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7" name="Freeform 1938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8" name="Freeform 1939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39" name="Freeform 1940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0" name="Freeform 1941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1" name="Freeform 1942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2" name="Freeform 1943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3" name="Freeform 1944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4" name="Freeform 1945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5" name="Freeform 1946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6" name="Freeform 1947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7" name="Freeform 1948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8" name="Freeform 1949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49" name="Freeform 1950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0" name="Freeform 1951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1" name="Freeform 1952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2" name="Freeform 1953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3" name="Freeform 1954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" name="Freeform 1955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" name="Freeform 1956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" name="Freeform 1957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" name="Freeform 1958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" name="Freeform 1959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" name="Freeform 1960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" name="Freeform 1961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1" name="Freeform 1962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2" name="Freeform 1963"/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3" name="Freeform 1964"/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4" name="Rectangle 1965"/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5" name="Rectangle 1966"/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6" name="Freeform 1967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7" name="Freeform 1968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8" name="Freeform 1969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9" name="Freeform 1970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0" name="Freeform 1971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1" name="Freeform 1972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2" name="Freeform 1973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3" name="Freeform 1974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4" name="Freeform 1975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5" name="Freeform 1976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6" name="Freeform 1977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7" name="Freeform 1978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8" name="Rectangle 1979"/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9" name="Rectangle 1980"/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0" name="Freeform 1981"/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1"/>
                    <a:gd name="T11" fmla="*/ 2 w 2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1" name="Freeform 1982"/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2" name="Freeform 1983"/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3"/>
                    <a:gd name="T10" fmla="*/ 0 h 1"/>
                    <a:gd name="T11" fmla="*/ 3 w 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3" name="Freeform 1984"/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4" name="Freeform 1985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5" name="Freeform 1986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6" name="Freeform 1987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7" name="Freeform 1988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8" name="Rectangle 1989"/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9" name="Rectangle 1990"/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0" name="Freeform 1991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1" name="Freeform 1992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2" name="Freeform 1993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3" name="Freeform 1994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4" name="Freeform 1995"/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5" name="Freeform 1996"/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6" name="Freeform 1997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7" name="Freeform 1998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8" name="Freeform 1999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9" name="Freeform 2000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0" name="Freeform 2001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1" name="Freeform 2002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2" name="Freeform 2003"/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3" name="Freeform 2004"/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4" name="Freeform 2005"/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5" name="Freeform 2006"/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6" name="Freeform 2007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7" name="Freeform 2008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8" name="Freeform 2009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9" name="Freeform 2010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0" name="Freeform 2011"/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1" name="Freeform 2012"/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2" name="Freeform 2013"/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3" name="Freeform 2014"/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4" name="Freeform 2015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5" name="Freeform 2016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6" name="Freeform 2017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7" name="Freeform 2018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8" name="Freeform 2019"/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9" name="Freeform 2020"/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0" name="Freeform 2021"/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1" name="Freeform 2022"/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2" name="Freeform 2023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3" name="Freeform 2024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4" name="Freeform 2025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5" name="Freeform 2026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6" name="Freeform 2027"/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7" name="Freeform 2028"/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8" name="Freeform 2029"/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9" name="Freeform 2030"/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0" name="Freeform 2031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1" name="Freeform 2032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2" name="Freeform 2033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3" name="Freeform 2034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4" name="Freeform 2035"/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5" name="Freeform 2036"/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6" name="Freeform 2037"/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7" name="Freeform 2038"/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8" name="Freeform 2039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9" name="Freeform 2040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0" name="Freeform 2041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1" name="Freeform 2042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2" name="Freeform 2043"/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3" name="Freeform 2044"/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4" name="Freeform 2045"/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5" name="Freeform 2046"/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6" name="Freeform 2047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7" name="Freeform 2048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8" name="Freeform 2049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9" name="Freeform 2050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0" name="Freeform 2051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1" name="Freeform 2052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2" name="Freeform 2053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3" name="Freeform 2054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4" name="Freeform 2055"/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5" name="Freeform 2056"/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6" name="Rectangle 2057"/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7" name="Rectangle 2058"/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8" name="Freeform 2059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9" name="Freeform 2060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0" name="Freeform 2061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1" name="Freeform 2062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2" name="Freeform 2063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3" name="Freeform 2064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4" name="Freeform 2065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5" name="Freeform 2066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6" name="Freeform 2067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7" name="Freeform 2068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8" name="Freeform 2069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9" name="Freeform 2070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0" name="Freeform 2071"/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1" name="Freeform 2072"/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2" name="Rectangle 2073"/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3" name="Rectangle 2074"/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4" name="Freeform 2075"/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5" name="Freeform 2076"/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6" name="Freeform 2077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7" name="Freeform 2078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076" name="Group 2079"/>
              <p:cNvGrpSpPr>
                <a:grpSpLocks/>
              </p:cNvGrpSpPr>
              <p:nvPr/>
            </p:nvGrpSpPr>
            <p:grpSpPr bwMode="auto">
              <a:xfrm>
                <a:off x="3231" y="2895"/>
                <a:ext cx="69" cy="28"/>
                <a:chOff x="3291" y="2895"/>
                <a:chExt cx="69" cy="28"/>
              </a:xfrm>
            </p:grpSpPr>
            <p:sp>
              <p:nvSpPr>
                <p:cNvPr id="14278" name="Freeform 2080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9" name="Freeform 2081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0" name="Freeform 2082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1" name="Freeform 2083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2" name="Freeform 2084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3" name="Freeform 2085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4" name="Rectangle 2086"/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5" name="Rectangle 2087"/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6" name="Freeform 2088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7" name="Freeform 2089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8" name="Freeform 2090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89" name="Freeform 2091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0" name="Freeform 2092"/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1" name="Freeform 2093"/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2" name="Freeform 2094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3" name="Freeform 2095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4" name="Freeform 2096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5" name="Freeform 2097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6" name="Freeform 2098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7" name="Freeform 2099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8" name="Freeform 2100"/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99" name="Freeform 2101"/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0" name="Freeform 2102"/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1" name="Freeform 2103"/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2" name="Freeform 2104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3" name="Freeform 2105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4" name="Freeform 2106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5" name="Freeform 2107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6" name="Freeform 2108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7" name="Freeform 2109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8" name="Rectangle 2110"/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09" name="Rectangle 2111"/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0" name="Freeform 2112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1" name="Freeform 2113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2" name="Rectangle 2114"/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3" name="Rectangle 2115"/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4" name="Freeform 2116"/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5" name="Freeform 2117"/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6" name="Freeform 2118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7" name="Freeform 2119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8" name="Freeform 2120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19" name="Freeform 2121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0" name="Freeform 2122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1" name="Freeform 2123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2" name="Freeform 2124"/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3" name="Freeform 2125"/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4" name="Freeform 2126"/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5" name="Freeform 2127"/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6" name="Freeform 2128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7" name="Freeform 2129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8" name="Freeform 2130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29" name="Freeform 2131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0" name="Freeform 2132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1" name="Freeform 2133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2" name="Freeform 2134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3" name="Freeform 2135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4" name="Freeform 2136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5" name="Freeform 2137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6" name="Freeform 2138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7" name="Freeform 2139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8" name="Freeform 2140"/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39" name="Freeform 2141"/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0" name="Freeform 2142"/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1" name="Freeform 2143"/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2" name="Freeform 2144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3" name="Freeform 2145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4" name="Freeform 2146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5" name="Freeform 2147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6" name="Freeform 2148"/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7" name="Freeform 2149"/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8" name="Freeform 2150"/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49" name="Freeform 2151"/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0" name="Freeform 2152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1" name="Freeform 2153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2" name="Freeform 2154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3" name="Freeform 2155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4" name="Freeform 2156"/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5" name="Freeform 2157"/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6" name="Freeform 2158"/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7" name="Freeform 2159"/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8" name="Freeform 2160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9" name="Freeform 2161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0" name="Freeform 2162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1" name="Freeform 2163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2" name="Freeform 2164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3" name="Freeform 2165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4" name="Rectangle 2166"/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5" name="Rectangle 2167"/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6" name="Freeform 2168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7" name="Freeform 2169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8" name="Rectangle 2170"/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9" name="Rectangle 2171"/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0" name="Freeform 2172"/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1" name="Freeform 2173"/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2" name="Freeform 2174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3" name="Freeform 2175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4" name="Freeform 2176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5" name="Freeform 2177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6" name="Freeform 2178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7" name="Freeform 2179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8" name="Freeform 2180"/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9" name="Freeform 2181"/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0" name="Freeform 2182"/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1" name="Freeform 2183"/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2" name="Freeform 2184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3" name="Freeform 2185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4" name="Freeform 2186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5" name="Freeform 2187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6" name="Freeform 2188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7" name="Freeform 2189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8" name="Freeform 2190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89" name="Freeform 2191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0" name="Freeform 2192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1" name="Freeform 2193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2" name="Freeform 2194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3" name="Freeform 2195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4" name="Freeform 2196"/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5" name="Freeform 2197"/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6" name="Freeform 2198"/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7" name="Freeform 2199"/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8" name="Freeform 2200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99" name="Freeform 2201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0" name="Freeform 2202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1" name="Freeform 2203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2" name="Freeform 2204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3" name="Freeform 2205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4" name="Freeform 2206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5" name="Freeform 2207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6" name="Freeform 2208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7" name="Freeform 2209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8" name="Freeform 2210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09" name="Freeform 2211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0" name="Freeform 2212"/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1" name="Freeform 2213"/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2" name="Freeform 2214"/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3" name="Freeform 2215"/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4" name="Freeform 2216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5" name="Freeform 2217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6" name="Freeform 2218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7" name="Freeform 2219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8" name="Freeform 2220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9" name="Freeform 2221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0" name="Freeform 2222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1" name="Freeform 2223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2" name="Freeform 2224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3" name="Freeform 2225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4" name="Freeform 2226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5" name="Freeform 2227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6" name="Freeform 2228"/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7" name="Freeform 2229"/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8" name="Freeform 2230"/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9" name="Freeform 2231"/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0" name="Freeform 2232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1" name="Freeform 2233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2" name="Freeform 2234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3" name="Freeform 2235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4" name="Freeform 2236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5" name="Freeform 2237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6" name="Freeform 2238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7" name="Freeform 2239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8" name="Freeform 2240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39" name="Freeform 2241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0" name="Freeform 2242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1" name="Freeform 2243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2" name="Freeform 2244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3" name="Freeform 2245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4" name="Freeform 2246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5" name="Freeform 2247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6" name="Freeform 2248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7" name="Freeform 2249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8" name="Freeform 2250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9" name="Freeform 2251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0" name="Freeform 2252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1" name="Freeform 2253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2" name="Freeform 2254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3" name="Freeform 2255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4" name="Freeform 2256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5" name="Freeform 2257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6" name="Freeform 2258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7" name="Freeform 2259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8" name="Freeform 2260"/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59" name="Freeform 2261"/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0" name="Freeform 2262"/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1" name="Freeform 2263"/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2" name="Freeform 2264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3" name="Freeform 2265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4" name="Freeform 2266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5" name="Freeform 2267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6" name="Freeform 2268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7" name="Freeform 2269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8" name="Freeform 2270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69" name="Freeform 2271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0" name="Freeform 2272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1" name="Freeform 2273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2" name="Freeform 2274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3" name="Freeform 2275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4" name="Freeform 2276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5" name="Freeform 2277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6" name="Freeform 2278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77" name="Freeform 2279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077" name="Group 2280"/>
              <p:cNvGrpSpPr>
                <a:grpSpLocks/>
              </p:cNvGrpSpPr>
              <p:nvPr/>
            </p:nvGrpSpPr>
            <p:grpSpPr bwMode="auto">
              <a:xfrm>
                <a:off x="3231" y="2921"/>
                <a:ext cx="70" cy="32"/>
                <a:chOff x="3291" y="2921"/>
                <a:chExt cx="70" cy="32"/>
              </a:xfrm>
            </p:grpSpPr>
            <p:sp>
              <p:nvSpPr>
                <p:cNvPr id="14078" name="Freeform 2281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79" name="Freeform 2282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0" name="Freeform 2283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1" name="Freeform 2284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2" name="Freeform 2285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3" name="Freeform 2286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4" name="Rectangle 2287"/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5" name="Rectangle 2288"/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6" name="Freeform 2289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7" name="Freeform 2290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8" name="Rectangle 2291"/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89" name="Rectangle 2292"/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0" name="Freeform 2293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1" name="Freeform 2294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2" name="Freeform 2295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3" name="Freeform 2296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4" name="Freeform 2297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5" name="Freeform 2298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6" name="Freeform 2299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7" name="Freeform 2300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8" name="Rectangle 2301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99" name="Rectangle 2302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0" name="Rectangle 2303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1" name="Rectangle 2304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2" name="Rectangle 2305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3" name="Rectangle 2306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4" name="Rectangle 2307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5" name="Rectangle 2308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6" name="Freeform 2309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7" name="Freeform 2310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8" name="Freeform 2311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09" name="Freeform 2312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0" name="Freeform 2313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1" name="Freeform 2314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2" name="Freeform 2315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3" name="Freeform 2316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4" name="Freeform 2317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5" name="Freeform 2318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6" name="Freeform 2319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7" name="Freeform 2320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8" name="Freeform 2321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19" name="Freeform 2322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0" name="Freeform 2323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1" name="Freeform 2324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2" name="Freeform 2325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3" name="Freeform 2326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4" name="Freeform 2327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5" name="Freeform 2328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6" name="Freeform 2329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7" name="Freeform 2330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8" name="Freeform 2331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29" name="Freeform 2332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0" name="Freeform 2333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1" name="Freeform 2334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2" name="Freeform 2335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3" name="Freeform 2336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4" name="Freeform 2337"/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5" name="Freeform 2338"/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6" name="Freeform 2339"/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7" name="Freeform 2340"/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8" name="Freeform 2341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9" name="Freeform 2342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0" name="Freeform 2343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1" name="Freeform 2344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2" name="Freeform 2345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3" name="Freeform 2346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4" name="Freeform 2347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5" name="Freeform 2348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6" name="Freeform 2349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7" name="Freeform 2350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8" name="Rectangle 2351"/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49" name="Rectangle 2352"/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0" name="Freeform 2353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1" name="Freeform 2354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2" name="Rectangle 2355"/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3" name="Rectangle 2356"/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4" name="Freeform 2357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5" name="Freeform 2358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6" name="Freeform 2359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7" name="Freeform 2360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8" name="Freeform 2361"/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59" name="Freeform 2362"/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0" name="Freeform 2363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1" name="Freeform 2364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2" name="Freeform 2365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3" name="Freeform 2366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4" name="Freeform 2367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5" name="Freeform 2368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6" name="Freeform 2369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7" name="Freeform 2370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8" name="Freeform 2371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69" name="Freeform 2372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0" name="Freeform 2373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1" name="Freeform 2374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2" name="Freeform 2375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3" name="Freeform 2376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4" name="Freeform 2377"/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5" name="Freeform 2378"/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6" name="Freeform 2379"/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7" name="Freeform 2380"/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8" name="Freeform 2381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79" name="Freeform 2382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0" name="Freeform 2383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1" name="Freeform 2384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2" name="Freeform 2385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3" name="Freeform 2386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4" name="Freeform 2387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5" name="Freeform 2388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6" name="Freeform 2389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7" name="Freeform 2390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8" name="Freeform 2391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89" name="Freeform 2392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0" name="Freeform 2393"/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1" name="Freeform 2394"/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2" name="Freeform 2395"/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3" name="Freeform 2396"/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4" name="Freeform 2397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5" name="Freeform 2398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6" name="Freeform 2399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7" name="Freeform 2400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8" name="Freeform 2401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99" name="Freeform 2402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0" name="Freeform 2403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1" name="Freeform 2404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2" name="Freeform 2405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3" name="Freeform 2406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4" name="Freeform 2407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5" name="Freeform 2408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6" name="Freeform 2409"/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7" name="Freeform 2410"/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8" name="Freeform 2411"/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09" name="Freeform 2412"/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0" name="Freeform 2413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1" name="Freeform 2414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2" name="Freeform 2415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3" name="Freeform 2416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4" name="Freeform 2417"/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5" name="Freeform 2418"/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6" name="Freeform 2419"/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7" name="Freeform 2420"/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8" name="Freeform 2421"/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19" name="Freeform 2422"/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0" name="Rectangle 2423"/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1" name="Rectangle 2424"/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2" name="Freeform 2425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3" name="Freeform 2426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4" name="Rectangle 2427"/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5" name="Rectangle 2428"/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6" name="Freeform 2429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7" name="Freeform 2430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8" name="Freeform 2431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29" name="Freeform 2432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0" name="Freeform 2433"/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1" name="Freeform 2434"/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2" name="Freeform 2435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3" name="Freeform 2436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4" name="Freeform 2437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5" name="Freeform 2438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6" name="Rectangle 2439"/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7" name="Rectangle 2440"/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8" name="Freeform 2441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39" name="Freeform 2442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0" name="Rectangle 2443"/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1" name="Rectangle 2444"/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2" name="Freeform 2445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3" name="Freeform 2446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4" name="Freeform 2447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5" name="Freeform 2448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6" name="Freeform 2449"/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7" name="Freeform 2450"/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8" name="Freeform 2451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49" name="Freeform 2452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0" name="Freeform 2453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1" name="Freeform 2454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2" name="Freeform 2455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3" name="Freeform 2456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4" name="Freeform 2457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5" name="Freeform 2458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6" name="Freeform 2459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7" name="Freeform 2460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8" name="Freeform 2461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59" name="Freeform 2462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0" name="Freeform 2463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1" name="Freeform 2464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2" name="Freeform 2465"/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3" name="Freeform 2466"/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4" name="Freeform 2467"/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5" name="Freeform 2468"/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6" name="Freeform 2469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7" name="Freeform 2470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8" name="Freeform 2471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69" name="Freeform 2472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0" name="Freeform 2473"/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1" name="Freeform 2474"/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2" name="Freeform 2475"/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3" name="Freeform 2476"/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4" name="Freeform 2477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5" name="Freeform 2478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6" name="Freeform 2479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77" name="Freeform 2480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360" name="Group 2481"/>
            <p:cNvGrpSpPr>
              <a:grpSpLocks/>
            </p:cNvGrpSpPr>
            <p:nvPr/>
          </p:nvGrpSpPr>
          <p:grpSpPr bwMode="auto">
            <a:xfrm>
              <a:off x="3241" y="1738"/>
              <a:ext cx="389" cy="1227"/>
              <a:chOff x="3301" y="1738"/>
              <a:chExt cx="389" cy="1227"/>
            </a:xfrm>
          </p:grpSpPr>
          <p:sp>
            <p:nvSpPr>
              <p:cNvPr id="13724" name="Freeform 2482"/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" name="Freeform 2483"/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6" name="Rectangle 2484"/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7" name="Rectangle 2485"/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8" name="Freeform 2486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" name="Freeform 2487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" name="Freeform 2488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1" name="Freeform 2489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2" name="Freeform 2490"/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3" name="Freeform 2491"/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4" name="Freeform 2492"/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5" name="Freeform 2493"/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6" name="Freeform 2494"/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7" name="Freeform 2495"/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8" name="Rectangle 2496"/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" name="Rectangle 2497"/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0" name="Freeform 2498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1" name="Freeform 2499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2" name="Rectangle 2500"/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3" name="Rectangle 2501"/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4" name="Freeform 2502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5" name="Freeform 2503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6" name="Freeform 2504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7" name="Freeform 2505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8" name="Freeform 2506"/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9" name="Freeform 2507"/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0" name="Freeform 2508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1" name="Freeform 2509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2" name="Freeform 2510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3" name="Freeform 2511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4" name="Freeform 2512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5" name="Freeform 2513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6" name="Freeform 2514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7" name="Freeform 2515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8" name="Rectangle 2516"/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9" name="Rectangle 2517"/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0" name="Freeform 2518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1" name="Freeform 2519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2" name="Freeform 2520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3" name="Freeform 2521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4" name="Freeform 2522"/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5" name="Freeform 2523"/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6" name="Freeform 2524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7" name="Freeform 2525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8" name="Freeform 2526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9" name="Freeform 2527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0" name="Freeform 2528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1" name="Freeform 2529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2" name="Freeform 2530"/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3" name="Freeform 2531"/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4" name="Freeform 2532"/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5" name="Freeform 2533"/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6" name="Freeform 2534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7" name="Freeform 2535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8" name="Freeform 2536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9" name="Freeform 2537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0" name="Freeform 2538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1" name="Freeform 2539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2" name="Rectangle 2540"/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3" name="Rectangle 2541"/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4" name="Freeform 2542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5" name="Freeform 2543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6" name="Freeform 2544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7" name="Freeform 2545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8" name="Freeform 2546"/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9" name="Freeform 2547"/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0" name="Freeform 2548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1" name="Freeform 2549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2" name="Freeform 2550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3" name="Freeform 2551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4" name="Freeform 2552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5" name="Freeform 2553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6" name="Freeform 2554"/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7" name="Freeform 2555"/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8" name="Rectangle 2556"/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9" name="Rectangle 2557"/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0" name="Freeform 2558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1" name="Freeform 2559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2" name="Freeform 2560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3" name="Freeform 2561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4" name="Freeform 2562"/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5" name="Freeform 2563"/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6" name="Rectangle 2564"/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7" name="Rectangle 2565"/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8" name="Freeform 2566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9" name="Freeform 2567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0" name="Freeform 2568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1" name="Freeform 2569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2" name="Freeform 2570"/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3" name="Freeform 2571"/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4" name="Freeform 2572"/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5" name="Freeform 2573"/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6" name="Freeform 2574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7" name="Freeform 2575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8" name="Freeform 2576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9" name="Freeform 2577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0" name="Freeform 2578"/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1" name="Freeform 2579"/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2" name="Freeform 2580"/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3" name="Freeform 2581"/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4" name="Freeform 2582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5" name="Freeform 2583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6" name="Freeform 2584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7" name="Freeform 2585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8" name="Freeform 2586"/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9" name="Freeform 2587"/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0" name="Freeform 2588"/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1" name="Freeform 2589"/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2" name="Freeform 2590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3" name="Freeform 2591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4" name="Freeform 2592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5" name="Freeform 2593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6" name="Freeform 2594"/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7" name="Freeform 2595"/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8" name="Freeform 2596"/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9" name="Freeform 2597"/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0" name="Freeform 2598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1" name="Freeform 2599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2" name="Freeform 2600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3" name="Freeform 2601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4" name="Freeform 2602"/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5" name="Freeform 2603"/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6" name="Freeform 2604"/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7" name="Freeform 2605"/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8" name="Freeform 2606"/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9" name="Freeform 2607"/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0" name="Rectangle 2608"/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1" name="Rectangle 2609"/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2" name="Freeform 2610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3" name="Freeform 2611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4" name="Freeform 2612"/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5" name="Freeform 2613"/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6" name="Freeform 2614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7" name="Freeform 2615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8" name="Freeform 2616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9" name="Freeform 2617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0" name="Freeform 2618"/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1" name="Freeform 2619"/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2" name="Freeform 2620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3" name="Freeform 2621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4" name="Rectangle 2622"/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5" name="Rectangle 2623"/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6" name="Freeform 2624"/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7" name="Freeform 2625"/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8" name="Line 2626"/>
              <p:cNvSpPr>
                <a:spLocks noChangeShapeType="1"/>
              </p:cNvSpPr>
              <p:nvPr/>
            </p:nvSpPr>
            <p:spPr bwMode="auto">
              <a:xfrm>
                <a:off x="3684" y="1738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9" name="Line 2627"/>
              <p:cNvSpPr>
                <a:spLocks noChangeShapeType="1"/>
              </p:cNvSpPr>
              <p:nvPr/>
            </p:nvSpPr>
            <p:spPr bwMode="auto">
              <a:xfrm>
                <a:off x="3658" y="1766"/>
                <a:ext cx="1" cy="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0" name="Rectangle 2628"/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1" name="Rectangle 2629"/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2" name="Freeform 2630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3" name="Freeform 2631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4" name="Freeform 2632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5" name="Freeform 2633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6" name="Freeform 2634"/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7" name="Freeform 2635"/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8" name="Rectangle 2636"/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9" name="Rectangle 2637"/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0" name="Freeform 2638"/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1" name="Freeform 2639"/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2" name="Freeform 2640"/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3" name="Freeform 2641"/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4" name="Freeform 2642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5" name="Freeform 2643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6" name="Freeform 2644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7" name="Freeform 2645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8" name="Freeform 2646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9" name="Freeform 2647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0" name="Freeform 2648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1" name="Freeform 2649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2" name="Freeform 2650"/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3" name="Freeform 2651"/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4" name="Rectangle 2652"/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5" name="Rectangle 2653"/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6" name="Freeform 2654"/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7" name="Freeform 2655"/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8" name="Freeform 2656"/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9" name="Freeform 2657"/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0" name="Freeform 2658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1" name="Freeform 2659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2" name="Freeform 2660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3" name="Freeform 2661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4" name="Freeform 2662"/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5" name="Freeform 2663"/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6" name="Freeform 2664"/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7" name="Freeform 2665"/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8" name="Freeform 2666"/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9" name="Freeform 2667"/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0" name="Freeform 2668"/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1" name="Freeform 2669"/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2" name="Freeform 2670"/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3" name="Freeform 2671"/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4" name="Rectangle 2672"/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5" name="Rectangle 2673"/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6" name="Freeform 2674"/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7" name="Freeform 2675"/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8" name="Freeform 2676"/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9" name="Freeform 2677"/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0" name="Freeform 2678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1" name="Freeform 2679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2" name="Freeform 2680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3" name="Freeform 2681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61" name="Group 2682"/>
            <p:cNvGrpSpPr>
              <a:grpSpLocks/>
            </p:cNvGrpSpPr>
            <p:nvPr/>
          </p:nvGrpSpPr>
          <p:grpSpPr bwMode="auto">
            <a:xfrm>
              <a:off x="2889" y="824"/>
              <a:ext cx="1007" cy="1328"/>
              <a:chOff x="2889" y="824"/>
              <a:chExt cx="1007" cy="1328"/>
            </a:xfrm>
          </p:grpSpPr>
          <p:sp>
            <p:nvSpPr>
              <p:cNvPr id="13362" name="Line 2683"/>
              <p:cNvSpPr>
                <a:spLocks noChangeShapeType="1"/>
              </p:cNvSpPr>
              <p:nvPr/>
            </p:nvSpPr>
            <p:spPr bwMode="auto">
              <a:xfrm>
                <a:off x="3392" y="1614"/>
                <a:ext cx="7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3" name="Rectangle 2684"/>
              <p:cNvSpPr>
                <a:spLocks noChangeArrowheads="1"/>
              </p:cNvSpPr>
              <p:nvPr/>
            </p:nvSpPr>
            <p:spPr bwMode="auto">
              <a:xfrm>
                <a:off x="3389" y="1527"/>
                <a:ext cx="8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R3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364" name="Line 2685"/>
              <p:cNvSpPr>
                <a:spLocks noChangeShapeType="1"/>
              </p:cNvSpPr>
              <p:nvPr/>
            </p:nvSpPr>
            <p:spPr bwMode="auto">
              <a:xfrm>
                <a:off x="3471" y="1614"/>
                <a:ext cx="64" cy="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5" name="Freeform 2686"/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6" name="Freeform 2687"/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7" name="Line 2688"/>
              <p:cNvSpPr>
                <a:spLocks noChangeShapeType="1"/>
              </p:cNvSpPr>
              <p:nvPr/>
            </p:nvSpPr>
            <p:spPr bwMode="auto">
              <a:xfrm>
                <a:off x="3553" y="1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8" name="Line 2689"/>
              <p:cNvSpPr>
                <a:spLocks noChangeShapeType="1"/>
              </p:cNvSpPr>
              <p:nvPr/>
            </p:nvSpPr>
            <p:spPr bwMode="auto">
              <a:xfrm>
                <a:off x="3539" y="1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9" name="Line 2690"/>
              <p:cNvSpPr>
                <a:spLocks noChangeShapeType="1"/>
              </p:cNvSpPr>
              <p:nvPr/>
            </p:nvSpPr>
            <p:spPr bwMode="auto">
              <a:xfrm flipH="1">
                <a:off x="3761" y="1855"/>
                <a:ext cx="10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0" name="Rectangle 2691"/>
              <p:cNvSpPr>
                <a:spLocks noChangeArrowheads="1"/>
              </p:cNvSpPr>
              <p:nvPr/>
            </p:nvSpPr>
            <p:spPr bwMode="auto">
              <a:xfrm>
                <a:off x="3774" y="1769"/>
                <a:ext cx="122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R15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371" name="Line 2692"/>
              <p:cNvSpPr>
                <a:spLocks noChangeShapeType="1"/>
              </p:cNvSpPr>
              <p:nvPr/>
            </p:nvSpPr>
            <p:spPr bwMode="auto">
              <a:xfrm flipH="1" flipV="1">
                <a:off x="3641" y="1770"/>
                <a:ext cx="120" cy="8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2" name="Line 2693"/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24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3" name="Freeform 2694"/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4" name="Freeform 2695"/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5" name="Line 2696"/>
              <p:cNvSpPr>
                <a:spLocks noChangeShapeType="1"/>
              </p:cNvSpPr>
              <p:nvPr/>
            </p:nvSpPr>
            <p:spPr bwMode="auto">
              <a:xfrm>
                <a:off x="3622" y="17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6" name="Line 2697"/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7" name="Line 2698"/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8" name="Line 2699"/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9" name="Line 2700"/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50" cy="5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0" name="Line 2701"/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50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1" name="Line 2702"/>
              <p:cNvSpPr>
                <a:spLocks noChangeShapeType="1"/>
              </p:cNvSpPr>
              <p:nvPr/>
            </p:nvSpPr>
            <p:spPr bwMode="auto">
              <a:xfrm flipV="1">
                <a:off x="305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2" name="Line 2703"/>
              <p:cNvSpPr>
                <a:spLocks noChangeShapeType="1"/>
              </p:cNvSpPr>
              <p:nvPr/>
            </p:nvSpPr>
            <p:spPr bwMode="auto">
              <a:xfrm flipV="1">
                <a:off x="3557" y="1152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3" name="Line 2704"/>
              <p:cNvSpPr>
                <a:spLocks noChangeShapeType="1"/>
              </p:cNvSpPr>
              <p:nvPr/>
            </p:nvSpPr>
            <p:spPr bwMode="auto">
              <a:xfrm flipV="1">
                <a:off x="308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4" name="Line 2705"/>
              <p:cNvSpPr>
                <a:spLocks noChangeShapeType="1"/>
              </p:cNvSpPr>
              <p:nvPr/>
            </p:nvSpPr>
            <p:spPr bwMode="auto">
              <a:xfrm flipV="1">
                <a:off x="3557" y="1185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5" name="Line 2706"/>
              <p:cNvSpPr>
                <a:spLocks noChangeShapeType="1"/>
              </p:cNvSpPr>
              <p:nvPr/>
            </p:nvSpPr>
            <p:spPr bwMode="auto">
              <a:xfrm flipV="1">
                <a:off x="311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6" name="Line 2707"/>
              <p:cNvSpPr>
                <a:spLocks noChangeShapeType="1"/>
              </p:cNvSpPr>
              <p:nvPr/>
            </p:nvSpPr>
            <p:spPr bwMode="auto">
              <a:xfrm flipV="1">
                <a:off x="3557" y="1219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7" name="Line 2708"/>
              <p:cNvSpPr>
                <a:spLocks noChangeShapeType="1"/>
              </p:cNvSpPr>
              <p:nvPr/>
            </p:nvSpPr>
            <p:spPr bwMode="auto">
              <a:xfrm flipV="1">
                <a:off x="314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8" name="Line 2709"/>
              <p:cNvSpPr>
                <a:spLocks noChangeShapeType="1"/>
              </p:cNvSpPr>
              <p:nvPr/>
            </p:nvSpPr>
            <p:spPr bwMode="auto">
              <a:xfrm flipV="1">
                <a:off x="3582" y="1252"/>
                <a:ext cx="45" cy="4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9" name="Line 2710"/>
              <p:cNvSpPr>
                <a:spLocks noChangeShapeType="1"/>
              </p:cNvSpPr>
              <p:nvPr/>
            </p:nvSpPr>
            <p:spPr bwMode="auto">
              <a:xfrm flipV="1">
                <a:off x="3180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0" name="Line 2711"/>
              <p:cNvSpPr>
                <a:spLocks noChangeShapeType="1"/>
              </p:cNvSpPr>
              <p:nvPr/>
            </p:nvSpPr>
            <p:spPr bwMode="auto">
              <a:xfrm flipV="1">
                <a:off x="3613" y="1286"/>
                <a:ext cx="14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1" name="Freeform 2712"/>
              <p:cNvSpPr>
                <a:spLocks/>
              </p:cNvSpPr>
              <p:nvPr/>
            </p:nvSpPr>
            <p:spPr bwMode="auto">
              <a:xfrm>
                <a:off x="3210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56 w 70"/>
                  <a:gd name="T3" fmla="*/ 16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56" y="16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2" name="Freeform 2713"/>
              <p:cNvSpPr>
                <a:spLocks/>
              </p:cNvSpPr>
              <p:nvPr/>
            </p:nvSpPr>
            <p:spPr bwMode="auto">
              <a:xfrm>
                <a:off x="3241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25 w 70"/>
                  <a:gd name="T3" fmla="*/ 49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25" y="49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3" name="Line 2714"/>
              <p:cNvSpPr>
                <a:spLocks noChangeShapeType="1"/>
              </p:cNvSpPr>
              <p:nvPr/>
            </p:nvSpPr>
            <p:spPr bwMode="auto">
              <a:xfrm flipV="1">
                <a:off x="3272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4" name="Line 2715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5" name="Line 2716"/>
              <p:cNvSpPr>
                <a:spLocks noChangeShapeType="1"/>
              </p:cNvSpPr>
              <p:nvPr/>
            </p:nvSpPr>
            <p:spPr bwMode="auto">
              <a:xfrm flipV="1">
                <a:off x="330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6" name="Line 2717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4" cy="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7" name="Line 2718"/>
              <p:cNvSpPr>
                <a:spLocks noChangeShapeType="1"/>
              </p:cNvSpPr>
              <p:nvPr/>
            </p:nvSpPr>
            <p:spPr bwMode="auto">
              <a:xfrm flipV="1">
                <a:off x="333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8" name="Line 2719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65" cy="7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9" name="Line 2720"/>
              <p:cNvSpPr>
                <a:spLocks noChangeShapeType="1"/>
              </p:cNvSpPr>
              <p:nvPr/>
            </p:nvSpPr>
            <p:spPr bwMode="auto">
              <a:xfrm flipV="1">
                <a:off x="336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0" name="Line 2721"/>
              <p:cNvSpPr>
                <a:spLocks noChangeShapeType="1"/>
              </p:cNvSpPr>
              <p:nvPr/>
            </p:nvSpPr>
            <p:spPr bwMode="auto">
              <a:xfrm flipV="1">
                <a:off x="3557" y="1486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1" name="Line 2722"/>
              <p:cNvSpPr>
                <a:spLocks noChangeShapeType="1"/>
              </p:cNvSpPr>
              <p:nvPr/>
            </p:nvSpPr>
            <p:spPr bwMode="auto">
              <a:xfrm flipV="1">
                <a:off x="339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2" name="Line 2723"/>
              <p:cNvSpPr>
                <a:spLocks noChangeShapeType="1"/>
              </p:cNvSpPr>
              <p:nvPr/>
            </p:nvSpPr>
            <p:spPr bwMode="auto">
              <a:xfrm flipV="1">
                <a:off x="3557" y="1520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3" name="Line 2724"/>
              <p:cNvSpPr>
                <a:spLocks noChangeShapeType="1"/>
              </p:cNvSpPr>
              <p:nvPr/>
            </p:nvSpPr>
            <p:spPr bwMode="auto">
              <a:xfrm flipV="1">
                <a:off x="3427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4" name="Line 2725"/>
              <p:cNvSpPr>
                <a:spLocks noChangeShapeType="1"/>
              </p:cNvSpPr>
              <p:nvPr/>
            </p:nvSpPr>
            <p:spPr bwMode="auto">
              <a:xfrm flipV="1">
                <a:off x="3557" y="1553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5" name="Line 2726"/>
              <p:cNvSpPr>
                <a:spLocks noChangeShapeType="1"/>
              </p:cNvSpPr>
              <p:nvPr/>
            </p:nvSpPr>
            <p:spPr bwMode="auto">
              <a:xfrm flipV="1">
                <a:off x="345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6" name="Line 2727"/>
              <p:cNvSpPr>
                <a:spLocks noChangeShapeType="1"/>
              </p:cNvSpPr>
              <p:nvPr/>
            </p:nvSpPr>
            <p:spPr bwMode="auto">
              <a:xfrm flipV="1">
                <a:off x="3557" y="1587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7" name="Line 2728"/>
              <p:cNvSpPr>
                <a:spLocks noChangeShapeType="1"/>
              </p:cNvSpPr>
              <p:nvPr/>
            </p:nvSpPr>
            <p:spPr bwMode="auto">
              <a:xfrm flipV="1">
                <a:off x="3488" y="1620"/>
                <a:ext cx="139" cy="1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8" name="Line 2729"/>
              <p:cNvSpPr>
                <a:spLocks noChangeShapeType="1"/>
              </p:cNvSpPr>
              <p:nvPr/>
            </p:nvSpPr>
            <p:spPr bwMode="auto">
              <a:xfrm flipV="1">
                <a:off x="3519" y="1653"/>
                <a:ext cx="108" cy="1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9" name="Line 2730"/>
              <p:cNvSpPr>
                <a:spLocks noChangeShapeType="1"/>
              </p:cNvSpPr>
              <p:nvPr/>
            </p:nvSpPr>
            <p:spPr bwMode="auto">
              <a:xfrm flipV="1">
                <a:off x="3550" y="1687"/>
                <a:ext cx="77" cy="8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0" name="Line 2731"/>
              <p:cNvSpPr>
                <a:spLocks noChangeShapeType="1"/>
              </p:cNvSpPr>
              <p:nvPr/>
            </p:nvSpPr>
            <p:spPr bwMode="auto">
              <a:xfrm flipV="1">
                <a:off x="3581" y="1720"/>
                <a:ext cx="46" cy="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1" name="Line 2732"/>
              <p:cNvSpPr>
                <a:spLocks noChangeShapeType="1"/>
              </p:cNvSpPr>
              <p:nvPr/>
            </p:nvSpPr>
            <p:spPr bwMode="auto">
              <a:xfrm>
                <a:off x="3266" y="1936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2" name="Line 2733"/>
              <p:cNvSpPr>
                <a:spLocks noChangeShapeType="1"/>
              </p:cNvSpPr>
              <p:nvPr/>
            </p:nvSpPr>
            <p:spPr bwMode="auto">
              <a:xfrm flipH="1">
                <a:off x="3113" y="1984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3" name="Line 2734"/>
              <p:cNvSpPr>
                <a:spLocks noChangeShapeType="1"/>
              </p:cNvSpPr>
              <p:nvPr/>
            </p:nvSpPr>
            <p:spPr bwMode="auto">
              <a:xfrm flipH="1" flipV="1">
                <a:off x="3193" y="1961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4" name="Line 2735"/>
              <p:cNvSpPr>
                <a:spLocks noChangeShapeType="1"/>
              </p:cNvSpPr>
              <p:nvPr/>
            </p:nvSpPr>
            <p:spPr bwMode="auto">
              <a:xfrm flipH="1">
                <a:off x="3193" y="1984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" name="Line 2736"/>
              <p:cNvSpPr>
                <a:spLocks noChangeShapeType="1"/>
              </p:cNvSpPr>
              <p:nvPr/>
            </p:nvSpPr>
            <p:spPr bwMode="auto">
              <a:xfrm>
                <a:off x="3193" y="1961"/>
                <a:ext cx="1" cy="4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" name="Freeform 2737"/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7" name="Freeform 2738"/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8" name="Rectangle 2739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9" name="Rectangle 2740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" name="Rectangle 2741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1" name="Rectangle 2742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2" name="Freeform 2743"/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3" name="Rectangle 2744"/>
              <p:cNvSpPr>
                <a:spLocks noChangeArrowheads="1"/>
              </p:cNvSpPr>
              <p:nvPr/>
            </p:nvSpPr>
            <p:spPr bwMode="auto">
              <a:xfrm>
                <a:off x="3248" y="2043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424" name="Freeform 2745"/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5" name="Line 2746"/>
              <p:cNvSpPr>
                <a:spLocks noChangeShapeType="1"/>
              </p:cNvSpPr>
              <p:nvPr/>
            </p:nvSpPr>
            <p:spPr bwMode="auto">
              <a:xfrm>
                <a:off x="3266" y="1333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6" name="Line 2747"/>
              <p:cNvSpPr>
                <a:spLocks noChangeShapeType="1"/>
              </p:cNvSpPr>
              <p:nvPr/>
            </p:nvSpPr>
            <p:spPr bwMode="auto">
              <a:xfrm flipH="1">
                <a:off x="3113" y="1381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7" name="Line 2748"/>
              <p:cNvSpPr>
                <a:spLocks noChangeShapeType="1"/>
              </p:cNvSpPr>
              <p:nvPr/>
            </p:nvSpPr>
            <p:spPr bwMode="auto">
              <a:xfrm flipH="1" flipV="1">
                <a:off x="3193" y="1358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8" name="Line 2749"/>
              <p:cNvSpPr>
                <a:spLocks noChangeShapeType="1"/>
              </p:cNvSpPr>
              <p:nvPr/>
            </p:nvSpPr>
            <p:spPr bwMode="auto">
              <a:xfrm flipH="1">
                <a:off x="3193" y="1381"/>
                <a:ext cx="73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9" name="Line 2750"/>
              <p:cNvSpPr>
                <a:spLocks noChangeShapeType="1"/>
              </p:cNvSpPr>
              <p:nvPr/>
            </p:nvSpPr>
            <p:spPr bwMode="auto">
              <a:xfrm>
                <a:off x="3193" y="1358"/>
                <a:ext cx="1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0" name="Freeform 2751"/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1" name="Freeform 2752"/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2" name="Rectangle 2753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3" name="Rectangle 2754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4" name="Rectangle 2755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5" name="Rectangle 2756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6" name="Freeform 2757"/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7" name="Rectangle 2758"/>
              <p:cNvSpPr>
                <a:spLocks noChangeArrowheads="1"/>
              </p:cNvSpPr>
              <p:nvPr/>
            </p:nvSpPr>
            <p:spPr bwMode="auto">
              <a:xfrm>
                <a:off x="3248" y="1210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438" name="Rectangle 2759"/>
              <p:cNvSpPr>
                <a:spLocks noChangeArrowheads="1"/>
              </p:cNvSpPr>
              <p:nvPr/>
            </p:nvSpPr>
            <p:spPr bwMode="auto">
              <a:xfrm>
                <a:off x="3239" y="824"/>
                <a:ext cx="213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 - 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439" name="Freeform 2760"/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0" name="Line 2761"/>
              <p:cNvSpPr>
                <a:spLocks noChangeShapeType="1"/>
              </p:cNvSpPr>
              <p:nvPr/>
            </p:nvSpPr>
            <p:spPr bwMode="auto">
              <a:xfrm flipH="1">
                <a:off x="2950" y="1770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1" name="Line 2762"/>
              <p:cNvSpPr>
                <a:spLocks noChangeShapeType="1"/>
              </p:cNvSpPr>
              <p:nvPr/>
            </p:nvSpPr>
            <p:spPr bwMode="auto">
              <a:xfrm flipH="1">
                <a:off x="2950" y="1694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2" name="Line 2763"/>
              <p:cNvSpPr>
                <a:spLocks noChangeShapeType="1"/>
              </p:cNvSpPr>
              <p:nvPr/>
            </p:nvSpPr>
            <p:spPr bwMode="auto">
              <a:xfrm>
                <a:off x="2968" y="1795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3" name="Line 2764"/>
              <p:cNvSpPr>
                <a:spLocks noChangeShapeType="1"/>
              </p:cNvSpPr>
              <p:nvPr/>
            </p:nvSpPr>
            <p:spPr bwMode="auto">
              <a:xfrm flipV="1">
                <a:off x="2968" y="1551"/>
                <a:ext cx="1" cy="1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4" name="Line 2765"/>
              <p:cNvSpPr>
                <a:spLocks noChangeShapeType="1"/>
              </p:cNvSpPr>
              <p:nvPr/>
            </p:nvSpPr>
            <p:spPr bwMode="auto">
              <a:xfrm flipV="1">
                <a:off x="2968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5" name="Freeform 2766"/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6" name="Freeform 2767"/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7" name="Freeform 2768"/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8" name="Rectangle 2769"/>
              <p:cNvSpPr>
                <a:spLocks noChangeArrowheads="1"/>
              </p:cNvSpPr>
              <p:nvPr/>
            </p:nvSpPr>
            <p:spPr bwMode="auto">
              <a:xfrm rot="-5400000">
                <a:off x="2903" y="1539"/>
                <a:ext cx="6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3449" name="Freeform 2770"/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0" name="Line 2771"/>
              <p:cNvSpPr>
                <a:spLocks noChangeShapeType="1"/>
              </p:cNvSpPr>
              <p:nvPr/>
            </p:nvSpPr>
            <p:spPr bwMode="auto">
              <a:xfrm>
                <a:off x="3045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1" name="Line 2772"/>
              <p:cNvSpPr>
                <a:spLocks noChangeShapeType="1"/>
              </p:cNvSpPr>
              <p:nvPr/>
            </p:nvSpPr>
            <p:spPr bwMode="auto">
              <a:xfrm>
                <a:off x="3045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2" name="Line 2773"/>
              <p:cNvSpPr>
                <a:spLocks noChangeShapeType="1"/>
              </p:cNvSpPr>
              <p:nvPr/>
            </p:nvSpPr>
            <p:spPr bwMode="auto">
              <a:xfrm>
                <a:off x="2968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3" name="Freeform 2774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73 w 73"/>
                  <a:gd name="T5" fmla="*/ 0 h 6"/>
                  <a:gd name="T6" fmla="*/ 0 w 7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4" name="Freeform 2775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6 h 6"/>
                  <a:gd name="T2" fmla="*/ 73 w 73"/>
                  <a:gd name="T3" fmla="*/ 0 h 6"/>
                  <a:gd name="T4" fmla="*/ 67 w 73"/>
                  <a:gd name="T5" fmla="*/ 6 h 6"/>
                  <a:gd name="T6" fmla="*/ 0 w 73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6"/>
                    </a:moveTo>
                    <a:lnTo>
                      <a:pt x="73" y="0"/>
                    </a:lnTo>
                    <a:lnTo>
                      <a:pt x="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5" name="Freeform 2776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67 w 73"/>
                  <a:gd name="T5" fmla="*/ 6 h 6"/>
                  <a:gd name="T6" fmla="*/ 73 w 73"/>
                  <a:gd name="T7" fmla="*/ 0 h 6"/>
                  <a:gd name="T8" fmla="*/ 0 w 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6"/>
                  <a:gd name="T17" fmla="*/ 73 w 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67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6" name="Freeform 2777"/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6 w 6"/>
                  <a:gd name="T5" fmla="*/ 601 h 601"/>
                  <a:gd name="T6" fmla="*/ 6 w 6"/>
                  <a:gd name="T7" fmla="*/ 0 h 6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01"/>
                  <a:gd name="T14" fmla="*/ 6 w 6"/>
                  <a:gd name="T15" fmla="*/ 601 h 6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7" name="Freeform 2778"/>
              <p:cNvSpPr>
                <a:spLocks/>
              </p:cNvSpPr>
              <p:nvPr/>
            </p:nvSpPr>
            <p:spPr bwMode="auto">
              <a:xfrm>
                <a:off x="3624" y="1143"/>
                <a:ext cx="6" cy="595"/>
              </a:xfrm>
              <a:custGeom>
                <a:avLst/>
                <a:gdLst>
                  <a:gd name="T0" fmla="*/ 0 w 6"/>
                  <a:gd name="T1" fmla="*/ 0 h 595"/>
                  <a:gd name="T2" fmla="*/ 6 w 6"/>
                  <a:gd name="T3" fmla="*/ 595 h 595"/>
                  <a:gd name="T4" fmla="*/ 0 w 6"/>
                  <a:gd name="T5" fmla="*/ 595 h 595"/>
                  <a:gd name="T6" fmla="*/ 0 w 6"/>
                  <a:gd name="T7" fmla="*/ 0 h 59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95"/>
                  <a:gd name="T14" fmla="*/ 6 w 6"/>
                  <a:gd name="T15" fmla="*/ 595 h 59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95">
                    <a:moveTo>
                      <a:pt x="0" y="0"/>
                    </a:moveTo>
                    <a:lnTo>
                      <a:pt x="6" y="595"/>
                    </a:lnTo>
                    <a:lnTo>
                      <a:pt x="0" y="5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8" name="Freeform 2779"/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0 w 6"/>
                  <a:gd name="T5" fmla="*/ 601 h 601"/>
                  <a:gd name="T6" fmla="*/ 6 w 6"/>
                  <a:gd name="T7" fmla="*/ 601 h 601"/>
                  <a:gd name="T8" fmla="*/ 6 w 6"/>
                  <a:gd name="T9" fmla="*/ 0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01"/>
                  <a:gd name="T17" fmla="*/ 6 w 6"/>
                  <a:gd name="T18" fmla="*/ 601 h 6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0" y="601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9" name="Line 2780"/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0" name="Line 2781"/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1" name="Freeform 2782"/>
              <p:cNvSpPr>
                <a:spLocks/>
              </p:cNvSpPr>
              <p:nvPr/>
            </p:nvSpPr>
            <p:spPr bwMode="auto">
              <a:xfrm>
                <a:off x="3624" y="1303"/>
                <a:ext cx="6" cy="158"/>
              </a:xfrm>
              <a:custGeom>
                <a:avLst/>
                <a:gdLst>
                  <a:gd name="T0" fmla="*/ 0 w 6"/>
                  <a:gd name="T1" fmla="*/ 152 h 158"/>
                  <a:gd name="T2" fmla="*/ 6 w 6"/>
                  <a:gd name="T3" fmla="*/ 158 h 158"/>
                  <a:gd name="T4" fmla="*/ 0 w 6"/>
                  <a:gd name="T5" fmla="*/ 0 h 158"/>
                  <a:gd name="T6" fmla="*/ 0 w 6"/>
                  <a:gd name="T7" fmla="*/ 152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0" y="152"/>
                    </a:moveTo>
                    <a:lnTo>
                      <a:pt x="6" y="158"/>
                    </a:lnTo>
                    <a:lnTo>
                      <a:pt x="0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2" name="Freeform 2783"/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6 w 6"/>
                  <a:gd name="T1" fmla="*/ 164 h 164"/>
                  <a:gd name="T2" fmla="*/ 0 w 6"/>
                  <a:gd name="T3" fmla="*/ 6 h 164"/>
                  <a:gd name="T4" fmla="*/ 6 w 6"/>
                  <a:gd name="T5" fmla="*/ 0 h 164"/>
                  <a:gd name="T6" fmla="*/ 6 w 6"/>
                  <a:gd name="T7" fmla="*/ 164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6" y="164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3" name="Freeform 2784"/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0 w 6"/>
                  <a:gd name="T1" fmla="*/ 158 h 164"/>
                  <a:gd name="T2" fmla="*/ 6 w 6"/>
                  <a:gd name="T3" fmla="*/ 164 h 164"/>
                  <a:gd name="T4" fmla="*/ 6 w 6"/>
                  <a:gd name="T5" fmla="*/ 0 h 164"/>
                  <a:gd name="T6" fmla="*/ 0 w 6"/>
                  <a:gd name="T7" fmla="*/ 6 h 164"/>
                  <a:gd name="T8" fmla="*/ 0 w 6"/>
                  <a:gd name="T9" fmla="*/ 158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0" y="158"/>
                    </a:moveTo>
                    <a:lnTo>
                      <a:pt x="6" y="16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1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4" name="Freeform 2785"/>
              <p:cNvSpPr>
                <a:spLocks/>
              </p:cNvSpPr>
              <p:nvPr/>
            </p:nvSpPr>
            <p:spPr bwMode="auto">
              <a:xfrm>
                <a:off x="3560" y="1297"/>
                <a:ext cx="70" cy="6"/>
              </a:xfrm>
              <a:custGeom>
                <a:avLst/>
                <a:gdLst>
                  <a:gd name="T0" fmla="*/ 64 w 70"/>
                  <a:gd name="T1" fmla="*/ 6 h 6"/>
                  <a:gd name="T2" fmla="*/ 70 w 70"/>
                  <a:gd name="T3" fmla="*/ 0 h 6"/>
                  <a:gd name="T4" fmla="*/ 0 w 70"/>
                  <a:gd name="T5" fmla="*/ 6 h 6"/>
                  <a:gd name="T6" fmla="*/ 64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64" y="6"/>
                    </a:moveTo>
                    <a:lnTo>
                      <a:pt x="70" y="0"/>
                    </a:lnTo>
                    <a:lnTo>
                      <a:pt x="0" y="6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5" name="Freeform 2786"/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6 w 76"/>
                  <a:gd name="T1" fmla="*/ 0 h 6"/>
                  <a:gd name="T2" fmla="*/ 6 w 76"/>
                  <a:gd name="T3" fmla="*/ 6 h 6"/>
                  <a:gd name="T4" fmla="*/ 0 w 76"/>
                  <a:gd name="T5" fmla="*/ 0 h 6"/>
                  <a:gd name="T6" fmla="*/ 76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76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6" name="Freeform 2787"/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0 w 76"/>
                  <a:gd name="T1" fmla="*/ 6 h 6"/>
                  <a:gd name="T2" fmla="*/ 76 w 76"/>
                  <a:gd name="T3" fmla="*/ 0 h 6"/>
                  <a:gd name="T4" fmla="*/ 0 w 76"/>
                  <a:gd name="T5" fmla="*/ 0 h 6"/>
                  <a:gd name="T6" fmla="*/ 6 w 76"/>
                  <a:gd name="T7" fmla="*/ 6 h 6"/>
                  <a:gd name="T8" fmla="*/ 70 w 7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70" y="6"/>
                    </a:moveTo>
                    <a:lnTo>
                      <a:pt x="76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7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7" name="Freeform 2788"/>
              <p:cNvSpPr>
                <a:spLocks/>
              </p:cNvSpPr>
              <p:nvPr/>
            </p:nvSpPr>
            <p:spPr bwMode="auto">
              <a:xfrm>
                <a:off x="3554" y="1297"/>
                <a:ext cx="6" cy="158"/>
              </a:xfrm>
              <a:custGeom>
                <a:avLst/>
                <a:gdLst>
                  <a:gd name="T0" fmla="*/ 6 w 6"/>
                  <a:gd name="T1" fmla="*/ 6 h 158"/>
                  <a:gd name="T2" fmla="*/ 0 w 6"/>
                  <a:gd name="T3" fmla="*/ 0 h 158"/>
                  <a:gd name="T4" fmla="*/ 6 w 6"/>
                  <a:gd name="T5" fmla="*/ 158 h 158"/>
                  <a:gd name="T6" fmla="*/ 6 w 6"/>
                  <a:gd name="T7" fmla="*/ 6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6" y="6"/>
                    </a:moveTo>
                    <a:lnTo>
                      <a:pt x="0" y="0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8" name="Freeform 2789"/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0 w 6"/>
                  <a:gd name="T1" fmla="*/ 0 h 164"/>
                  <a:gd name="T2" fmla="*/ 6 w 6"/>
                  <a:gd name="T3" fmla="*/ 158 h 164"/>
                  <a:gd name="T4" fmla="*/ 0 w 6"/>
                  <a:gd name="T5" fmla="*/ 164 h 164"/>
                  <a:gd name="T6" fmla="*/ 0 w 6"/>
                  <a:gd name="T7" fmla="*/ 0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0" y="0"/>
                    </a:moveTo>
                    <a:lnTo>
                      <a:pt x="6" y="158"/>
                    </a:lnTo>
                    <a:lnTo>
                      <a:pt x="0" y="1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9" name="Freeform 2790"/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6 w 6"/>
                  <a:gd name="T1" fmla="*/ 6 h 164"/>
                  <a:gd name="T2" fmla="*/ 0 w 6"/>
                  <a:gd name="T3" fmla="*/ 0 h 164"/>
                  <a:gd name="T4" fmla="*/ 0 w 6"/>
                  <a:gd name="T5" fmla="*/ 164 h 164"/>
                  <a:gd name="T6" fmla="*/ 6 w 6"/>
                  <a:gd name="T7" fmla="*/ 158 h 164"/>
                  <a:gd name="T8" fmla="*/ 6 w 6"/>
                  <a:gd name="T9" fmla="*/ 6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6" y="6"/>
                    </a:moveTo>
                    <a:lnTo>
                      <a:pt x="0" y="0"/>
                    </a:lnTo>
                    <a:lnTo>
                      <a:pt x="0" y="164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470" name="Group 2791"/>
              <p:cNvGrpSpPr>
                <a:grpSpLocks/>
              </p:cNvGrpSpPr>
              <p:nvPr/>
            </p:nvGrpSpPr>
            <p:grpSpPr bwMode="auto">
              <a:xfrm>
                <a:off x="3042" y="1140"/>
                <a:ext cx="588" cy="893"/>
                <a:chOff x="3042" y="1140"/>
                <a:chExt cx="588" cy="893"/>
              </a:xfrm>
            </p:grpSpPr>
            <p:sp>
              <p:nvSpPr>
                <p:cNvPr id="13471" name="Freeform 2792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0" cy="6"/>
                </a:xfrm>
                <a:custGeom>
                  <a:avLst/>
                  <a:gdLst>
                    <a:gd name="T0" fmla="*/ 6 w 70"/>
                    <a:gd name="T1" fmla="*/ 0 h 6"/>
                    <a:gd name="T2" fmla="*/ 0 w 70"/>
                    <a:gd name="T3" fmla="*/ 6 h 6"/>
                    <a:gd name="T4" fmla="*/ 70 w 70"/>
                    <a:gd name="T5" fmla="*/ 0 h 6"/>
                    <a:gd name="T6" fmla="*/ 6 w 7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0"/>
                    <a:gd name="T13" fmla="*/ 0 h 6"/>
                    <a:gd name="T14" fmla="*/ 70 w 70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0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2" name="Freeform 2793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0 w 76"/>
                    <a:gd name="T1" fmla="*/ 6 h 6"/>
                    <a:gd name="T2" fmla="*/ 70 w 76"/>
                    <a:gd name="T3" fmla="*/ 0 h 6"/>
                    <a:gd name="T4" fmla="*/ 76 w 76"/>
                    <a:gd name="T5" fmla="*/ 6 h 6"/>
                    <a:gd name="T6" fmla="*/ 0 w 76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"/>
                    <a:gd name="T13" fmla="*/ 0 h 6"/>
                    <a:gd name="T14" fmla="*/ 76 w 76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" h="6">
                      <a:moveTo>
                        <a:pt x="0" y="6"/>
                      </a:moveTo>
                      <a:lnTo>
                        <a:pt x="70" y="0"/>
                      </a:lnTo>
                      <a:lnTo>
                        <a:pt x="76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3" name="Freeform 2794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6 w 76"/>
                    <a:gd name="T1" fmla="*/ 0 h 6"/>
                    <a:gd name="T2" fmla="*/ 0 w 76"/>
                    <a:gd name="T3" fmla="*/ 6 h 6"/>
                    <a:gd name="T4" fmla="*/ 76 w 76"/>
                    <a:gd name="T5" fmla="*/ 6 h 6"/>
                    <a:gd name="T6" fmla="*/ 70 w 76"/>
                    <a:gd name="T7" fmla="*/ 0 h 6"/>
                    <a:gd name="T8" fmla="*/ 6 w 76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6"/>
                    <a:gd name="T17" fmla="*/ 76 w 7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6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4" name="Freeform 2795"/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6 w 6"/>
                    <a:gd name="T1" fmla="*/ 0 h 535"/>
                    <a:gd name="T2" fmla="*/ 0 w 6"/>
                    <a:gd name="T3" fmla="*/ 0 h 535"/>
                    <a:gd name="T4" fmla="*/ 6 w 6"/>
                    <a:gd name="T5" fmla="*/ 535 h 535"/>
                    <a:gd name="T6" fmla="*/ 6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6" y="53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5" name="Freeform 2796"/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0 w 6"/>
                    <a:gd name="T1" fmla="*/ 0 h 535"/>
                    <a:gd name="T2" fmla="*/ 6 w 6"/>
                    <a:gd name="T3" fmla="*/ 535 h 535"/>
                    <a:gd name="T4" fmla="*/ 0 w 6"/>
                    <a:gd name="T5" fmla="*/ 535 h 535"/>
                    <a:gd name="T6" fmla="*/ 0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0" y="0"/>
                      </a:moveTo>
                      <a:lnTo>
                        <a:pt x="6" y="535"/>
                      </a:lnTo>
                      <a:lnTo>
                        <a:pt x="0" y="5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6" name="Rectangle 2797"/>
                <p:cNvSpPr>
                  <a:spLocks noChangeArrowheads="1"/>
                </p:cNvSpPr>
                <p:nvPr/>
              </p:nvSpPr>
              <p:spPr bwMode="auto">
                <a:xfrm>
                  <a:off x="3554" y="1140"/>
                  <a:ext cx="6" cy="535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7" name="Freeform 2798"/>
                <p:cNvSpPr>
                  <a:spLocks/>
                </p:cNvSpPr>
                <p:nvPr/>
              </p:nvSpPr>
              <p:spPr bwMode="auto">
                <a:xfrm>
                  <a:off x="3047" y="1691"/>
                  <a:ext cx="492" cy="6"/>
                </a:xfrm>
                <a:custGeom>
                  <a:avLst/>
                  <a:gdLst>
                    <a:gd name="T0" fmla="*/ 492 w 492"/>
                    <a:gd name="T1" fmla="*/ 6 h 6"/>
                    <a:gd name="T2" fmla="*/ 492 w 492"/>
                    <a:gd name="T3" fmla="*/ 0 h 6"/>
                    <a:gd name="T4" fmla="*/ 0 w 492"/>
                    <a:gd name="T5" fmla="*/ 6 h 6"/>
                    <a:gd name="T6" fmla="*/ 492 w 49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2"/>
                    <a:gd name="T13" fmla="*/ 0 h 6"/>
                    <a:gd name="T14" fmla="*/ 492 w 49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2" h="6">
                      <a:moveTo>
                        <a:pt x="492" y="6"/>
                      </a:moveTo>
                      <a:lnTo>
                        <a:pt x="492" y="0"/>
                      </a:lnTo>
                      <a:lnTo>
                        <a:pt x="0" y="6"/>
                      </a:lnTo>
                      <a:lnTo>
                        <a:pt x="49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8" name="Freeform 2799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0 h 6"/>
                    <a:gd name="T2" fmla="*/ 5 w 497"/>
                    <a:gd name="T3" fmla="*/ 6 h 6"/>
                    <a:gd name="T4" fmla="*/ 0 w 497"/>
                    <a:gd name="T5" fmla="*/ 0 h 6"/>
                    <a:gd name="T6" fmla="*/ 497 w 497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7"/>
                    <a:gd name="T13" fmla="*/ 0 h 6"/>
                    <a:gd name="T14" fmla="*/ 497 w 497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7" h="6">
                      <a:moveTo>
                        <a:pt x="497" y="0"/>
                      </a:moveTo>
                      <a:lnTo>
                        <a:pt x="5" y="6"/>
                      </a:lnTo>
                      <a:lnTo>
                        <a:pt x="0" y="0"/>
                      </a:lnTo>
                      <a:lnTo>
                        <a:pt x="4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79" name="Freeform 2800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6 h 6"/>
                    <a:gd name="T2" fmla="*/ 497 w 497"/>
                    <a:gd name="T3" fmla="*/ 0 h 6"/>
                    <a:gd name="T4" fmla="*/ 0 w 497"/>
                    <a:gd name="T5" fmla="*/ 0 h 6"/>
                    <a:gd name="T6" fmla="*/ 5 w 497"/>
                    <a:gd name="T7" fmla="*/ 6 h 6"/>
                    <a:gd name="T8" fmla="*/ 497 w 497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7"/>
                    <a:gd name="T16" fmla="*/ 0 h 6"/>
                    <a:gd name="T17" fmla="*/ 497 w 49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7" h="6">
                      <a:moveTo>
                        <a:pt x="497" y="6"/>
                      </a:moveTo>
                      <a:lnTo>
                        <a:pt x="497" y="0"/>
                      </a:lnTo>
                      <a:lnTo>
                        <a:pt x="0" y="0"/>
                      </a:lnTo>
                      <a:lnTo>
                        <a:pt x="5" y="6"/>
                      </a:lnTo>
                      <a:lnTo>
                        <a:pt x="497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0" name="Freeform 2801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75"/>
                </a:xfrm>
                <a:custGeom>
                  <a:avLst/>
                  <a:gdLst>
                    <a:gd name="T0" fmla="*/ 5 w 5"/>
                    <a:gd name="T1" fmla="*/ 6 h 75"/>
                    <a:gd name="T2" fmla="*/ 0 w 5"/>
                    <a:gd name="T3" fmla="*/ 0 h 75"/>
                    <a:gd name="T4" fmla="*/ 5 w 5"/>
                    <a:gd name="T5" fmla="*/ 75 h 75"/>
                    <a:gd name="T6" fmla="*/ 5 w 5"/>
                    <a:gd name="T7" fmla="*/ 6 h 7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75"/>
                    <a:gd name="T14" fmla="*/ 5 w 5"/>
                    <a:gd name="T15" fmla="*/ 75 h 7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75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1" name="Freeform 2802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0 w 5"/>
                    <a:gd name="T1" fmla="*/ 0 h 82"/>
                    <a:gd name="T2" fmla="*/ 5 w 5"/>
                    <a:gd name="T3" fmla="*/ 75 h 82"/>
                    <a:gd name="T4" fmla="*/ 0 w 5"/>
                    <a:gd name="T5" fmla="*/ 82 h 82"/>
                    <a:gd name="T6" fmla="*/ 0 w 5"/>
                    <a:gd name="T7" fmla="*/ 0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82"/>
                    <a:gd name="T14" fmla="*/ 5 w 5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82">
                      <a:moveTo>
                        <a:pt x="0" y="0"/>
                      </a:moveTo>
                      <a:lnTo>
                        <a:pt x="5" y="75"/>
                      </a:lnTo>
                      <a:lnTo>
                        <a:pt x="0" y="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2" name="Freeform 2803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5 w 5"/>
                    <a:gd name="T1" fmla="*/ 6 h 82"/>
                    <a:gd name="T2" fmla="*/ 0 w 5"/>
                    <a:gd name="T3" fmla="*/ 0 h 82"/>
                    <a:gd name="T4" fmla="*/ 0 w 5"/>
                    <a:gd name="T5" fmla="*/ 82 h 82"/>
                    <a:gd name="T6" fmla="*/ 5 w 5"/>
                    <a:gd name="T7" fmla="*/ 75 h 82"/>
                    <a:gd name="T8" fmla="*/ 5 w 5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82"/>
                    <a:gd name="T17" fmla="*/ 5 w 5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82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0" y="82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3" name="Freeform 2804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0 h 7"/>
                    <a:gd name="T6" fmla="*/ 5 w 556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4" name="Freeform 2805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0 w 556"/>
                    <a:gd name="T1" fmla="*/ 7 h 7"/>
                    <a:gd name="T2" fmla="*/ 556 w 556"/>
                    <a:gd name="T3" fmla="*/ 0 h 7"/>
                    <a:gd name="T4" fmla="*/ 556 w 556"/>
                    <a:gd name="T5" fmla="*/ 7 h 7"/>
                    <a:gd name="T6" fmla="*/ 0 w 556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0" y="7"/>
                      </a:moveTo>
                      <a:lnTo>
                        <a:pt x="556" y="0"/>
                      </a:lnTo>
                      <a:lnTo>
                        <a:pt x="556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5" name="Freeform 2806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7 h 7"/>
                    <a:gd name="T6" fmla="*/ 556 w 556"/>
                    <a:gd name="T7" fmla="*/ 0 h 7"/>
                    <a:gd name="T8" fmla="*/ 5 w 556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6"/>
                    <a:gd name="T16" fmla="*/ 0 h 7"/>
                    <a:gd name="T17" fmla="*/ 556 w 55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6" name="Freeform 2807"/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7" name="Freeform 2808"/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8" name="Rectangle 2809"/>
                <p:cNvSpPr>
                  <a:spLocks noChangeArrowheads="1"/>
                </p:cNvSpPr>
                <p:nvPr/>
              </p:nvSpPr>
              <p:spPr bwMode="auto">
                <a:xfrm>
                  <a:off x="3261" y="1333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89" name="Freeform 2810"/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9 h 9"/>
                    <a:gd name="T2" fmla="*/ 153 w 153"/>
                    <a:gd name="T3" fmla="*/ 0 h 9"/>
                    <a:gd name="T4" fmla="*/ 0 w 153"/>
                    <a:gd name="T5" fmla="*/ 9 h 9"/>
                    <a:gd name="T6" fmla="*/ 153 w 153"/>
                    <a:gd name="T7" fmla="*/ 9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9"/>
                      </a:moveTo>
                      <a:lnTo>
                        <a:pt x="153" y="0"/>
                      </a:lnTo>
                      <a:lnTo>
                        <a:pt x="0" y="9"/>
                      </a:lnTo>
                      <a:lnTo>
                        <a:pt x="15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0" name="Freeform 2811"/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0 h 9"/>
                    <a:gd name="T2" fmla="*/ 0 w 153"/>
                    <a:gd name="T3" fmla="*/ 9 h 9"/>
                    <a:gd name="T4" fmla="*/ 0 w 153"/>
                    <a:gd name="T5" fmla="*/ 0 h 9"/>
                    <a:gd name="T6" fmla="*/ 153 w 153"/>
                    <a:gd name="T7" fmla="*/ 0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0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1" name="Rectangle 2812"/>
                <p:cNvSpPr>
                  <a:spLocks noChangeArrowheads="1"/>
                </p:cNvSpPr>
                <p:nvPr/>
              </p:nvSpPr>
              <p:spPr bwMode="auto">
                <a:xfrm>
                  <a:off x="3113" y="1377"/>
                  <a:ext cx="153" cy="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2" name="Freeform 2813"/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3" name="Freeform 2814"/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4" name="Rectangle 2815"/>
                <p:cNvSpPr>
                  <a:spLocks noChangeArrowheads="1"/>
                </p:cNvSpPr>
                <p:nvPr/>
              </p:nvSpPr>
              <p:spPr bwMode="auto">
                <a:xfrm>
                  <a:off x="3261" y="1936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5" name="Freeform 2816"/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10 h 10"/>
                    <a:gd name="T2" fmla="*/ 153 w 153"/>
                    <a:gd name="T3" fmla="*/ 0 h 10"/>
                    <a:gd name="T4" fmla="*/ 0 w 153"/>
                    <a:gd name="T5" fmla="*/ 10 h 10"/>
                    <a:gd name="T6" fmla="*/ 153 w 153"/>
                    <a:gd name="T7" fmla="*/ 1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10"/>
                      </a:moveTo>
                      <a:lnTo>
                        <a:pt x="153" y="0"/>
                      </a:lnTo>
                      <a:lnTo>
                        <a:pt x="0" y="10"/>
                      </a:lnTo>
                      <a:lnTo>
                        <a:pt x="153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6" name="Freeform 2817"/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0 h 10"/>
                    <a:gd name="T2" fmla="*/ 0 w 153"/>
                    <a:gd name="T3" fmla="*/ 10 h 10"/>
                    <a:gd name="T4" fmla="*/ 0 w 153"/>
                    <a:gd name="T5" fmla="*/ 0 h 10"/>
                    <a:gd name="T6" fmla="*/ 153 w 153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0"/>
                      </a:move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7" name="Rectangle 2818"/>
                <p:cNvSpPr>
                  <a:spLocks noChangeArrowheads="1"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8" name="Freeform 2819"/>
                <p:cNvSpPr>
                  <a:spLocks/>
                </p:cNvSpPr>
                <p:nvPr/>
              </p:nvSpPr>
              <p:spPr bwMode="auto">
                <a:xfrm>
                  <a:off x="3598" y="1738"/>
                  <a:ext cx="26" cy="28"/>
                </a:xfrm>
                <a:custGeom>
                  <a:avLst/>
                  <a:gdLst>
                    <a:gd name="T0" fmla="*/ 0 w 26"/>
                    <a:gd name="T1" fmla="*/ 28 h 28"/>
                    <a:gd name="T2" fmla="*/ 2 w 26"/>
                    <a:gd name="T3" fmla="*/ 28 h 28"/>
                    <a:gd name="T4" fmla="*/ 4 w 26"/>
                    <a:gd name="T5" fmla="*/ 28 h 28"/>
                    <a:gd name="T6" fmla="*/ 6 w 26"/>
                    <a:gd name="T7" fmla="*/ 28 h 28"/>
                    <a:gd name="T8" fmla="*/ 9 w 26"/>
                    <a:gd name="T9" fmla="*/ 27 h 28"/>
                    <a:gd name="T10" fmla="*/ 11 w 26"/>
                    <a:gd name="T11" fmla="*/ 26 h 28"/>
                    <a:gd name="T12" fmla="*/ 13 w 26"/>
                    <a:gd name="T13" fmla="*/ 25 h 28"/>
                    <a:gd name="T14" fmla="*/ 15 w 26"/>
                    <a:gd name="T15" fmla="*/ 24 h 28"/>
                    <a:gd name="T16" fmla="*/ 16 w 26"/>
                    <a:gd name="T17" fmla="*/ 22 h 28"/>
                    <a:gd name="T18" fmla="*/ 18 w 26"/>
                    <a:gd name="T19" fmla="*/ 20 h 28"/>
                    <a:gd name="T20" fmla="*/ 20 w 26"/>
                    <a:gd name="T21" fmla="*/ 18 h 28"/>
                    <a:gd name="T22" fmla="*/ 21 w 26"/>
                    <a:gd name="T23" fmla="*/ 17 h 28"/>
                    <a:gd name="T24" fmla="*/ 22 w 26"/>
                    <a:gd name="T25" fmla="*/ 14 h 28"/>
                    <a:gd name="T26" fmla="*/ 23 w 26"/>
                    <a:gd name="T27" fmla="*/ 12 h 28"/>
                    <a:gd name="T28" fmla="*/ 24 w 26"/>
                    <a:gd name="T29" fmla="*/ 10 h 28"/>
                    <a:gd name="T30" fmla="*/ 25 w 26"/>
                    <a:gd name="T31" fmla="*/ 8 h 28"/>
                    <a:gd name="T32" fmla="*/ 25 w 26"/>
                    <a:gd name="T33" fmla="*/ 5 h 28"/>
                    <a:gd name="T34" fmla="*/ 26 w 26"/>
                    <a:gd name="T35" fmla="*/ 3 h 28"/>
                    <a:gd name="T36" fmla="*/ 26 w 26"/>
                    <a:gd name="T37" fmla="*/ 0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6"/>
                    <a:gd name="T58" fmla="*/ 0 h 28"/>
                    <a:gd name="T59" fmla="*/ 26 w 26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6" h="28">
                      <a:moveTo>
                        <a:pt x="0" y="28"/>
                      </a:move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9" y="27"/>
                      </a:lnTo>
                      <a:lnTo>
                        <a:pt x="11" y="26"/>
                      </a:lnTo>
                      <a:lnTo>
                        <a:pt x="13" y="25"/>
                      </a:lnTo>
                      <a:lnTo>
                        <a:pt x="15" y="24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20" y="18"/>
                      </a:lnTo>
                      <a:lnTo>
                        <a:pt x="21" y="17"/>
                      </a:lnTo>
                      <a:lnTo>
                        <a:pt x="22" y="14"/>
                      </a:lnTo>
                      <a:lnTo>
                        <a:pt x="23" y="12"/>
                      </a:lnTo>
                      <a:lnTo>
                        <a:pt x="24" y="10"/>
                      </a:lnTo>
                      <a:lnTo>
                        <a:pt x="25" y="8"/>
                      </a:lnTo>
                      <a:lnTo>
                        <a:pt x="25" y="5"/>
                      </a:lnTo>
                      <a:lnTo>
                        <a:pt x="26" y="3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99" name="Freeform 2820"/>
                <p:cNvSpPr>
                  <a:spLocks/>
                </p:cNvSpPr>
                <p:nvPr/>
              </p:nvSpPr>
              <p:spPr bwMode="auto">
                <a:xfrm>
                  <a:off x="3598" y="1738"/>
                  <a:ext cx="32" cy="35"/>
                </a:xfrm>
                <a:custGeom>
                  <a:avLst/>
                  <a:gdLst>
                    <a:gd name="T0" fmla="*/ 0 w 32"/>
                    <a:gd name="T1" fmla="*/ 35 h 35"/>
                    <a:gd name="T2" fmla="*/ 2 w 32"/>
                    <a:gd name="T3" fmla="*/ 35 h 35"/>
                    <a:gd name="T4" fmla="*/ 5 w 32"/>
                    <a:gd name="T5" fmla="*/ 35 h 35"/>
                    <a:gd name="T6" fmla="*/ 7 w 32"/>
                    <a:gd name="T7" fmla="*/ 34 h 35"/>
                    <a:gd name="T8" fmla="*/ 10 w 32"/>
                    <a:gd name="T9" fmla="*/ 33 h 35"/>
                    <a:gd name="T10" fmla="*/ 12 w 32"/>
                    <a:gd name="T11" fmla="*/ 32 h 35"/>
                    <a:gd name="T12" fmla="*/ 14 w 32"/>
                    <a:gd name="T13" fmla="*/ 31 h 35"/>
                    <a:gd name="T14" fmla="*/ 16 w 32"/>
                    <a:gd name="T15" fmla="*/ 30 h 35"/>
                    <a:gd name="T16" fmla="*/ 18 w 32"/>
                    <a:gd name="T17" fmla="*/ 28 h 35"/>
                    <a:gd name="T18" fmla="*/ 20 w 32"/>
                    <a:gd name="T19" fmla="*/ 27 h 35"/>
                    <a:gd name="T20" fmla="*/ 22 w 32"/>
                    <a:gd name="T21" fmla="*/ 25 h 35"/>
                    <a:gd name="T22" fmla="*/ 24 w 32"/>
                    <a:gd name="T23" fmla="*/ 23 h 35"/>
                    <a:gd name="T24" fmla="*/ 26 w 32"/>
                    <a:gd name="T25" fmla="*/ 21 h 35"/>
                    <a:gd name="T26" fmla="*/ 27 w 32"/>
                    <a:gd name="T27" fmla="*/ 18 h 35"/>
                    <a:gd name="T28" fmla="*/ 28 w 32"/>
                    <a:gd name="T29" fmla="*/ 16 h 35"/>
                    <a:gd name="T30" fmla="*/ 29 w 32"/>
                    <a:gd name="T31" fmla="*/ 14 h 35"/>
                    <a:gd name="T32" fmla="*/ 30 w 32"/>
                    <a:gd name="T33" fmla="*/ 11 h 35"/>
                    <a:gd name="T34" fmla="*/ 31 w 32"/>
                    <a:gd name="T35" fmla="*/ 8 h 35"/>
                    <a:gd name="T36" fmla="*/ 31 w 32"/>
                    <a:gd name="T37" fmla="*/ 6 h 35"/>
                    <a:gd name="T38" fmla="*/ 32 w 32"/>
                    <a:gd name="T39" fmla="*/ 3 h 35"/>
                    <a:gd name="T40" fmla="*/ 32 w 32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35"/>
                    <a:gd name="T65" fmla="*/ 32 w 32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35">
                      <a:moveTo>
                        <a:pt x="0" y="35"/>
                      </a:moveTo>
                      <a:lnTo>
                        <a:pt x="2" y="35"/>
                      </a:lnTo>
                      <a:lnTo>
                        <a:pt x="5" y="35"/>
                      </a:lnTo>
                      <a:lnTo>
                        <a:pt x="7" y="34"/>
                      </a:lnTo>
                      <a:lnTo>
                        <a:pt x="10" y="33"/>
                      </a:lnTo>
                      <a:lnTo>
                        <a:pt x="12" y="32"/>
                      </a:lnTo>
                      <a:lnTo>
                        <a:pt x="14" y="31"/>
                      </a:lnTo>
                      <a:lnTo>
                        <a:pt x="16" y="30"/>
                      </a:lnTo>
                      <a:lnTo>
                        <a:pt x="18" y="28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4" y="23"/>
                      </a:lnTo>
                      <a:lnTo>
                        <a:pt x="26" y="21"/>
                      </a:lnTo>
                      <a:lnTo>
                        <a:pt x="27" y="18"/>
                      </a:lnTo>
                      <a:lnTo>
                        <a:pt x="28" y="16"/>
                      </a:lnTo>
                      <a:lnTo>
                        <a:pt x="29" y="14"/>
                      </a:lnTo>
                      <a:lnTo>
                        <a:pt x="30" y="11"/>
                      </a:lnTo>
                      <a:lnTo>
                        <a:pt x="31" y="8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2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500" name="Group 2821"/>
                <p:cNvGrpSpPr>
                  <a:grpSpLocks/>
                </p:cNvGrpSpPr>
                <p:nvPr/>
              </p:nvGrpSpPr>
              <p:grpSpPr bwMode="auto">
                <a:xfrm>
                  <a:off x="3539" y="1675"/>
                  <a:ext cx="87" cy="99"/>
                  <a:chOff x="3539" y="1675"/>
                  <a:chExt cx="87" cy="99"/>
                </a:xfrm>
              </p:grpSpPr>
              <p:grpSp>
                <p:nvGrpSpPr>
                  <p:cNvPr id="13501" name="Group 2822"/>
                  <p:cNvGrpSpPr>
                    <a:grpSpLocks/>
                  </p:cNvGrpSpPr>
                  <p:nvPr/>
                </p:nvGrpSpPr>
                <p:grpSpPr bwMode="auto">
                  <a:xfrm>
                    <a:off x="3539" y="1675"/>
                    <a:ext cx="87" cy="99"/>
                    <a:chOff x="3599" y="1675"/>
                    <a:chExt cx="87" cy="99"/>
                  </a:xfrm>
                </p:grpSpPr>
                <p:sp>
                  <p:nvSpPr>
                    <p:cNvPr id="13524" name="Freeform 2823"/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25" name="Freeform 2824"/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26" name="Freeform 2825"/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27" name="Freeform 2826"/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28" name="Freeform 2827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29" name="Freeform 2828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0" name="Rectangle 28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1" name="Rectangle 28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2" name="Freeform 2831"/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3" name="Freeform 2832"/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4" name="Freeform 2833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5" name="Freeform 2834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6" name="Freeform 2835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7" name="Freeform 2836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8" name="Freeform 2837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39" name="Freeform 2838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0" name="Freeform 2839"/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1" name="Freeform 2840"/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2" name="Freeform 2841"/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3" name="Freeform 2842"/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4" name="Freeform 2843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5" name="Freeform 2844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6" name="Freeform 2845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7" name="Freeform 2846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8" name="Freeform 2847"/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49" name="Freeform 2848"/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0" name="Freeform 2849"/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1" name="Freeform 2850"/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2" name="Freeform 2851"/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3" name="Freeform 2852"/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4" name="Freeform 2853"/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5" name="Freeform 2854"/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6" name="Freeform 2855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7" name="Freeform 2856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8" name="Rectangle 28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59" name="Rectangle 28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0" name="Freeform 2859"/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1" name="Freeform 2860"/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2" name="Freeform 2861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3" name="Freeform 2862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4" name="Freeform 2863"/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5" name="Freeform 2864"/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6" name="Freeform 2865"/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7" name="Freeform 2866"/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8" name="Freeform 2867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69" name="Freeform 2868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0" name="Rectangle 28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1" name="Rectangle 28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2" name="Freeform 2871"/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3" name="Freeform 2872"/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4" name="Freeform 2873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5" name="Freeform 2874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6" name="Freeform 2875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7" name="Freeform 2876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8" name="Rectangle 28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79" name="Rectangle 28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0" name="Freeform 2879"/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1" name="Freeform 2880"/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2" name="Freeform 2881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3" name="Freeform 2882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4" name="Freeform 2883"/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5" name="Freeform 2884"/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6" name="Rectangle 28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7" name="Rectangle 28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8" name="Freeform 2887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89" name="Freeform 2888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0" name="Rectangle 28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1" name="Rectangle 28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2" name="Freeform 2891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3" name="Freeform 2892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4" name="Freeform 2893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5" name="Freeform 2894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6" name="Freeform 2895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7" name="Freeform 2896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8" name="Freeform 2897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99" name="Freeform 2898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0" name="Freeform 2899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1" name="Freeform 2900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2" name="Freeform 2901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3" name="Freeform 2902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4" name="Freeform 2903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5" name="Freeform 2904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6" name="Freeform 2905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7" name="Freeform 2906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8" name="Freeform 2907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09" name="Freeform 2908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0" name="Freeform 2909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1" name="Freeform 2910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2" name="Freeform 2911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3" name="Freeform 2912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4" name="Freeform 2913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5" name="Freeform 2914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6" name="Freeform 2915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7" name="Freeform 2916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8" name="Freeform 2917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19" name="Freeform 2918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0" name="Freeform 2919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  <a:gd name="T9" fmla="*/ 0 w 2"/>
                        <a:gd name="T10" fmla="*/ 0 h 1"/>
                        <a:gd name="T11" fmla="*/ 2 w 2"/>
                        <a:gd name="T12" fmla="*/ 1 h 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1" name="Freeform 2920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2" name="Freeform 2921"/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21" cy="22"/>
                    </a:xfrm>
                    <a:custGeom>
                      <a:avLst/>
                      <a:gdLst>
                        <a:gd name="T0" fmla="*/ 0 w 21"/>
                        <a:gd name="T1" fmla="*/ 22 h 22"/>
                        <a:gd name="T2" fmla="*/ 2 w 21"/>
                        <a:gd name="T3" fmla="*/ 22 h 22"/>
                        <a:gd name="T4" fmla="*/ 4 w 21"/>
                        <a:gd name="T5" fmla="*/ 22 h 22"/>
                        <a:gd name="T6" fmla="*/ 6 w 21"/>
                        <a:gd name="T7" fmla="*/ 21 h 22"/>
                        <a:gd name="T8" fmla="*/ 8 w 21"/>
                        <a:gd name="T9" fmla="*/ 21 h 22"/>
                        <a:gd name="T10" fmla="*/ 10 w 21"/>
                        <a:gd name="T11" fmla="*/ 20 h 22"/>
                        <a:gd name="T12" fmla="*/ 12 w 21"/>
                        <a:gd name="T13" fmla="*/ 18 h 22"/>
                        <a:gd name="T14" fmla="*/ 13 w 21"/>
                        <a:gd name="T15" fmla="*/ 17 h 22"/>
                        <a:gd name="T16" fmla="*/ 15 w 21"/>
                        <a:gd name="T17" fmla="*/ 16 h 22"/>
                        <a:gd name="T18" fmla="*/ 16 w 21"/>
                        <a:gd name="T19" fmla="*/ 14 h 22"/>
                        <a:gd name="T20" fmla="*/ 17 w 21"/>
                        <a:gd name="T21" fmla="*/ 12 h 22"/>
                        <a:gd name="T22" fmla="*/ 18 w 21"/>
                        <a:gd name="T23" fmla="*/ 11 h 22"/>
                        <a:gd name="T24" fmla="*/ 19 w 21"/>
                        <a:gd name="T25" fmla="*/ 9 h 22"/>
                        <a:gd name="T26" fmla="*/ 20 w 21"/>
                        <a:gd name="T27" fmla="*/ 7 h 22"/>
                        <a:gd name="T28" fmla="*/ 20 w 21"/>
                        <a:gd name="T29" fmla="*/ 4 h 22"/>
                        <a:gd name="T30" fmla="*/ 21 w 21"/>
                        <a:gd name="T31" fmla="*/ 2 h 22"/>
                        <a:gd name="T32" fmla="*/ 21 w 21"/>
                        <a:gd name="T33" fmla="*/ 0 h 2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1"/>
                        <a:gd name="T52" fmla="*/ 0 h 22"/>
                        <a:gd name="T53" fmla="*/ 21 w 21"/>
                        <a:gd name="T54" fmla="*/ 22 h 2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1" h="22">
                          <a:moveTo>
                            <a:pt x="0" y="22"/>
                          </a:moveTo>
                          <a:lnTo>
                            <a:pt x="2" y="22"/>
                          </a:lnTo>
                          <a:lnTo>
                            <a:pt x="4" y="22"/>
                          </a:lnTo>
                          <a:lnTo>
                            <a:pt x="6" y="21"/>
                          </a:lnTo>
                          <a:lnTo>
                            <a:pt x="8" y="21"/>
                          </a:lnTo>
                          <a:lnTo>
                            <a:pt x="10" y="20"/>
                          </a:lnTo>
                          <a:lnTo>
                            <a:pt x="12" y="18"/>
                          </a:lnTo>
                          <a:lnTo>
                            <a:pt x="13" y="17"/>
                          </a:lnTo>
                          <a:lnTo>
                            <a:pt x="15" y="16"/>
                          </a:lnTo>
                          <a:lnTo>
                            <a:pt x="16" y="14"/>
                          </a:lnTo>
                          <a:lnTo>
                            <a:pt x="17" y="12"/>
                          </a:lnTo>
                          <a:lnTo>
                            <a:pt x="18" y="11"/>
                          </a:lnTo>
                          <a:lnTo>
                            <a:pt x="19" y="9"/>
                          </a:lnTo>
                          <a:lnTo>
                            <a:pt x="20" y="7"/>
                          </a:lnTo>
                          <a:lnTo>
                            <a:pt x="20" y="4"/>
                          </a:lnTo>
                          <a:lnTo>
                            <a:pt x="21" y="2"/>
                          </a:lnTo>
                          <a:lnTo>
                            <a:pt x="21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3" name="Freeform 2922"/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15" cy="16"/>
                    </a:xfrm>
                    <a:custGeom>
                      <a:avLst/>
                      <a:gdLst>
                        <a:gd name="T0" fmla="*/ 0 w 15"/>
                        <a:gd name="T1" fmla="*/ 16 h 16"/>
                        <a:gd name="T2" fmla="*/ 2 w 15"/>
                        <a:gd name="T3" fmla="*/ 16 h 16"/>
                        <a:gd name="T4" fmla="*/ 4 w 15"/>
                        <a:gd name="T5" fmla="*/ 16 h 16"/>
                        <a:gd name="T6" fmla="*/ 5 w 15"/>
                        <a:gd name="T7" fmla="*/ 15 h 16"/>
                        <a:gd name="T8" fmla="*/ 7 w 15"/>
                        <a:gd name="T9" fmla="*/ 15 h 16"/>
                        <a:gd name="T10" fmla="*/ 8 w 15"/>
                        <a:gd name="T11" fmla="*/ 14 h 16"/>
                        <a:gd name="T12" fmla="*/ 9 w 15"/>
                        <a:gd name="T13" fmla="*/ 13 h 16"/>
                        <a:gd name="T14" fmla="*/ 11 w 15"/>
                        <a:gd name="T15" fmla="*/ 11 h 16"/>
                        <a:gd name="T16" fmla="*/ 12 w 15"/>
                        <a:gd name="T17" fmla="*/ 10 h 16"/>
                        <a:gd name="T18" fmla="*/ 13 w 15"/>
                        <a:gd name="T19" fmla="*/ 9 h 16"/>
                        <a:gd name="T20" fmla="*/ 14 w 15"/>
                        <a:gd name="T21" fmla="*/ 7 h 16"/>
                        <a:gd name="T22" fmla="*/ 14 w 15"/>
                        <a:gd name="T23" fmla="*/ 5 h 16"/>
                        <a:gd name="T24" fmla="*/ 15 w 15"/>
                        <a:gd name="T25" fmla="*/ 4 h 16"/>
                        <a:gd name="T26" fmla="*/ 15 w 15"/>
                        <a:gd name="T27" fmla="*/ 2 h 16"/>
                        <a:gd name="T28" fmla="*/ 15 w 15"/>
                        <a:gd name="T29" fmla="*/ 0 h 1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5"/>
                        <a:gd name="T46" fmla="*/ 0 h 16"/>
                        <a:gd name="T47" fmla="*/ 15 w 15"/>
                        <a:gd name="T48" fmla="*/ 16 h 1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5" h="16">
                          <a:moveTo>
                            <a:pt x="0" y="16"/>
                          </a:moveTo>
                          <a:lnTo>
                            <a:pt x="2" y="16"/>
                          </a:lnTo>
                          <a:lnTo>
                            <a:pt x="4" y="16"/>
                          </a:lnTo>
                          <a:lnTo>
                            <a:pt x="5" y="15"/>
                          </a:lnTo>
                          <a:lnTo>
                            <a:pt x="7" y="15"/>
                          </a:lnTo>
                          <a:lnTo>
                            <a:pt x="8" y="14"/>
                          </a:lnTo>
                          <a:lnTo>
                            <a:pt x="9" y="13"/>
                          </a:lnTo>
                          <a:lnTo>
                            <a:pt x="11" y="11"/>
                          </a:lnTo>
                          <a:lnTo>
                            <a:pt x="12" y="10"/>
                          </a:lnTo>
                          <a:lnTo>
                            <a:pt x="13" y="9"/>
                          </a:lnTo>
                          <a:lnTo>
                            <a:pt x="14" y="7"/>
                          </a:lnTo>
                          <a:lnTo>
                            <a:pt x="14" y="5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lnTo>
                            <a:pt x="15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4" name="Line 2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5" name="Line 2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9" y="1691"/>
                      <a:ext cx="1" cy="6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6" name="Rectangle 29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7" name="Rectangle 29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8" name="Freeform 2927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29" name="Freeform 2928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0" name="Freeform 2929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1" name="Freeform 2930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2" name="Freeform 2931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3" name="Freeform 2932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4" name="Rectangle 29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5" name="Rectangle 29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6" name="Freeform 2935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7" name="Freeform 2936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8" name="Freeform 2937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39" name="Freeform 2938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0" name="Freeform 2939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1" name="Freeform 2940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2" name="Freeform 2941"/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3" name="Freeform 2942"/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4" name="Freeform 2943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5" name="Freeform 2944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6" name="Freeform 2945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7" name="Freeform 2946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8" name="Freeform 2947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49" name="Freeform 2948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0" name="Freeform 2949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1" name="Freeform 2950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2" name="Freeform 2951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3" name="Freeform 2952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4" name="Rectangle 29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5" name="Rectangle 29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6" name="Freeform 2955"/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7" name="Freeform 2956"/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8" name="Freeform 2957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59" name="Freeform 2958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0" name="Freeform 2959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1" name="Freeform 2960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2" name="Rectangle 2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3" name="Rectangle 2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4" name="Freeform 2963"/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5" name="Freeform 2964"/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6" name="Freeform 2965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7" name="Freeform 2966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8" name="Freeform 2967"/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69" name="Freeform 2968"/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0" name="Freeform 2969"/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1" name="Freeform 2970"/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2" name="Freeform 2971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3" name="Freeform 2972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4" name="Rectangle 29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5" name="Rectangle 29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6" name="Freeform 2975"/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7" name="Freeform 2976"/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8" name="Freeform 2977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79" name="Freeform 2978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0" name="Freeform 2979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1" name="Freeform 2980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2" name="Freeform 2981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3" name="Freeform 2982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4" name="Freeform 2983"/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5" name="Freeform 2984"/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6" name="Freeform 2985"/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7" name="Freeform 2986"/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8" name="Freeform 2987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89" name="Freeform 2988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0" name="Freeform 2989"/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1" name="Freeform 2990"/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2" name="Freeform 2991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3" name="Freeform 2992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4" name="Freeform 2993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5" name="Freeform 2994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6" name="Freeform 2995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7" name="Freeform 2996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8" name="Rectangle 29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99" name="Rectangle 29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0" name="Freeform 2999"/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1" name="Freeform 3000"/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2" name="Freeform 3001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3" name="Freeform 3002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4" name="Freeform 3003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5" name="Freeform 3004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6" name="Rectangle 30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7" name="Rectangle 30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8" name="Freeform 3007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09" name="Freeform 3008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0" name="Rectangle 30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1" name="Rectangle 30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2" name="Freeform 3011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3" name="Freeform 3012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4" name="Rectangle 30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5" name="Rectangle 30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6" name="Freeform 3015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7" name="Freeform 3016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8" name="Freeform 3017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19" name="Freeform 3018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0" name="Freeform 3019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1" name="Freeform 3020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2" name="Freeform 3021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23" name="Freeform 3022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502" name="Freeform 3023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3" name="Freeform 3024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4" name="Freeform 3025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5" name="Freeform 3026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6" name="Freeform 3027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7" name="Freeform 3028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8" name="Freeform 3029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9" name="Freeform 3030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0" name="Freeform 3031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1" name="Freeform 3032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2" name="Freeform 3033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3" name="Freeform 3034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4" name="Freeform 3035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5" name="Freeform 3036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6" name="Freeform 3037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7" name="Freeform 3038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8" name="Freeform 3039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9" name="Freeform 3040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0" name="Freeform 3041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1" name="Freeform 3042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2" name="Freeform 3043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"/>
                      <a:gd name="T10" fmla="*/ 0 h 1"/>
                      <a:gd name="T11" fmla="*/ 2 w 2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3" name="Freeform 3044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3316" name="Text Box 3046"/>
          <p:cNvSpPr txBox="1">
            <a:spLocks noChangeArrowheads="1"/>
          </p:cNvSpPr>
          <p:nvPr/>
        </p:nvSpPr>
        <p:spPr bwMode="auto">
          <a:xfrm>
            <a:off x="196393" y="167481"/>
            <a:ext cx="4495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2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I. </a:t>
            </a:r>
            <a:r>
              <a:rPr lang="en-US" sz="32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32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32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2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endParaRPr lang="en-US" sz="32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8156" name="AutoShape 3052"/>
          <p:cNvSpPr>
            <a:spLocks noChangeArrowheads="1"/>
          </p:cNvSpPr>
          <p:nvPr/>
        </p:nvSpPr>
        <p:spPr bwMode="auto">
          <a:xfrm>
            <a:off x="0" y="984951"/>
            <a:ext cx="4800600" cy="2209800"/>
          </a:xfrm>
          <a:prstGeom prst="cloudCallout">
            <a:avLst>
              <a:gd name="adj1" fmla="val 42957"/>
              <a:gd name="adj2" fmla="val 77935"/>
            </a:avLst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anchor="ctr"/>
          <a:lstStyle/>
          <a:p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đỡ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81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8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78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8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156" grpId="0" animBg="1"/>
      <p:bldP spid="178156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35"/>
          <p:cNvSpPr txBox="1">
            <a:spLocks noChangeArrowheads="1"/>
          </p:cNvSpPr>
          <p:nvPr/>
        </p:nvSpPr>
        <p:spPr bwMode="auto">
          <a:xfrm>
            <a:off x="762000" y="1727200"/>
            <a:ext cx="1016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>
              <a:latin typeface="Times New Roman" pitchFamily="18" charset="0"/>
            </a:endParaRPr>
          </a:p>
        </p:txBody>
      </p:sp>
      <p:graphicFrame>
        <p:nvGraphicFramePr>
          <p:cNvPr id="70724" name="Group 68"/>
          <p:cNvGraphicFramePr>
            <a:graphicFrameLocks noGrp="1"/>
          </p:cNvGraphicFramePr>
          <p:nvPr>
            <p:ph type="tbl" idx="4294967295"/>
          </p:nvPr>
        </p:nvGraphicFramePr>
        <p:xfrm>
          <a:off x="0" y="304800"/>
          <a:ext cx="5486400" cy="6415089"/>
        </p:xfrm>
        <a:graphic>
          <a:graphicData uri="http://schemas.openxmlformats.org/drawingml/2006/table">
            <a:tbl>
              <a:tblPr/>
              <a:tblGrid>
                <a:gridCol w="1295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9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0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524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16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604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795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350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859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0692" name="Text Box 37"/>
          <p:cNvSpPr txBox="1">
            <a:spLocks noChangeArrowheads="1"/>
          </p:cNvSpPr>
          <p:nvPr/>
        </p:nvSpPr>
        <p:spPr bwMode="auto">
          <a:xfrm>
            <a:off x="1600200" y="381000"/>
            <a:ext cx="1524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FF"/>
                </a:solidFill>
                <a:latin typeface="Times New Roman" pitchFamily="18" charset="0"/>
              </a:rPr>
              <a:t>Nội dung chính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197670" name="Text Box 38"/>
          <p:cNvSpPr txBox="1">
            <a:spLocks noChangeArrowheads="1"/>
          </p:cNvSpPr>
          <p:nvPr/>
        </p:nvSpPr>
        <p:spPr bwMode="auto">
          <a:xfrm>
            <a:off x="4038600" y="304800"/>
            <a:ext cx="1295400" cy="1760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FF"/>
                </a:solidFill>
                <a:latin typeface="Times New Roman" pitchFamily="18" charset="0"/>
              </a:rPr>
              <a:t>Giá đỡ (hình 9.1)</a:t>
            </a:r>
            <a:endParaRPr lang="en-US" sz="1400" b="1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400" b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200" b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200" b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  <a:cs typeface="Times New Roman" pitchFamily="18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200" b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</a:endParaRPr>
          </a:p>
          <a:p>
            <a:pPr algn="l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</a:pPr>
            <a:endParaRPr lang="en-US" sz="1800">
              <a:latin typeface="Times New Roman" pitchFamily="18" charset="0"/>
            </a:endParaRPr>
          </a:p>
        </p:txBody>
      </p:sp>
      <p:sp>
        <p:nvSpPr>
          <p:cNvPr id="70694" name="Text Box 39"/>
          <p:cNvSpPr txBox="1">
            <a:spLocks noChangeArrowheads="1"/>
          </p:cNvSpPr>
          <p:nvPr/>
        </p:nvSpPr>
        <p:spPr bwMode="auto">
          <a:xfrm>
            <a:off x="0" y="1143000"/>
            <a:ext cx="1276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Khung tên</a:t>
            </a:r>
          </a:p>
        </p:txBody>
      </p:sp>
      <p:sp>
        <p:nvSpPr>
          <p:cNvPr id="70695" name="Text Box 40"/>
          <p:cNvSpPr txBox="1">
            <a:spLocks noChangeArrowheads="1"/>
          </p:cNvSpPr>
          <p:nvPr/>
        </p:nvSpPr>
        <p:spPr bwMode="auto">
          <a:xfrm>
            <a:off x="0" y="2057400"/>
            <a:ext cx="11430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Hình biểu diễn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70696" name="Text Box 41"/>
          <p:cNvSpPr txBox="1">
            <a:spLocks noChangeArrowheads="1"/>
          </p:cNvSpPr>
          <p:nvPr/>
        </p:nvSpPr>
        <p:spPr bwMode="auto">
          <a:xfrm>
            <a:off x="0" y="2971800"/>
            <a:ext cx="12954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Kích thước</a:t>
            </a:r>
          </a:p>
        </p:txBody>
      </p:sp>
      <p:sp>
        <p:nvSpPr>
          <p:cNvPr id="70697" name="Text Box 42"/>
          <p:cNvSpPr txBox="1">
            <a:spLocks noChangeArrowheads="1"/>
          </p:cNvSpPr>
          <p:nvPr/>
        </p:nvSpPr>
        <p:spPr bwMode="auto">
          <a:xfrm>
            <a:off x="0" y="4038600"/>
            <a:ext cx="12192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Yêu cầu kĩ thuật</a:t>
            </a:r>
          </a:p>
        </p:txBody>
      </p:sp>
      <p:sp>
        <p:nvSpPr>
          <p:cNvPr id="70698" name="Text Box 43"/>
          <p:cNvSpPr txBox="1">
            <a:spLocks noChangeArrowheads="1"/>
          </p:cNvSpPr>
          <p:nvPr/>
        </p:nvSpPr>
        <p:spPr bwMode="auto">
          <a:xfrm>
            <a:off x="0" y="5562600"/>
            <a:ext cx="1352550" cy="623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Tổng hợp</a:t>
            </a:r>
          </a:p>
          <a:p>
            <a:pPr algn="l">
              <a:spcBef>
                <a:spcPct val="50000"/>
              </a:spcBef>
            </a:pPr>
            <a:endParaRPr lang="en-US" sz="1400">
              <a:latin typeface="Times New Roman" pitchFamily="18" charset="0"/>
            </a:endParaRPr>
          </a:p>
        </p:txBody>
      </p:sp>
      <p:sp>
        <p:nvSpPr>
          <p:cNvPr id="70699" name="Text Box 44"/>
          <p:cNvSpPr txBox="1">
            <a:spLocks noChangeArrowheads="1"/>
          </p:cNvSpPr>
          <p:nvPr/>
        </p:nvSpPr>
        <p:spPr bwMode="auto">
          <a:xfrm>
            <a:off x="1295400" y="838200"/>
            <a:ext cx="2705100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Tên gọi chi tiết</a:t>
            </a:r>
          </a:p>
          <a:p>
            <a:pPr algn="l"/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- Vật liệu</a:t>
            </a:r>
          </a:p>
          <a:p>
            <a:pPr algn="l"/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- Tỉ lệ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70700" name="Text Box 45"/>
          <p:cNvSpPr txBox="1">
            <a:spLocks noChangeArrowheads="1"/>
          </p:cNvSpPr>
          <p:nvPr/>
        </p:nvSpPr>
        <p:spPr bwMode="auto">
          <a:xfrm>
            <a:off x="1371600" y="1981200"/>
            <a:ext cx="1828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Tên gọi hình chiếu</a:t>
            </a:r>
          </a:p>
          <a:p>
            <a:pPr algn="l"/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- Vị trí hình cắt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70701" name="Text Box 46"/>
          <p:cNvSpPr txBox="1">
            <a:spLocks noChangeArrowheads="1"/>
          </p:cNvSpPr>
          <p:nvPr/>
        </p:nvSpPr>
        <p:spPr bwMode="auto">
          <a:xfrm>
            <a:off x="1219200" y="2895600"/>
            <a:ext cx="4019550" cy="1111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Kích thước chung của chi tiết</a:t>
            </a:r>
          </a:p>
          <a:p>
            <a:pPr algn="l"/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- Kích thước định hình của chi tiết</a:t>
            </a:r>
          </a:p>
          <a:p>
            <a:pPr algn="l"/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- Kich thước định vị của chi tiết</a:t>
            </a:r>
          </a:p>
          <a:p>
            <a:pPr algn="l">
              <a:spcBef>
                <a:spcPct val="50000"/>
              </a:spcBef>
            </a:pPr>
            <a:endParaRPr lang="en-US" sz="1400">
              <a:latin typeface="Times New Roman" pitchFamily="18" charset="0"/>
            </a:endParaRPr>
          </a:p>
        </p:txBody>
      </p:sp>
      <p:sp>
        <p:nvSpPr>
          <p:cNvPr id="70702" name="Text Box 47"/>
          <p:cNvSpPr txBox="1">
            <a:spLocks noChangeArrowheads="1"/>
          </p:cNvSpPr>
          <p:nvPr/>
        </p:nvSpPr>
        <p:spPr bwMode="auto">
          <a:xfrm>
            <a:off x="1295400" y="4038600"/>
            <a:ext cx="24384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Gia công</a:t>
            </a:r>
          </a:p>
          <a:p>
            <a:pPr algn="l"/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- Xử lí bề mặt</a:t>
            </a:r>
            <a:endParaRPr lang="en-US" sz="1400">
              <a:latin typeface="Times New Roman" pitchFamily="18" charset="0"/>
            </a:endParaRPr>
          </a:p>
        </p:txBody>
      </p:sp>
      <p:sp>
        <p:nvSpPr>
          <p:cNvPr id="70703" name="Text Box 48"/>
          <p:cNvSpPr txBox="1">
            <a:spLocks noChangeArrowheads="1"/>
          </p:cNvSpPr>
          <p:nvPr/>
        </p:nvSpPr>
        <p:spPr bwMode="auto">
          <a:xfrm>
            <a:off x="1295400" y="5410200"/>
            <a:ext cx="2667000" cy="930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00"/>
                </a:solidFill>
                <a:latin typeface="Times New Roman" pitchFamily="18" charset="0"/>
              </a:rPr>
              <a:t>Mô tả hình dạng và cấu tạo của chi tiết</a:t>
            </a:r>
          </a:p>
          <a:p>
            <a:pPr algn="l">
              <a:spcBef>
                <a:spcPct val="50000"/>
              </a:spcBef>
            </a:pPr>
            <a:endParaRPr lang="en-US" sz="1800">
              <a:latin typeface="Times New Roman" pitchFamily="18" charset="0"/>
            </a:endParaRPr>
          </a:p>
        </p:txBody>
      </p:sp>
      <p:sp>
        <p:nvSpPr>
          <p:cNvPr id="70704" name="Text Box 49"/>
          <p:cNvSpPr txBox="1">
            <a:spLocks noChangeArrowheads="1"/>
          </p:cNvSpPr>
          <p:nvPr/>
        </p:nvSpPr>
        <p:spPr bwMode="auto">
          <a:xfrm>
            <a:off x="3962400" y="914400"/>
            <a:ext cx="1619250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Gia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́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</a:t>
            </a: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Thép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- 1:2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70705" name="Text Box 50"/>
          <p:cNvSpPr txBox="1">
            <a:spLocks noChangeArrowheads="1"/>
          </p:cNvSpPr>
          <p:nvPr/>
        </p:nvSpPr>
        <p:spPr bwMode="auto">
          <a:xfrm>
            <a:off x="3886200" y="1752600"/>
            <a:ext cx="1600200" cy="1004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Hình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chiếu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bằng</a:t>
            </a:r>
            <a:endParaRPr lang="en-US" sz="14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Hình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cắt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ở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hình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chiếu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đứng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va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̀ ở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hình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chiếu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cạnh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70706" name="Text Box 51"/>
          <p:cNvSpPr txBox="1">
            <a:spLocks noChangeArrowheads="1"/>
          </p:cNvSpPr>
          <p:nvPr/>
        </p:nvSpPr>
        <p:spPr bwMode="auto">
          <a:xfrm>
            <a:off x="4038600" y="2971800"/>
            <a:ext cx="1447800" cy="94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- 100</a:t>
            </a: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- 12, 2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lô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Ø 12, 1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lô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Ø 25</a:t>
            </a: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- 50, 38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70707" name="Text Box 52"/>
          <p:cNvSpPr txBox="1">
            <a:spLocks noChangeArrowheads="1"/>
          </p:cNvSpPr>
          <p:nvPr/>
        </p:nvSpPr>
        <p:spPr bwMode="auto">
          <a:xfrm>
            <a:off x="3962400" y="4038600"/>
            <a:ext cx="15240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Làm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tu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̀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cạnh</a:t>
            </a:r>
            <a:endParaRPr lang="en-US" sz="1400" b="1" dirty="0">
              <a:solidFill>
                <a:srgbClr val="000000"/>
              </a:solidFill>
              <a:latin typeface="Times New Roman" pitchFamily="18" charset="0"/>
            </a:endParaRP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Mạ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kẽm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70708" name="Text Box 53"/>
          <p:cNvSpPr txBox="1">
            <a:spLocks noChangeArrowheads="1"/>
          </p:cNvSpPr>
          <p:nvPr/>
        </p:nvSpPr>
        <p:spPr bwMode="auto">
          <a:xfrm>
            <a:off x="3962400" y="5105400"/>
            <a:ext cx="1447800" cy="1217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/>
            <a:r>
              <a:rPr lang="en-US" sz="18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Gia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́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hình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chư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V </a:t>
            </a:r>
          </a:p>
          <a:p>
            <a:pPr algn="l"/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-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Dùng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đê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̉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trục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va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̀ con  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lăn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trong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bô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̣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gia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́ </a:t>
            </a:r>
            <a:r>
              <a:rPr lang="en-US" sz="1400" b="1" dirty="0" err="1">
                <a:solidFill>
                  <a:srgbClr val="000000"/>
                </a:solidFill>
                <a:latin typeface="Times New Roman" pitchFamily="18" charset="0"/>
              </a:rPr>
              <a:t>đơ</a:t>
            </a:r>
            <a:r>
              <a:rPr lang="en-US" sz="1400" b="1" dirty="0">
                <a:solidFill>
                  <a:srgbClr val="000000"/>
                </a:solidFill>
                <a:latin typeface="Times New Roman" pitchFamily="18" charset="0"/>
              </a:rPr>
              <a:t>̃</a:t>
            </a:r>
            <a:endParaRPr lang="en-US" sz="1400" dirty="0">
              <a:latin typeface="Times New Roman" pitchFamily="18" charset="0"/>
            </a:endParaRPr>
          </a:p>
        </p:txBody>
      </p:sp>
      <p:sp>
        <p:nvSpPr>
          <p:cNvPr id="70713" name="Text Box 36"/>
          <p:cNvSpPr txBox="1">
            <a:spLocks noChangeArrowheads="1"/>
          </p:cNvSpPr>
          <p:nvPr/>
        </p:nvSpPr>
        <p:spPr bwMode="auto">
          <a:xfrm>
            <a:off x="0" y="381000"/>
            <a:ext cx="1447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</a:pPr>
            <a:r>
              <a:rPr lang="en-US" sz="1400" b="1">
                <a:solidFill>
                  <a:srgbClr val="0000FF"/>
                </a:solidFill>
                <a:latin typeface="Times New Roman" pitchFamily="18" charset="0"/>
              </a:rPr>
              <a:t>Trình tự đọc</a:t>
            </a:r>
            <a:endParaRPr lang="en-US" sz="1400">
              <a:latin typeface="Times New Roman" pitchFamily="18" charset="0"/>
            </a:endParaRPr>
          </a:p>
        </p:txBody>
      </p:sp>
      <p:grpSp>
        <p:nvGrpSpPr>
          <p:cNvPr id="70725" name="Group 2"/>
          <p:cNvGrpSpPr>
            <a:grpSpLocks/>
          </p:cNvGrpSpPr>
          <p:nvPr/>
        </p:nvGrpSpPr>
        <p:grpSpPr bwMode="auto">
          <a:xfrm>
            <a:off x="5639415" y="762000"/>
            <a:ext cx="3397250" cy="5029200"/>
            <a:chOff x="2112" y="96"/>
            <a:chExt cx="3168" cy="4128"/>
          </a:xfrm>
        </p:grpSpPr>
        <p:sp>
          <p:nvSpPr>
            <p:cNvPr id="70726" name="Rectangle 3"/>
            <p:cNvSpPr>
              <a:spLocks noChangeArrowheads="1"/>
            </p:cNvSpPr>
            <p:nvPr/>
          </p:nvSpPr>
          <p:spPr bwMode="auto">
            <a:xfrm>
              <a:off x="2112" y="96"/>
              <a:ext cx="3168" cy="4128"/>
            </a:xfrm>
            <a:prstGeom prst="rect">
              <a:avLst/>
            </a:prstGeom>
            <a:solidFill>
              <a:srgbClr val="CBF1F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727" name="Freeform 4"/>
            <p:cNvSpPr>
              <a:spLocks/>
            </p:cNvSpPr>
            <p:nvPr/>
          </p:nvSpPr>
          <p:spPr bwMode="auto">
            <a:xfrm>
              <a:off x="2593" y="4027"/>
              <a:ext cx="2445" cy="1"/>
            </a:xfrm>
            <a:custGeom>
              <a:avLst/>
              <a:gdLst>
                <a:gd name="T0" fmla="*/ 2 w 2445"/>
                <a:gd name="T1" fmla="*/ 0 h 1"/>
                <a:gd name="T2" fmla="*/ 0 w 2445"/>
                <a:gd name="T3" fmla="*/ 1 h 1"/>
                <a:gd name="T4" fmla="*/ 2445 w 2445"/>
                <a:gd name="T5" fmla="*/ 0 h 1"/>
                <a:gd name="T6" fmla="*/ 2 w 244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1"/>
                <a:gd name="T14" fmla="*/ 2445 w 244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1">
                  <a:moveTo>
                    <a:pt x="2" y="0"/>
                  </a:moveTo>
                  <a:lnTo>
                    <a:pt x="0" y="1"/>
                  </a:lnTo>
                  <a:lnTo>
                    <a:pt x="244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8" name="Freeform 5"/>
            <p:cNvSpPr>
              <a:spLocks/>
            </p:cNvSpPr>
            <p:nvPr/>
          </p:nvSpPr>
          <p:spPr bwMode="auto">
            <a:xfrm>
              <a:off x="2593" y="4027"/>
              <a:ext cx="2447" cy="1"/>
            </a:xfrm>
            <a:custGeom>
              <a:avLst/>
              <a:gdLst>
                <a:gd name="T0" fmla="*/ 0 w 2447"/>
                <a:gd name="T1" fmla="*/ 1 h 1"/>
                <a:gd name="T2" fmla="*/ 2445 w 2447"/>
                <a:gd name="T3" fmla="*/ 0 h 1"/>
                <a:gd name="T4" fmla="*/ 2447 w 2447"/>
                <a:gd name="T5" fmla="*/ 1 h 1"/>
                <a:gd name="T6" fmla="*/ 0 w 2447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1"/>
                <a:gd name="T14" fmla="*/ 2447 w 244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1">
                  <a:moveTo>
                    <a:pt x="0" y="1"/>
                  </a:moveTo>
                  <a:lnTo>
                    <a:pt x="2445" y="0"/>
                  </a:lnTo>
                  <a:lnTo>
                    <a:pt x="244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6"/>
            <p:cNvSpPr>
              <a:spLocks/>
            </p:cNvSpPr>
            <p:nvPr/>
          </p:nvSpPr>
          <p:spPr bwMode="auto">
            <a:xfrm>
              <a:off x="5038" y="286"/>
              <a:ext cx="2" cy="3742"/>
            </a:xfrm>
            <a:custGeom>
              <a:avLst/>
              <a:gdLst>
                <a:gd name="T0" fmla="*/ 0 w 2"/>
                <a:gd name="T1" fmla="*/ 3741 h 3742"/>
                <a:gd name="T2" fmla="*/ 2 w 2"/>
                <a:gd name="T3" fmla="*/ 3742 h 3742"/>
                <a:gd name="T4" fmla="*/ 0 w 2"/>
                <a:gd name="T5" fmla="*/ 0 h 3742"/>
                <a:gd name="T6" fmla="*/ 0 w 2"/>
                <a:gd name="T7" fmla="*/ 3741 h 37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2"/>
                <a:gd name="T14" fmla="*/ 2 w 2"/>
                <a:gd name="T15" fmla="*/ 3742 h 37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2">
                  <a:moveTo>
                    <a:pt x="0" y="3741"/>
                  </a:moveTo>
                  <a:lnTo>
                    <a:pt x="2" y="3742"/>
                  </a:lnTo>
                  <a:lnTo>
                    <a:pt x="0" y="0"/>
                  </a:lnTo>
                  <a:lnTo>
                    <a:pt x="0" y="3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7"/>
            <p:cNvSpPr>
              <a:spLocks/>
            </p:cNvSpPr>
            <p:nvPr/>
          </p:nvSpPr>
          <p:spPr bwMode="auto">
            <a:xfrm>
              <a:off x="5038" y="284"/>
              <a:ext cx="2" cy="3744"/>
            </a:xfrm>
            <a:custGeom>
              <a:avLst/>
              <a:gdLst>
                <a:gd name="T0" fmla="*/ 2 w 2"/>
                <a:gd name="T1" fmla="*/ 3744 h 3744"/>
                <a:gd name="T2" fmla="*/ 0 w 2"/>
                <a:gd name="T3" fmla="*/ 2 h 3744"/>
                <a:gd name="T4" fmla="*/ 2 w 2"/>
                <a:gd name="T5" fmla="*/ 0 h 3744"/>
                <a:gd name="T6" fmla="*/ 2 w 2"/>
                <a:gd name="T7" fmla="*/ 3744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2" y="374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37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Freeform 8"/>
            <p:cNvSpPr>
              <a:spLocks/>
            </p:cNvSpPr>
            <p:nvPr/>
          </p:nvSpPr>
          <p:spPr bwMode="auto">
            <a:xfrm>
              <a:off x="2595" y="284"/>
              <a:ext cx="2445" cy="2"/>
            </a:xfrm>
            <a:custGeom>
              <a:avLst/>
              <a:gdLst>
                <a:gd name="T0" fmla="*/ 2443 w 2445"/>
                <a:gd name="T1" fmla="*/ 2 h 2"/>
                <a:gd name="T2" fmla="*/ 2445 w 2445"/>
                <a:gd name="T3" fmla="*/ 0 h 2"/>
                <a:gd name="T4" fmla="*/ 0 w 2445"/>
                <a:gd name="T5" fmla="*/ 2 h 2"/>
                <a:gd name="T6" fmla="*/ 2443 w 2445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2"/>
                <a:gd name="T14" fmla="*/ 2445 w 244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2">
                  <a:moveTo>
                    <a:pt x="2443" y="2"/>
                  </a:moveTo>
                  <a:lnTo>
                    <a:pt x="2445" y="0"/>
                  </a:lnTo>
                  <a:lnTo>
                    <a:pt x="0" y="2"/>
                  </a:lnTo>
                  <a:lnTo>
                    <a:pt x="24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2" name="Freeform 9"/>
            <p:cNvSpPr>
              <a:spLocks/>
            </p:cNvSpPr>
            <p:nvPr/>
          </p:nvSpPr>
          <p:spPr bwMode="auto">
            <a:xfrm>
              <a:off x="2593" y="284"/>
              <a:ext cx="2447" cy="2"/>
            </a:xfrm>
            <a:custGeom>
              <a:avLst/>
              <a:gdLst>
                <a:gd name="T0" fmla="*/ 2447 w 2447"/>
                <a:gd name="T1" fmla="*/ 0 h 2"/>
                <a:gd name="T2" fmla="*/ 2 w 2447"/>
                <a:gd name="T3" fmla="*/ 2 h 2"/>
                <a:gd name="T4" fmla="*/ 0 w 2447"/>
                <a:gd name="T5" fmla="*/ 0 h 2"/>
                <a:gd name="T6" fmla="*/ 2447 w 244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2"/>
                <a:gd name="T14" fmla="*/ 2447 w 244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2">
                  <a:moveTo>
                    <a:pt x="2447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10"/>
            <p:cNvSpPr>
              <a:spLocks/>
            </p:cNvSpPr>
            <p:nvPr/>
          </p:nvSpPr>
          <p:spPr bwMode="auto">
            <a:xfrm>
              <a:off x="2593" y="284"/>
              <a:ext cx="2" cy="3743"/>
            </a:xfrm>
            <a:custGeom>
              <a:avLst/>
              <a:gdLst>
                <a:gd name="T0" fmla="*/ 2 w 2"/>
                <a:gd name="T1" fmla="*/ 2 h 3743"/>
                <a:gd name="T2" fmla="*/ 0 w 2"/>
                <a:gd name="T3" fmla="*/ 0 h 3743"/>
                <a:gd name="T4" fmla="*/ 2 w 2"/>
                <a:gd name="T5" fmla="*/ 3743 h 3743"/>
                <a:gd name="T6" fmla="*/ 2 w 2"/>
                <a:gd name="T7" fmla="*/ 2 h 37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3"/>
                <a:gd name="T14" fmla="*/ 2 w 2"/>
                <a:gd name="T15" fmla="*/ 3743 h 37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3">
                  <a:moveTo>
                    <a:pt x="2" y="2"/>
                  </a:moveTo>
                  <a:lnTo>
                    <a:pt x="0" y="0"/>
                  </a:lnTo>
                  <a:lnTo>
                    <a:pt x="2" y="374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4" name="Freeform 11"/>
            <p:cNvSpPr>
              <a:spLocks/>
            </p:cNvSpPr>
            <p:nvPr/>
          </p:nvSpPr>
          <p:spPr bwMode="auto">
            <a:xfrm>
              <a:off x="2593" y="284"/>
              <a:ext cx="2" cy="3744"/>
            </a:xfrm>
            <a:custGeom>
              <a:avLst/>
              <a:gdLst>
                <a:gd name="T0" fmla="*/ 0 w 2"/>
                <a:gd name="T1" fmla="*/ 0 h 3744"/>
                <a:gd name="T2" fmla="*/ 2 w 2"/>
                <a:gd name="T3" fmla="*/ 3743 h 3744"/>
                <a:gd name="T4" fmla="*/ 0 w 2"/>
                <a:gd name="T5" fmla="*/ 3744 h 3744"/>
                <a:gd name="T6" fmla="*/ 0 w 2"/>
                <a:gd name="T7" fmla="*/ 0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0" y="0"/>
                  </a:moveTo>
                  <a:lnTo>
                    <a:pt x="2" y="3743"/>
                  </a:lnTo>
                  <a:lnTo>
                    <a:pt x="0" y="37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Line 12"/>
            <p:cNvSpPr>
              <a:spLocks noChangeShapeType="1"/>
            </p:cNvSpPr>
            <p:nvPr/>
          </p:nvSpPr>
          <p:spPr bwMode="auto">
            <a:xfrm>
              <a:off x="3627" y="1140"/>
              <a:ext cx="1" cy="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6" name="Line 13"/>
            <p:cNvSpPr>
              <a:spLocks noChangeShapeType="1"/>
            </p:cNvSpPr>
            <p:nvPr/>
          </p:nvSpPr>
          <p:spPr bwMode="auto">
            <a:xfrm flipH="1">
              <a:off x="3045" y="1770"/>
              <a:ext cx="5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7" name="Line 14"/>
            <p:cNvSpPr>
              <a:spLocks noChangeShapeType="1"/>
            </p:cNvSpPr>
            <p:nvPr/>
          </p:nvSpPr>
          <p:spPr bwMode="auto">
            <a:xfrm flipV="1">
              <a:off x="3045" y="1694"/>
              <a:ext cx="1" cy="7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8" name="Line 15"/>
            <p:cNvSpPr>
              <a:spLocks noChangeShapeType="1"/>
            </p:cNvSpPr>
            <p:nvPr/>
          </p:nvSpPr>
          <p:spPr bwMode="auto">
            <a:xfrm>
              <a:off x="3045" y="1694"/>
              <a:ext cx="4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9" name="Line 16"/>
            <p:cNvSpPr>
              <a:spLocks noChangeShapeType="1"/>
            </p:cNvSpPr>
            <p:nvPr/>
          </p:nvSpPr>
          <p:spPr bwMode="auto">
            <a:xfrm flipH="1">
              <a:off x="3557" y="114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0" name="Line 17"/>
            <p:cNvSpPr>
              <a:spLocks noChangeShapeType="1"/>
            </p:cNvSpPr>
            <p:nvPr/>
          </p:nvSpPr>
          <p:spPr bwMode="auto">
            <a:xfrm>
              <a:off x="3557" y="1140"/>
              <a:ext cx="1" cy="53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1" name="Line 18"/>
            <p:cNvSpPr>
              <a:spLocks noChangeShapeType="1"/>
            </p:cNvSpPr>
            <p:nvPr/>
          </p:nvSpPr>
          <p:spPr bwMode="auto">
            <a:xfrm flipH="1">
              <a:off x="3652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2" name="Line 19"/>
            <p:cNvSpPr>
              <a:spLocks noChangeShapeType="1"/>
            </p:cNvSpPr>
            <p:nvPr/>
          </p:nvSpPr>
          <p:spPr bwMode="auto">
            <a:xfrm flipH="1">
              <a:off x="3645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3" name="Line 20"/>
            <p:cNvSpPr>
              <a:spLocks noChangeShapeType="1"/>
            </p:cNvSpPr>
            <p:nvPr/>
          </p:nvSpPr>
          <p:spPr bwMode="auto">
            <a:xfrm flipH="1">
              <a:off x="3619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4" name="Line 21"/>
            <p:cNvSpPr>
              <a:spLocks noChangeShapeType="1"/>
            </p:cNvSpPr>
            <p:nvPr/>
          </p:nvSpPr>
          <p:spPr bwMode="auto">
            <a:xfrm flipH="1">
              <a:off x="3612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5" name="Line 22"/>
            <p:cNvSpPr>
              <a:spLocks noChangeShapeType="1"/>
            </p:cNvSpPr>
            <p:nvPr/>
          </p:nvSpPr>
          <p:spPr bwMode="auto">
            <a:xfrm flipH="1">
              <a:off x="3586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6" name="Line 23"/>
            <p:cNvSpPr>
              <a:spLocks noChangeShapeType="1"/>
            </p:cNvSpPr>
            <p:nvPr/>
          </p:nvSpPr>
          <p:spPr bwMode="auto">
            <a:xfrm flipH="1">
              <a:off x="3579" y="1379"/>
              <a:ext cx="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7" name="Line 24"/>
            <p:cNvSpPr>
              <a:spLocks noChangeShapeType="1"/>
            </p:cNvSpPr>
            <p:nvPr/>
          </p:nvSpPr>
          <p:spPr bwMode="auto">
            <a:xfrm flipH="1">
              <a:off x="3557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8" name="Line 25"/>
            <p:cNvSpPr>
              <a:spLocks noChangeShapeType="1"/>
            </p:cNvSpPr>
            <p:nvPr/>
          </p:nvSpPr>
          <p:spPr bwMode="auto">
            <a:xfrm flipH="1">
              <a:off x="3557" y="130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9" name="Line 26"/>
            <p:cNvSpPr>
              <a:spLocks noChangeShapeType="1"/>
            </p:cNvSpPr>
            <p:nvPr/>
          </p:nvSpPr>
          <p:spPr bwMode="auto">
            <a:xfrm flipH="1">
              <a:off x="3557" y="1458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0" name="Line 27"/>
            <p:cNvSpPr>
              <a:spLocks noChangeShapeType="1"/>
            </p:cNvSpPr>
            <p:nvPr/>
          </p:nvSpPr>
          <p:spPr bwMode="auto">
            <a:xfrm flipV="1">
              <a:off x="3266" y="1852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1" name="Line 28"/>
            <p:cNvSpPr>
              <a:spLocks noChangeShapeType="1"/>
            </p:cNvSpPr>
            <p:nvPr/>
          </p:nvSpPr>
          <p:spPr bwMode="auto">
            <a:xfrm flipV="1">
              <a:off x="3266" y="184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2" name="Line 29"/>
            <p:cNvSpPr>
              <a:spLocks noChangeShapeType="1"/>
            </p:cNvSpPr>
            <p:nvPr/>
          </p:nvSpPr>
          <p:spPr bwMode="auto">
            <a:xfrm flipV="1">
              <a:off x="3266" y="1816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3" name="Line 30"/>
            <p:cNvSpPr>
              <a:spLocks noChangeShapeType="1"/>
            </p:cNvSpPr>
            <p:nvPr/>
          </p:nvSpPr>
          <p:spPr bwMode="auto">
            <a:xfrm flipV="1">
              <a:off x="3266" y="1808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4" name="Line 31"/>
            <p:cNvSpPr>
              <a:spLocks noChangeShapeType="1"/>
            </p:cNvSpPr>
            <p:nvPr/>
          </p:nvSpPr>
          <p:spPr bwMode="auto">
            <a:xfrm flipV="1">
              <a:off x="3266" y="178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5" name="Line 32"/>
            <p:cNvSpPr>
              <a:spLocks noChangeShapeType="1"/>
            </p:cNvSpPr>
            <p:nvPr/>
          </p:nvSpPr>
          <p:spPr bwMode="auto">
            <a:xfrm flipV="1">
              <a:off x="3266" y="1772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6" name="Line 33"/>
            <p:cNvSpPr>
              <a:spLocks noChangeShapeType="1"/>
            </p:cNvSpPr>
            <p:nvPr/>
          </p:nvSpPr>
          <p:spPr bwMode="auto">
            <a:xfrm flipV="1">
              <a:off x="3266" y="17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7" name="Line 34"/>
            <p:cNvSpPr>
              <a:spLocks noChangeShapeType="1"/>
            </p:cNvSpPr>
            <p:nvPr/>
          </p:nvSpPr>
          <p:spPr bwMode="auto">
            <a:xfrm flipV="1">
              <a:off x="3266" y="1736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8" name="Line 35"/>
            <p:cNvSpPr>
              <a:spLocks noChangeShapeType="1"/>
            </p:cNvSpPr>
            <p:nvPr/>
          </p:nvSpPr>
          <p:spPr bwMode="auto">
            <a:xfrm flipV="1">
              <a:off x="3266" y="170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9" name="Line 36"/>
            <p:cNvSpPr>
              <a:spLocks noChangeShapeType="1"/>
            </p:cNvSpPr>
            <p:nvPr/>
          </p:nvSpPr>
          <p:spPr bwMode="auto">
            <a:xfrm flipV="1">
              <a:off x="3266" y="170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60" name="Line 37"/>
            <p:cNvSpPr>
              <a:spLocks noChangeShapeType="1"/>
            </p:cNvSpPr>
            <p:nvPr/>
          </p:nvSpPr>
          <p:spPr bwMode="auto">
            <a:xfrm flipV="1">
              <a:off x="3266" y="1671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61" name="Line 38"/>
            <p:cNvSpPr>
              <a:spLocks noChangeShapeType="1"/>
            </p:cNvSpPr>
            <p:nvPr/>
          </p:nvSpPr>
          <p:spPr bwMode="auto">
            <a:xfrm flipV="1">
              <a:off x="3266" y="166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62" name="Line 39"/>
            <p:cNvSpPr>
              <a:spLocks noChangeShapeType="1"/>
            </p:cNvSpPr>
            <p:nvPr/>
          </p:nvSpPr>
          <p:spPr bwMode="auto">
            <a:xfrm flipV="1">
              <a:off x="3266" y="1641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763" name="Group 40"/>
            <p:cNvGrpSpPr>
              <a:grpSpLocks/>
            </p:cNvGrpSpPr>
            <p:nvPr/>
          </p:nvGrpSpPr>
          <p:grpSpPr bwMode="auto">
            <a:xfrm>
              <a:off x="4232" y="2351"/>
              <a:ext cx="965" cy="349"/>
              <a:chOff x="4232" y="2351"/>
              <a:chExt cx="965" cy="349"/>
            </a:xfrm>
          </p:grpSpPr>
          <p:sp>
            <p:nvSpPr>
              <p:cNvPr id="70764" name="Rectangle 41"/>
              <p:cNvSpPr>
                <a:spLocks noChangeArrowheads="1"/>
              </p:cNvSpPr>
              <p:nvPr/>
            </p:nvSpPr>
            <p:spPr bwMode="auto">
              <a:xfrm>
                <a:off x="4236" y="2351"/>
                <a:ext cx="961" cy="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Yeâu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caàu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kyõ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thuaät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:</a:t>
                </a:r>
                <a:endParaRPr lang="en-US" sz="1800" dirty="0">
                  <a:latin typeface="Tahoma" pitchFamily="34" charset="0"/>
                </a:endParaRPr>
              </a:p>
            </p:txBody>
          </p:sp>
          <p:sp>
            <p:nvSpPr>
              <p:cNvPr id="70765" name="Rectangle 42"/>
              <p:cNvSpPr>
                <a:spLocks noChangeArrowheads="1"/>
              </p:cNvSpPr>
              <p:nvPr/>
            </p:nvSpPr>
            <p:spPr bwMode="auto">
              <a:xfrm>
                <a:off x="4232" y="2456"/>
                <a:ext cx="818" cy="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1.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Laøm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tuø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caïnh</a:t>
                </a:r>
                <a:endParaRPr lang="en-US" sz="1800" dirty="0">
                  <a:latin typeface="Tahoma" pitchFamily="34" charset="0"/>
                </a:endParaRPr>
              </a:p>
            </p:txBody>
          </p:sp>
          <p:sp>
            <p:nvSpPr>
              <p:cNvPr id="70766" name="Rectangle 43"/>
              <p:cNvSpPr>
                <a:spLocks noChangeArrowheads="1"/>
              </p:cNvSpPr>
              <p:nvPr/>
            </p:nvSpPr>
            <p:spPr bwMode="auto">
              <a:xfrm>
                <a:off x="4233" y="2561"/>
                <a:ext cx="579" cy="1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2.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Maï</a:t>
                </a:r>
                <a:r>
                  <a:rPr lang="en-US" sz="1100" dirty="0">
                    <a:solidFill>
                      <a:srgbClr val="000000"/>
                    </a:solidFill>
                    <a:latin typeface="VNI-Helve-Condense" pitchFamily="2" charset="0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NI-Helve-Condense" pitchFamily="2" charset="0"/>
                  </a:rPr>
                  <a:t>keõm</a:t>
                </a:r>
                <a:endParaRPr lang="en-US" sz="1800" dirty="0">
                  <a:latin typeface="Tahoma" pitchFamily="34" charset="0"/>
                </a:endParaRPr>
              </a:p>
            </p:txBody>
          </p:sp>
        </p:grpSp>
        <p:grpSp>
          <p:nvGrpSpPr>
            <p:cNvPr id="70767" name="Group 44"/>
            <p:cNvGrpSpPr>
              <a:grpSpLocks/>
            </p:cNvGrpSpPr>
            <p:nvPr/>
          </p:nvGrpSpPr>
          <p:grpSpPr bwMode="auto">
            <a:xfrm>
              <a:off x="2593" y="284"/>
              <a:ext cx="2447" cy="3744"/>
              <a:chOff x="2593" y="284"/>
              <a:chExt cx="2447" cy="3744"/>
            </a:xfrm>
          </p:grpSpPr>
          <p:sp>
            <p:nvSpPr>
              <p:cNvPr id="70768" name="Freeform 45"/>
              <p:cNvSpPr>
                <a:spLocks/>
              </p:cNvSpPr>
              <p:nvPr/>
            </p:nvSpPr>
            <p:spPr bwMode="auto">
              <a:xfrm>
                <a:off x="2593" y="4027"/>
                <a:ext cx="2447" cy="1"/>
              </a:xfrm>
              <a:custGeom>
                <a:avLst/>
                <a:gdLst>
                  <a:gd name="T0" fmla="*/ 2 w 2447"/>
                  <a:gd name="T1" fmla="*/ 0 h 1"/>
                  <a:gd name="T2" fmla="*/ 0 w 2447"/>
                  <a:gd name="T3" fmla="*/ 1 h 1"/>
                  <a:gd name="T4" fmla="*/ 2447 w 2447"/>
                  <a:gd name="T5" fmla="*/ 1 h 1"/>
                  <a:gd name="T6" fmla="*/ 2445 w 2447"/>
                  <a:gd name="T7" fmla="*/ 0 h 1"/>
                  <a:gd name="T8" fmla="*/ 2 w 244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1"/>
                  <a:gd name="T17" fmla="*/ 2447 w 244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1">
                    <a:moveTo>
                      <a:pt x="2" y="0"/>
                    </a:moveTo>
                    <a:lnTo>
                      <a:pt x="0" y="1"/>
                    </a:lnTo>
                    <a:lnTo>
                      <a:pt x="2447" y="1"/>
                    </a:lnTo>
                    <a:lnTo>
                      <a:pt x="244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9" name="Freeform 46"/>
              <p:cNvSpPr>
                <a:spLocks/>
              </p:cNvSpPr>
              <p:nvPr/>
            </p:nvSpPr>
            <p:spPr bwMode="auto">
              <a:xfrm>
                <a:off x="5038" y="284"/>
                <a:ext cx="2" cy="3744"/>
              </a:xfrm>
              <a:custGeom>
                <a:avLst/>
                <a:gdLst>
                  <a:gd name="T0" fmla="*/ 0 w 2"/>
                  <a:gd name="T1" fmla="*/ 3743 h 3744"/>
                  <a:gd name="T2" fmla="*/ 2 w 2"/>
                  <a:gd name="T3" fmla="*/ 3744 h 3744"/>
                  <a:gd name="T4" fmla="*/ 2 w 2"/>
                  <a:gd name="T5" fmla="*/ 0 h 3744"/>
                  <a:gd name="T6" fmla="*/ 0 w 2"/>
                  <a:gd name="T7" fmla="*/ 2 h 3744"/>
                  <a:gd name="T8" fmla="*/ 0 w 2"/>
                  <a:gd name="T9" fmla="*/ 3743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0" y="3743"/>
                    </a:moveTo>
                    <a:lnTo>
                      <a:pt x="2" y="374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7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0" name="Freeform 47"/>
              <p:cNvSpPr>
                <a:spLocks/>
              </p:cNvSpPr>
              <p:nvPr/>
            </p:nvSpPr>
            <p:spPr bwMode="auto">
              <a:xfrm>
                <a:off x="2593" y="284"/>
                <a:ext cx="2447" cy="2"/>
              </a:xfrm>
              <a:custGeom>
                <a:avLst/>
                <a:gdLst>
                  <a:gd name="T0" fmla="*/ 2445 w 2447"/>
                  <a:gd name="T1" fmla="*/ 2 h 2"/>
                  <a:gd name="T2" fmla="*/ 2447 w 2447"/>
                  <a:gd name="T3" fmla="*/ 0 h 2"/>
                  <a:gd name="T4" fmla="*/ 0 w 2447"/>
                  <a:gd name="T5" fmla="*/ 0 h 2"/>
                  <a:gd name="T6" fmla="*/ 2 w 2447"/>
                  <a:gd name="T7" fmla="*/ 2 h 2"/>
                  <a:gd name="T8" fmla="*/ 2445 w 2447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2"/>
                  <a:gd name="T17" fmla="*/ 2447 w 244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2">
                    <a:moveTo>
                      <a:pt x="2445" y="2"/>
                    </a:moveTo>
                    <a:lnTo>
                      <a:pt x="2447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445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1" name="Freeform 48"/>
              <p:cNvSpPr>
                <a:spLocks/>
              </p:cNvSpPr>
              <p:nvPr/>
            </p:nvSpPr>
            <p:spPr bwMode="auto">
              <a:xfrm>
                <a:off x="2593" y="284"/>
                <a:ext cx="2" cy="3744"/>
              </a:xfrm>
              <a:custGeom>
                <a:avLst/>
                <a:gdLst>
                  <a:gd name="T0" fmla="*/ 2 w 2"/>
                  <a:gd name="T1" fmla="*/ 2 h 3744"/>
                  <a:gd name="T2" fmla="*/ 0 w 2"/>
                  <a:gd name="T3" fmla="*/ 0 h 3744"/>
                  <a:gd name="T4" fmla="*/ 0 w 2"/>
                  <a:gd name="T5" fmla="*/ 3744 h 3744"/>
                  <a:gd name="T6" fmla="*/ 2 w 2"/>
                  <a:gd name="T7" fmla="*/ 3743 h 3744"/>
                  <a:gd name="T8" fmla="*/ 2 w 2"/>
                  <a:gd name="T9" fmla="*/ 2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2" y="2"/>
                    </a:moveTo>
                    <a:lnTo>
                      <a:pt x="0" y="0"/>
                    </a:lnTo>
                    <a:lnTo>
                      <a:pt x="0" y="3744"/>
                    </a:lnTo>
                    <a:lnTo>
                      <a:pt x="2" y="3743"/>
                    </a:lnTo>
                    <a:lnTo>
                      <a:pt x="2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0772" name="Group 49"/>
              <p:cNvGrpSpPr>
                <a:grpSpLocks/>
              </p:cNvGrpSpPr>
              <p:nvPr/>
            </p:nvGrpSpPr>
            <p:grpSpPr bwMode="auto">
              <a:xfrm>
                <a:off x="3142" y="3649"/>
                <a:ext cx="1898" cy="379"/>
                <a:chOff x="3142" y="3649"/>
                <a:chExt cx="1898" cy="379"/>
              </a:xfrm>
            </p:grpSpPr>
            <p:sp>
              <p:nvSpPr>
                <p:cNvPr id="70773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5039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74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3142" y="3649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75" name="Line 52"/>
                <p:cNvSpPr>
                  <a:spLocks noChangeShapeType="1"/>
                </p:cNvSpPr>
                <p:nvPr/>
              </p:nvSpPr>
              <p:spPr bwMode="auto">
                <a:xfrm>
                  <a:off x="3142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76" name="Line 53"/>
                <p:cNvSpPr>
                  <a:spLocks noChangeShapeType="1"/>
                </p:cNvSpPr>
                <p:nvPr/>
              </p:nvSpPr>
              <p:spPr bwMode="auto">
                <a:xfrm flipH="1">
                  <a:off x="4091" y="3744"/>
                  <a:ext cx="948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77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3142" y="3838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78" name="Line 55"/>
                <p:cNvSpPr>
                  <a:spLocks noChangeShapeType="1"/>
                </p:cNvSpPr>
                <p:nvPr/>
              </p:nvSpPr>
              <p:spPr bwMode="auto">
                <a:xfrm>
                  <a:off x="4091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79" name="Line 56"/>
                <p:cNvSpPr>
                  <a:spLocks noChangeShapeType="1"/>
                </p:cNvSpPr>
                <p:nvPr/>
              </p:nvSpPr>
              <p:spPr bwMode="auto">
                <a:xfrm>
                  <a:off x="4521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80" name="Line 57"/>
                <p:cNvSpPr>
                  <a:spLocks noChangeShapeType="1"/>
                </p:cNvSpPr>
                <p:nvPr/>
              </p:nvSpPr>
              <p:spPr bwMode="auto">
                <a:xfrm>
                  <a:off x="4747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81" name="Line 58"/>
                <p:cNvSpPr>
                  <a:spLocks noChangeShapeType="1"/>
                </p:cNvSpPr>
                <p:nvPr/>
              </p:nvSpPr>
              <p:spPr bwMode="auto">
                <a:xfrm>
                  <a:off x="3831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82" name="Line 59"/>
                <p:cNvSpPr>
                  <a:spLocks noChangeShapeType="1"/>
                </p:cNvSpPr>
                <p:nvPr/>
              </p:nvSpPr>
              <p:spPr bwMode="auto">
                <a:xfrm>
                  <a:off x="3442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83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4091" y="3933"/>
                  <a:ext cx="1" cy="9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84" name="Rectangle 61"/>
                <p:cNvSpPr>
                  <a:spLocks noChangeArrowheads="1"/>
                </p:cNvSpPr>
                <p:nvPr/>
              </p:nvSpPr>
              <p:spPr bwMode="auto">
                <a:xfrm>
                  <a:off x="4237" y="3658"/>
                  <a:ext cx="217" cy="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Vaät lieäu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85" name="Rectangle 62"/>
                <p:cNvSpPr>
                  <a:spLocks noChangeArrowheads="1"/>
                </p:cNvSpPr>
                <p:nvPr/>
              </p:nvSpPr>
              <p:spPr bwMode="auto">
                <a:xfrm>
                  <a:off x="4582" y="3661"/>
                  <a:ext cx="127" cy="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Tæ leä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86" name="Rectangle 63"/>
                <p:cNvSpPr>
                  <a:spLocks noChangeArrowheads="1"/>
                </p:cNvSpPr>
                <p:nvPr/>
              </p:nvSpPr>
              <p:spPr bwMode="auto">
                <a:xfrm>
                  <a:off x="4835" y="3658"/>
                  <a:ext cx="182" cy="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Baøi soá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87" name="Rectangle 64"/>
                <p:cNvSpPr>
                  <a:spLocks noChangeArrowheads="1"/>
                </p:cNvSpPr>
                <p:nvPr/>
              </p:nvSpPr>
              <p:spPr bwMode="auto">
                <a:xfrm>
                  <a:off x="4237" y="3749"/>
                  <a:ext cx="142" cy="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Theùp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88" name="Rectangle 65"/>
                <p:cNvSpPr>
                  <a:spLocks noChangeArrowheads="1"/>
                </p:cNvSpPr>
                <p:nvPr/>
              </p:nvSpPr>
              <p:spPr bwMode="auto">
                <a:xfrm>
                  <a:off x="4582" y="3749"/>
                  <a:ext cx="136" cy="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 : 2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89" name="Rectangle 66"/>
                <p:cNvSpPr>
                  <a:spLocks noChangeArrowheads="1"/>
                </p:cNvSpPr>
                <p:nvPr/>
              </p:nvSpPr>
              <p:spPr bwMode="auto">
                <a:xfrm>
                  <a:off x="4836" y="3749"/>
                  <a:ext cx="160" cy="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06.01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90" name="Rectangle 67"/>
                <p:cNvSpPr>
                  <a:spLocks noChangeArrowheads="1"/>
                </p:cNvSpPr>
                <p:nvPr/>
              </p:nvSpPr>
              <p:spPr bwMode="auto">
                <a:xfrm>
                  <a:off x="3213" y="3850"/>
                  <a:ext cx="252" cy="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Ngöôøi veõ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91" name="Rectangle 68"/>
                <p:cNvSpPr>
                  <a:spLocks noChangeArrowheads="1"/>
                </p:cNvSpPr>
                <p:nvPr/>
              </p:nvSpPr>
              <p:spPr bwMode="auto">
                <a:xfrm>
                  <a:off x="3536" y="3850"/>
                  <a:ext cx="278" cy="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Khaùnh Vy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92" name="Rectangle 69"/>
                <p:cNvSpPr>
                  <a:spLocks noChangeArrowheads="1"/>
                </p:cNvSpPr>
                <p:nvPr/>
              </p:nvSpPr>
              <p:spPr bwMode="auto">
                <a:xfrm>
                  <a:off x="3888" y="3850"/>
                  <a:ext cx="160" cy="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10.07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93" name="Rectangle 70"/>
                <p:cNvSpPr>
                  <a:spLocks noChangeArrowheads="1"/>
                </p:cNvSpPr>
                <p:nvPr/>
              </p:nvSpPr>
              <p:spPr bwMode="auto">
                <a:xfrm>
                  <a:off x="3213" y="3938"/>
                  <a:ext cx="249" cy="7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Kieåm tra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94" name="Rectangle 71"/>
                <p:cNvSpPr>
                  <a:spLocks noChangeArrowheads="1"/>
                </p:cNvSpPr>
                <p:nvPr/>
              </p:nvSpPr>
              <p:spPr bwMode="auto">
                <a:xfrm>
                  <a:off x="3466" y="3675"/>
                  <a:ext cx="488" cy="13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1100">
                      <a:solidFill>
                        <a:srgbClr val="000000"/>
                      </a:solidFill>
                      <a:latin typeface="VNI-Helve" pitchFamily="2" charset="0"/>
                    </a:rPr>
                    <a:t>GIAÙ ÑÔÕ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70795" name="Line 72"/>
                <p:cNvSpPr>
                  <a:spLocks noChangeShapeType="1"/>
                </p:cNvSpPr>
                <p:nvPr/>
              </p:nvSpPr>
              <p:spPr bwMode="auto">
                <a:xfrm flipH="1">
                  <a:off x="3142" y="3933"/>
                  <a:ext cx="949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98" name="Rectangle 75"/>
                <p:cNvSpPr>
                  <a:spLocks noChangeArrowheads="1"/>
                </p:cNvSpPr>
                <p:nvPr/>
              </p:nvSpPr>
              <p:spPr bwMode="auto">
                <a:xfrm>
                  <a:off x="3142" y="3649"/>
                  <a:ext cx="949" cy="37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0799" name="Group 76"/>
            <p:cNvGrpSpPr>
              <a:grpSpLocks/>
            </p:cNvGrpSpPr>
            <p:nvPr/>
          </p:nvGrpSpPr>
          <p:grpSpPr bwMode="auto">
            <a:xfrm>
              <a:off x="4031" y="824"/>
              <a:ext cx="955" cy="1142"/>
              <a:chOff x="4031" y="824"/>
              <a:chExt cx="955" cy="1142"/>
            </a:xfrm>
          </p:grpSpPr>
          <p:sp>
            <p:nvSpPr>
              <p:cNvPr id="70800" name="Line 77"/>
              <p:cNvSpPr>
                <a:spLocks noChangeShapeType="1"/>
              </p:cNvSpPr>
              <p:nvPr/>
            </p:nvSpPr>
            <p:spPr bwMode="auto">
              <a:xfrm>
                <a:off x="4223" y="1694"/>
                <a:ext cx="58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1" name="Freeform 78"/>
              <p:cNvSpPr>
                <a:spLocks/>
              </p:cNvSpPr>
              <p:nvPr/>
            </p:nvSpPr>
            <p:spPr bwMode="auto">
              <a:xfrm>
                <a:off x="4442" y="1300"/>
                <a:ext cx="145" cy="158"/>
              </a:xfrm>
              <a:custGeom>
                <a:avLst/>
                <a:gdLst>
                  <a:gd name="T0" fmla="*/ 145 w 145"/>
                  <a:gd name="T1" fmla="*/ 74 h 158"/>
                  <a:gd name="T2" fmla="*/ 144 w 145"/>
                  <a:gd name="T3" fmla="*/ 64 h 158"/>
                  <a:gd name="T4" fmla="*/ 142 w 145"/>
                  <a:gd name="T5" fmla="*/ 55 h 158"/>
                  <a:gd name="T6" fmla="*/ 138 w 145"/>
                  <a:gd name="T7" fmla="*/ 46 h 158"/>
                  <a:gd name="T8" fmla="*/ 134 w 145"/>
                  <a:gd name="T9" fmla="*/ 37 h 158"/>
                  <a:gd name="T10" fmla="*/ 128 w 145"/>
                  <a:gd name="T11" fmla="*/ 29 h 158"/>
                  <a:gd name="T12" fmla="*/ 122 w 145"/>
                  <a:gd name="T13" fmla="*/ 22 h 158"/>
                  <a:gd name="T14" fmla="*/ 115 w 145"/>
                  <a:gd name="T15" fmla="*/ 15 h 158"/>
                  <a:gd name="T16" fmla="*/ 107 w 145"/>
                  <a:gd name="T17" fmla="*/ 10 h 158"/>
                  <a:gd name="T18" fmla="*/ 99 w 145"/>
                  <a:gd name="T19" fmla="*/ 6 h 158"/>
                  <a:gd name="T20" fmla="*/ 91 w 145"/>
                  <a:gd name="T21" fmla="*/ 3 h 158"/>
                  <a:gd name="T22" fmla="*/ 81 w 145"/>
                  <a:gd name="T23" fmla="*/ 1 h 158"/>
                  <a:gd name="T24" fmla="*/ 72 w 145"/>
                  <a:gd name="T25" fmla="*/ 0 h 158"/>
                  <a:gd name="T26" fmla="*/ 63 w 145"/>
                  <a:gd name="T27" fmla="*/ 1 h 158"/>
                  <a:gd name="T28" fmla="*/ 54 w 145"/>
                  <a:gd name="T29" fmla="*/ 3 h 158"/>
                  <a:gd name="T30" fmla="*/ 46 w 145"/>
                  <a:gd name="T31" fmla="*/ 6 h 158"/>
                  <a:gd name="T32" fmla="*/ 37 w 145"/>
                  <a:gd name="T33" fmla="*/ 10 h 158"/>
                  <a:gd name="T34" fmla="*/ 30 w 145"/>
                  <a:gd name="T35" fmla="*/ 15 h 158"/>
                  <a:gd name="T36" fmla="*/ 23 w 145"/>
                  <a:gd name="T37" fmla="*/ 22 h 158"/>
                  <a:gd name="T38" fmla="*/ 16 w 145"/>
                  <a:gd name="T39" fmla="*/ 29 h 158"/>
                  <a:gd name="T40" fmla="*/ 11 w 145"/>
                  <a:gd name="T41" fmla="*/ 37 h 158"/>
                  <a:gd name="T42" fmla="*/ 7 w 145"/>
                  <a:gd name="T43" fmla="*/ 46 h 158"/>
                  <a:gd name="T44" fmla="*/ 3 w 145"/>
                  <a:gd name="T45" fmla="*/ 55 h 158"/>
                  <a:gd name="T46" fmla="*/ 1 w 145"/>
                  <a:gd name="T47" fmla="*/ 64 h 158"/>
                  <a:gd name="T48" fmla="*/ 0 w 145"/>
                  <a:gd name="T49" fmla="*/ 74 h 158"/>
                  <a:gd name="T50" fmla="*/ 0 w 145"/>
                  <a:gd name="T51" fmla="*/ 84 h 158"/>
                  <a:gd name="T52" fmla="*/ 1 w 145"/>
                  <a:gd name="T53" fmla="*/ 94 h 158"/>
                  <a:gd name="T54" fmla="*/ 3 w 145"/>
                  <a:gd name="T55" fmla="*/ 103 h 158"/>
                  <a:gd name="T56" fmla="*/ 7 w 145"/>
                  <a:gd name="T57" fmla="*/ 113 h 158"/>
                  <a:gd name="T58" fmla="*/ 11 w 145"/>
                  <a:gd name="T59" fmla="*/ 121 h 158"/>
                  <a:gd name="T60" fmla="*/ 16 w 145"/>
                  <a:gd name="T61" fmla="*/ 129 h 158"/>
                  <a:gd name="T62" fmla="*/ 23 w 145"/>
                  <a:gd name="T63" fmla="*/ 137 h 158"/>
                  <a:gd name="T64" fmla="*/ 30 w 145"/>
                  <a:gd name="T65" fmla="*/ 143 h 158"/>
                  <a:gd name="T66" fmla="*/ 37 w 145"/>
                  <a:gd name="T67" fmla="*/ 148 h 158"/>
                  <a:gd name="T68" fmla="*/ 46 w 145"/>
                  <a:gd name="T69" fmla="*/ 152 h 158"/>
                  <a:gd name="T70" fmla="*/ 54 w 145"/>
                  <a:gd name="T71" fmla="*/ 155 h 158"/>
                  <a:gd name="T72" fmla="*/ 63 w 145"/>
                  <a:gd name="T73" fmla="*/ 157 h 158"/>
                  <a:gd name="T74" fmla="*/ 72 w 145"/>
                  <a:gd name="T75" fmla="*/ 158 h 158"/>
                  <a:gd name="T76" fmla="*/ 81 w 145"/>
                  <a:gd name="T77" fmla="*/ 157 h 158"/>
                  <a:gd name="T78" fmla="*/ 91 w 145"/>
                  <a:gd name="T79" fmla="*/ 155 h 158"/>
                  <a:gd name="T80" fmla="*/ 99 w 145"/>
                  <a:gd name="T81" fmla="*/ 152 h 158"/>
                  <a:gd name="T82" fmla="*/ 107 w 145"/>
                  <a:gd name="T83" fmla="*/ 148 h 158"/>
                  <a:gd name="T84" fmla="*/ 115 w 145"/>
                  <a:gd name="T85" fmla="*/ 143 h 158"/>
                  <a:gd name="T86" fmla="*/ 122 w 145"/>
                  <a:gd name="T87" fmla="*/ 137 h 158"/>
                  <a:gd name="T88" fmla="*/ 128 w 145"/>
                  <a:gd name="T89" fmla="*/ 129 h 158"/>
                  <a:gd name="T90" fmla="*/ 134 w 145"/>
                  <a:gd name="T91" fmla="*/ 121 h 158"/>
                  <a:gd name="T92" fmla="*/ 138 w 145"/>
                  <a:gd name="T93" fmla="*/ 113 h 158"/>
                  <a:gd name="T94" fmla="*/ 142 w 145"/>
                  <a:gd name="T95" fmla="*/ 103 h 158"/>
                  <a:gd name="T96" fmla="*/ 144 w 145"/>
                  <a:gd name="T97" fmla="*/ 94 h 158"/>
                  <a:gd name="T98" fmla="*/ 145 w 145"/>
                  <a:gd name="T99" fmla="*/ 84 h 1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5"/>
                  <a:gd name="T151" fmla="*/ 0 h 158"/>
                  <a:gd name="T152" fmla="*/ 145 w 145"/>
                  <a:gd name="T153" fmla="*/ 158 h 15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5" h="158">
                    <a:moveTo>
                      <a:pt x="145" y="79"/>
                    </a:moveTo>
                    <a:lnTo>
                      <a:pt x="145" y="74"/>
                    </a:lnTo>
                    <a:lnTo>
                      <a:pt x="145" y="69"/>
                    </a:lnTo>
                    <a:lnTo>
                      <a:pt x="144" y="64"/>
                    </a:lnTo>
                    <a:lnTo>
                      <a:pt x="143" y="60"/>
                    </a:lnTo>
                    <a:lnTo>
                      <a:pt x="142" y="55"/>
                    </a:lnTo>
                    <a:lnTo>
                      <a:pt x="140" y="50"/>
                    </a:lnTo>
                    <a:lnTo>
                      <a:pt x="138" y="46"/>
                    </a:lnTo>
                    <a:lnTo>
                      <a:pt x="136" y="41"/>
                    </a:lnTo>
                    <a:lnTo>
                      <a:pt x="134" y="37"/>
                    </a:lnTo>
                    <a:lnTo>
                      <a:pt x="131" y="33"/>
                    </a:lnTo>
                    <a:lnTo>
                      <a:pt x="128" y="29"/>
                    </a:lnTo>
                    <a:lnTo>
                      <a:pt x="125" y="25"/>
                    </a:lnTo>
                    <a:lnTo>
                      <a:pt x="122" y="22"/>
                    </a:lnTo>
                    <a:lnTo>
                      <a:pt x="119" y="18"/>
                    </a:lnTo>
                    <a:lnTo>
                      <a:pt x="115" y="15"/>
                    </a:lnTo>
                    <a:lnTo>
                      <a:pt x="111" y="13"/>
                    </a:lnTo>
                    <a:lnTo>
                      <a:pt x="107" y="10"/>
                    </a:lnTo>
                    <a:lnTo>
                      <a:pt x="103" y="8"/>
                    </a:lnTo>
                    <a:lnTo>
                      <a:pt x="99" y="6"/>
                    </a:lnTo>
                    <a:lnTo>
                      <a:pt x="95" y="4"/>
                    </a:lnTo>
                    <a:lnTo>
                      <a:pt x="91" y="3"/>
                    </a:lnTo>
                    <a:lnTo>
                      <a:pt x="86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2" y="0"/>
                    </a:lnTo>
                    <a:lnTo>
                      <a:pt x="68" y="1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4" y="3"/>
                    </a:lnTo>
                    <a:lnTo>
                      <a:pt x="50" y="4"/>
                    </a:lnTo>
                    <a:lnTo>
                      <a:pt x="46" y="6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33" y="13"/>
                    </a:lnTo>
                    <a:lnTo>
                      <a:pt x="30" y="15"/>
                    </a:lnTo>
                    <a:lnTo>
                      <a:pt x="26" y="18"/>
                    </a:lnTo>
                    <a:lnTo>
                      <a:pt x="23" y="22"/>
                    </a:lnTo>
                    <a:lnTo>
                      <a:pt x="19" y="25"/>
                    </a:lnTo>
                    <a:lnTo>
                      <a:pt x="16" y="29"/>
                    </a:lnTo>
                    <a:lnTo>
                      <a:pt x="14" y="33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46"/>
                    </a:lnTo>
                    <a:lnTo>
                      <a:pt x="5" y="50"/>
                    </a:lnTo>
                    <a:lnTo>
                      <a:pt x="3" y="55"/>
                    </a:lnTo>
                    <a:lnTo>
                      <a:pt x="2" y="60"/>
                    </a:lnTo>
                    <a:lnTo>
                      <a:pt x="1" y="64"/>
                    </a:lnTo>
                    <a:lnTo>
                      <a:pt x="0" y="69"/>
                    </a:lnTo>
                    <a:lnTo>
                      <a:pt x="0" y="74"/>
                    </a:lnTo>
                    <a:lnTo>
                      <a:pt x="0" y="79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1" y="94"/>
                    </a:lnTo>
                    <a:lnTo>
                      <a:pt x="2" y="99"/>
                    </a:lnTo>
                    <a:lnTo>
                      <a:pt x="3" y="103"/>
                    </a:lnTo>
                    <a:lnTo>
                      <a:pt x="5" y="108"/>
                    </a:lnTo>
                    <a:lnTo>
                      <a:pt x="7" y="113"/>
                    </a:lnTo>
                    <a:lnTo>
                      <a:pt x="9" y="117"/>
                    </a:lnTo>
                    <a:lnTo>
                      <a:pt x="11" y="121"/>
                    </a:lnTo>
                    <a:lnTo>
                      <a:pt x="14" y="125"/>
                    </a:lnTo>
                    <a:lnTo>
                      <a:pt x="16" y="129"/>
                    </a:lnTo>
                    <a:lnTo>
                      <a:pt x="19" y="133"/>
                    </a:lnTo>
                    <a:lnTo>
                      <a:pt x="23" y="137"/>
                    </a:lnTo>
                    <a:lnTo>
                      <a:pt x="26" y="140"/>
                    </a:lnTo>
                    <a:lnTo>
                      <a:pt x="30" y="143"/>
                    </a:lnTo>
                    <a:lnTo>
                      <a:pt x="33" y="146"/>
                    </a:lnTo>
                    <a:lnTo>
                      <a:pt x="37" y="148"/>
                    </a:lnTo>
                    <a:lnTo>
                      <a:pt x="41" y="150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4" y="155"/>
                    </a:lnTo>
                    <a:lnTo>
                      <a:pt x="59" y="156"/>
                    </a:lnTo>
                    <a:lnTo>
                      <a:pt x="63" y="157"/>
                    </a:lnTo>
                    <a:lnTo>
                      <a:pt x="68" y="158"/>
                    </a:lnTo>
                    <a:lnTo>
                      <a:pt x="72" y="158"/>
                    </a:lnTo>
                    <a:lnTo>
                      <a:pt x="77" y="158"/>
                    </a:lnTo>
                    <a:lnTo>
                      <a:pt x="81" y="157"/>
                    </a:lnTo>
                    <a:lnTo>
                      <a:pt x="86" y="156"/>
                    </a:lnTo>
                    <a:lnTo>
                      <a:pt x="91" y="155"/>
                    </a:lnTo>
                    <a:lnTo>
                      <a:pt x="95" y="154"/>
                    </a:lnTo>
                    <a:lnTo>
                      <a:pt x="99" y="152"/>
                    </a:lnTo>
                    <a:lnTo>
                      <a:pt x="103" y="150"/>
                    </a:lnTo>
                    <a:lnTo>
                      <a:pt x="107" y="148"/>
                    </a:lnTo>
                    <a:lnTo>
                      <a:pt x="111" y="146"/>
                    </a:lnTo>
                    <a:lnTo>
                      <a:pt x="115" y="143"/>
                    </a:lnTo>
                    <a:lnTo>
                      <a:pt x="119" y="140"/>
                    </a:lnTo>
                    <a:lnTo>
                      <a:pt x="122" y="137"/>
                    </a:lnTo>
                    <a:lnTo>
                      <a:pt x="125" y="133"/>
                    </a:lnTo>
                    <a:lnTo>
                      <a:pt x="128" y="129"/>
                    </a:lnTo>
                    <a:lnTo>
                      <a:pt x="131" y="125"/>
                    </a:lnTo>
                    <a:lnTo>
                      <a:pt x="134" y="121"/>
                    </a:lnTo>
                    <a:lnTo>
                      <a:pt x="136" y="117"/>
                    </a:lnTo>
                    <a:lnTo>
                      <a:pt x="138" y="113"/>
                    </a:lnTo>
                    <a:lnTo>
                      <a:pt x="140" y="108"/>
                    </a:lnTo>
                    <a:lnTo>
                      <a:pt x="142" y="103"/>
                    </a:lnTo>
                    <a:lnTo>
                      <a:pt x="143" y="99"/>
                    </a:lnTo>
                    <a:lnTo>
                      <a:pt x="144" y="94"/>
                    </a:lnTo>
                    <a:lnTo>
                      <a:pt x="145" y="89"/>
                    </a:lnTo>
                    <a:lnTo>
                      <a:pt x="145" y="84"/>
                    </a:lnTo>
                    <a:lnTo>
                      <a:pt x="145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2" name="Line 79"/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3" name="Line 80"/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4" name="Line 81"/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5" name="Line 82"/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6" name="Line 83"/>
              <p:cNvSpPr>
                <a:spLocks noChangeShapeType="1"/>
              </p:cNvSpPr>
              <p:nvPr/>
            </p:nvSpPr>
            <p:spPr bwMode="auto">
              <a:xfrm flipH="1">
                <a:off x="4092" y="1140"/>
                <a:ext cx="1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7" name="Line 84"/>
              <p:cNvSpPr>
                <a:spLocks noChangeShapeType="1"/>
              </p:cNvSpPr>
              <p:nvPr/>
            </p:nvSpPr>
            <p:spPr bwMode="auto">
              <a:xfrm flipH="1">
                <a:off x="4092" y="1379"/>
                <a:ext cx="1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8" name="Line 85"/>
              <p:cNvSpPr>
                <a:spLocks noChangeShapeType="1"/>
              </p:cNvSpPr>
              <p:nvPr/>
            </p:nvSpPr>
            <p:spPr bwMode="auto">
              <a:xfrm>
                <a:off x="4110" y="1165"/>
                <a:ext cx="1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" name="Freeform 86"/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" name="Freeform 87"/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1" name="Freeform 88"/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2" name="Rectangle 89"/>
              <p:cNvSpPr>
                <a:spLocks noChangeArrowheads="1"/>
              </p:cNvSpPr>
              <p:nvPr/>
            </p:nvSpPr>
            <p:spPr bwMode="auto">
              <a:xfrm rot="-5400000">
                <a:off x="4052" y="1168"/>
                <a:ext cx="86" cy="1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0813" name="Freeform 90"/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4" name="Line 91"/>
              <p:cNvSpPr>
                <a:spLocks noChangeShapeType="1"/>
              </p:cNvSpPr>
              <p:nvPr/>
            </p:nvSpPr>
            <p:spPr bwMode="auto">
              <a:xfrm>
                <a:off x="4223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5" name="Line 92"/>
              <p:cNvSpPr>
                <a:spLocks noChangeShapeType="1"/>
              </p:cNvSpPr>
              <p:nvPr/>
            </p:nvSpPr>
            <p:spPr bwMode="auto">
              <a:xfrm>
                <a:off x="4302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6" name="Line 93"/>
              <p:cNvSpPr>
                <a:spLocks noChangeShapeType="1"/>
              </p:cNvSpPr>
              <p:nvPr/>
            </p:nvSpPr>
            <p:spPr bwMode="auto">
              <a:xfrm>
                <a:off x="4110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7" name="Line 94"/>
              <p:cNvSpPr>
                <a:spLocks noChangeShapeType="1"/>
              </p:cNvSpPr>
              <p:nvPr/>
            </p:nvSpPr>
            <p:spPr bwMode="auto">
              <a:xfrm>
                <a:off x="4223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8" name="Line 95"/>
              <p:cNvSpPr>
                <a:spLocks noChangeShapeType="1"/>
              </p:cNvSpPr>
              <p:nvPr/>
            </p:nvSpPr>
            <p:spPr bwMode="auto">
              <a:xfrm>
                <a:off x="4806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9" name="Line 96"/>
              <p:cNvSpPr>
                <a:spLocks noChangeShapeType="1"/>
              </p:cNvSpPr>
              <p:nvPr/>
            </p:nvSpPr>
            <p:spPr bwMode="auto">
              <a:xfrm>
                <a:off x="4247" y="1940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0" name="Freeform 97"/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1" name="Freeform 98"/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2" name="Freeform 99"/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3" name="Rectangle 100"/>
              <p:cNvSpPr>
                <a:spLocks noChangeArrowheads="1"/>
              </p:cNvSpPr>
              <p:nvPr/>
            </p:nvSpPr>
            <p:spPr bwMode="auto">
              <a:xfrm>
                <a:off x="4469" y="1853"/>
                <a:ext cx="147" cy="1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0824" name="Freeform 101"/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5" name="Line 102"/>
              <p:cNvSpPr>
                <a:spLocks noChangeShapeType="1"/>
              </p:cNvSpPr>
              <p:nvPr/>
            </p:nvSpPr>
            <p:spPr bwMode="auto">
              <a:xfrm>
                <a:off x="4223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6" name="Line 103"/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7" name="Line 104"/>
              <p:cNvSpPr>
                <a:spLocks noChangeShapeType="1"/>
              </p:cNvSpPr>
              <p:nvPr/>
            </p:nvSpPr>
            <p:spPr bwMode="auto">
              <a:xfrm>
                <a:off x="4806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8" name="Line 105"/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14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9" name="Line 106"/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45" cy="4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0" name="Line 107"/>
              <p:cNvSpPr>
                <a:spLocks noChangeShapeType="1"/>
              </p:cNvSpPr>
              <p:nvPr/>
            </p:nvSpPr>
            <p:spPr bwMode="auto">
              <a:xfrm flipV="1">
                <a:off x="422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1" name="Line 108"/>
              <p:cNvSpPr>
                <a:spLocks noChangeShapeType="1"/>
              </p:cNvSpPr>
              <p:nvPr/>
            </p:nvSpPr>
            <p:spPr bwMode="auto">
              <a:xfrm flipV="1">
                <a:off x="4260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2" name="Line 109"/>
              <p:cNvSpPr>
                <a:spLocks noChangeShapeType="1"/>
              </p:cNvSpPr>
              <p:nvPr/>
            </p:nvSpPr>
            <p:spPr bwMode="auto">
              <a:xfrm flipV="1">
                <a:off x="4291" y="1723"/>
                <a:ext cx="43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3" name="Line 110"/>
              <p:cNvSpPr>
                <a:spLocks noChangeShapeType="1"/>
              </p:cNvSpPr>
              <p:nvPr/>
            </p:nvSpPr>
            <p:spPr bwMode="auto">
              <a:xfrm flipV="1">
                <a:off x="4322" y="1757"/>
                <a:ext cx="12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4" name="Line 111"/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19" cy="2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5" name="Line 112"/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49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6" name="Line 113"/>
              <p:cNvSpPr>
                <a:spLocks noChangeShapeType="1"/>
              </p:cNvSpPr>
              <p:nvPr/>
            </p:nvSpPr>
            <p:spPr bwMode="auto">
              <a:xfrm flipV="1">
                <a:off x="441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7" name="Line 114"/>
              <p:cNvSpPr>
                <a:spLocks noChangeShapeType="1"/>
              </p:cNvSpPr>
              <p:nvPr/>
            </p:nvSpPr>
            <p:spPr bwMode="auto">
              <a:xfrm flipV="1">
                <a:off x="444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8" name="Line 115"/>
              <p:cNvSpPr>
                <a:spLocks noChangeShapeType="1"/>
              </p:cNvSpPr>
              <p:nvPr/>
            </p:nvSpPr>
            <p:spPr bwMode="auto">
              <a:xfrm flipV="1">
                <a:off x="447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9" name="Line 116"/>
              <p:cNvSpPr>
                <a:spLocks noChangeShapeType="1"/>
              </p:cNvSpPr>
              <p:nvPr/>
            </p:nvSpPr>
            <p:spPr bwMode="auto">
              <a:xfrm flipV="1">
                <a:off x="450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0" name="Line 117"/>
              <p:cNvSpPr>
                <a:spLocks noChangeShapeType="1"/>
              </p:cNvSpPr>
              <p:nvPr/>
            </p:nvSpPr>
            <p:spPr bwMode="auto">
              <a:xfrm flipV="1">
                <a:off x="453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1" name="Line 118"/>
              <p:cNvSpPr>
                <a:spLocks noChangeShapeType="1"/>
              </p:cNvSpPr>
              <p:nvPr/>
            </p:nvSpPr>
            <p:spPr bwMode="auto">
              <a:xfrm flipV="1">
                <a:off x="4569" y="1709"/>
                <a:ext cx="56" cy="6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2" name="Line 119"/>
              <p:cNvSpPr>
                <a:spLocks noChangeShapeType="1"/>
              </p:cNvSpPr>
              <p:nvPr/>
            </p:nvSpPr>
            <p:spPr bwMode="auto">
              <a:xfrm flipV="1">
                <a:off x="4600" y="1742"/>
                <a:ext cx="25" cy="2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3" name="Line 120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5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4" name="Line 121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36" cy="3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5" name="Line 122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67" cy="7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6" name="Line 123"/>
              <p:cNvSpPr>
                <a:spLocks noChangeShapeType="1"/>
              </p:cNvSpPr>
              <p:nvPr/>
            </p:nvSpPr>
            <p:spPr bwMode="auto">
              <a:xfrm flipV="1">
                <a:off x="472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7" name="Line 124"/>
              <p:cNvSpPr>
                <a:spLocks noChangeShapeType="1"/>
              </p:cNvSpPr>
              <p:nvPr/>
            </p:nvSpPr>
            <p:spPr bwMode="auto">
              <a:xfrm flipV="1">
                <a:off x="4754" y="1714"/>
                <a:ext cx="52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8" name="Line 125"/>
              <p:cNvSpPr>
                <a:spLocks noChangeShapeType="1"/>
              </p:cNvSpPr>
              <p:nvPr/>
            </p:nvSpPr>
            <p:spPr bwMode="auto">
              <a:xfrm flipV="1">
                <a:off x="4785" y="1747"/>
                <a:ext cx="2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9" name="Line 126"/>
              <p:cNvSpPr>
                <a:spLocks noChangeShapeType="1"/>
              </p:cNvSpPr>
              <p:nvPr/>
            </p:nvSpPr>
            <p:spPr bwMode="auto">
              <a:xfrm>
                <a:off x="4514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0" name="Line 127"/>
              <p:cNvSpPr>
                <a:spLocks noChangeShapeType="1"/>
              </p:cNvSpPr>
              <p:nvPr/>
            </p:nvSpPr>
            <p:spPr bwMode="auto">
              <a:xfrm>
                <a:off x="4514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1" name="Line 128"/>
              <p:cNvSpPr>
                <a:spLocks noChangeShapeType="1"/>
              </p:cNvSpPr>
              <p:nvPr/>
            </p:nvSpPr>
            <p:spPr bwMode="auto">
              <a:xfrm>
                <a:off x="4514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2" name="Line 129"/>
              <p:cNvSpPr>
                <a:spLocks noChangeShapeType="1"/>
              </p:cNvSpPr>
              <p:nvPr/>
            </p:nvSpPr>
            <p:spPr bwMode="auto">
              <a:xfrm>
                <a:off x="4514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3" name="Line 130"/>
              <p:cNvSpPr>
                <a:spLocks noChangeShapeType="1"/>
              </p:cNvSpPr>
              <p:nvPr/>
            </p:nvSpPr>
            <p:spPr bwMode="auto">
              <a:xfrm>
                <a:off x="4514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4" name="Line 131"/>
              <p:cNvSpPr>
                <a:spLocks noChangeShapeType="1"/>
              </p:cNvSpPr>
              <p:nvPr/>
            </p:nvSpPr>
            <p:spPr bwMode="auto">
              <a:xfrm>
                <a:off x="4514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5" name="Line 132"/>
              <p:cNvSpPr>
                <a:spLocks noChangeShapeType="1"/>
              </p:cNvSpPr>
              <p:nvPr/>
            </p:nvSpPr>
            <p:spPr bwMode="auto">
              <a:xfrm>
                <a:off x="4514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6" name="Line 133"/>
              <p:cNvSpPr>
                <a:spLocks noChangeShapeType="1"/>
              </p:cNvSpPr>
              <p:nvPr/>
            </p:nvSpPr>
            <p:spPr bwMode="auto">
              <a:xfrm>
                <a:off x="4660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7" name="Line 134"/>
              <p:cNvSpPr>
                <a:spLocks noChangeShapeType="1"/>
              </p:cNvSpPr>
              <p:nvPr/>
            </p:nvSpPr>
            <p:spPr bwMode="auto">
              <a:xfrm>
                <a:off x="4660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8" name="Line 135"/>
              <p:cNvSpPr>
                <a:spLocks noChangeShapeType="1"/>
              </p:cNvSpPr>
              <p:nvPr/>
            </p:nvSpPr>
            <p:spPr bwMode="auto">
              <a:xfrm>
                <a:off x="4660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9" name="Line 136"/>
              <p:cNvSpPr>
                <a:spLocks noChangeShapeType="1"/>
              </p:cNvSpPr>
              <p:nvPr/>
            </p:nvSpPr>
            <p:spPr bwMode="auto">
              <a:xfrm>
                <a:off x="4660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0" name="Line 137"/>
              <p:cNvSpPr>
                <a:spLocks noChangeShapeType="1"/>
              </p:cNvSpPr>
              <p:nvPr/>
            </p:nvSpPr>
            <p:spPr bwMode="auto">
              <a:xfrm>
                <a:off x="4660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1" name="Line 138"/>
              <p:cNvSpPr>
                <a:spLocks noChangeShapeType="1"/>
              </p:cNvSpPr>
              <p:nvPr/>
            </p:nvSpPr>
            <p:spPr bwMode="auto">
              <a:xfrm>
                <a:off x="4660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2" name="Line 139"/>
              <p:cNvSpPr>
                <a:spLocks noChangeShapeType="1"/>
              </p:cNvSpPr>
              <p:nvPr/>
            </p:nvSpPr>
            <p:spPr bwMode="auto">
              <a:xfrm>
                <a:off x="4660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3" name="Line 140"/>
              <p:cNvSpPr>
                <a:spLocks noChangeShapeType="1"/>
              </p:cNvSpPr>
              <p:nvPr/>
            </p:nvSpPr>
            <p:spPr bwMode="auto">
              <a:xfrm>
                <a:off x="4369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4" name="Line 141"/>
              <p:cNvSpPr>
                <a:spLocks noChangeShapeType="1"/>
              </p:cNvSpPr>
              <p:nvPr/>
            </p:nvSpPr>
            <p:spPr bwMode="auto">
              <a:xfrm>
                <a:off x="4369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5" name="Line 142"/>
              <p:cNvSpPr>
                <a:spLocks noChangeShapeType="1"/>
              </p:cNvSpPr>
              <p:nvPr/>
            </p:nvSpPr>
            <p:spPr bwMode="auto">
              <a:xfrm>
                <a:off x="4369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6" name="Line 143"/>
              <p:cNvSpPr>
                <a:spLocks noChangeShapeType="1"/>
              </p:cNvSpPr>
              <p:nvPr/>
            </p:nvSpPr>
            <p:spPr bwMode="auto">
              <a:xfrm>
                <a:off x="4369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7" name="Line 144"/>
              <p:cNvSpPr>
                <a:spLocks noChangeShapeType="1"/>
              </p:cNvSpPr>
              <p:nvPr/>
            </p:nvSpPr>
            <p:spPr bwMode="auto">
              <a:xfrm>
                <a:off x="4369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8" name="Line 145"/>
              <p:cNvSpPr>
                <a:spLocks noChangeShapeType="1"/>
              </p:cNvSpPr>
              <p:nvPr/>
            </p:nvSpPr>
            <p:spPr bwMode="auto">
              <a:xfrm>
                <a:off x="4369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9" name="Line 146"/>
              <p:cNvSpPr>
                <a:spLocks noChangeShapeType="1"/>
              </p:cNvSpPr>
              <p:nvPr/>
            </p:nvSpPr>
            <p:spPr bwMode="auto">
              <a:xfrm>
                <a:off x="4369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0" name="Line 147"/>
              <p:cNvSpPr>
                <a:spLocks noChangeShapeType="1"/>
              </p:cNvSpPr>
              <p:nvPr/>
            </p:nvSpPr>
            <p:spPr bwMode="auto">
              <a:xfrm>
                <a:off x="4514" y="1288"/>
                <a:ext cx="1" cy="18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1" name="Line 148"/>
              <p:cNvSpPr>
                <a:spLocks noChangeShapeType="1"/>
              </p:cNvSpPr>
              <p:nvPr/>
            </p:nvSpPr>
            <p:spPr bwMode="auto">
              <a:xfrm flipH="1">
                <a:off x="4430" y="1379"/>
                <a:ext cx="16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2" name="Line 149"/>
              <p:cNvSpPr>
                <a:spLocks noChangeShapeType="1"/>
              </p:cNvSpPr>
              <p:nvPr/>
            </p:nvSpPr>
            <p:spPr bwMode="auto">
              <a:xfrm flipH="1">
                <a:off x="4643" y="1272"/>
                <a:ext cx="11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3" name="Line 150"/>
              <p:cNvSpPr>
                <a:spLocks noChangeShapeType="1"/>
              </p:cNvSpPr>
              <p:nvPr/>
            </p:nvSpPr>
            <p:spPr bwMode="auto">
              <a:xfrm flipH="1">
                <a:off x="4590" y="1272"/>
                <a:ext cx="53" cy="4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4" name="Rectangle 151"/>
              <p:cNvSpPr>
                <a:spLocks noChangeArrowheads="1"/>
              </p:cNvSpPr>
              <p:nvPr/>
            </p:nvSpPr>
            <p:spPr bwMode="auto">
              <a:xfrm>
                <a:off x="4660" y="1185"/>
                <a:ext cx="166" cy="1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Ø25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0875" name="Line 152"/>
              <p:cNvSpPr>
                <a:spLocks noChangeShapeType="1"/>
              </p:cNvSpPr>
              <p:nvPr/>
            </p:nvSpPr>
            <p:spPr bwMode="auto">
              <a:xfrm flipH="1">
                <a:off x="4420" y="1443"/>
                <a:ext cx="18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6" name="Line 153"/>
              <p:cNvSpPr>
                <a:spLocks noChangeShapeType="1"/>
              </p:cNvSpPr>
              <p:nvPr/>
            </p:nvSpPr>
            <p:spPr bwMode="auto">
              <a:xfrm flipV="1">
                <a:off x="4457" y="1331"/>
                <a:ext cx="115" cy="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7" name="Freeform 154"/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8" name="Freeform 155"/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9" name="Freeform 156"/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0" name="Freeform 157"/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1" name="Line 158"/>
              <p:cNvSpPr>
                <a:spLocks noChangeShapeType="1"/>
              </p:cNvSpPr>
              <p:nvPr/>
            </p:nvSpPr>
            <p:spPr bwMode="auto">
              <a:xfrm>
                <a:off x="4572" y="13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2" name="Line 159"/>
              <p:cNvSpPr>
                <a:spLocks noChangeShapeType="1"/>
              </p:cNvSpPr>
              <p:nvPr/>
            </p:nvSpPr>
            <p:spPr bwMode="auto">
              <a:xfrm>
                <a:off x="4457" y="14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3" name="Line 160"/>
              <p:cNvSpPr>
                <a:spLocks noChangeShapeType="1"/>
              </p:cNvSpPr>
              <p:nvPr/>
            </p:nvSpPr>
            <p:spPr bwMode="auto">
              <a:xfrm>
                <a:off x="4823" y="114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4" name="Line 161"/>
              <p:cNvSpPr>
                <a:spLocks noChangeShapeType="1"/>
              </p:cNvSpPr>
              <p:nvPr/>
            </p:nvSpPr>
            <p:spPr bwMode="auto">
              <a:xfrm>
                <a:off x="4823" y="177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5" name="Line 162"/>
              <p:cNvSpPr>
                <a:spLocks noChangeShapeType="1"/>
              </p:cNvSpPr>
              <p:nvPr/>
            </p:nvSpPr>
            <p:spPr bwMode="auto">
              <a:xfrm>
                <a:off x="4936" y="1165"/>
                <a:ext cx="1" cy="5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6" name="Freeform 163"/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7" name="Freeform 164"/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8" name="Freeform 165"/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9" name="Rectangle 166"/>
              <p:cNvSpPr>
                <a:spLocks noChangeArrowheads="1"/>
              </p:cNvSpPr>
              <p:nvPr/>
            </p:nvSpPr>
            <p:spPr bwMode="auto">
              <a:xfrm rot="-5400000">
                <a:off x="4858" y="1362"/>
                <a:ext cx="129" cy="1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0890" name="Freeform 167"/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1" name="Line 168"/>
              <p:cNvSpPr>
                <a:spLocks noChangeShapeType="1"/>
              </p:cNvSpPr>
              <p:nvPr/>
            </p:nvSpPr>
            <p:spPr bwMode="auto">
              <a:xfrm>
                <a:off x="4806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2" name="Line 169"/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3" name="Line 170"/>
              <p:cNvSpPr>
                <a:spLocks noChangeShapeType="1"/>
              </p:cNvSpPr>
              <p:nvPr/>
            </p:nvSpPr>
            <p:spPr bwMode="auto">
              <a:xfrm>
                <a:off x="493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4" name="Rectangle 171"/>
              <p:cNvSpPr>
                <a:spLocks noChangeArrowheads="1"/>
              </p:cNvSpPr>
              <p:nvPr/>
            </p:nvSpPr>
            <p:spPr bwMode="auto">
              <a:xfrm>
                <a:off x="4434" y="824"/>
                <a:ext cx="281" cy="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 - 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0895" name="Freeform 172"/>
              <p:cNvSpPr>
                <a:spLocks/>
              </p:cNvSpPr>
              <p:nvPr/>
            </p:nvSpPr>
            <p:spPr bwMode="auto">
              <a:xfrm>
                <a:off x="4803" y="1143"/>
                <a:ext cx="5" cy="630"/>
              </a:xfrm>
              <a:custGeom>
                <a:avLst/>
                <a:gdLst>
                  <a:gd name="T0" fmla="*/ 0 w 5"/>
                  <a:gd name="T1" fmla="*/ 623 h 630"/>
                  <a:gd name="T2" fmla="*/ 5 w 5"/>
                  <a:gd name="T3" fmla="*/ 630 h 630"/>
                  <a:gd name="T4" fmla="*/ 0 w 5"/>
                  <a:gd name="T5" fmla="*/ 0 h 630"/>
                  <a:gd name="T6" fmla="*/ 0 w 5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0" y="623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6" name="Freeform 173"/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5 w 5"/>
                  <a:gd name="T1" fmla="*/ 636 h 636"/>
                  <a:gd name="T2" fmla="*/ 0 w 5"/>
                  <a:gd name="T3" fmla="*/ 6 h 636"/>
                  <a:gd name="T4" fmla="*/ 5 w 5"/>
                  <a:gd name="T5" fmla="*/ 0 h 636"/>
                  <a:gd name="T6" fmla="*/ 5 w 5"/>
                  <a:gd name="T7" fmla="*/ 636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6"/>
                  <a:gd name="T14" fmla="*/ 5 w 5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6">
                    <a:moveTo>
                      <a:pt x="5" y="636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7" name="Freeform 174"/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0 w 5"/>
                  <a:gd name="T1" fmla="*/ 629 h 636"/>
                  <a:gd name="T2" fmla="*/ 5 w 5"/>
                  <a:gd name="T3" fmla="*/ 636 h 636"/>
                  <a:gd name="T4" fmla="*/ 5 w 5"/>
                  <a:gd name="T5" fmla="*/ 0 h 636"/>
                  <a:gd name="T6" fmla="*/ 0 w 5"/>
                  <a:gd name="T7" fmla="*/ 6 h 636"/>
                  <a:gd name="T8" fmla="*/ 0 w 5"/>
                  <a:gd name="T9" fmla="*/ 629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6"/>
                  <a:gd name="T17" fmla="*/ 5 w 5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6">
                    <a:moveTo>
                      <a:pt x="0" y="629"/>
                    </a:moveTo>
                    <a:lnTo>
                      <a:pt x="5" y="636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6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8" name="Freeform 175"/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9" name="Freeform 176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0" name="Freeform 177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1" name="Freeform 178"/>
              <p:cNvSpPr>
                <a:spLocks/>
              </p:cNvSpPr>
              <p:nvPr/>
            </p:nvSpPr>
            <p:spPr bwMode="auto">
              <a:xfrm>
                <a:off x="4220" y="1137"/>
                <a:ext cx="6" cy="629"/>
              </a:xfrm>
              <a:custGeom>
                <a:avLst/>
                <a:gdLst>
                  <a:gd name="T0" fmla="*/ 6 w 6"/>
                  <a:gd name="T1" fmla="*/ 6 h 629"/>
                  <a:gd name="T2" fmla="*/ 0 w 6"/>
                  <a:gd name="T3" fmla="*/ 0 h 629"/>
                  <a:gd name="T4" fmla="*/ 6 w 6"/>
                  <a:gd name="T5" fmla="*/ 629 h 629"/>
                  <a:gd name="T6" fmla="*/ 6 w 6"/>
                  <a:gd name="T7" fmla="*/ 6 h 6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29"/>
                  <a:gd name="T14" fmla="*/ 6 w 6"/>
                  <a:gd name="T15" fmla="*/ 629 h 6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29">
                    <a:moveTo>
                      <a:pt x="6" y="6"/>
                    </a:moveTo>
                    <a:lnTo>
                      <a:pt x="0" y="0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2" name="Freeform 179"/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0 w 6"/>
                  <a:gd name="T1" fmla="*/ 0 h 636"/>
                  <a:gd name="T2" fmla="*/ 6 w 6"/>
                  <a:gd name="T3" fmla="*/ 629 h 636"/>
                  <a:gd name="T4" fmla="*/ 0 w 6"/>
                  <a:gd name="T5" fmla="*/ 636 h 636"/>
                  <a:gd name="T6" fmla="*/ 0 w 6"/>
                  <a:gd name="T7" fmla="*/ 0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6"/>
                  <a:gd name="T14" fmla="*/ 6 w 6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6">
                    <a:moveTo>
                      <a:pt x="0" y="0"/>
                    </a:moveTo>
                    <a:lnTo>
                      <a:pt x="6" y="629"/>
                    </a:lnTo>
                    <a:lnTo>
                      <a:pt x="0" y="6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3" name="Freeform 180"/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6 w 6"/>
                  <a:gd name="T1" fmla="*/ 6 h 636"/>
                  <a:gd name="T2" fmla="*/ 0 w 6"/>
                  <a:gd name="T3" fmla="*/ 0 h 636"/>
                  <a:gd name="T4" fmla="*/ 0 w 6"/>
                  <a:gd name="T5" fmla="*/ 636 h 636"/>
                  <a:gd name="T6" fmla="*/ 6 w 6"/>
                  <a:gd name="T7" fmla="*/ 629 h 636"/>
                  <a:gd name="T8" fmla="*/ 6 w 6"/>
                  <a:gd name="T9" fmla="*/ 6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6"/>
                  <a:gd name="T17" fmla="*/ 6 w 6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6">
                    <a:moveTo>
                      <a:pt x="6" y="6"/>
                    </a:moveTo>
                    <a:lnTo>
                      <a:pt x="0" y="0"/>
                    </a:lnTo>
                    <a:lnTo>
                      <a:pt x="0" y="636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4" name="Freeform 181"/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5" name="Freeform 182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6" name="Freeform 183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7" name="Line 184"/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8" name="Line 185"/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9" name="Line 186"/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0" name="Line 187"/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1" name="Freeform 188"/>
              <p:cNvSpPr>
                <a:spLocks/>
              </p:cNvSpPr>
              <p:nvPr/>
            </p:nvSpPr>
            <p:spPr bwMode="auto">
              <a:xfrm>
                <a:off x="4803" y="1143"/>
                <a:ext cx="5" cy="554"/>
              </a:xfrm>
              <a:custGeom>
                <a:avLst/>
                <a:gdLst>
                  <a:gd name="T0" fmla="*/ 0 w 5"/>
                  <a:gd name="T1" fmla="*/ 548 h 554"/>
                  <a:gd name="T2" fmla="*/ 5 w 5"/>
                  <a:gd name="T3" fmla="*/ 554 h 554"/>
                  <a:gd name="T4" fmla="*/ 0 w 5"/>
                  <a:gd name="T5" fmla="*/ 0 h 554"/>
                  <a:gd name="T6" fmla="*/ 0 w 5"/>
                  <a:gd name="T7" fmla="*/ 548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54"/>
                  <a:gd name="T14" fmla="*/ 5 w 5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54">
                    <a:moveTo>
                      <a:pt x="0" y="548"/>
                    </a:moveTo>
                    <a:lnTo>
                      <a:pt x="5" y="554"/>
                    </a:lnTo>
                    <a:lnTo>
                      <a:pt x="0" y="0"/>
                    </a:lnTo>
                    <a:lnTo>
                      <a:pt x="0" y="5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2" name="Freeform 189"/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5 w 5"/>
                  <a:gd name="T1" fmla="*/ 560 h 560"/>
                  <a:gd name="T2" fmla="*/ 0 w 5"/>
                  <a:gd name="T3" fmla="*/ 6 h 560"/>
                  <a:gd name="T4" fmla="*/ 5 w 5"/>
                  <a:gd name="T5" fmla="*/ 0 h 560"/>
                  <a:gd name="T6" fmla="*/ 5 w 5"/>
                  <a:gd name="T7" fmla="*/ 56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60"/>
                  <a:gd name="T14" fmla="*/ 5 w 5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60">
                    <a:moveTo>
                      <a:pt x="5" y="560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5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3" name="Freeform 190"/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0 w 5"/>
                  <a:gd name="T1" fmla="*/ 554 h 560"/>
                  <a:gd name="T2" fmla="*/ 5 w 5"/>
                  <a:gd name="T3" fmla="*/ 560 h 560"/>
                  <a:gd name="T4" fmla="*/ 5 w 5"/>
                  <a:gd name="T5" fmla="*/ 0 h 560"/>
                  <a:gd name="T6" fmla="*/ 0 w 5"/>
                  <a:gd name="T7" fmla="*/ 6 h 560"/>
                  <a:gd name="T8" fmla="*/ 0 w 5"/>
                  <a:gd name="T9" fmla="*/ 554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560"/>
                  <a:gd name="T17" fmla="*/ 5 w 5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560">
                    <a:moveTo>
                      <a:pt x="0" y="554"/>
                    </a:moveTo>
                    <a:lnTo>
                      <a:pt x="5" y="560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5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4" name="Freeform 191"/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5" name="Freeform 192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6" name="Freeform 193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7" name="Freeform 194"/>
              <p:cNvSpPr>
                <a:spLocks/>
              </p:cNvSpPr>
              <p:nvPr/>
            </p:nvSpPr>
            <p:spPr bwMode="auto">
              <a:xfrm>
                <a:off x="4220" y="1137"/>
                <a:ext cx="6" cy="554"/>
              </a:xfrm>
              <a:custGeom>
                <a:avLst/>
                <a:gdLst>
                  <a:gd name="T0" fmla="*/ 6 w 6"/>
                  <a:gd name="T1" fmla="*/ 6 h 554"/>
                  <a:gd name="T2" fmla="*/ 0 w 6"/>
                  <a:gd name="T3" fmla="*/ 0 h 554"/>
                  <a:gd name="T4" fmla="*/ 6 w 6"/>
                  <a:gd name="T5" fmla="*/ 554 h 554"/>
                  <a:gd name="T6" fmla="*/ 6 w 6"/>
                  <a:gd name="T7" fmla="*/ 6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54"/>
                  <a:gd name="T14" fmla="*/ 6 w 6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54">
                    <a:moveTo>
                      <a:pt x="6" y="6"/>
                    </a:moveTo>
                    <a:lnTo>
                      <a:pt x="0" y="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8" name="Freeform 195"/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0 w 6"/>
                  <a:gd name="T1" fmla="*/ 0 h 560"/>
                  <a:gd name="T2" fmla="*/ 6 w 6"/>
                  <a:gd name="T3" fmla="*/ 554 h 560"/>
                  <a:gd name="T4" fmla="*/ 0 w 6"/>
                  <a:gd name="T5" fmla="*/ 560 h 560"/>
                  <a:gd name="T6" fmla="*/ 0 w 6"/>
                  <a:gd name="T7" fmla="*/ 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60"/>
                  <a:gd name="T14" fmla="*/ 6 w 6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60">
                    <a:moveTo>
                      <a:pt x="0" y="0"/>
                    </a:moveTo>
                    <a:lnTo>
                      <a:pt x="6" y="554"/>
                    </a:lnTo>
                    <a:lnTo>
                      <a:pt x="0" y="5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9" name="Freeform 196"/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6 w 6"/>
                  <a:gd name="T1" fmla="*/ 6 h 560"/>
                  <a:gd name="T2" fmla="*/ 0 w 6"/>
                  <a:gd name="T3" fmla="*/ 0 h 560"/>
                  <a:gd name="T4" fmla="*/ 0 w 6"/>
                  <a:gd name="T5" fmla="*/ 560 h 560"/>
                  <a:gd name="T6" fmla="*/ 6 w 6"/>
                  <a:gd name="T7" fmla="*/ 554 h 560"/>
                  <a:gd name="T8" fmla="*/ 6 w 6"/>
                  <a:gd name="T9" fmla="*/ 6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560"/>
                  <a:gd name="T17" fmla="*/ 6 w 6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560">
                    <a:moveTo>
                      <a:pt x="6" y="6"/>
                    </a:moveTo>
                    <a:lnTo>
                      <a:pt x="0" y="0"/>
                    </a:lnTo>
                    <a:lnTo>
                      <a:pt x="0" y="56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0" name="Freeform 197"/>
              <p:cNvSpPr>
                <a:spLocks/>
              </p:cNvSpPr>
              <p:nvPr/>
            </p:nvSpPr>
            <p:spPr bwMode="auto">
              <a:xfrm>
                <a:off x="4220" y="1691"/>
                <a:ext cx="583" cy="6"/>
              </a:xfrm>
              <a:custGeom>
                <a:avLst/>
                <a:gdLst>
                  <a:gd name="T0" fmla="*/ 6 w 583"/>
                  <a:gd name="T1" fmla="*/ 0 h 6"/>
                  <a:gd name="T2" fmla="*/ 0 w 583"/>
                  <a:gd name="T3" fmla="*/ 6 h 6"/>
                  <a:gd name="T4" fmla="*/ 583 w 583"/>
                  <a:gd name="T5" fmla="*/ 0 h 6"/>
                  <a:gd name="T6" fmla="*/ 6 w 58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6"/>
                  <a:gd name="T14" fmla="*/ 583 w 58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6">
                    <a:moveTo>
                      <a:pt x="6" y="0"/>
                    </a:moveTo>
                    <a:lnTo>
                      <a:pt x="0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1" name="Freeform 198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0 w 588"/>
                  <a:gd name="T1" fmla="*/ 6 h 6"/>
                  <a:gd name="T2" fmla="*/ 583 w 588"/>
                  <a:gd name="T3" fmla="*/ 0 h 6"/>
                  <a:gd name="T4" fmla="*/ 588 w 588"/>
                  <a:gd name="T5" fmla="*/ 6 h 6"/>
                  <a:gd name="T6" fmla="*/ 0 w 588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0" y="6"/>
                    </a:moveTo>
                    <a:lnTo>
                      <a:pt x="583" y="0"/>
                    </a:lnTo>
                    <a:lnTo>
                      <a:pt x="58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2" name="Freeform 199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6 w 588"/>
                  <a:gd name="T1" fmla="*/ 0 h 6"/>
                  <a:gd name="T2" fmla="*/ 0 w 588"/>
                  <a:gd name="T3" fmla="*/ 6 h 6"/>
                  <a:gd name="T4" fmla="*/ 588 w 588"/>
                  <a:gd name="T5" fmla="*/ 6 h 6"/>
                  <a:gd name="T6" fmla="*/ 583 w 588"/>
                  <a:gd name="T7" fmla="*/ 0 h 6"/>
                  <a:gd name="T8" fmla="*/ 6 w 58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6" y="0"/>
                    </a:moveTo>
                    <a:lnTo>
                      <a:pt x="0" y="6"/>
                    </a:lnTo>
                    <a:lnTo>
                      <a:pt x="588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3" name="Freeform 200"/>
              <p:cNvSpPr>
                <a:spLocks/>
              </p:cNvSpPr>
              <p:nvPr/>
            </p:nvSpPr>
            <p:spPr bwMode="auto">
              <a:xfrm>
                <a:off x="4803" y="1697"/>
                <a:ext cx="5" cy="76"/>
              </a:xfrm>
              <a:custGeom>
                <a:avLst/>
                <a:gdLst>
                  <a:gd name="T0" fmla="*/ 0 w 5"/>
                  <a:gd name="T1" fmla="*/ 69 h 76"/>
                  <a:gd name="T2" fmla="*/ 5 w 5"/>
                  <a:gd name="T3" fmla="*/ 76 h 76"/>
                  <a:gd name="T4" fmla="*/ 0 w 5"/>
                  <a:gd name="T5" fmla="*/ 0 h 76"/>
                  <a:gd name="T6" fmla="*/ 0 w 5"/>
                  <a:gd name="T7" fmla="*/ 69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6"/>
                  <a:gd name="T14" fmla="*/ 5 w 5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6">
                    <a:moveTo>
                      <a:pt x="0" y="69"/>
                    </a:moveTo>
                    <a:lnTo>
                      <a:pt x="5" y="76"/>
                    </a:lnTo>
                    <a:lnTo>
                      <a:pt x="0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4" name="Freeform 201"/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5 w 5"/>
                  <a:gd name="T1" fmla="*/ 82 h 82"/>
                  <a:gd name="T2" fmla="*/ 0 w 5"/>
                  <a:gd name="T3" fmla="*/ 6 h 82"/>
                  <a:gd name="T4" fmla="*/ 5 w 5"/>
                  <a:gd name="T5" fmla="*/ 0 h 82"/>
                  <a:gd name="T6" fmla="*/ 5 w 5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82"/>
                  <a:gd name="T14" fmla="*/ 5 w 5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82">
                    <a:moveTo>
                      <a:pt x="5" y="82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5" name="Freeform 202"/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0 w 5"/>
                  <a:gd name="T1" fmla="*/ 75 h 82"/>
                  <a:gd name="T2" fmla="*/ 5 w 5"/>
                  <a:gd name="T3" fmla="*/ 82 h 82"/>
                  <a:gd name="T4" fmla="*/ 5 w 5"/>
                  <a:gd name="T5" fmla="*/ 0 h 82"/>
                  <a:gd name="T6" fmla="*/ 0 w 5"/>
                  <a:gd name="T7" fmla="*/ 6 h 82"/>
                  <a:gd name="T8" fmla="*/ 0 w 5"/>
                  <a:gd name="T9" fmla="*/ 75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82"/>
                  <a:gd name="T17" fmla="*/ 5 w 5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82">
                    <a:moveTo>
                      <a:pt x="0" y="75"/>
                    </a:moveTo>
                    <a:lnTo>
                      <a:pt x="5" y="8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6" name="Freeform 203"/>
              <p:cNvSpPr>
                <a:spLocks/>
              </p:cNvSpPr>
              <p:nvPr/>
            </p:nvSpPr>
            <p:spPr bwMode="auto">
              <a:xfrm>
                <a:off x="4226" y="1691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7" name="Freeform 204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8" name="Freeform 205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9" name="Freeform 206"/>
              <p:cNvSpPr>
                <a:spLocks/>
              </p:cNvSpPr>
              <p:nvPr/>
            </p:nvSpPr>
            <p:spPr bwMode="auto">
              <a:xfrm>
                <a:off x="4220" y="1691"/>
                <a:ext cx="6" cy="75"/>
              </a:xfrm>
              <a:custGeom>
                <a:avLst/>
                <a:gdLst>
                  <a:gd name="T0" fmla="*/ 6 w 6"/>
                  <a:gd name="T1" fmla="*/ 6 h 75"/>
                  <a:gd name="T2" fmla="*/ 0 w 6"/>
                  <a:gd name="T3" fmla="*/ 0 h 75"/>
                  <a:gd name="T4" fmla="*/ 6 w 6"/>
                  <a:gd name="T5" fmla="*/ 75 h 75"/>
                  <a:gd name="T6" fmla="*/ 6 w 6"/>
                  <a:gd name="T7" fmla="*/ 6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6"/>
                    </a:moveTo>
                    <a:lnTo>
                      <a:pt x="0" y="0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0" name="Freeform 207"/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0 w 6"/>
                  <a:gd name="T1" fmla="*/ 0 h 82"/>
                  <a:gd name="T2" fmla="*/ 6 w 6"/>
                  <a:gd name="T3" fmla="*/ 75 h 82"/>
                  <a:gd name="T4" fmla="*/ 0 w 6"/>
                  <a:gd name="T5" fmla="*/ 82 h 82"/>
                  <a:gd name="T6" fmla="*/ 0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0"/>
                    </a:moveTo>
                    <a:lnTo>
                      <a:pt x="6" y="75"/>
                    </a:lnTo>
                    <a:lnTo>
                      <a:pt x="0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1" name="Freeform 208"/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6 w 6"/>
                  <a:gd name="T1" fmla="*/ 6 h 82"/>
                  <a:gd name="T2" fmla="*/ 0 w 6"/>
                  <a:gd name="T3" fmla="*/ 0 h 82"/>
                  <a:gd name="T4" fmla="*/ 0 w 6"/>
                  <a:gd name="T5" fmla="*/ 82 h 82"/>
                  <a:gd name="T6" fmla="*/ 6 w 6"/>
                  <a:gd name="T7" fmla="*/ 75 h 82"/>
                  <a:gd name="T8" fmla="*/ 6 w 6"/>
                  <a:gd name="T9" fmla="*/ 6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6"/>
                    </a:moveTo>
                    <a:lnTo>
                      <a:pt x="0" y="0"/>
                    </a:lnTo>
                    <a:lnTo>
                      <a:pt x="0" y="82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2" name="Freeform 209"/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3" name="Freeform 210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4" name="Freeform 211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5" name="Freeform 212"/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6" name="Freeform 213"/>
              <p:cNvSpPr>
                <a:spLocks/>
              </p:cNvSpPr>
              <p:nvPr/>
            </p:nvSpPr>
            <p:spPr bwMode="auto">
              <a:xfrm>
                <a:off x="4401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7" name="Freeform 214"/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8" name="Freeform 215"/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9" name="Freeform 216"/>
              <p:cNvSpPr>
                <a:spLocks/>
              </p:cNvSpPr>
              <p:nvPr/>
            </p:nvSpPr>
            <p:spPr bwMode="auto">
              <a:xfrm>
                <a:off x="4331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0" name="Freeform 217"/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1" name="Freeform 218"/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2" name="Freeform 219"/>
              <p:cNvSpPr>
                <a:spLocks/>
              </p:cNvSpPr>
              <p:nvPr/>
            </p:nvSpPr>
            <p:spPr bwMode="auto">
              <a:xfrm>
                <a:off x="4331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3" name="Freeform 220"/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4" name="Freeform 221"/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5" name="Freeform 222"/>
              <p:cNvSpPr>
                <a:spLocks/>
              </p:cNvSpPr>
              <p:nvPr/>
            </p:nvSpPr>
            <p:spPr bwMode="auto">
              <a:xfrm>
                <a:off x="4337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6" name="Freeform 223"/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7" name="Freeform 224"/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8" name="Freeform 225"/>
              <p:cNvSpPr>
                <a:spLocks/>
              </p:cNvSpPr>
              <p:nvPr/>
            </p:nvSpPr>
            <p:spPr bwMode="auto">
              <a:xfrm>
                <a:off x="4692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9" name="Freeform 226"/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0" name="Freeform 227"/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1" name="Freeform 228"/>
              <p:cNvSpPr>
                <a:spLocks/>
              </p:cNvSpPr>
              <p:nvPr/>
            </p:nvSpPr>
            <p:spPr bwMode="auto">
              <a:xfrm>
                <a:off x="4622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2" name="Freeform 229"/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3" name="Freeform 230"/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4" name="Freeform 231"/>
              <p:cNvSpPr>
                <a:spLocks/>
              </p:cNvSpPr>
              <p:nvPr/>
            </p:nvSpPr>
            <p:spPr bwMode="auto">
              <a:xfrm>
                <a:off x="4622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5" name="Freeform 232"/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6" name="Freeform 233"/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7" name="Freeform 234"/>
              <p:cNvSpPr>
                <a:spLocks/>
              </p:cNvSpPr>
              <p:nvPr/>
            </p:nvSpPr>
            <p:spPr bwMode="auto">
              <a:xfrm>
                <a:off x="4628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8" name="Freeform 235"/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9" name="Freeform 236"/>
              <p:cNvSpPr>
                <a:spLocks/>
              </p:cNvSpPr>
              <p:nvPr/>
            </p:nvSpPr>
            <p:spPr bwMode="auto">
              <a:xfrm>
                <a:off x="4514" y="1300"/>
                <a:ext cx="73" cy="158"/>
              </a:xfrm>
              <a:custGeom>
                <a:avLst/>
                <a:gdLst>
                  <a:gd name="T0" fmla="*/ 0 w 73"/>
                  <a:gd name="T1" fmla="*/ 158 h 158"/>
                  <a:gd name="T2" fmla="*/ 4 w 73"/>
                  <a:gd name="T3" fmla="*/ 158 h 158"/>
                  <a:gd name="T4" fmla="*/ 8 w 73"/>
                  <a:gd name="T5" fmla="*/ 157 h 158"/>
                  <a:gd name="T6" fmla="*/ 12 w 73"/>
                  <a:gd name="T7" fmla="*/ 157 h 158"/>
                  <a:gd name="T8" fmla="*/ 16 w 73"/>
                  <a:gd name="T9" fmla="*/ 156 h 158"/>
                  <a:gd name="T10" fmla="*/ 19 w 73"/>
                  <a:gd name="T11" fmla="*/ 155 h 158"/>
                  <a:gd name="T12" fmla="*/ 23 w 73"/>
                  <a:gd name="T13" fmla="*/ 154 h 158"/>
                  <a:gd name="T14" fmla="*/ 27 w 73"/>
                  <a:gd name="T15" fmla="*/ 153 h 158"/>
                  <a:gd name="T16" fmla="*/ 30 w 73"/>
                  <a:gd name="T17" fmla="*/ 151 h 158"/>
                  <a:gd name="T18" fmla="*/ 34 w 73"/>
                  <a:gd name="T19" fmla="*/ 149 h 158"/>
                  <a:gd name="T20" fmla="*/ 37 w 73"/>
                  <a:gd name="T21" fmla="*/ 147 h 158"/>
                  <a:gd name="T22" fmla="*/ 40 w 73"/>
                  <a:gd name="T23" fmla="*/ 145 h 158"/>
                  <a:gd name="T24" fmla="*/ 43 w 73"/>
                  <a:gd name="T25" fmla="*/ 143 h 158"/>
                  <a:gd name="T26" fmla="*/ 46 w 73"/>
                  <a:gd name="T27" fmla="*/ 140 h 158"/>
                  <a:gd name="T28" fmla="*/ 49 w 73"/>
                  <a:gd name="T29" fmla="*/ 138 h 158"/>
                  <a:gd name="T30" fmla="*/ 52 w 73"/>
                  <a:gd name="T31" fmla="*/ 135 h 158"/>
                  <a:gd name="T32" fmla="*/ 55 w 73"/>
                  <a:gd name="T33" fmla="*/ 132 h 158"/>
                  <a:gd name="T34" fmla="*/ 57 w 73"/>
                  <a:gd name="T35" fmla="*/ 129 h 158"/>
                  <a:gd name="T36" fmla="*/ 59 w 73"/>
                  <a:gd name="T37" fmla="*/ 125 h 158"/>
                  <a:gd name="T38" fmla="*/ 61 w 73"/>
                  <a:gd name="T39" fmla="*/ 122 h 158"/>
                  <a:gd name="T40" fmla="*/ 63 w 73"/>
                  <a:gd name="T41" fmla="*/ 119 h 158"/>
                  <a:gd name="T42" fmla="*/ 65 w 73"/>
                  <a:gd name="T43" fmla="*/ 115 h 158"/>
                  <a:gd name="T44" fmla="*/ 67 w 73"/>
                  <a:gd name="T45" fmla="*/ 111 h 158"/>
                  <a:gd name="T46" fmla="*/ 68 w 73"/>
                  <a:gd name="T47" fmla="*/ 107 h 158"/>
                  <a:gd name="T48" fmla="*/ 70 w 73"/>
                  <a:gd name="T49" fmla="*/ 103 h 158"/>
                  <a:gd name="T50" fmla="*/ 71 w 73"/>
                  <a:gd name="T51" fmla="*/ 100 h 158"/>
                  <a:gd name="T52" fmla="*/ 72 w 73"/>
                  <a:gd name="T53" fmla="*/ 95 h 158"/>
                  <a:gd name="T54" fmla="*/ 72 w 73"/>
                  <a:gd name="T55" fmla="*/ 91 h 158"/>
                  <a:gd name="T56" fmla="*/ 73 w 73"/>
                  <a:gd name="T57" fmla="*/ 87 h 158"/>
                  <a:gd name="T58" fmla="*/ 73 w 73"/>
                  <a:gd name="T59" fmla="*/ 83 h 158"/>
                  <a:gd name="T60" fmla="*/ 73 w 73"/>
                  <a:gd name="T61" fmla="*/ 79 h 158"/>
                  <a:gd name="T62" fmla="*/ 73 w 73"/>
                  <a:gd name="T63" fmla="*/ 75 h 158"/>
                  <a:gd name="T64" fmla="*/ 73 w 73"/>
                  <a:gd name="T65" fmla="*/ 71 h 158"/>
                  <a:gd name="T66" fmla="*/ 72 w 73"/>
                  <a:gd name="T67" fmla="*/ 67 h 158"/>
                  <a:gd name="T68" fmla="*/ 72 w 73"/>
                  <a:gd name="T69" fmla="*/ 63 h 158"/>
                  <a:gd name="T70" fmla="*/ 71 w 73"/>
                  <a:gd name="T71" fmla="*/ 59 h 158"/>
                  <a:gd name="T72" fmla="*/ 70 w 73"/>
                  <a:gd name="T73" fmla="*/ 55 h 158"/>
                  <a:gd name="T74" fmla="*/ 68 w 73"/>
                  <a:gd name="T75" fmla="*/ 51 h 158"/>
                  <a:gd name="T76" fmla="*/ 67 w 73"/>
                  <a:gd name="T77" fmla="*/ 47 h 158"/>
                  <a:gd name="T78" fmla="*/ 65 w 73"/>
                  <a:gd name="T79" fmla="*/ 43 h 158"/>
                  <a:gd name="T80" fmla="*/ 63 w 73"/>
                  <a:gd name="T81" fmla="*/ 40 h 158"/>
                  <a:gd name="T82" fmla="*/ 61 w 73"/>
                  <a:gd name="T83" fmla="*/ 36 h 158"/>
                  <a:gd name="T84" fmla="*/ 59 w 73"/>
                  <a:gd name="T85" fmla="*/ 33 h 158"/>
                  <a:gd name="T86" fmla="*/ 57 w 73"/>
                  <a:gd name="T87" fmla="*/ 30 h 158"/>
                  <a:gd name="T88" fmla="*/ 55 w 73"/>
                  <a:gd name="T89" fmla="*/ 26 h 158"/>
                  <a:gd name="T90" fmla="*/ 52 w 73"/>
                  <a:gd name="T91" fmla="*/ 23 h 158"/>
                  <a:gd name="T92" fmla="*/ 49 w 73"/>
                  <a:gd name="T93" fmla="*/ 20 h 158"/>
                  <a:gd name="T94" fmla="*/ 46 w 73"/>
                  <a:gd name="T95" fmla="*/ 18 h 158"/>
                  <a:gd name="T96" fmla="*/ 43 w 73"/>
                  <a:gd name="T97" fmla="*/ 15 h 158"/>
                  <a:gd name="T98" fmla="*/ 40 w 73"/>
                  <a:gd name="T99" fmla="*/ 13 h 158"/>
                  <a:gd name="T100" fmla="*/ 37 w 73"/>
                  <a:gd name="T101" fmla="*/ 11 h 158"/>
                  <a:gd name="T102" fmla="*/ 34 w 73"/>
                  <a:gd name="T103" fmla="*/ 9 h 158"/>
                  <a:gd name="T104" fmla="*/ 30 w 73"/>
                  <a:gd name="T105" fmla="*/ 7 h 158"/>
                  <a:gd name="T106" fmla="*/ 27 w 73"/>
                  <a:gd name="T107" fmla="*/ 6 h 158"/>
                  <a:gd name="T108" fmla="*/ 23 w 73"/>
                  <a:gd name="T109" fmla="*/ 4 h 158"/>
                  <a:gd name="T110" fmla="*/ 19 w 73"/>
                  <a:gd name="T111" fmla="*/ 3 h 158"/>
                  <a:gd name="T112" fmla="*/ 16 w 73"/>
                  <a:gd name="T113" fmla="*/ 2 h 158"/>
                  <a:gd name="T114" fmla="*/ 12 w 73"/>
                  <a:gd name="T115" fmla="*/ 1 h 158"/>
                  <a:gd name="T116" fmla="*/ 8 w 73"/>
                  <a:gd name="T117" fmla="*/ 1 h 158"/>
                  <a:gd name="T118" fmla="*/ 4 w 73"/>
                  <a:gd name="T119" fmla="*/ 0 h 158"/>
                  <a:gd name="T120" fmla="*/ 0 w 73"/>
                  <a:gd name="T121" fmla="*/ 0 h 1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"/>
                  <a:gd name="T184" fmla="*/ 0 h 158"/>
                  <a:gd name="T185" fmla="*/ 73 w 73"/>
                  <a:gd name="T186" fmla="*/ 158 h 1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" h="158">
                    <a:moveTo>
                      <a:pt x="0" y="158"/>
                    </a:moveTo>
                    <a:lnTo>
                      <a:pt x="4" y="158"/>
                    </a:lnTo>
                    <a:lnTo>
                      <a:pt x="8" y="157"/>
                    </a:lnTo>
                    <a:lnTo>
                      <a:pt x="12" y="157"/>
                    </a:lnTo>
                    <a:lnTo>
                      <a:pt x="16" y="156"/>
                    </a:lnTo>
                    <a:lnTo>
                      <a:pt x="19" y="155"/>
                    </a:lnTo>
                    <a:lnTo>
                      <a:pt x="23" y="154"/>
                    </a:lnTo>
                    <a:lnTo>
                      <a:pt x="27" y="153"/>
                    </a:lnTo>
                    <a:lnTo>
                      <a:pt x="30" y="151"/>
                    </a:lnTo>
                    <a:lnTo>
                      <a:pt x="34" y="149"/>
                    </a:lnTo>
                    <a:lnTo>
                      <a:pt x="37" y="147"/>
                    </a:lnTo>
                    <a:lnTo>
                      <a:pt x="40" y="145"/>
                    </a:lnTo>
                    <a:lnTo>
                      <a:pt x="43" y="143"/>
                    </a:lnTo>
                    <a:lnTo>
                      <a:pt x="46" y="140"/>
                    </a:lnTo>
                    <a:lnTo>
                      <a:pt x="49" y="138"/>
                    </a:lnTo>
                    <a:lnTo>
                      <a:pt x="52" y="135"/>
                    </a:lnTo>
                    <a:lnTo>
                      <a:pt x="55" y="132"/>
                    </a:lnTo>
                    <a:lnTo>
                      <a:pt x="57" y="129"/>
                    </a:lnTo>
                    <a:lnTo>
                      <a:pt x="59" y="125"/>
                    </a:lnTo>
                    <a:lnTo>
                      <a:pt x="61" y="122"/>
                    </a:lnTo>
                    <a:lnTo>
                      <a:pt x="63" y="119"/>
                    </a:lnTo>
                    <a:lnTo>
                      <a:pt x="65" y="115"/>
                    </a:lnTo>
                    <a:lnTo>
                      <a:pt x="67" y="111"/>
                    </a:lnTo>
                    <a:lnTo>
                      <a:pt x="68" y="107"/>
                    </a:lnTo>
                    <a:lnTo>
                      <a:pt x="70" y="103"/>
                    </a:lnTo>
                    <a:lnTo>
                      <a:pt x="71" y="100"/>
                    </a:lnTo>
                    <a:lnTo>
                      <a:pt x="72" y="95"/>
                    </a:lnTo>
                    <a:lnTo>
                      <a:pt x="72" y="91"/>
                    </a:lnTo>
                    <a:lnTo>
                      <a:pt x="73" y="87"/>
                    </a:lnTo>
                    <a:lnTo>
                      <a:pt x="73" y="83"/>
                    </a:lnTo>
                    <a:lnTo>
                      <a:pt x="73" y="79"/>
                    </a:lnTo>
                    <a:lnTo>
                      <a:pt x="73" y="75"/>
                    </a:lnTo>
                    <a:lnTo>
                      <a:pt x="73" y="71"/>
                    </a:lnTo>
                    <a:lnTo>
                      <a:pt x="72" y="67"/>
                    </a:lnTo>
                    <a:lnTo>
                      <a:pt x="72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8" y="51"/>
                    </a:lnTo>
                    <a:lnTo>
                      <a:pt x="67" y="47"/>
                    </a:lnTo>
                    <a:lnTo>
                      <a:pt x="65" y="43"/>
                    </a:lnTo>
                    <a:lnTo>
                      <a:pt x="63" y="40"/>
                    </a:lnTo>
                    <a:lnTo>
                      <a:pt x="61" y="36"/>
                    </a:lnTo>
                    <a:lnTo>
                      <a:pt x="59" y="33"/>
                    </a:lnTo>
                    <a:lnTo>
                      <a:pt x="57" y="30"/>
                    </a:lnTo>
                    <a:lnTo>
                      <a:pt x="55" y="26"/>
                    </a:lnTo>
                    <a:lnTo>
                      <a:pt x="52" y="23"/>
                    </a:lnTo>
                    <a:lnTo>
                      <a:pt x="49" y="20"/>
                    </a:lnTo>
                    <a:lnTo>
                      <a:pt x="46" y="18"/>
                    </a:lnTo>
                    <a:lnTo>
                      <a:pt x="43" y="15"/>
                    </a:lnTo>
                    <a:lnTo>
                      <a:pt x="40" y="13"/>
                    </a:lnTo>
                    <a:lnTo>
                      <a:pt x="37" y="11"/>
                    </a:lnTo>
                    <a:lnTo>
                      <a:pt x="34" y="9"/>
                    </a:lnTo>
                    <a:lnTo>
                      <a:pt x="30" y="7"/>
                    </a:lnTo>
                    <a:lnTo>
                      <a:pt x="27" y="6"/>
                    </a:lnTo>
                    <a:lnTo>
                      <a:pt x="23" y="4"/>
                    </a:lnTo>
                    <a:lnTo>
                      <a:pt x="19" y="3"/>
                    </a:lnTo>
                    <a:lnTo>
                      <a:pt x="16" y="2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0" name="Freeform 237"/>
              <p:cNvSpPr>
                <a:spLocks/>
              </p:cNvSpPr>
              <p:nvPr/>
            </p:nvSpPr>
            <p:spPr bwMode="auto">
              <a:xfrm>
                <a:off x="4514" y="1307"/>
                <a:ext cx="68" cy="145"/>
              </a:xfrm>
              <a:custGeom>
                <a:avLst/>
                <a:gdLst>
                  <a:gd name="T0" fmla="*/ 0 w 68"/>
                  <a:gd name="T1" fmla="*/ 145 h 145"/>
                  <a:gd name="T2" fmla="*/ 4 w 68"/>
                  <a:gd name="T3" fmla="*/ 145 h 145"/>
                  <a:gd name="T4" fmla="*/ 8 w 68"/>
                  <a:gd name="T5" fmla="*/ 144 h 145"/>
                  <a:gd name="T6" fmla="*/ 11 w 68"/>
                  <a:gd name="T7" fmla="*/ 144 h 145"/>
                  <a:gd name="T8" fmla="*/ 15 w 68"/>
                  <a:gd name="T9" fmla="*/ 143 h 145"/>
                  <a:gd name="T10" fmla="*/ 18 w 68"/>
                  <a:gd name="T11" fmla="*/ 142 h 145"/>
                  <a:gd name="T12" fmla="*/ 22 w 68"/>
                  <a:gd name="T13" fmla="*/ 141 h 145"/>
                  <a:gd name="T14" fmla="*/ 25 w 68"/>
                  <a:gd name="T15" fmla="*/ 139 h 145"/>
                  <a:gd name="T16" fmla="*/ 29 w 68"/>
                  <a:gd name="T17" fmla="*/ 138 h 145"/>
                  <a:gd name="T18" fmla="*/ 32 w 68"/>
                  <a:gd name="T19" fmla="*/ 136 h 145"/>
                  <a:gd name="T20" fmla="*/ 35 w 68"/>
                  <a:gd name="T21" fmla="*/ 134 h 145"/>
                  <a:gd name="T22" fmla="*/ 38 w 68"/>
                  <a:gd name="T23" fmla="*/ 132 h 145"/>
                  <a:gd name="T24" fmla="*/ 41 w 68"/>
                  <a:gd name="T25" fmla="*/ 130 h 145"/>
                  <a:gd name="T26" fmla="*/ 44 w 68"/>
                  <a:gd name="T27" fmla="*/ 127 h 145"/>
                  <a:gd name="T28" fmla="*/ 47 w 68"/>
                  <a:gd name="T29" fmla="*/ 125 h 145"/>
                  <a:gd name="T30" fmla="*/ 49 w 68"/>
                  <a:gd name="T31" fmla="*/ 122 h 145"/>
                  <a:gd name="T32" fmla="*/ 51 w 68"/>
                  <a:gd name="T33" fmla="*/ 119 h 145"/>
                  <a:gd name="T34" fmla="*/ 54 w 68"/>
                  <a:gd name="T35" fmla="*/ 116 h 145"/>
                  <a:gd name="T36" fmla="*/ 56 w 68"/>
                  <a:gd name="T37" fmla="*/ 113 h 145"/>
                  <a:gd name="T38" fmla="*/ 58 w 68"/>
                  <a:gd name="T39" fmla="*/ 109 h 145"/>
                  <a:gd name="T40" fmla="*/ 60 w 68"/>
                  <a:gd name="T41" fmla="*/ 106 h 145"/>
                  <a:gd name="T42" fmla="*/ 61 w 68"/>
                  <a:gd name="T43" fmla="*/ 102 h 145"/>
                  <a:gd name="T44" fmla="*/ 63 w 68"/>
                  <a:gd name="T45" fmla="*/ 99 h 145"/>
                  <a:gd name="T46" fmla="*/ 64 w 68"/>
                  <a:gd name="T47" fmla="*/ 95 h 145"/>
                  <a:gd name="T48" fmla="*/ 65 w 68"/>
                  <a:gd name="T49" fmla="*/ 91 h 145"/>
                  <a:gd name="T50" fmla="*/ 66 w 68"/>
                  <a:gd name="T51" fmla="*/ 88 h 145"/>
                  <a:gd name="T52" fmla="*/ 66 w 68"/>
                  <a:gd name="T53" fmla="*/ 84 h 145"/>
                  <a:gd name="T54" fmla="*/ 67 w 68"/>
                  <a:gd name="T55" fmla="*/ 80 h 145"/>
                  <a:gd name="T56" fmla="*/ 67 w 68"/>
                  <a:gd name="T57" fmla="*/ 76 h 145"/>
                  <a:gd name="T58" fmla="*/ 68 w 68"/>
                  <a:gd name="T59" fmla="*/ 72 h 145"/>
                  <a:gd name="T60" fmla="*/ 67 w 68"/>
                  <a:gd name="T61" fmla="*/ 68 h 145"/>
                  <a:gd name="T62" fmla="*/ 67 w 68"/>
                  <a:gd name="T63" fmla="*/ 64 h 145"/>
                  <a:gd name="T64" fmla="*/ 66 w 68"/>
                  <a:gd name="T65" fmla="*/ 60 h 145"/>
                  <a:gd name="T66" fmla="*/ 66 w 68"/>
                  <a:gd name="T67" fmla="*/ 57 h 145"/>
                  <a:gd name="T68" fmla="*/ 65 w 68"/>
                  <a:gd name="T69" fmla="*/ 53 h 145"/>
                  <a:gd name="T70" fmla="*/ 64 w 68"/>
                  <a:gd name="T71" fmla="*/ 49 h 145"/>
                  <a:gd name="T72" fmla="*/ 63 w 68"/>
                  <a:gd name="T73" fmla="*/ 45 h 145"/>
                  <a:gd name="T74" fmla="*/ 61 w 68"/>
                  <a:gd name="T75" fmla="*/ 42 h 145"/>
                  <a:gd name="T76" fmla="*/ 60 w 68"/>
                  <a:gd name="T77" fmla="*/ 38 h 145"/>
                  <a:gd name="T78" fmla="*/ 58 w 68"/>
                  <a:gd name="T79" fmla="*/ 35 h 145"/>
                  <a:gd name="T80" fmla="*/ 56 w 68"/>
                  <a:gd name="T81" fmla="*/ 32 h 145"/>
                  <a:gd name="T82" fmla="*/ 54 w 68"/>
                  <a:gd name="T83" fmla="*/ 28 h 145"/>
                  <a:gd name="T84" fmla="*/ 51 w 68"/>
                  <a:gd name="T85" fmla="*/ 25 h 145"/>
                  <a:gd name="T86" fmla="*/ 49 w 68"/>
                  <a:gd name="T87" fmla="*/ 22 h 145"/>
                  <a:gd name="T88" fmla="*/ 47 w 68"/>
                  <a:gd name="T89" fmla="*/ 20 h 145"/>
                  <a:gd name="T90" fmla="*/ 44 w 68"/>
                  <a:gd name="T91" fmla="*/ 17 h 145"/>
                  <a:gd name="T92" fmla="*/ 41 w 68"/>
                  <a:gd name="T93" fmla="*/ 14 h 145"/>
                  <a:gd name="T94" fmla="*/ 38 w 68"/>
                  <a:gd name="T95" fmla="*/ 12 h 145"/>
                  <a:gd name="T96" fmla="*/ 35 w 68"/>
                  <a:gd name="T97" fmla="*/ 10 h 145"/>
                  <a:gd name="T98" fmla="*/ 32 w 68"/>
                  <a:gd name="T99" fmla="*/ 8 h 145"/>
                  <a:gd name="T100" fmla="*/ 29 w 68"/>
                  <a:gd name="T101" fmla="*/ 6 h 145"/>
                  <a:gd name="T102" fmla="*/ 25 w 68"/>
                  <a:gd name="T103" fmla="*/ 5 h 145"/>
                  <a:gd name="T104" fmla="*/ 22 w 68"/>
                  <a:gd name="T105" fmla="*/ 3 h 145"/>
                  <a:gd name="T106" fmla="*/ 18 w 68"/>
                  <a:gd name="T107" fmla="*/ 2 h 145"/>
                  <a:gd name="T108" fmla="*/ 15 w 68"/>
                  <a:gd name="T109" fmla="*/ 1 h 145"/>
                  <a:gd name="T110" fmla="*/ 11 w 68"/>
                  <a:gd name="T111" fmla="*/ 1 h 145"/>
                  <a:gd name="T112" fmla="*/ 8 w 68"/>
                  <a:gd name="T113" fmla="*/ 0 h 145"/>
                  <a:gd name="T114" fmla="*/ 4 w 68"/>
                  <a:gd name="T115" fmla="*/ 0 h 145"/>
                  <a:gd name="T116" fmla="*/ 0 w 68"/>
                  <a:gd name="T117" fmla="*/ 0 h 1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"/>
                  <a:gd name="T178" fmla="*/ 0 h 145"/>
                  <a:gd name="T179" fmla="*/ 68 w 68"/>
                  <a:gd name="T180" fmla="*/ 145 h 1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" h="145">
                    <a:moveTo>
                      <a:pt x="0" y="145"/>
                    </a:moveTo>
                    <a:lnTo>
                      <a:pt x="4" y="145"/>
                    </a:lnTo>
                    <a:lnTo>
                      <a:pt x="8" y="144"/>
                    </a:lnTo>
                    <a:lnTo>
                      <a:pt x="11" y="144"/>
                    </a:lnTo>
                    <a:lnTo>
                      <a:pt x="15" y="143"/>
                    </a:lnTo>
                    <a:lnTo>
                      <a:pt x="18" y="142"/>
                    </a:lnTo>
                    <a:lnTo>
                      <a:pt x="22" y="141"/>
                    </a:lnTo>
                    <a:lnTo>
                      <a:pt x="25" y="139"/>
                    </a:lnTo>
                    <a:lnTo>
                      <a:pt x="29" y="138"/>
                    </a:lnTo>
                    <a:lnTo>
                      <a:pt x="32" y="136"/>
                    </a:lnTo>
                    <a:lnTo>
                      <a:pt x="35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4" y="127"/>
                    </a:lnTo>
                    <a:lnTo>
                      <a:pt x="47" y="125"/>
                    </a:lnTo>
                    <a:lnTo>
                      <a:pt x="49" y="122"/>
                    </a:lnTo>
                    <a:lnTo>
                      <a:pt x="51" y="119"/>
                    </a:lnTo>
                    <a:lnTo>
                      <a:pt x="54" y="116"/>
                    </a:lnTo>
                    <a:lnTo>
                      <a:pt x="56" y="113"/>
                    </a:lnTo>
                    <a:lnTo>
                      <a:pt x="58" y="109"/>
                    </a:lnTo>
                    <a:lnTo>
                      <a:pt x="60" y="106"/>
                    </a:lnTo>
                    <a:lnTo>
                      <a:pt x="61" y="102"/>
                    </a:lnTo>
                    <a:lnTo>
                      <a:pt x="63" y="99"/>
                    </a:lnTo>
                    <a:lnTo>
                      <a:pt x="64" y="95"/>
                    </a:lnTo>
                    <a:lnTo>
                      <a:pt x="65" y="91"/>
                    </a:lnTo>
                    <a:lnTo>
                      <a:pt x="66" y="88"/>
                    </a:lnTo>
                    <a:lnTo>
                      <a:pt x="66" y="84"/>
                    </a:lnTo>
                    <a:lnTo>
                      <a:pt x="67" y="80"/>
                    </a:lnTo>
                    <a:lnTo>
                      <a:pt x="67" y="76"/>
                    </a:lnTo>
                    <a:lnTo>
                      <a:pt x="68" y="72"/>
                    </a:lnTo>
                    <a:lnTo>
                      <a:pt x="67" y="68"/>
                    </a:lnTo>
                    <a:lnTo>
                      <a:pt x="67" y="64"/>
                    </a:lnTo>
                    <a:lnTo>
                      <a:pt x="66" y="60"/>
                    </a:lnTo>
                    <a:lnTo>
                      <a:pt x="66" y="57"/>
                    </a:lnTo>
                    <a:lnTo>
                      <a:pt x="65" y="53"/>
                    </a:lnTo>
                    <a:lnTo>
                      <a:pt x="64" y="49"/>
                    </a:lnTo>
                    <a:lnTo>
                      <a:pt x="63" y="45"/>
                    </a:lnTo>
                    <a:lnTo>
                      <a:pt x="61" y="42"/>
                    </a:lnTo>
                    <a:lnTo>
                      <a:pt x="60" y="38"/>
                    </a:lnTo>
                    <a:lnTo>
                      <a:pt x="58" y="35"/>
                    </a:lnTo>
                    <a:lnTo>
                      <a:pt x="56" y="32"/>
                    </a:lnTo>
                    <a:lnTo>
                      <a:pt x="54" y="28"/>
                    </a:lnTo>
                    <a:lnTo>
                      <a:pt x="51" y="25"/>
                    </a:lnTo>
                    <a:lnTo>
                      <a:pt x="49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2"/>
                    </a:lnTo>
                    <a:lnTo>
                      <a:pt x="35" y="10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18" y="2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1" name="Freeform 238"/>
              <p:cNvSpPr>
                <a:spLocks/>
              </p:cNvSpPr>
              <p:nvPr/>
            </p:nvSpPr>
            <p:spPr bwMode="auto">
              <a:xfrm>
                <a:off x="4448" y="1307"/>
                <a:ext cx="134" cy="145"/>
              </a:xfrm>
              <a:custGeom>
                <a:avLst/>
                <a:gdLst>
                  <a:gd name="T0" fmla="*/ 133 w 134"/>
                  <a:gd name="T1" fmla="*/ 68 h 145"/>
                  <a:gd name="T2" fmla="*/ 132 w 134"/>
                  <a:gd name="T3" fmla="*/ 60 h 145"/>
                  <a:gd name="T4" fmla="*/ 131 w 134"/>
                  <a:gd name="T5" fmla="*/ 53 h 145"/>
                  <a:gd name="T6" fmla="*/ 129 w 134"/>
                  <a:gd name="T7" fmla="*/ 45 h 145"/>
                  <a:gd name="T8" fmla="*/ 126 w 134"/>
                  <a:gd name="T9" fmla="*/ 38 h 145"/>
                  <a:gd name="T10" fmla="*/ 122 w 134"/>
                  <a:gd name="T11" fmla="*/ 32 h 145"/>
                  <a:gd name="T12" fmla="*/ 117 w 134"/>
                  <a:gd name="T13" fmla="*/ 25 h 145"/>
                  <a:gd name="T14" fmla="*/ 113 w 134"/>
                  <a:gd name="T15" fmla="*/ 20 h 145"/>
                  <a:gd name="T16" fmla="*/ 107 w 134"/>
                  <a:gd name="T17" fmla="*/ 14 h 145"/>
                  <a:gd name="T18" fmla="*/ 101 w 134"/>
                  <a:gd name="T19" fmla="*/ 10 h 145"/>
                  <a:gd name="T20" fmla="*/ 95 w 134"/>
                  <a:gd name="T21" fmla="*/ 6 h 145"/>
                  <a:gd name="T22" fmla="*/ 88 w 134"/>
                  <a:gd name="T23" fmla="*/ 3 h 145"/>
                  <a:gd name="T24" fmla="*/ 81 w 134"/>
                  <a:gd name="T25" fmla="*/ 1 h 145"/>
                  <a:gd name="T26" fmla="*/ 74 w 134"/>
                  <a:gd name="T27" fmla="*/ 0 h 145"/>
                  <a:gd name="T28" fmla="*/ 66 w 134"/>
                  <a:gd name="T29" fmla="*/ 0 h 145"/>
                  <a:gd name="T30" fmla="*/ 59 w 134"/>
                  <a:gd name="T31" fmla="*/ 0 h 145"/>
                  <a:gd name="T32" fmla="*/ 52 w 134"/>
                  <a:gd name="T33" fmla="*/ 1 h 145"/>
                  <a:gd name="T34" fmla="*/ 45 w 134"/>
                  <a:gd name="T35" fmla="*/ 3 h 145"/>
                  <a:gd name="T36" fmla="*/ 38 w 134"/>
                  <a:gd name="T37" fmla="*/ 6 h 145"/>
                  <a:gd name="T38" fmla="*/ 32 w 134"/>
                  <a:gd name="T39" fmla="*/ 10 h 145"/>
                  <a:gd name="T40" fmla="*/ 26 w 134"/>
                  <a:gd name="T41" fmla="*/ 14 h 145"/>
                  <a:gd name="T42" fmla="*/ 21 w 134"/>
                  <a:gd name="T43" fmla="*/ 20 h 145"/>
                  <a:gd name="T44" fmla="*/ 15 w 134"/>
                  <a:gd name="T45" fmla="*/ 25 h 145"/>
                  <a:gd name="T46" fmla="*/ 11 w 134"/>
                  <a:gd name="T47" fmla="*/ 32 h 145"/>
                  <a:gd name="T48" fmla="*/ 7 w 134"/>
                  <a:gd name="T49" fmla="*/ 38 h 145"/>
                  <a:gd name="T50" fmla="*/ 4 w 134"/>
                  <a:gd name="T51" fmla="*/ 45 h 145"/>
                  <a:gd name="T52" fmla="*/ 2 w 134"/>
                  <a:gd name="T53" fmla="*/ 53 h 145"/>
                  <a:gd name="T54" fmla="*/ 0 w 134"/>
                  <a:gd name="T55" fmla="*/ 60 h 145"/>
                  <a:gd name="T56" fmla="*/ 0 w 134"/>
                  <a:gd name="T57" fmla="*/ 68 h 145"/>
                  <a:gd name="T58" fmla="*/ 0 w 134"/>
                  <a:gd name="T59" fmla="*/ 76 h 145"/>
                  <a:gd name="T60" fmla="*/ 0 w 134"/>
                  <a:gd name="T61" fmla="*/ 84 h 145"/>
                  <a:gd name="T62" fmla="*/ 2 w 134"/>
                  <a:gd name="T63" fmla="*/ 91 h 145"/>
                  <a:gd name="T64" fmla="*/ 4 w 134"/>
                  <a:gd name="T65" fmla="*/ 99 h 145"/>
                  <a:gd name="T66" fmla="*/ 7 w 134"/>
                  <a:gd name="T67" fmla="*/ 106 h 145"/>
                  <a:gd name="T68" fmla="*/ 11 w 134"/>
                  <a:gd name="T69" fmla="*/ 113 h 145"/>
                  <a:gd name="T70" fmla="*/ 15 w 134"/>
                  <a:gd name="T71" fmla="*/ 119 h 145"/>
                  <a:gd name="T72" fmla="*/ 21 w 134"/>
                  <a:gd name="T73" fmla="*/ 125 h 145"/>
                  <a:gd name="T74" fmla="*/ 26 w 134"/>
                  <a:gd name="T75" fmla="*/ 130 h 145"/>
                  <a:gd name="T76" fmla="*/ 32 w 134"/>
                  <a:gd name="T77" fmla="*/ 134 h 145"/>
                  <a:gd name="T78" fmla="*/ 38 w 134"/>
                  <a:gd name="T79" fmla="*/ 138 h 145"/>
                  <a:gd name="T80" fmla="*/ 45 w 134"/>
                  <a:gd name="T81" fmla="*/ 141 h 145"/>
                  <a:gd name="T82" fmla="*/ 52 w 134"/>
                  <a:gd name="T83" fmla="*/ 143 h 145"/>
                  <a:gd name="T84" fmla="*/ 59 w 134"/>
                  <a:gd name="T85" fmla="*/ 144 h 145"/>
                  <a:gd name="T86" fmla="*/ 66 w 134"/>
                  <a:gd name="T87" fmla="*/ 145 h 145"/>
                  <a:gd name="T88" fmla="*/ 74 w 134"/>
                  <a:gd name="T89" fmla="*/ 144 h 145"/>
                  <a:gd name="T90" fmla="*/ 81 w 134"/>
                  <a:gd name="T91" fmla="*/ 143 h 145"/>
                  <a:gd name="T92" fmla="*/ 88 w 134"/>
                  <a:gd name="T93" fmla="*/ 141 h 145"/>
                  <a:gd name="T94" fmla="*/ 95 w 134"/>
                  <a:gd name="T95" fmla="*/ 138 h 145"/>
                  <a:gd name="T96" fmla="*/ 101 w 134"/>
                  <a:gd name="T97" fmla="*/ 134 h 145"/>
                  <a:gd name="T98" fmla="*/ 107 w 134"/>
                  <a:gd name="T99" fmla="*/ 130 h 145"/>
                  <a:gd name="T100" fmla="*/ 113 w 134"/>
                  <a:gd name="T101" fmla="*/ 125 h 145"/>
                  <a:gd name="T102" fmla="*/ 117 w 134"/>
                  <a:gd name="T103" fmla="*/ 119 h 145"/>
                  <a:gd name="T104" fmla="*/ 122 w 134"/>
                  <a:gd name="T105" fmla="*/ 113 h 145"/>
                  <a:gd name="T106" fmla="*/ 126 w 134"/>
                  <a:gd name="T107" fmla="*/ 106 h 145"/>
                  <a:gd name="T108" fmla="*/ 129 w 134"/>
                  <a:gd name="T109" fmla="*/ 99 h 145"/>
                  <a:gd name="T110" fmla="*/ 131 w 134"/>
                  <a:gd name="T111" fmla="*/ 91 h 145"/>
                  <a:gd name="T112" fmla="*/ 132 w 134"/>
                  <a:gd name="T113" fmla="*/ 84 h 145"/>
                  <a:gd name="T114" fmla="*/ 133 w 134"/>
                  <a:gd name="T115" fmla="*/ 76 h 14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4"/>
                  <a:gd name="T175" fmla="*/ 0 h 145"/>
                  <a:gd name="T176" fmla="*/ 134 w 134"/>
                  <a:gd name="T177" fmla="*/ 145 h 14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4" h="145">
                    <a:moveTo>
                      <a:pt x="134" y="72"/>
                    </a:moveTo>
                    <a:lnTo>
                      <a:pt x="133" y="68"/>
                    </a:lnTo>
                    <a:lnTo>
                      <a:pt x="133" y="64"/>
                    </a:lnTo>
                    <a:lnTo>
                      <a:pt x="132" y="60"/>
                    </a:lnTo>
                    <a:lnTo>
                      <a:pt x="132" y="57"/>
                    </a:lnTo>
                    <a:lnTo>
                      <a:pt x="131" y="53"/>
                    </a:lnTo>
                    <a:lnTo>
                      <a:pt x="130" y="49"/>
                    </a:lnTo>
                    <a:lnTo>
                      <a:pt x="129" y="45"/>
                    </a:lnTo>
                    <a:lnTo>
                      <a:pt x="127" y="42"/>
                    </a:lnTo>
                    <a:lnTo>
                      <a:pt x="126" y="38"/>
                    </a:lnTo>
                    <a:lnTo>
                      <a:pt x="124" y="35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7" y="25"/>
                    </a:lnTo>
                    <a:lnTo>
                      <a:pt x="115" y="22"/>
                    </a:lnTo>
                    <a:lnTo>
                      <a:pt x="113" y="20"/>
                    </a:lnTo>
                    <a:lnTo>
                      <a:pt x="110" y="17"/>
                    </a:lnTo>
                    <a:lnTo>
                      <a:pt x="107" y="14"/>
                    </a:lnTo>
                    <a:lnTo>
                      <a:pt x="104" y="12"/>
                    </a:lnTo>
                    <a:lnTo>
                      <a:pt x="101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1" y="5"/>
                    </a:lnTo>
                    <a:lnTo>
                      <a:pt x="88" y="3"/>
                    </a:lnTo>
                    <a:lnTo>
                      <a:pt x="84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2" y="1"/>
                    </a:lnTo>
                    <a:lnTo>
                      <a:pt x="48" y="2"/>
                    </a:lnTo>
                    <a:lnTo>
                      <a:pt x="45" y="3"/>
                    </a:lnTo>
                    <a:lnTo>
                      <a:pt x="42" y="5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21" y="20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3" y="28"/>
                    </a:lnTo>
                    <a:lnTo>
                      <a:pt x="11" y="32"/>
                    </a:lnTo>
                    <a:lnTo>
                      <a:pt x="9" y="35"/>
                    </a:lnTo>
                    <a:lnTo>
                      <a:pt x="7" y="38"/>
                    </a:lnTo>
                    <a:lnTo>
                      <a:pt x="6" y="42"/>
                    </a:lnTo>
                    <a:lnTo>
                      <a:pt x="4" y="45"/>
                    </a:lnTo>
                    <a:lnTo>
                      <a:pt x="3" y="49"/>
                    </a:lnTo>
                    <a:lnTo>
                      <a:pt x="2" y="53"/>
                    </a:lnTo>
                    <a:lnTo>
                      <a:pt x="1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1" y="88"/>
                    </a:lnTo>
                    <a:lnTo>
                      <a:pt x="2" y="91"/>
                    </a:lnTo>
                    <a:lnTo>
                      <a:pt x="3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7" y="106"/>
                    </a:lnTo>
                    <a:lnTo>
                      <a:pt x="9" y="109"/>
                    </a:lnTo>
                    <a:lnTo>
                      <a:pt x="11" y="113"/>
                    </a:lnTo>
                    <a:lnTo>
                      <a:pt x="13" y="116"/>
                    </a:lnTo>
                    <a:lnTo>
                      <a:pt x="15" y="119"/>
                    </a:lnTo>
                    <a:lnTo>
                      <a:pt x="18" y="122"/>
                    </a:lnTo>
                    <a:lnTo>
                      <a:pt x="21" y="125"/>
                    </a:lnTo>
                    <a:lnTo>
                      <a:pt x="23" y="127"/>
                    </a:lnTo>
                    <a:lnTo>
                      <a:pt x="26" y="130"/>
                    </a:lnTo>
                    <a:lnTo>
                      <a:pt x="29" y="132"/>
                    </a:lnTo>
                    <a:lnTo>
                      <a:pt x="32" y="134"/>
                    </a:lnTo>
                    <a:lnTo>
                      <a:pt x="35" y="136"/>
                    </a:lnTo>
                    <a:lnTo>
                      <a:pt x="38" y="138"/>
                    </a:lnTo>
                    <a:lnTo>
                      <a:pt x="42" y="139"/>
                    </a:lnTo>
                    <a:lnTo>
                      <a:pt x="45" y="141"/>
                    </a:lnTo>
                    <a:lnTo>
                      <a:pt x="48" y="142"/>
                    </a:lnTo>
                    <a:lnTo>
                      <a:pt x="52" y="143"/>
                    </a:lnTo>
                    <a:lnTo>
                      <a:pt x="56" y="144"/>
                    </a:lnTo>
                    <a:lnTo>
                      <a:pt x="59" y="144"/>
                    </a:lnTo>
                    <a:lnTo>
                      <a:pt x="63" y="145"/>
                    </a:lnTo>
                    <a:lnTo>
                      <a:pt x="66" y="145"/>
                    </a:lnTo>
                    <a:lnTo>
                      <a:pt x="70" y="145"/>
                    </a:lnTo>
                    <a:lnTo>
                      <a:pt x="74" y="144"/>
                    </a:lnTo>
                    <a:lnTo>
                      <a:pt x="77" y="144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8" y="141"/>
                    </a:lnTo>
                    <a:lnTo>
                      <a:pt x="91" y="139"/>
                    </a:lnTo>
                    <a:lnTo>
                      <a:pt x="95" y="138"/>
                    </a:lnTo>
                    <a:lnTo>
                      <a:pt x="98" y="136"/>
                    </a:lnTo>
                    <a:lnTo>
                      <a:pt x="101" y="134"/>
                    </a:lnTo>
                    <a:lnTo>
                      <a:pt x="104" y="132"/>
                    </a:lnTo>
                    <a:lnTo>
                      <a:pt x="107" y="130"/>
                    </a:lnTo>
                    <a:lnTo>
                      <a:pt x="110" y="127"/>
                    </a:lnTo>
                    <a:lnTo>
                      <a:pt x="113" y="125"/>
                    </a:lnTo>
                    <a:lnTo>
                      <a:pt x="115" y="122"/>
                    </a:lnTo>
                    <a:lnTo>
                      <a:pt x="117" y="119"/>
                    </a:lnTo>
                    <a:lnTo>
                      <a:pt x="120" y="116"/>
                    </a:lnTo>
                    <a:lnTo>
                      <a:pt x="122" y="113"/>
                    </a:lnTo>
                    <a:lnTo>
                      <a:pt x="124" y="109"/>
                    </a:lnTo>
                    <a:lnTo>
                      <a:pt x="126" y="106"/>
                    </a:lnTo>
                    <a:lnTo>
                      <a:pt x="127" y="102"/>
                    </a:lnTo>
                    <a:lnTo>
                      <a:pt x="129" y="99"/>
                    </a:lnTo>
                    <a:lnTo>
                      <a:pt x="130" y="95"/>
                    </a:lnTo>
                    <a:lnTo>
                      <a:pt x="131" y="91"/>
                    </a:lnTo>
                    <a:lnTo>
                      <a:pt x="132" y="88"/>
                    </a:lnTo>
                    <a:lnTo>
                      <a:pt x="132" y="84"/>
                    </a:lnTo>
                    <a:lnTo>
                      <a:pt x="133" y="80"/>
                    </a:lnTo>
                    <a:lnTo>
                      <a:pt x="133" y="76"/>
                    </a:lnTo>
                    <a:lnTo>
                      <a:pt x="13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2" name="Freeform 239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3" name="Freeform 240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4" name="Freeform 241"/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5" name="Freeform 242"/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6" name="Freeform 243"/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7" name="Freeform 244"/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8" name="Freeform 245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9" name="Freeform 246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0" name="Freeform 247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1" name="Freeform 248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2" name="Freeform 249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3" name="Freeform 250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4" name="Freeform 251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5" name="Freeform 252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6" name="Rectangle 253"/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7" name="Rectangle 254"/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8" name="Freeform 255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9" name="Freeform 256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0" name="Freeform 257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1" name="Freeform 258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2" name="Freeform 259"/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3" name="Freeform 260"/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4" name="Freeform 261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5" name="Freeform 262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6" name="Freeform 263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7" name="Freeform 264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8" name="Freeform 265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9" name="Freeform 266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0" name="Freeform 267"/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1" name="Freeform 268"/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2" name="Freeform 269"/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3" name="Freeform 270"/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4" name="Freeform 271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5" name="Freeform 272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6" name="Freeform 273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7" name="Freeform 274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8" name="Freeform 275"/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9" name="Freeform 276"/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0" name="Freeform 277"/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1" name="Freeform 278"/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2" name="Freeform 279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3" name="Freeform 280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4" name="Freeform 281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5" name="Freeform 282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6" name="Freeform 283"/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7" name="Freeform 284"/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8" name="Freeform 285"/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9" name="Freeform 286"/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0" name="Freeform 287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1" name="Freeform 288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2" name="Freeform 289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3" name="Freeform 290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4" name="Freeform 291"/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5" name="Freeform 292"/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6" name="Freeform 293"/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7" name="Freeform 294"/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8" name="Freeform 295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9" name="Freeform 296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0" name="Freeform 297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1" name="Freeform 298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2" name="Freeform 299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3" name="Freeform 300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4" name="Freeform 301"/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5" name="Freeform 302"/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6" name="Freeform 303"/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7" name="Freeform 304"/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8" name="Rectangle 305"/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9" name="Rectangle 306"/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0" name="Freeform 307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1" name="Freeform 308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2" name="Freeform 309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3" name="Freeform 310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4" name="Freeform 311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5" name="Freeform 312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6" name="Freeform 313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7" name="Freeform 314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8" name="Freeform 315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9" name="Freeform 316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0" name="Rectangle 317"/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1" name="Rectangle 318"/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2" name="Freeform 319"/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3" name="Freeform 320"/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1044" name="Group 321"/>
              <p:cNvGrpSpPr>
                <a:grpSpLocks/>
              </p:cNvGrpSpPr>
              <p:nvPr/>
            </p:nvGrpSpPr>
            <p:grpSpPr bwMode="auto">
              <a:xfrm>
                <a:off x="4454" y="1307"/>
                <a:ext cx="121" cy="28"/>
                <a:chOff x="4514" y="1307"/>
                <a:chExt cx="121" cy="28"/>
              </a:xfrm>
            </p:grpSpPr>
            <p:sp>
              <p:nvSpPr>
                <p:cNvPr id="71045" name="Rectangle 322"/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46" name="Rectangle 323"/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47" name="Freeform 324"/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48" name="Freeform 325"/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49" name="Freeform 326"/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0" name="Freeform 327"/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1" name="Freeform 328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2" name="Freeform 329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3" name="Freeform 330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4" name="Freeform 331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5" name="Freeform 332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6" name="Freeform 333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7" name="Freeform 334"/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8" name="Freeform 335"/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59" name="Freeform 336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0" name="Freeform 337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1" name="Freeform 338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2" name="Freeform 339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3" name="Freeform 340"/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4" name="Freeform 341"/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5" name="Freeform 342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6" name="Freeform 343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7" name="Freeform 344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8" name="Freeform 345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69" name="Freeform 346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0" name="Freeform 347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1" name="Freeform 348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2" name="Freeform 349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3" name="Freeform 350"/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4" name="Freeform 351"/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5" name="Freeform 352"/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6" name="Freeform 353"/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7" name="Rectangle 354"/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8" name="Rectangle 355"/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79" name="Freeform 356"/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0" name="Freeform 357"/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1" name="Freeform 358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2" name="Freeform 359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3" name="Freeform 360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4" name="Freeform 361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5" name="Freeform 362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6" name="Freeform 363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7" name="Freeform 364"/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8" name="Freeform 365"/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89" name="Freeform 366"/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0" name="Freeform 367"/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1" name="Freeform 368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2" name="Freeform 369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3" name="Freeform 370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4" name="Freeform 371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5" name="Freeform 372"/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6" name="Freeform 373"/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7" name="Freeform 374"/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8" name="Freeform 375"/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099" name="Freeform 376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0" name="Freeform 377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1" name="Freeform 378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2" name="Freeform 379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3" name="Freeform 380"/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4" name="Freeform 381"/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5" name="Freeform 382"/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6" name="Freeform 383"/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7" name="Freeform 384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8" name="Freeform 385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09" name="Freeform 386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0" name="Freeform 387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1" name="Freeform 388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2" name="Freeform 389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3" name="Freeform 390"/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4" name="Freeform 391"/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5" name="Freeform 392"/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6" name="Freeform 393"/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7" name="Rectangle 394"/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8" name="Rectangle 395"/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19" name="Freeform 396"/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0" name="Freeform 397"/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1" name="Freeform 398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2" name="Freeform 399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3" name="Freeform 400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4" name="Freeform 401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5" name="Freeform 402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6" name="Freeform 403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7" name="Freeform 404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8" name="Freeform 405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29" name="Rectangle 406"/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0" name="Rectangle 407"/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1" name="Freeform 408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2" name="Freeform 409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3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4" name="Rectangle 411"/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5" name="Freeform 412"/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6" name="Freeform 413"/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7" name="Freeform 414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8" name="Freeform 415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39" name="Freeform 416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0" name="Freeform 417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1" name="Freeform 418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2" name="Freeform 419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3" name="Freeform 420"/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4" name="Freeform 421"/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5" name="Freeform 422"/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6" name="Freeform 423"/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7" name="Freeform 424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8" name="Freeform 425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49" name="Freeform 426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0" name="Freeform 427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1" name="Freeform 428"/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2" name="Freeform 429"/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3" name="Freeform 430"/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4" name="Freeform 431"/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5" name="Freeform 432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6" name="Freeform 433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7" name="Freeform 434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8" name="Freeform 435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59" name="Freeform 436"/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0" name="Freeform 437"/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1" name="Freeform 438"/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2" name="Freeform 439"/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3" name="Freeform 440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4" name="Freeform 441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5" name="Freeform 442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6" name="Freeform 443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7" name="Freeform 444"/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8" name="Freeform 445"/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69" name="Freeform 446"/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0" name="Freeform 447"/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1" name="Freeform 448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2" name="Freeform 449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3" name="Freeform 450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4" name="Freeform 451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5" name="Freeform 452"/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6" name="Freeform 453"/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7" name="Freeform 454"/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8" name="Freeform 455"/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79" name="Freeform 456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0" name="Freeform 457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1" name="Freeform 458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2" name="Freeform 459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3" name="Freeform 460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4" name="Freeform 461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5" name="Freeform 462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6" name="Freeform 463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7" name="Freeform 464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8" name="Freeform 465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89" name="Freeform 466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0" name="Freeform 467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1" name="Freeform 468"/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2" name="Freeform 469"/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3" name="Freeform 470"/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4" name="Freeform 471"/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5" name="Freeform 472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6" name="Freeform 473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7" name="Freeform 474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8" name="Freeform 475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199" name="Freeform 476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0" name="Freeform 477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1" name="Freeform 478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2" name="Freeform 479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3" name="Freeform 480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4" name="Freeform 481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5" name="Freeform 482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6" name="Freeform 483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7" name="Freeform 484"/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8" name="Freeform 485"/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09" name="Freeform 486"/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0" name="Freeform 487"/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1" name="Freeform 488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2" name="Freeform 489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3" name="Freeform 490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4" name="Freeform 491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5" name="Freeform 492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6" name="Freeform 493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7" name="Freeform 494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8" name="Freeform 495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19" name="Freeform 496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0" name="Freeform 497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1" name="Freeform 498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2" name="Freeform 499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3" name="Freeform 500"/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4" name="Freeform 501"/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5" name="Freeform 502"/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6" name="Freeform 503"/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7" name="Freeform 504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8" name="Freeform 505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29" name="Freeform 506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0" name="Freeform 507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1" name="Freeform 508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2" name="Freeform 509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3" name="Freeform 510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4" name="Freeform 511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5" name="Freeform 512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6" name="Freeform 513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7" name="Freeform 514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8" name="Freeform 515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39" name="Freeform 516"/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40" name="Freeform 517"/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41" name="Freeform 518"/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42" name="Freeform 519"/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43" name="Freeform 520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44" name="Freeform 521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1245" name="Group 522"/>
              <p:cNvGrpSpPr>
                <a:grpSpLocks/>
              </p:cNvGrpSpPr>
              <p:nvPr/>
            </p:nvGrpSpPr>
            <p:grpSpPr bwMode="auto">
              <a:xfrm>
                <a:off x="4442" y="1333"/>
                <a:ext cx="145" cy="50"/>
                <a:chOff x="4502" y="1333"/>
                <a:chExt cx="145" cy="50"/>
              </a:xfrm>
            </p:grpSpPr>
            <p:sp>
              <p:nvSpPr>
                <p:cNvPr id="71246" name="Freeform 523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47" name="Freeform 524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48" name="Freeform 525"/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49" name="Freeform 526"/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0" name="Freeform 527"/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1" name="Freeform 528"/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2" name="Freeform 529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3" name="Freeform 530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4" name="Freeform 531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5" name="Freeform 532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6" name="Freeform 533"/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7" name="Freeform 534"/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8" name="Freeform 535"/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59" name="Freeform 536"/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0" name="Freeform 537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1" name="Freeform 538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2" name="Freeform 539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3" name="Freeform 540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4" name="Freeform 541"/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5" name="Freeform 542"/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6" name="Freeform 543"/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7" name="Freeform 544"/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8" name="Freeform 545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69" name="Freeform 546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0" name="Freeform 547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1" name="Freeform 548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2" name="Freeform 549"/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3" name="Freeform 550"/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4" name="Freeform 551"/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5" name="Freeform 552"/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6" name="Freeform 553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7" name="Freeform 554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8" name="Freeform 555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79" name="Freeform 556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0" name="Freeform 557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1" name="Freeform 558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2" name="Freeform 559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3" name="Freeform 560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4" name="Freeform 561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5" name="Freeform 562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6" name="Freeform 563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7" name="Freeform 564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8" name="Freeform 565"/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89" name="Freeform 566"/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0" name="Freeform 567"/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1" name="Freeform 568"/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2" name="Freeform 569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3" name="Freeform 570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4" name="Freeform 571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5" name="Freeform 572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6" name="Freeform 573"/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7" name="Freeform 574"/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8" name="Freeform 575"/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299" name="Freeform 576"/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0" name="Freeform 577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1" name="Freeform 578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2" name="Freeform 579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3" name="Freeform 580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4" name="Freeform 581"/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5" name="Freeform 582"/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6" name="Freeform 583"/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7" name="Freeform 584"/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8" name="Freeform 585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09" name="Freeform 586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0" name="Freeform 587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1" name="Freeform 588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2" name="Freeform 589"/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3" name="Freeform 590"/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4" name="Freeform 591"/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5" name="Freeform 592"/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6" name="Freeform 593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7" name="Freeform 594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8" name="Freeform 595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19" name="Freeform 596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0" name="Freeform 597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1" name="Freeform 598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2" name="Freeform 599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3" name="Freeform 600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4" name="Freeform 601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5" name="Freeform 602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6" name="Freeform 603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7" name="Freeform 604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8" name="Freeform 605"/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29" name="Freeform 606"/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0" name="Freeform 607"/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1" name="Freeform 608"/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2" name="Freeform 609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3" name="Freeform 610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4" name="Freeform 611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5" name="Freeform 612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6" name="Freeform 613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7" name="Freeform 614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8" name="Freeform 615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39" name="Freeform 616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0" name="Freeform 617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1" name="Freeform 618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2" name="Freeform 619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3" name="Freeform 620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4" name="Freeform 621"/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5" name="Freeform 622"/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6" name="Freeform 623"/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7" name="Freeform 624"/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8" name="Freeform 625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49" name="Freeform 626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0" name="Freeform 627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1" name="Freeform 628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2" name="Freeform 629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3" name="Freeform 630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4" name="Freeform 631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5" name="Freeform 632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6" name="Freeform 633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7" name="Freeform 634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8" name="Freeform 635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59" name="Freeform 636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0" name="Freeform 637"/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1" name="Freeform 638"/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2" name="Freeform 639"/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3" name="Freeform 640"/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4" name="Freeform 641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5" name="Freeform 642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6" name="Freeform 643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7" name="Freeform 644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8" name="Freeform 645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69" name="Freeform 646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0" name="Freeform 647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1" name="Freeform 648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2" name="Freeform 649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3" name="Freeform 650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4" name="Freeform 651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5" name="Freeform 652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6" name="Freeform 653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7" name="Freeform 654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8" name="Freeform 655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79" name="Freeform 656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0" name="Freeform 657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1" name="Freeform 658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2" name="Freeform 659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3" name="Freeform 660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4" name="Freeform 661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5" name="Freeform 662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6" name="Rectangle 663"/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7" name="Rectangle 664"/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8" name="Freeform 665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89" name="Freeform 666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0" name="Rectangle 667"/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1" name="Rectangle 668"/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2" name="Freeform 669"/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3" name="Freeform 670"/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4" name="Freeform 671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5" name="Freeform 672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6" name="Freeform 673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7" name="Freeform 674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8" name="Freeform 675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399" name="Freeform 676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0" name="Freeform 677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1" name="Freeform 678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2" name="Rectangle 679"/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3" name="Rectangle 680"/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4" name="Freeform 681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5" name="Freeform 682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6" name="Rectangle 683"/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7" name="Rectangle 684"/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8" name="Freeform 685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09" name="Freeform 686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0" name="Freeform 687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1" name="Freeform 688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2" name="Freeform 689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3" name="Freeform 690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4" name="Freeform 691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5" name="Freeform 692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6" name="Freeform 693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7" name="Freeform 694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8" name="Rectangle 695"/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19" name="Rectangle 696"/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0" name="Freeform 697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1" name="Freeform 698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2" name="Rectangle 699"/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3" name="Rectangle 700"/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4" name="Freeform 701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5" name="Freeform 702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6" name="Freeform 703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7" name="Freeform 704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8" name="Freeform 705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29" name="Freeform 706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0" name="Freeform 707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1" name="Freeform 708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2" name="Rectangle 709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3" name="Rectangle 710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4" name="Rectangle 711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5" name="Rectangle 712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6" name="Rectangle 713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7" name="Rectangle 714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8" name="Rectangle 715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39" name="Rectangle 716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40" name="Freeform 717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41" name="Freeform 718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42" name="Freeform 719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43" name="Freeform 720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44" name="Freeform 721"/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45" name="Freeform 722"/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1446" name="Group 723"/>
              <p:cNvGrpSpPr>
                <a:grpSpLocks/>
              </p:cNvGrpSpPr>
              <p:nvPr/>
            </p:nvGrpSpPr>
            <p:grpSpPr bwMode="auto">
              <a:xfrm>
                <a:off x="4442" y="1379"/>
                <a:ext cx="145" cy="50"/>
                <a:chOff x="4502" y="1379"/>
                <a:chExt cx="145" cy="50"/>
              </a:xfrm>
            </p:grpSpPr>
            <p:sp>
              <p:nvSpPr>
                <p:cNvPr id="71447" name="Freeform 724"/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48" name="Freeform 725"/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49" name="Freeform 726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0" name="Freeform 727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1" name="Rectangle 728"/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2" name="Rectangle 729"/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3" name="Freeform 730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4" name="Freeform 731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5" name="Rectangle 732"/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6" name="Rectangle 733"/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7" name="Freeform 734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8" name="Freeform 735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59" name="Freeform 736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0" name="Freeform 737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1" name="Freeform 738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2" name="Freeform 739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3" name="Freeform 740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4" name="Freeform 741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5" name="Freeform 742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6" name="Freeform 743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7" name="Rectangle 744"/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8" name="Rectangle 745"/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69" name="Freeform 746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0" name="Freeform 747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1" name="Rectangle 748"/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2" name="Rectangle 749"/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3" name="Freeform 750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4" name="Freeform 751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5" name="Freeform 752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6" name="Freeform 753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7" name="Freeform 754"/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8" name="Freeform 755"/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79" name="Freeform 756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0" name="Freeform 757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1" name="Freeform 758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2" name="Freeform 759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3" name="Rectangle 760"/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4" name="Rectangle 761"/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5" name="Freeform 762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6" name="Freeform 763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7" name="Rectangle 764"/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8" name="Rectangle 765"/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89" name="Freeform 766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0" name="Freeform 767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1" name="Freeform 768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2" name="Freeform 769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3" name="Freeform 770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4" name="Freeform 771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5" name="Freeform 772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6" name="Freeform 773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7" name="Freeform 774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8" name="Freeform 775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99" name="Rectangle 776"/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0" name="Rectangle 777"/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1" name="Freeform 778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2" name="Freeform 779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3" name="Rectangle 780"/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4" name="Rectangle 781"/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5" name="Freeform 782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6" name="Freeform 783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7" name="Freeform 784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8" name="Freeform 785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09" name="Freeform 786"/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0" name="Freeform 787"/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1" name="Freeform 788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2" name="Freeform 789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3" name="Freeform 790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4" name="Freeform 791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5" name="Freeform 792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6" name="Freeform 793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7" name="Freeform 794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8" name="Freeform 795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19" name="Freeform 796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0" name="Freeform 797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1" name="Freeform 798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2" name="Freeform 799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3" name="Freeform 800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4" name="Freeform 801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5" name="Freeform 802"/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6" name="Freeform 803"/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7" name="Freeform 804"/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8" name="Freeform 805"/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29" name="Freeform 806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0" name="Freeform 807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1" name="Freeform 808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2" name="Freeform 809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3" name="Freeform 810"/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4" name="Freeform 811"/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5" name="Freeform 812"/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6" name="Freeform 813"/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7" name="Freeform 814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8" name="Freeform 815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39" name="Freeform 816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0" name="Freeform 817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1" name="Freeform 818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2" name="Freeform 819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3" name="Freeform 820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4" name="Freeform 821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5" name="Freeform 822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6" name="Freeform 823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7" name="Freeform 824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8" name="Freeform 825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49" name="Freeform 826"/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0" name="Freeform 827"/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1" name="Freeform 828"/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2" name="Freeform 829"/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3" name="Freeform 830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4" name="Freeform 831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5" name="Freeform 832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6" name="Freeform 833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7" name="Freeform 834"/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8" name="Freeform 835"/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59" name="Freeform 836"/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0" name="Freeform 837"/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1" name="Freeform 838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2" name="Freeform 839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3" name="Freeform 840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4" name="Freeform 841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5" name="Freeform 842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6" name="Freeform 843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7" name="Freeform 844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8" name="Freeform 845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69" name="Freeform 846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0" name="Freeform 847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1" name="Freeform 848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2" name="Freeform 849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3" name="Freeform 850"/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4" name="Freeform 851"/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5" name="Freeform 852"/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6" name="Freeform 853"/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7" name="Freeform 854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8" name="Freeform 855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79" name="Freeform 856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0" name="Freeform 857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1" name="Freeform 858"/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2" name="Freeform 859"/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3" name="Freeform 860"/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4" name="Freeform 861"/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5" name="Freeform 862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6" name="Freeform 863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7" name="Freeform 864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8" name="Freeform 865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89" name="Freeform 866"/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0" name="Freeform 867"/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1" name="Freeform 868"/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2" name="Freeform 869"/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3" name="Freeform 870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4" name="Freeform 871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5" name="Freeform 872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6" name="Freeform 873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7" name="Freeform 874"/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8" name="Freeform 875"/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99" name="Freeform 876"/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0" name="Freeform 877"/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1" name="Freeform 878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2" name="Freeform 879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3" name="Freeform 880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4" name="Freeform 881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5" name="Freeform 882"/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6" name="Freeform 883"/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7" name="Freeform 884"/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8" name="Freeform 885"/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09" name="Freeform 886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0" name="Freeform 887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1" name="Freeform 888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2" name="Freeform 889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3" name="Freeform 890"/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4" name="Freeform 891"/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5" name="Freeform 892"/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6" name="Freeform 893"/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7" name="Freeform 894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8" name="Freeform 895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19" name="Freeform 896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0" name="Freeform 897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1" name="Freeform 898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2" name="Freeform 899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3" name="Freeform 900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4" name="Freeform 901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5" name="Freeform 902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6" name="Freeform 903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7" name="Freeform 904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8" name="Freeform 905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29" name="Freeform 906"/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0" name="Freeform 907"/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1" name="Freeform 908"/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2" name="Freeform 909"/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3" name="Freeform 910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4" name="Freeform 911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5" name="Freeform 912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6" name="Freeform 913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7" name="Freeform 914"/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8" name="Freeform 915"/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39" name="Freeform 916"/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40" name="Freeform 917"/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41" name="Freeform 918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42" name="Freeform 919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43" name="Freeform 920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44" name="Freeform 921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45" name="Freeform 922"/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46" name="Freeform 923"/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1647" name="Group 924"/>
              <p:cNvGrpSpPr>
                <a:grpSpLocks/>
              </p:cNvGrpSpPr>
              <p:nvPr/>
            </p:nvGrpSpPr>
            <p:grpSpPr bwMode="auto">
              <a:xfrm>
                <a:off x="4458" y="1426"/>
                <a:ext cx="115" cy="27"/>
                <a:chOff x="4518" y="1426"/>
                <a:chExt cx="115" cy="27"/>
              </a:xfrm>
            </p:grpSpPr>
            <p:sp>
              <p:nvSpPr>
                <p:cNvPr id="71648" name="Freeform 925"/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49" name="Freeform 926"/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0" name="Freeform 927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1" name="Freeform 928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2" name="Rectangle 929"/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3" name="Rectangle 930"/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4" name="Freeform 931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5" name="Freeform 932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6" name="Rectangle 933"/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7" name="Rectangle 934"/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8" name="Freeform 935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59" name="Freeform 936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0" name="Freeform 937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1" name="Freeform 938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2" name="Freeform 939"/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3" name="Freeform 940"/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4" name="Freeform 941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5" name="Freeform 942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6" name="Freeform 943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7" name="Freeform 944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8" name="Rectangle 945"/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69" name="Rectangle 946"/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0" name="Freeform 947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1" name="Freeform 948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2" name="Rectangle 949"/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3" name="Rectangle 950"/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4" name="Freeform 951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5" name="Freeform 952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6" name="Freeform 953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7" name="Freeform 954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8" name="Freeform 955"/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79" name="Freeform 956"/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0" name="Freeform 957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1" name="Freeform 958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2" name="Freeform 959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3" name="Freeform 960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4" name="Freeform 961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5" name="Freeform 962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6" name="Freeform 963"/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7" name="Freeform 964"/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8" name="Freeform 965"/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89" name="Freeform 966"/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0" name="Freeform 967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1" name="Freeform 968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2" name="Freeform 969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3" name="Freeform 970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4" name="Freeform 971"/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5" name="Freeform 972"/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6" name="Freeform 973"/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7" name="Freeform 974"/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8" name="Freeform 975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699" name="Freeform 976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0" name="Freeform 977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1" name="Freeform 978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2" name="Freeform 979"/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3" name="Freeform 980"/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4" name="Freeform 981"/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5" name="Freeform 982"/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6" name="Freeform 983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7" name="Freeform 984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8" name="Freeform 985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9" name="Freeform 986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0" name="Freeform 987"/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1" name="Freeform 988"/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2" name="Freeform 989"/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3" name="Freeform 990"/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4" name="Freeform 991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5" name="Freeform 992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6" name="Freeform 993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7" name="Freeform 994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8" name="Freeform 995"/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9" name="Freeform 996"/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0" name="Freeform 997"/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1" name="Freeform 998"/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2" name="Freeform 999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3" name="Freeform 1000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4" name="Freeform 1001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5" name="Freeform 1002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6" name="Freeform 1003"/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7" name="Freeform 1004"/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8" name="Freeform 1005"/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9" name="Freeform 1006"/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0" name="Freeform 1007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1" name="Freeform 1008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2" name="Freeform 1009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3" name="Freeform 1010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4" name="Freeform 1011"/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5" name="Freeform 1012"/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6" name="Freeform 1013"/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7" name="Freeform 1014"/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8" name="Freeform 1015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9" name="Freeform 1016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0" name="Rectangle 1017"/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1" name="Rectangle 1018"/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2" name="Freeform 1019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3" name="Freeform 1020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4" name="Rectangle 1021"/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5" name="Rectangle 1022"/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6" name="Freeform 1023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7" name="Freeform 1024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8" name="Freeform 1025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9" name="Freeform 1026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0" name="Freeform 1027"/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1" name="Freeform 1028"/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2" name="Freeform 1029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3" name="Freeform 1030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4" name="Freeform 1031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5" name="Freeform 1032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6" name="Freeform 1033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7" name="Freeform 1034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8" name="Freeform 1035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9" name="Freeform 1036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0" name="Rectangle 1037"/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1" name="Rectangle 1038"/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2" name="Freeform 1039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3" name="Freeform 1040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4" name="Freeform 1041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5" name="Freeform 1042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6" name="Freeform 1043"/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7" name="Freeform 1044"/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8" name="Freeform 1045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9" name="Freeform 1046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0" name="Freeform 1047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1" name="Freeform 1048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2" name="Freeform 1049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3" name="Freeform 1050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4" name="Freeform 1051"/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5" name="Freeform 1052"/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6" name="Freeform 1053"/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7" name="Freeform 1054"/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8" name="Freeform 1055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9" name="Freeform 1056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0" name="Freeform 1057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1" name="Freeform 1058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2" name="Freeform 1059"/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3" name="Freeform 1060"/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4" name="Freeform 1061"/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5" name="Freeform 1062"/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6" name="Freeform 1063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7" name="Freeform 1064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8" name="Freeform 1065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89" name="Freeform 1066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0" name="Freeform 1067"/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1" name="Freeform 1068"/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2" name="Freeform 1069"/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3" name="Freeform 1070"/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4" name="Freeform 1071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5" name="Freeform 1072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6" name="Freeform 1073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7" name="Freeform 1074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8" name="Freeform 1075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99" name="Freeform 1076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0" name="Rectangle 1077"/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1" name="Rectangle 1078"/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2" name="Freeform 1079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3" name="Freeform 1080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4" name="Freeform 1081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5" name="Freeform 1082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6" name="Freeform 1083"/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7" name="Freeform 1084"/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8" name="Freeform 1085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9" name="Freeform 1086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0" name="Freeform 1087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1" name="Freeform 1088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2" name="Freeform 1089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3" name="Freeform 1090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4" name="Freeform 1091"/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5" name="Freeform 1092"/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6" name="Freeform 1093"/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7" name="Freeform 1094"/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8" name="Freeform 1095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19" name="Freeform 1096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0" name="Freeform 1097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1" name="Freeform 1098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2" name="Freeform 1099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3" name="Freeform 1100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4" name="Freeform 1101"/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5" name="Freeform 1102"/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6" name="Freeform 1103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7" name="Freeform 1104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8" name="Rectangle 1105"/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29" name="Rectangle 1106"/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0" name="Freeform 1107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1" name="Freeform 1108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2" name="Rectangle 1109"/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3" name="Rectangle 1110"/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4" name="Freeform 1111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5" name="Freeform 1112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6" name="Freeform 1113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7" name="Freeform 1114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8" name="Freeform 1115"/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39" name="Freeform 1116"/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40" name="Freeform 1117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41" name="Freeform 1118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42" name="Freeform 1119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43" name="Freeform 1120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44" name="Freeform 1121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45" name="Freeform 1122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46" name="Freeform 1123"/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47" name="Freeform 1124"/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1848" name="Group 1125"/>
            <p:cNvGrpSpPr>
              <a:grpSpLocks/>
            </p:cNvGrpSpPr>
            <p:nvPr/>
          </p:nvGrpSpPr>
          <p:grpSpPr bwMode="auto">
            <a:xfrm>
              <a:off x="3237" y="1452"/>
              <a:ext cx="1306" cy="1505"/>
              <a:chOff x="3297" y="1452"/>
              <a:chExt cx="1306" cy="1505"/>
            </a:xfrm>
          </p:grpSpPr>
          <p:sp>
            <p:nvSpPr>
              <p:cNvPr id="71849" name="Rectangle 1126"/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0" name="Rectangle 1127"/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1" name="Freeform 1128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2" name="Freeform 1129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3" name="Freeform 1130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4" name="Freeform 1131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5" name="Freeform 1132"/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6" name="Freeform 1133"/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7" name="Freeform 1134"/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8" name="Freeform 1135"/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9" name="Freeform 1136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0" name="Freeform 1137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1" name="Freeform 1138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2" name="Freeform 1139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3" name="Freeform 1140"/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4" name="Freeform 1141"/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5" name="Freeform 1142"/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6" name="Freeform 1143"/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7" name="Freeform 1144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8" name="Freeform 1145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69" name="Freeform 1146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0" name="Freeform 1147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1" name="Freeform 1148"/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2" name="Freeform 1149"/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3" name="Freeform 1150"/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4" name="Freeform 1151"/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5" name="Freeform 1152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6" name="Freeform 1153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7" name="Freeform 1154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8" name="Freeform 1155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9" name="Freeform 1156"/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0" name="Freeform 1157"/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1" name="Freeform 1158"/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2" name="Freeform 1159"/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3" name="Freeform 1160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4" name="Freeform 1161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5" name="Freeform 1162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6" name="Freeform 1163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7" name="Freeform 1164"/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8" name="Freeform 1165"/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9" name="Freeform 1166"/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0" name="Freeform 1167"/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1" name="Freeform 1168"/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2" name="Freeform 1169"/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3" name="Rectangle 1170"/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4" name="Rectangle 1171"/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5" name="Freeform 1172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6" name="Freeform 1173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7" name="Freeform 1174"/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8" name="Freeform 1175"/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9" name="Freeform 1176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0" name="Freeform 1177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1" name="Freeform 1178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2" name="Freeform 1179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3" name="Freeform 1180"/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4" name="Freeform 1181"/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5" name="Freeform 1182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6" name="Freeform 1183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7" name="Rectangle 1184"/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8" name="Rectangle 1185"/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9" name="Freeform 1186"/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1"/>
                  <a:gd name="T11" fmla="*/ 4 w 4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0" name="Freeform 1187"/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1" name="Freeform 1188"/>
              <p:cNvSpPr>
                <a:spLocks/>
              </p:cNvSpPr>
              <p:nvPr/>
            </p:nvSpPr>
            <p:spPr bwMode="auto">
              <a:xfrm>
                <a:off x="3297" y="2579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5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5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3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6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2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5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2" name="Freeform 1189"/>
              <p:cNvSpPr>
                <a:spLocks/>
              </p:cNvSpPr>
              <p:nvPr/>
            </p:nvSpPr>
            <p:spPr bwMode="auto">
              <a:xfrm>
                <a:off x="3297" y="2894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4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4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5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3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4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3" name="Freeform 1190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4" name="Freeform 1191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5" name="Freeform 1192"/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6" name="Freeform 1193"/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7" name="Freeform 1194"/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8" name="Freeform 1195"/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9" name="Freeform 1196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0" name="Freeform 1197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1" name="Freeform 1198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2" name="Freeform 1199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3" name="Freeform 1200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4" name="Freeform 1201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5" name="Freeform 1202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6" name="Freeform 1203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7" name="Rectangle 1204"/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8" name="Rectangle 1205"/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9" name="Freeform 1206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0" name="Freeform 1207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1" name="Freeform 1208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2" name="Freeform 1209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3" name="Freeform 1210"/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4" name="Freeform 1211"/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5" name="Freeform 1212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6" name="Freeform 1213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7" name="Freeform 1214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8" name="Freeform 1215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9" name="Freeform 1216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0" name="Freeform 1217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1" name="Freeform 1218"/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2" name="Freeform 1219"/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3" name="Freeform 1220"/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4" name="Freeform 1221"/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5" name="Freeform 1222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6" name="Freeform 1223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7" name="Freeform 1224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8" name="Freeform 1225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49" name="Freeform 1226"/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0" name="Freeform 1227"/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1" name="Freeform 1228"/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2" name="Freeform 1229"/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3" name="Freeform 1230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4" name="Freeform 1231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5" name="Freeform 1232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6" name="Freeform 1233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7" name="Freeform 1234"/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8" name="Freeform 1235"/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9" name="Freeform 1236"/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0" name="Freeform 1237"/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1" name="Freeform 1238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2" name="Freeform 1239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3" name="Freeform 1240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4" name="Freeform 1241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5" name="Freeform 1242"/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6" name="Freeform 1243"/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7" name="Freeform 1244"/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8" name="Freeform 1245"/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9" name="Freeform 1246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0" name="Freeform 1247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1" name="Freeform 1248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2" name="Freeform 1249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3" name="Freeform 1250"/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4" name="Freeform 1251"/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5" name="Freeform 1252"/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6" name="Freeform 1253"/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7" name="Freeform 1254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8" name="Freeform 1255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9" name="Freeform 1256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0" name="Freeform 1257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1" name="Freeform 1258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2" name="Freeform 1259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3" name="Freeform 1260"/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4" name="Freeform 1261"/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5" name="Freeform 1262"/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6" name="Freeform 1263"/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7" name="Rectangle 1264"/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8" name="Rectangle 1265"/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89" name="Freeform 1266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0" name="Freeform 1267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1" name="Freeform 1268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2" name="Freeform 1269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3" name="Freeform 1270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4" name="Freeform 1271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5" name="Freeform 1272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6" name="Freeform 1273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7" name="Freeform 1274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8" name="Freeform 1275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9" name="Freeform 1276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0" name="Freeform 1277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1" name="Freeform 1278"/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2" name="Freeform 1279"/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3" name="Rectangle 1280"/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4" name="Rectangle 1281"/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5" name="Freeform 1282"/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6" name="Freeform 1283"/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7" name="Freeform 1284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8" name="Freeform 1285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9" name="Freeform 1286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0" name="Freeform 1287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1" name="Freeform 1288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2" name="Freeform 1289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3" name="Freeform 1290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4" name="Freeform 1291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5" name="Rectangle 1292"/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6" name="Rectangle 1293"/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7" name="Freeform 1294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8" name="Freeform 1295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9" name="Freeform 1296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0" name="Freeform 1297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1" name="Freeform 1298"/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2" name="Freeform 1299"/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3" name="Freeform 1300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4" name="Freeform 1301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5" name="Freeform 1302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6" name="Freeform 1303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7" name="Freeform 1304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8" name="Freeform 1305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9" name="Freeform 1306"/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0" name="Freeform 1307"/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1" name="Freeform 1308"/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2" name="Freeform 1309"/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3" name="Freeform 1310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4" name="Freeform 1311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5" name="Freeform 1312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6" name="Freeform 1313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7" name="Freeform 1314"/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8" name="Freeform 1315"/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9" name="Rectangle 1316"/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0" name="Rectangle 1317"/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1" name="Freeform 1318"/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2" name="Freeform 1319"/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3" name="Rectangle 1320"/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4" name="Rectangle 1321"/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5" name="Freeform 1322"/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6" name="Freeform 1323"/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7" name="Freeform 1324"/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8" name="Freeform 1325"/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049" name="Group 1326"/>
            <p:cNvGrpSpPr>
              <a:grpSpLocks/>
            </p:cNvGrpSpPr>
            <p:nvPr/>
          </p:nvGrpSpPr>
          <p:grpSpPr bwMode="auto">
            <a:xfrm>
              <a:off x="2671" y="2292"/>
              <a:ext cx="1271" cy="969"/>
              <a:chOff x="2671" y="2292"/>
              <a:chExt cx="1271" cy="969"/>
            </a:xfrm>
          </p:grpSpPr>
          <p:sp>
            <p:nvSpPr>
              <p:cNvPr id="72050" name="Freeform 1327"/>
              <p:cNvSpPr>
                <a:spLocks/>
              </p:cNvSpPr>
              <p:nvPr/>
            </p:nvSpPr>
            <p:spPr bwMode="auto">
              <a:xfrm>
                <a:off x="3047" y="2450"/>
                <a:ext cx="583" cy="7"/>
              </a:xfrm>
              <a:custGeom>
                <a:avLst/>
                <a:gdLst>
                  <a:gd name="T0" fmla="*/ 577 w 583"/>
                  <a:gd name="T1" fmla="*/ 7 h 7"/>
                  <a:gd name="T2" fmla="*/ 583 w 583"/>
                  <a:gd name="T3" fmla="*/ 0 h 7"/>
                  <a:gd name="T4" fmla="*/ 0 w 583"/>
                  <a:gd name="T5" fmla="*/ 7 h 7"/>
                  <a:gd name="T6" fmla="*/ 577 w 58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577" y="7"/>
                    </a:moveTo>
                    <a:lnTo>
                      <a:pt x="583" y="0"/>
                    </a:lnTo>
                    <a:lnTo>
                      <a:pt x="0" y="7"/>
                    </a:lnTo>
                    <a:lnTo>
                      <a:pt x="57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1" name="Freeform 1328"/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8 w 588"/>
                  <a:gd name="T1" fmla="*/ 0 h 7"/>
                  <a:gd name="T2" fmla="*/ 5 w 588"/>
                  <a:gd name="T3" fmla="*/ 7 h 7"/>
                  <a:gd name="T4" fmla="*/ 0 w 588"/>
                  <a:gd name="T5" fmla="*/ 0 h 7"/>
                  <a:gd name="T6" fmla="*/ 588 w 58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588" y="0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2" name="Freeform 1329"/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2 w 588"/>
                  <a:gd name="T1" fmla="*/ 7 h 7"/>
                  <a:gd name="T2" fmla="*/ 588 w 588"/>
                  <a:gd name="T3" fmla="*/ 0 h 7"/>
                  <a:gd name="T4" fmla="*/ 0 w 588"/>
                  <a:gd name="T5" fmla="*/ 0 h 7"/>
                  <a:gd name="T6" fmla="*/ 5 w 588"/>
                  <a:gd name="T7" fmla="*/ 7 h 7"/>
                  <a:gd name="T8" fmla="*/ 582 w 58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82" y="7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5" y="7"/>
                    </a:lnTo>
                    <a:lnTo>
                      <a:pt x="582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3" name="Freeform 1330"/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7 h 630"/>
                  <a:gd name="T2" fmla="*/ 0 w 5"/>
                  <a:gd name="T3" fmla="*/ 0 h 630"/>
                  <a:gd name="T4" fmla="*/ 5 w 5"/>
                  <a:gd name="T5" fmla="*/ 630 h 630"/>
                  <a:gd name="T6" fmla="*/ 5 w 5"/>
                  <a:gd name="T7" fmla="*/ 7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7"/>
                    </a:moveTo>
                    <a:lnTo>
                      <a:pt x="0" y="0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4" name="Freeform 1331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0 h 637"/>
                  <a:gd name="T2" fmla="*/ 5 w 5"/>
                  <a:gd name="T3" fmla="*/ 630 h 637"/>
                  <a:gd name="T4" fmla="*/ 0 w 5"/>
                  <a:gd name="T5" fmla="*/ 637 h 637"/>
                  <a:gd name="T6" fmla="*/ 0 w 5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0"/>
                    </a:moveTo>
                    <a:lnTo>
                      <a:pt x="5" y="630"/>
                    </a:lnTo>
                    <a:lnTo>
                      <a:pt x="0" y="6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5" name="Freeform 1332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5 w 5"/>
                  <a:gd name="T1" fmla="*/ 7 h 637"/>
                  <a:gd name="T2" fmla="*/ 0 w 5"/>
                  <a:gd name="T3" fmla="*/ 0 h 637"/>
                  <a:gd name="T4" fmla="*/ 0 w 5"/>
                  <a:gd name="T5" fmla="*/ 637 h 637"/>
                  <a:gd name="T6" fmla="*/ 5 w 5"/>
                  <a:gd name="T7" fmla="*/ 630 h 637"/>
                  <a:gd name="T8" fmla="*/ 5 w 5"/>
                  <a:gd name="T9" fmla="*/ 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5" y="7"/>
                    </a:moveTo>
                    <a:lnTo>
                      <a:pt x="0" y="0"/>
                    </a:lnTo>
                    <a:lnTo>
                      <a:pt x="0" y="637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6" name="Freeform 1333"/>
              <p:cNvSpPr>
                <a:spLocks/>
              </p:cNvSpPr>
              <p:nvPr/>
            </p:nvSpPr>
            <p:spPr bwMode="auto">
              <a:xfrm>
                <a:off x="3042" y="3080"/>
                <a:ext cx="582" cy="7"/>
              </a:xfrm>
              <a:custGeom>
                <a:avLst/>
                <a:gdLst>
                  <a:gd name="T0" fmla="*/ 5 w 582"/>
                  <a:gd name="T1" fmla="*/ 0 h 7"/>
                  <a:gd name="T2" fmla="*/ 0 w 582"/>
                  <a:gd name="T3" fmla="*/ 7 h 7"/>
                  <a:gd name="T4" fmla="*/ 582 w 582"/>
                  <a:gd name="T5" fmla="*/ 0 h 7"/>
                  <a:gd name="T6" fmla="*/ 5 w 58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7"/>
                  <a:gd name="T14" fmla="*/ 582 w 58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7">
                    <a:moveTo>
                      <a:pt x="5" y="0"/>
                    </a:moveTo>
                    <a:lnTo>
                      <a:pt x="0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7" name="Freeform 1334"/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2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2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8" name="Freeform 1335"/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5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2 w 588"/>
                  <a:gd name="T7" fmla="*/ 0 h 7"/>
                  <a:gd name="T8" fmla="*/ 5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9" name="Freeform 1336"/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623 h 630"/>
                  <a:gd name="T2" fmla="*/ 6 w 6"/>
                  <a:gd name="T3" fmla="*/ 630 h 630"/>
                  <a:gd name="T4" fmla="*/ 0 w 6"/>
                  <a:gd name="T5" fmla="*/ 0 h 630"/>
                  <a:gd name="T6" fmla="*/ 0 w 6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623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0" name="Freeform 1337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637 h 637"/>
                  <a:gd name="T2" fmla="*/ 0 w 6"/>
                  <a:gd name="T3" fmla="*/ 7 h 637"/>
                  <a:gd name="T4" fmla="*/ 6 w 6"/>
                  <a:gd name="T5" fmla="*/ 0 h 637"/>
                  <a:gd name="T6" fmla="*/ 6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637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6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1" name="Freeform 1338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0 w 6"/>
                  <a:gd name="T1" fmla="*/ 630 h 637"/>
                  <a:gd name="T2" fmla="*/ 6 w 6"/>
                  <a:gd name="T3" fmla="*/ 637 h 637"/>
                  <a:gd name="T4" fmla="*/ 6 w 6"/>
                  <a:gd name="T5" fmla="*/ 0 h 637"/>
                  <a:gd name="T6" fmla="*/ 0 w 6"/>
                  <a:gd name="T7" fmla="*/ 7 h 637"/>
                  <a:gd name="T8" fmla="*/ 0 w 6"/>
                  <a:gd name="T9" fmla="*/ 63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0"/>
                    </a:moveTo>
                    <a:lnTo>
                      <a:pt x="6" y="637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6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2" name="Line 1339"/>
              <p:cNvSpPr>
                <a:spLocks noChangeShapeType="1"/>
              </p:cNvSpPr>
              <p:nvPr/>
            </p:nvSpPr>
            <p:spPr bwMode="auto">
              <a:xfrm flipV="1">
                <a:off x="3557" y="2453"/>
                <a:ext cx="1" cy="6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3" name="Line 1340"/>
              <p:cNvSpPr>
                <a:spLocks noChangeShapeType="1"/>
              </p:cNvSpPr>
              <p:nvPr/>
            </p:nvSpPr>
            <p:spPr bwMode="auto">
              <a:xfrm>
                <a:off x="35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4" name="Line 1341"/>
              <p:cNvSpPr>
                <a:spLocks noChangeShapeType="1"/>
              </p:cNvSpPr>
              <p:nvPr/>
            </p:nvSpPr>
            <p:spPr bwMode="auto">
              <a:xfrm>
                <a:off x="3565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5" name="Line 1342"/>
              <p:cNvSpPr>
                <a:spLocks noChangeShapeType="1"/>
              </p:cNvSpPr>
              <p:nvPr/>
            </p:nvSpPr>
            <p:spPr bwMode="auto">
              <a:xfrm>
                <a:off x="3573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6" name="Line 1343"/>
              <p:cNvSpPr>
                <a:spLocks noChangeShapeType="1"/>
              </p:cNvSpPr>
              <p:nvPr/>
            </p:nvSpPr>
            <p:spPr bwMode="auto">
              <a:xfrm>
                <a:off x="3599" y="2768"/>
                <a:ext cx="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7" name="Line 1344"/>
              <p:cNvSpPr>
                <a:spLocks noChangeShapeType="1"/>
              </p:cNvSpPr>
              <p:nvPr/>
            </p:nvSpPr>
            <p:spPr bwMode="auto">
              <a:xfrm>
                <a:off x="3606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8" name="Line 1345"/>
              <p:cNvSpPr>
                <a:spLocks noChangeShapeType="1"/>
              </p:cNvSpPr>
              <p:nvPr/>
            </p:nvSpPr>
            <p:spPr bwMode="auto">
              <a:xfrm>
                <a:off x="3632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9" name="Line 1346"/>
              <p:cNvSpPr>
                <a:spLocks noChangeShapeType="1"/>
              </p:cNvSpPr>
              <p:nvPr/>
            </p:nvSpPr>
            <p:spPr bwMode="auto">
              <a:xfrm>
                <a:off x="36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0" name="Line 1347"/>
              <p:cNvSpPr>
                <a:spLocks noChangeShapeType="1"/>
              </p:cNvSpPr>
              <p:nvPr/>
            </p:nvSpPr>
            <p:spPr bwMode="auto">
              <a:xfrm>
                <a:off x="3557" y="2690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1" name="Line 1348"/>
              <p:cNvSpPr>
                <a:spLocks noChangeShapeType="1"/>
              </p:cNvSpPr>
              <p:nvPr/>
            </p:nvSpPr>
            <p:spPr bwMode="auto">
              <a:xfrm>
                <a:off x="3574" y="2690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2" name="Line 1349"/>
              <p:cNvSpPr>
                <a:spLocks noChangeShapeType="1"/>
              </p:cNvSpPr>
              <p:nvPr/>
            </p:nvSpPr>
            <p:spPr bwMode="auto">
              <a:xfrm>
                <a:off x="3595" y="2690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3" name="Line 1350"/>
              <p:cNvSpPr>
                <a:spLocks noChangeShapeType="1"/>
              </p:cNvSpPr>
              <p:nvPr/>
            </p:nvSpPr>
            <p:spPr bwMode="auto">
              <a:xfrm>
                <a:off x="3617" y="2690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4" name="Line 1351"/>
              <p:cNvSpPr>
                <a:spLocks noChangeShapeType="1"/>
              </p:cNvSpPr>
              <p:nvPr/>
            </p:nvSpPr>
            <p:spPr bwMode="auto">
              <a:xfrm>
                <a:off x="3557" y="2847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5" name="Line 1352"/>
              <p:cNvSpPr>
                <a:spLocks noChangeShapeType="1"/>
              </p:cNvSpPr>
              <p:nvPr/>
            </p:nvSpPr>
            <p:spPr bwMode="auto">
              <a:xfrm>
                <a:off x="3574" y="2847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6" name="Line 1353"/>
              <p:cNvSpPr>
                <a:spLocks noChangeShapeType="1"/>
              </p:cNvSpPr>
              <p:nvPr/>
            </p:nvSpPr>
            <p:spPr bwMode="auto">
              <a:xfrm>
                <a:off x="3595" y="2847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7" name="Line 1354"/>
              <p:cNvSpPr>
                <a:spLocks noChangeShapeType="1"/>
              </p:cNvSpPr>
              <p:nvPr/>
            </p:nvSpPr>
            <p:spPr bwMode="auto">
              <a:xfrm>
                <a:off x="3617" y="2847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8" name="Freeform 1355"/>
              <p:cNvSpPr>
                <a:spLocks/>
              </p:cNvSpPr>
              <p:nvPr/>
            </p:nvSpPr>
            <p:spPr bwMode="auto">
              <a:xfrm>
                <a:off x="3231" y="2573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30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1 h 76"/>
                  <a:gd name="T20" fmla="*/ 35 w 70"/>
                  <a:gd name="T21" fmla="*/ 0 h 76"/>
                  <a:gd name="T22" fmla="*/ 30 w 70"/>
                  <a:gd name="T23" fmla="*/ 1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30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1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1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30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1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1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9" name="Freeform 1356"/>
              <p:cNvSpPr>
                <a:spLocks/>
              </p:cNvSpPr>
              <p:nvPr/>
            </p:nvSpPr>
            <p:spPr bwMode="auto">
              <a:xfrm>
                <a:off x="3231" y="2888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29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0 h 76"/>
                  <a:gd name="T20" fmla="*/ 35 w 70"/>
                  <a:gd name="T21" fmla="*/ 0 h 76"/>
                  <a:gd name="T22" fmla="*/ 30 w 70"/>
                  <a:gd name="T23" fmla="*/ 0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29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2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2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29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2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2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0" name="Line 1357"/>
              <p:cNvSpPr>
                <a:spLocks noChangeShapeType="1"/>
              </p:cNvSpPr>
              <p:nvPr/>
            </p:nvSpPr>
            <p:spPr bwMode="auto">
              <a:xfrm flipH="1">
                <a:off x="2920" y="2611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1" name="Line 1358"/>
              <p:cNvSpPr>
                <a:spLocks noChangeShapeType="1"/>
              </p:cNvSpPr>
              <p:nvPr/>
            </p:nvSpPr>
            <p:spPr bwMode="auto">
              <a:xfrm flipH="1">
                <a:off x="2920" y="2926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2" name="Line 1359"/>
              <p:cNvSpPr>
                <a:spLocks noChangeShapeType="1"/>
              </p:cNvSpPr>
              <p:nvPr/>
            </p:nvSpPr>
            <p:spPr bwMode="auto">
              <a:xfrm>
                <a:off x="2937" y="2636"/>
                <a:ext cx="1" cy="2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3" name="Freeform 1360"/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4" name="Freeform 1361"/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5" name="Freeform 1362"/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6" name="Rectangle 1363"/>
              <p:cNvSpPr>
                <a:spLocks noChangeArrowheads="1"/>
              </p:cNvSpPr>
              <p:nvPr/>
            </p:nvSpPr>
            <p:spPr bwMode="auto">
              <a:xfrm rot="-5400000">
                <a:off x="2879" y="2680"/>
                <a:ext cx="86" cy="1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50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087" name="Freeform 1364"/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8" name="Line 1365"/>
              <p:cNvSpPr>
                <a:spLocks noChangeShapeType="1"/>
              </p:cNvSpPr>
              <p:nvPr/>
            </p:nvSpPr>
            <p:spPr bwMode="auto">
              <a:xfrm>
                <a:off x="3045" y="2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9" name="Line 1366"/>
              <p:cNvSpPr>
                <a:spLocks noChangeShapeType="1"/>
              </p:cNvSpPr>
              <p:nvPr/>
            </p:nvSpPr>
            <p:spPr bwMode="auto">
              <a:xfrm>
                <a:off x="3045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0" name="Line 1367"/>
              <p:cNvSpPr>
                <a:spLocks noChangeShapeType="1"/>
              </p:cNvSpPr>
              <p:nvPr/>
            </p:nvSpPr>
            <p:spPr bwMode="auto">
              <a:xfrm>
                <a:off x="2937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1" name="Line 1368"/>
              <p:cNvSpPr>
                <a:spLocks noChangeShapeType="1"/>
              </p:cNvSpPr>
              <p:nvPr/>
            </p:nvSpPr>
            <p:spPr bwMode="auto">
              <a:xfrm flipV="1">
                <a:off x="3045" y="235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2" name="Line 1369"/>
              <p:cNvSpPr>
                <a:spLocks noChangeShapeType="1"/>
              </p:cNvSpPr>
              <p:nvPr/>
            </p:nvSpPr>
            <p:spPr bwMode="auto">
              <a:xfrm flipV="1">
                <a:off x="3266" y="2359"/>
                <a:ext cx="1" cy="1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3" name="Line 1370"/>
              <p:cNvSpPr>
                <a:spLocks noChangeShapeType="1"/>
              </p:cNvSpPr>
              <p:nvPr/>
            </p:nvSpPr>
            <p:spPr bwMode="auto">
              <a:xfrm>
                <a:off x="3068" y="2378"/>
                <a:ext cx="17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4" name="Freeform 1371"/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5" name="Freeform 1372"/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6" name="Freeform 1373"/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7" name="Rectangle 1374"/>
              <p:cNvSpPr>
                <a:spLocks noChangeArrowheads="1"/>
              </p:cNvSpPr>
              <p:nvPr/>
            </p:nvSpPr>
            <p:spPr bwMode="auto">
              <a:xfrm>
                <a:off x="3126" y="2292"/>
                <a:ext cx="98" cy="1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098" name="Freeform 1375"/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9" name="Line 1376"/>
              <p:cNvSpPr>
                <a:spLocks noChangeShapeType="1"/>
              </p:cNvSpPr>
              <p:nvPr/>
            </p:nvSpPr>
            <p:spPr bwMode="auto">
              <a:xfrm>
                <a:off x="3045" y="24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0" name="Line 1377"/>
              <p:cNvSpPr>
                <a:spLocks noChangeShapeType="1"/>
              </p:cNvSpPr>
              <p:nvPr/>
            </p:nvSpPr>
            <p:spPr bwMode="auto">
              <a:xfrm>
                <a:off x="3266" y="25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1" name="Line 1378"/>
              <p:cNvSpPr>
                <a:spLocks noChangeShapeType="1"/>
              </p:cNvSpPr>
              <p:nvPr/>
            </p:nvSpPr>
            <p:spPr bwMode="auto">
              <a:xfrm>
                <a:off x="3266" y="2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2" name="Line 1379"/>
              <p:cNvSpPr>
                <a:spLocks noChangeShapeType="1"/>
              </p:cNvSpPr>
              <p:nvPr/>
            </p:nvSpPr>
            <p:spPr bwMode="auto">
              <a:xfrm>
                <a:off x="3045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3" name="Line 1380"/>
              <p:cNvSpPr>
                <a:spLocks noChangeShapeType="1"/>
              </p:cNvSpPr>
              <p:nvPr/>
            </p:nvSpPr>
            <p:spPr bwMode="auto">
              <a:xfrm>
                <a:off x="3627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4" name="Line 1381"/>
              <p:cNvSpPr>
                <a:spLocks noChangeShapeType="1"/>
              </p:cNvSpPr>
              <p:nvPr/>
            </p:nvSpPr>
            <p:spPr bwMode="auto">
              <a:xfrm>
                <a:off x="3068" y="3235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5" name="Freeform 1382"/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6" name="Freeform 1383"/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7" name="Freeform 1384"/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8" name="Rectangle 1385"/>
              <p:cNvSpPr>
                <a:spLocks noChangeArrowheads="1"/>
              </p:cNvSpPr>
              <p:nvPr/>
            </p:nvSpPr>
            <p:spPr bwMode="auto">
              <a:xfrm>
                <a:off x="3292" y="3149"/>
                <a:ext cx="146" cy="1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109" name="Freeform 1386"/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0" name="Line 1387"/>
              <p:cNvSpPr>
                <a:spLocks noChangeShapeType="1"/>
              </p:cNvSpPr>
              <p:nvPr/>
            </p:nvSpPr>
            <p:spPr bwMode="auto">
              <a:xfrm>
                <a:off x="3045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1" name="Line 1388"/>
              <p:cNvSpPr>
                <a:spLocks noChangeShapeType="1"/>
              </p:cNvSpPr>
              <p:nvPr/>
            </p:nvSpPr>
            <p:spPr bwMode="auto">
              <a:xfrm>
                <a:off x="3627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2" name="Line 1389"/>
              <p:cNvSpPr>
                <a:spLocks noChangeShapeType="1"/>
              </p:cNvSpPr>
              <p:nvPr/>
            </p:nvSpPr>
            <p:spPr bwMode="auto">
              <a:xfrm>
                <a:off x="3627" y="32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3" name="Line 1390"/>
              <p:cNvSpPr>
                <a:spLocks noChangeShapeType="1"/>
              </p:cNvSpPr>
              <p:nvPr/>
            </p:nvSpPr>
            <p:spPr bwMode="auto">
              <a:xfrm>
                <a:off x="3266" y="2560"/>
                <a:ext cx="1" cy="10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4" name="Line 1391"/>
              <p:cNvSpPr>
                <a:spLocks noChangeShapeType="1"/>
              </p:cNvSpPr>
              <p:nvPr/>
            </p:nvSpPr>
            <p:spPr bwMode="auto">
              <a:xfrm flipH="1">
                <a:off x="3219" y="2611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5" name="Line 1392"/>
              <p:cNvSpPr>
                <a:spLocks noChangeShapeType="1"/>
              </p:cNvSpPr>
              <p:nvPr/>
            </p:nvSpPr>
            <p:spPr bwMode="auto">
              <a:xfrm>
                <a:off x="3266" y="2876"/>
                <a:ext cx="1" cy="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6" name="Line 1393"/>
              <p:cNvSpPr>
                <a:spLocks noChangeShapeType="1"/>
              </p:cNvSpPr>
              <p:nvPr/>
            </p:nvSpPr>
            <p:spPr bwMode="auto">
              <a:xfrm flipH="1">
                <a:off x="3219" y="2926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7" name="Line 1394"/>
              <p:cNvSpPr>
                <a:spLocks noChangeShapeType="1"/>
              </p:cNvSpPr>
              <p:nvPr/>
            </p:nvSpPr>
            <p:spPr bwMode="auto">
              <a:xfrm flipH="1">
                <a:off x="3321" y="2861"/>
                <a:ext cx="2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8" name="Line 1395"/>
              <p:cNvSpPr>
                <a:spLocks noChangeShapeType="1"/>
              </p:cNvSpPr>
              <p:nvPr/>
            </p:nvSpPr>
            <p:spPr bwMode="auto">
              <a:xfrm flipH="1">
                <a:off x="3305" y="2861"/>
                <a:ext cx="16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9" name="Rectangle 1396"/>
              <p:cNvSpPr>
                <a:spLocks noChangeArrowheads="1"/>
              </p:cNvSpPr>
              <p:nvPr/>
            </p:nvSpPr>
            <p:spPr bwMode="auto">
              <a:xfrm>
                <a:off x="3338" y="2773"/>
                <a:ext cx="72" cy="1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2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120" name="Rectangle 1397"/>
              <p:cNvSpPr>
                <a:spLocks noChangeArrowheads="1"/>
              </p:cNvSpPr>
              <p:nvPr/>
            </p:nvSpPr>
            <p:spPr bwMode="auto">
              <a:xfrm>
                <a:off x="3381" y="2763"/>
                <a:ext cx="99" cy="1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800">
                    <a:solidFill>
                      <a:srgbClr val="000000"/>
                    </a:solidFill>
                    <a:latin typeface="VNI-Helve-Condense" pitchFamily="2" charset="0"/>
                  </a:rPr>
                  <a:t>loã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121" name="Rectangle 1398"/>
              <p:cNvSpPr>
                <a:spLocks noChangeArrowheads="1"/>
              </p:cNvSpPr>
              <p:nvPr/>
            </p:nvSpPr>
            <p:spPr bwMode="auto">
              <a:xfrm>
                <a:off x="3449" y="2773"/>
                <a:ext cx="166" cy="11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122" name="Line 1399"/>
              <p:cNvSpPr>
                <a:spLocks noChangeShapeType="1"/>
              </p:cNvSpPr>
              <p:nvPr/>
            </p:nvSpPr>
            <p:spPr bwMode="auto">
              <a:xfrm flipH="1">
                <a:off x="3211" y="2972"/>
                <a:ext cx="15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3" name="Line 1400"/>
              <p:cNvSpPr>
                <a:spLocks noChangeShapeType="1"/>
              </p:cNvSpPr>
              <p:nvPr/>
            </p:nvSpPr>
            <p:spPr bwMode="auto">
              <a:xfrm flipV="1">
                <a:off x="3242" y="2898"/>
                <a:ext cx="47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4" name="Freeform 1401"/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5" name="Freeform 1402"/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6" name="Freeform 1403"/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7" name="Freeform 1404"/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8" name="Line 1405"/>
              <p:cNvSpPr>
                <a:spLocks noChangeShapeType="1"/>
              </p:cNvSpPr>
              <p:nvPr/>
            </p:nvSpPr>
            <p:spPr bwMode="auto">
              <a:xfrm>
                <a:off x="3289" y="28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9" name="Line 1406"/>
              <p:cNvSpPr>
                <a:spLocks noChangeShapeType="1"/>
              </p:cNvSpPr>
              <p:nvPr/>
            </p:nvSpPr>
            <p:spPr bwMode="auto">
              <a:xfrm>
                <a:off x="3242" y="29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0" name="Line 1407"/>
              <p:cNvSpPr>
                <a:spLocks noChangeShapeType="1"/>
              </p:cNvSpPr>
              <p:nvPr/>
            </p:nvSpPr>
            <p:spPr bwMode="auto">
              <a:xfrm>
                <a:off x="3744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1" name="Line 1408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2" name="Line 1409"/>
              <p:cNvSpPr>
                <a:spLocks noChangeShapeType="1"/>
              </p:cNvSpPr>
              <p:nvPr/>
            </p:nvSpPr>
            <p:spPr bwMode="auto">
              <a:xfrm flipH="1">
                <a:off x="3767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3" name="Line 1410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4" name="Line 1411"/>
              <p:cNvSpPr>
                <a:spLocks noChangeShapeType="1"/>
              </p:cNvSpPr>
              <p:nvPr/>
            </p:nvSpPr>
            <p:spPr bwMode="auto">
              <a:xfrm>
                <a:off x="3767" y="2847"/>
                <a:ext cx="4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5" name="Freeform 1412"/>
              <p:cNvSpPr>
                <a:spLocks/>
              </p:cNvSpPr>
              <p:nvPr/>
            </p:nvSpPr>
            <p:spPr bwMode="auto">
              <a:xfrm>
                <a:off x="3789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6" name="Rectangle 1413"/>
              <p:cNvSpPr>
                <a:spLocks noChangeArrowheads="1"/>
              </p:cNvSpPr>
              <p:nvPr/>
            </p:nvSpPr>
            <p:spPr bwMode="auto">
              <a:xfrm>
                <a:off x="3789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7" name="Freeform 1414"/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8" name="Freeform 1415"/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9" name="Freeform 1416"/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0" name="Freeform 1417"/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1" name="Rectangle 1418"/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2" name="Rectangle 1419"/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3" name="Rectangle 1420"/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4" name="Rectangle 1421"/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5" name="Line 1422"/>
              <p:cNvSpPr>
                <a:spLocks noChangeShapeType="1"/>
              </p:cNvSpPr>
              <p:nvPr/>
            </p:nvSpPr>
            <p:spPr bwMode="auto">
              <a:xfrm flipH="1">
                <a:off x="2757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6" name="Line 1423"/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7" name="Line 1424"/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8" name="Line 1425"/>
              <p:cNvSpPr>
                <a:spLocks noChangeShapeType="1"/>
              </p:cNvSpPr>
              <p:nvPr/>
            </p:nvSpPr>
            <p:spPr bwMode="auto">
              <a:xfrm flipH="1">
                <a:off x="2781" y="2768"/>
                <a:ext cx="21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9" name="Line 1426"/>
              <p:cNvSpPr>
                <a:spLocks noChangeShapeType="1"/>
              </p:cNvSpPr>
              <p:nvPr/>
            </p:nvSpPr>
            <p:spPr bwMode="auto">
              <a:xfrm flipH="1">
                <a:off x="2781" y="2847"/>
                <a:ext cx="4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0" name="Freeform 1427"/>
              <p:cNvSpPr>
                <a:spLocks/>
              </p:cNvSpPr>
              <p:nvPr/>
            </p:nvSpPr>
            <p:spPr bwMode="auto">
              <a:xfrm>
                <a:off x="2802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1" name="Rectangle 1428"/>
              <p:cNvSpPr>
                <a:spLocks noChangeArrowheads="1"/>
              </p:cNvSpPr>
              <p:nvPr/>
            </p:nvSpPr>
            <p:spPr bwMode="auto">
              <a:xfrm>
                <a:off x="2802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2" name="Freeform 1429"/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3" name="Freeform 1430"/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4" name="Freeform 1431"/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5" name="Freeform 1432"/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6" name="Rectangle 1433"/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7" name="Rectangle 1434"/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8" name="Rectangle 1435"/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9" name="Rectangle 1436"/>
              <p:cNvSpPr>
                <a:spLocks noChangeArrowheads="1"/>
              </p:cNvSpPr>
              <p:nvPr/>
            </p:nvSpPr>
            <p:spPr bwMode="auto">
              <a:xfrm>
                <a:off x="2671" y="2693"/>
                <a:ext cx="74" cy="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160" name="Rectangle 1437"/>
              <p:cNvSpPr>
                <a:spLocks noChangeArrowheads="1"/>
              </p:cNvSpPr>
              <p:nvPr/>
            </p:nvSpPr>
            <p:spPr bwMode="auto">
              <a:xfrm>
                <a:off x="3868" y="2693"/>
                <a:ext cx="74" cy="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2161" name="Rectangle 1438"/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2" name="Freeform 1439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3" name="Freeform 1440"/>
              <p:cNvSpPr>
                <a:spLocks/>
              </p:cNvSpPr>
              <p:nvPr/>
            </p:nvSpPr>
            <p:spPr bwMode="auto">
              <a:xfrm>
                <a:off x="355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4" name="Freeform 1441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5" name="Freeform 1442"/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0 w 518"/>
                  <a:gd name="T5" fmla="*/ 7 h 7"/>
                  <a:gd name="T6" fmla="*/ 518 w 51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6" name="Freeform 1443"/>
              <p:cNvSpPr>
                <a:spLocks/>
              </p:cNvSpPr>
              <p:nvPr/>
            </p:nvSpPr>
            <p:spPr bwMode="auto">
              <a:xfrm>
                <a:off x="3042" y="3080"/>
                <a:ext cx="512" cy="7"/>
              </a:xfrm>
              <a:custGeom>
                <a:avLst/>
                <a:gdLst>
                  <a:gd name="T0" fmla="*/ 512 w 512"/>
                  <a:gd name="T1" fmla="*/ 0 h 7"/>
                  <a:gd name="T2" fmla="*/ 0 w 512"/>
                  <a:gd name="T3" fmla="*/ 7 h 7"/>
                  <a:gd name="T4" fmla="*/ 5 w 512"/>
                  <a:gd name="T5" fmla="*/ 0 h 7"/>
                  <a:gd name="T6" fmla="*/ 512 w 51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2"/>
                  <a:gd name="T13" fmla="*/ 0 h 7"/>
                  <a:gd name="T14" fmla="*/ 512 w 51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2" h="7">
                    <a:moveTo>
                      <a:pt x="512" y="0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5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7" name="Freeform 1444"/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5 w 518"/>
                  <a:gd name="T5" fmla="*/ 0 h 7"/>
                  <a:gd name="T6" fmla="*/ 0 w 518"/>
                  <a:gd name="T7" fmla="*/ 7 h 7"/>
                  <a:gd name="T8" fmla="*/ 518 w 51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8" name="Freeform 1445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0 w 5"/>
                  <a:gd name="T5" fmla="*/ 0 h 637"/>
                  <a:gd name="T6" fmla="*/ 0 w 5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9" name="Freeform 1446"/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630 h 630"/>
                  <a:gd name="T2" fmla="*/ 0 w 5"/>
                  <a:gd name="T3" fmla="*/ 0 h 630"/>
                  <a:gd name="T4" fmla="*/ 5 w 5"/>
                  <a:gd name="T5" fmla="*/ 7 h 630"/>
                  <a:gd name="T6" fmla="*/ 5 w 5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630"/>
                    </a:moveTo>
                    <a:lnTo>
                      <a:pt x="0" y="0"/>
                    </a:lnTo>
                    <a:lnTo>
                      <a:pt x="5" y="7"/>
                    </a:lnTo>
                    <a:lnTo>
                      <a:pt x="5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0" name="Freeform 1447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5 w 5"/>
                  <a:gd name="T5" fmla="*/ 7 h 637"/>
                  <a:gd name="T6" fmla="*/ 0 w 5"/>
                  <a:gd name="T7" fmla="*/ 0 h 637"/>
                  <a:gd name="T8" fmla="*/ 0 w 5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1" name="Freeform 1448"/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8 w 518"/>
                  <a:gd name="T5" fmla="*/ 0 h 7"/>
                  <a:gd name="T6" fmla="*/ 0 w 51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2" name="Freeform 1449"/>
              <p:cNvSpPr>
                <a:spLocks/>
              </p:cNvSpPr>
              <p:nvPr/>
            </p:nvSpPr>
            <p:spPr bwMode="auto">
              <a:xfrm>
                <a:off x="3047" y="2450"/>
                <a:ext cx="513" cy="7"/>
              </a:xfrm>
              <a:custGeom>
                <a:avLst/>
                <a:gdLst>
                  <a:gd name="T0" fmla="*/ 0 w 513"/>
                  <a:gd name="T1" fmla="*/ 7 h 7"/>
                  <a:gd name="T2" fmla="*/ 513 w 513"/>
                  <a:gd name="T3" fmla="*/ 0 h 7"/>
                  <a:gd name="T4" fmla="*/ 507 w 513"/>
                  <a:gd name="T5" fmla="*/ 7 h 7"/>
                  <a:gd name="T6" fmla="*/ 0 w 51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3"/>
                  <a:gd name="T13" fmla="*/ 0 h 7"/>
                  <a:gd name="T14" fmla="*/ 513 w 51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3" h="7">
                    <a:moveTo>
                      <a:pt x="0" y="7"/>
                    </a:moveTo>
                    <a:lnTo>
                      <a:pt x="513" y="0"/>
                    </a:lnTo>
                    <a:lnTo>
                      <a:pt x="50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3" name="Freeform 1450"/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2 w 518"/>
                  <a:gd name="T5" fmla="*/ 7 h 7"/>
                  <a:gd name="T6" fmla="*/ 518 w 518"/>
                  <a:gd name="T7" fmla="*/ 0 h 7"/>
                  <a:gd name="T8" fmla="*/ 0 w 51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2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4" name="Freeform 1451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5" name="Freeform 1452"/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6" name="Freeform 1453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7" name="Freeform 1454"/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8" name="Freeform 1455"/>
              <p:cNvSpPr>
                <a:spLocks/>
              </p:cNvSpPr>
              <p:nvPr/>
            </p:nvSpPr>
            <p:spPr bwMode="auto">
              <a:xfrm>
                <a:off x="3554" y="3080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9" name="Freeform 1456"/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0" name="Freeform 1457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0 w 6"/>
                  <a:gd name="T5" fmla="*/ 0 h 637"/>
                  <a:gd name="T6" fmla="*/ 0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1" name="Freeform 1458"/>
              <p:cNvSpPr>
                <a:spLocks/>
              </p:cNvSpPr>
              <p:nvPr/>
            </p:nvSpPr>
            <p:spPr bwMode="auto">
              <a:xfrm>
                <a:off x="3554" y="2450"/>
                <a:ext cx="6" cy="630"/>
              </a:xfrm>
              <a:custGeom>
                <a:avLst/>
                <a:gdLst>
                  <a:gd name="T0" fmla="*/ 6 w 6"/>
                  <a:gd name="T1" fmla="*/ 630 h 630"/>
                  <a:gd name="T2" fmla="*/ 0 w 6"/>
                  <a:gd name="T3" fmla="*/ 0 h 630"/>
                  <a:gd name="T4" fmla="*/ 6 w 6"/>
                  <a:gd name="T5" fmla="*/ 7 h 630"/>
                  <a:gd name="T6" fmla="*/ 6 w 6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6" y="630"/>
                    </a:moveTo>
                    <a:lnTo>
                      <a:pt x="0" y="0"/>
                    </a:lnTo>
                    <a:lnTo>
                      <a:pt x="6" y="7"/>
                    </a:lnTo>
                    <a:lnTo>
                      <a:pt x="6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2" name="Freeform 1459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6 w 6"/>
                  <a:gd name="T5" fmla="*/ 7 h 637"/>
                  <a:gd name="T6" fmla="*/ 0 w 6"/>
                  <a:gd name="T7" fmla="*/ 0 h 637"/>
                  <a:gd name="T8" fmla="*/ 0 w 6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3" name="Freeform 1460"/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6 w 76"/>
                  <a:gd name="T5" fmla="*/ 0 h 7"/>
                  <a:gd name="T6" fmla="*/ 0 w 7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4" name="Freeform 1461"/>
              <p:cNvSpPr>
                <a:spLocks/>
              </p:cNvSpPr>
              <p:nvPr/>
            </p:nvSpPr>
            <p:spPr bwMode="auto">
              <a:xfrm>
                <a:off x="3560" y="2450"/>
                <a:ext cx="70" cy="7"/>
              </a:xfrm>
              <a:custGeom>
                <a:avLst/>
                <a:gdLst>
                  <a:gd name="T0" fmla="*/ 0 w 70"/>
                  <a:gd name="T1" fmla="*/ 7 h 7"/>
                  <a:gd name="T2" fmla="*/ 70 w 70"/>
                  <a:gd name="T3" fmla="*/ 0 h 7"/>
                  <a:gd name="T4" fmla="*/ 64 w 70"/>
                  <a:gd name="T5" fmla="*/ 7 h 7"/>
                  <a:gd name="T6" fmla="*/ 0 w 70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0" y="7"/>
                    </a:moveTo>
                    <a:lnTo>
                      <a:pt x="70" y="0"/>
                    </a:lnTo>
                    <a:lnTo>
                      <a:pt x="6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5" name="Freeform 1462"/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0 w 76"/>
                  <a:gd name="T5" fmla="*/ 7 h 7"/>
                  <a:gd name="T6" fmla="*/ 76 w 76"/>
                  <a:gd name="T7" fmla="*/ 0 h 7"/>
                  <a:gd name="T8" fmla="*/ 0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0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6" name="Freeform 1463"/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0 h 10"/>
                  <a:gd name="T2" fmla="*/ 0 w 90"/>
                  <a:gd name="T3" fmla="*/ 10 h 10"/>
                  <a:gd name="T4" fmla="*/ 90 w 90"/>
                  <a:gd name="T5" fmla="*/ 0 h 10"/>
                  <a:gd name="T6" fmla="*/ 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0"/>
                    </a:moveTo>
                    <a:lnTo>
                      <a:pt x="0" y="10"/>
                    </a:lnTo>
                    <a:lnTo>
                      <a:pt x="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7" name="Freeform 1464"/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10 h 10"/>
                  <a:gd name="T2" fmla="*/ 90 w 90"/>
                  <a:gd name="T3" fmla="*/ 0 h 10"/>
                  <a:gd name="T4" fmla="*/ 90 w 90"/>
                  <a:gd name="T5" fmla="*/ 10 h 10"/>
                  <a:gd name="T6" fmla="*/ 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10"/>
                    </a:moveTo>
                    <a:lnTo>
                      <a:pt x="90" y="0"/>
                    </a:lnTo>
                    <a:lnTo>
                      <a:pt x="9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8" name="Rectangle 1465"/>
              <p:cNvSpPr>
                <a:spLocks noChangeArrowheads="1"/>
              </p:cNvSpPr>
              <p:nvPr/>
            </p:nvSpPr>
            <p:spPr bwMode="auto">
              <a:xfrm>
                <a:off x="3744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9" name="Line 1466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0" name="Freeform 1467"/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8 w 8"/>
                  <a:gd name="T1" fmla="*/ 0 h 165"/>
                  <a:gd name="T2" fmla="*/ 0 w 8"/>
                  <a:gd name="T3" fmla="*/ 0 h 165"/>
                  <a:gd name="T4" fmla="*/ 8 w 8"/>
                  <a:gd name="T5" fmla="*/ 165 h 165"/>
                  <a:gd name="T6" fmla="*/ 8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8" y="0"/>
                    </a:moveTo>
                    <a:lnTo>
                      <a:pt x="0" y="0"/>
                    </a:lnTo>
                    <a:lnTo>
                      <a:pt x="8" y="1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1" name="Freeform 1468"/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0 w 8"/>
                  <a:gd name="T1" fmla="*/ 0 h 165"/>
                  <a:gd name="T2" fmla="*/ 8 w 8"/>
                  <a:gd name="T3" fmla="*/ 165 h 165"/>
                  <a:gd name="T4" fmla="*/ 0 w 8"/>
                  <a:gd name="T5" fmla="*/ 165 h 165"/>
                  <a:gd name="T6" fmla="*/ 0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0" y="0"/>
                    </a:moveTo>
                    <a:lnTo>
                      <a:pt x="8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2" name="Rectangle 1469"/>
              <p:cNvSpPr>
                <a:spLocks noChangeArrowheads="1"/>
              </p:cNvSpPr>
              <p:nvPr/>
            </p:nvSpPr>
            <p:spPr bwMode="auto">
              <a:xfrm>
                <a:off x="3785" y="2768"/>
                <a:ext cx="8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3" name="Freeform 1470"/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10 h 10"/>
                  <a:gd name="T2" fmla="*/ 90 w 90"/>
                  <a:gd name="T3" fmla="*/ 0 h 10"/>
                  <a:gd name="T4" fmla="*/ 0 w 90"/>
                  <a:gd name="T5" fmla="*/ 10 h 10"/>
                  <a:gd name="T6" fmla="*/ 9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10"/>
                    </a:moveTo>
                    <a:lnTo>
                      <a:pt x="90" y="0"/>
                    </a:lnTo>
                    <a:lnTo>
                      <a:pt x="0" y="10"/>
                    </a:lnTo>
                    <a:lnTo>
                      <a:pt x="9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4" name="Freeform 1471"/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0 h 10"/>
                  <a:gd name="T2" fmla="*/ 0 w 90"/>
                  <a:gd name="T3" fmla="*/ 10 h 10"/>
                  <a:gd name="T4" fmla="*/ 0 w 90"/>
                  <a:gd name="T5" fmla="*/ 0 h 10"/>
                  <a:gd name="T6" fmla="*/ 9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5" name="Rectangle 1472"/>
              <p:cNvSpPr>
                <a:spLocks noChangeArrowheads="1"/>
              </p:cNvSpPr>
              <p:nvPr/>
            </p:nvSpPr>
            <p:spPr bwMode="auto">
              <a:xfrm>
                <a:off x="2757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6" name="Freeform 1473"/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9 w 9"/>
                  <a:gd name="T1" fmla="*/ 0 h 165"/>
                  <a:gd name="T2" fmla="*/ 0 w 9"/>
                  <a:gd name="T3" fmla="*/ 0 h 165"/>
                  <a:gd name="T4" fmla="*/ 9 w 9"/>
                  <a:gd name="T5" fmla="*/ 165 h 165"/>
                  <a:gd name="T6" fmla="*/ 9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9" y="0"/>
                    </a:moveTo>
                    <a:lnTo>
                      <a:pt x="0" y="0"/>
                    </a:lnTo>
                    <a:lnTo>
                      <a:pt x="9" y="1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7" name="Freeform 1474"/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0 w 9"/>
                  <a:gd name="T1" fmla="*/ 0 h 165"/>
                  <a:gd name="T2" fmla="*/ 9 w 9"/>
                  <a:gd name="T3" fmla="*/ 165 h 165"/>
                  <a:gd name="T4" fmla="*/ 0 w 9"/>
                  <a:gd name="T5" fmla="*/ 165 h 165"/>
                  <a:gd name="T6" fmla="*/ 0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0" y="0"/>
                    </a:moveTo>
                    <a:lnTo>
                      <a:pt x="9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8" name="Rectangle 1475"/>
              <p:cNvSpPr>
                <a:spLocks noChangeArrowheads="1"/>
              </p:cNvSpPr>
              <p:nvPr/>
            </p:nvSpPr>
            <p:spPr bwMode="auto">
              <a:xfrm>
                <a:off x="2798" y="2768"/>
                <a:ext cx="9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199" name="Group 1476"/>
              <p:cNvGrpSpPr>
                <a:grpSpLocks/>
              </p:cNvGrpSpPr>
              <p:nvPr/>
            </p:nvGrpSpPr>
            <p:grpSpPr bwMode="auto">
              <a:xfrm>
                <a:off x="3231" y="2583"/>
                <a:ext cx="70" cy="32"/>
                <a:chOff x="3291" y="2583"/>
                <a:chExt cx="70" cy="32"/>
              </a:xfrm>
            </p:grpSpPr>
            <p:sp>
              <p:nvSpPr>
                <p:cNvPr id="72200" name="Freeform 1477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1" name="Freeform 1478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2" name="Freeform 1479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3" name="Freeform 1480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4" name="Freeform 1481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5" name="Freeform 1482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6" name="Freeform 1483"/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7" name="Freeform 1484"/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8" name="Freeform 1485"/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9" name="Freeform 1486"/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0" name="Rectangle 1487"/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1" name="Rectangle 1488"/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2" name="Freeform 1489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3" name="Freeform 1490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4" name="Freeform 1491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5" name="Freeform 1492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6" name="Freeform 1493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7" name="Freeform 1494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8" name="Freeform 1495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9" name="Freeform 1496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0" name="Freeform 1497"/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1" name="Freeform 1498"/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2" name="Freeform 1499"/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3" name="Freeform 1500"/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4" name="Freeform 1501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5" name="Freeform 1502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6" name="Freeform 1503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7" name="Freeform 1504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8" name="Freeform 1505"/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9" name="Freeform 1506"/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0" name="Freeform 1507"/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1" name="Freeform 1508"/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2" name="Freeform 1509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3" name="Freeform 1510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4" name="Freeform 1511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5" name="Freeform 1512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6" name="Freeform 1513"/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7" name="Freeform 1514"/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8" name="Freeform 1515"/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9" name="Freeform 1516"/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0" name="Freeform 1517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1" name="Freeform 1518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2" name="Freeform 1519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3" name="Freeform 1520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4" name="Freeform 1521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5" name="Freeform 1522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6" name="Rectangle 1523"/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7" name="Rectangle 1524"/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8" name="Freeform 1525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9" name="Freeform 1526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0" name="Rectangle 1527"/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1" name="Rectangle 1528"/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2" name="Freeform 1529"/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3" name="Freeform 1530"/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4" name="Freeform 1531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5" name="Freeform 1532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6" name="Freeform 1533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7" name="Freeform 1534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8" name="Freeform 1535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9" name="Freeform 1536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0" name="Freeform 1537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1" name="Freeform 1538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2" name="Rectangle 1539"/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3" name="Rectangle 1540"/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4" name="Freeform 1541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5" name="Freeform 1542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6" name="Rectangle 1543"/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7" name="Rectangle 1544"/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8" name="Freeform 1545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9" name="Freeform 1546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0" name="Freeform 1547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1" name="Freeform 1548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2" name="Freeform 1549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3" name="Freeform 1550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4" name="Freeform 1551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5" name="Freeform 1552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6" name="Freeform 1553"/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7" name="Freeform 1554"/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8" name="Freeform 1555"/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9" name="Freeform 1556"/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0" name="Freeform 1557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1" name="Freeform 1558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2" name="Freeform 1559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3" name="Freeform 1560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4" name="Freeform 1561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5" name="Freeform 1562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6" name="Freeform 1563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7" name="Freeform 1564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8" name="Freeform 1565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9" name="Freeform 1566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0" name="Freeform 1567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1" name="Freeform 1568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2" name="Freeform 1569"/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3" name="Freeform 1570"/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4" name="Freeform 1571"/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5" name="Freeform 1572"/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6" name="Freeform 1573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7" name="Freeform 1574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8" name="Freeform 1575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9" name="Freeform 1576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0" name="Freeform 1577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1" name="Freeform 1578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2" name="Freeform 1579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3" name="Freeform 1580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4" name="Freeform 1581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5" name="Freeform 1582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6" name="Freeform 1583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7" name="Freeform 1584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8" name="Freeform 1585"/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9" name="Freeform 1586"/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0" name="Freeform 1587"/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1" name="Freeform 1588"/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2" name="Freeform 1589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3" name="Freeform 1590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4" name="Freeform 1591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5" name="Freeform 1592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6" name="Freeform 1593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7" name="Freeform 1594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8" name="Freeform 1595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9" name="Freeform 1596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0" name="Freeform 1597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1" name="Freeform 1598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2" name="Freeform 1599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3" name="Freeform 1600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4" name="Freeform 1601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5" name="Freeform 1602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6" name="Freeform 1603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7" name="Freeform 1604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8" name="Freeform 1605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9" name="Freeform 1606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0" name="Freeform 1607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1" name="Freeform 1608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2" name="Freeform 1609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3" name="Freeform 1610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4" name="Rectangle 1611"/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5" name="Rectangle 1612"/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6" name="Freeform 1613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7" name="Freeform 1614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8" name="Rectangle 1615"/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9" name="Rectangle 1616"/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0" name="Freeform 1617"/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1" name="Freeform 1618"/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2" name="Freeform 1619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3" name="Freeform 1620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4" name="Freeform 1621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5" name="Freeform 1622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6" name="Freeform 1623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7" name="Freeform 1624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8" name="Freeform 1625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9" name="Freeform 1626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0" name="Freeform 1627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1" name="Freeform 1628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2" name="Freeform 1629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3" name="Freeform 1630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4" name="Freeform 1631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5" name="Freeform 1632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6" name="Freeform 1633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7" name="Freeform 1634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8" name="Freeform 1635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9" name="Freeform 1636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0" name="Freeform 1637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1" name="Freeform 1638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2" name="Freeform 1639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3" name="Freeform 1640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4" name="Freeform 1641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5" name="Freeform 1642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6" name="Rectangle 1643"/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7" name="Rectangle 1644"/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8" name="Freeform 1645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9" name="Freeform 1646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0" name="Rectangle 1647"/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1" name="Rectangle 1648"/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2" name="Freeform 1649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3" name="Freeform 1650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4" name="Freeform 1651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5" name="Freeform 1652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6" name="Freeform 1653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7" name="Freeform 1654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8" name="Freeform 1655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9" name="Freeform 1656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0" name="Rectangle 1657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1" name="Rectangle 1658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2" name="Rectangle 1659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3" name="Rectangle 1660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4" name="Rectangle 1661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5" name="Rectangle 1662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6" name="Rectangle 1663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7" name="Rectangle 1664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8" name="Freeform 1665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9" name="Freeform 1666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0" name="Freeform 1667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1" name="Freeform 1668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2" name="Freeform 1669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3" name="Freeform 1670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4" name="Freeform 1671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5" name="Freeform 1672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6" name="Freeform 1673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7" name="Freeform 1674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8" name="Rectangle 1675"/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9" name="Rectangle 1676"/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400" name="Group 1677"/>
              <p:cNvGrpSpPr>
                <a:grpSpLocks/>
              </p:cNvGrpSpPr>
              <p:nvPr/>
            </p:nvGrpSpPr>
            <p:grpSpPr bwMode="auto">
              <a:xfrm>
                <a:off x="3231" y="2614"/>
                <a:ext cx="70" cy="27"/>
                <a:chOff x="3291" y="2614"/>
                <a:chExt cx="70" cy="27"/>
              </a:xfrm>
            </p:grpSpPr>
            <p:sp>
              <p:nvSpPr>
                <p:cNvPr id="72401" name="Freeform 1678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2" name="Freeform 1679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3" name="Rectangle 1680"/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4" name="Rectangle 1681"/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5" name="Freeform 1682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6" name="Freeform 1683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7" name="Freeform 1684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8" name="Freeform 1685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9" name="Freeform 1686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0" name="Freeform 1687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1" name="Freeform 1688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2" name="Freeform 1689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3" name="Freeform 1690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4" name="Freeform 1691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5" name="Freeform 1692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6" name="Freeform 1693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7" name="Freeform 1694"/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8" name="Freeform 1695"/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9" name="Freeform 1696"/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0" name="Freeform 1697"/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1" name="Freeform 1698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2" name="Freeform 1699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3" name="Freeform 1700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4" name="Freeform 1701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5" name="Freeform 1702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6" name="Freeform 1703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7" name="Freeform 1704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8" name="Freeform 1705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9" name="Freeform 1706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0" name="Freeform 1707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1" name="Rectangle 1708"/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2" name="Rectangle 1709"/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3" name="Freeform 1710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4" name="Freeform 1711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5" name="Rectangle 1712"/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6" name="Rectangle 1713"/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7" name="Freeform 1714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8" name="Freeform 1715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9" name="Freeform 1716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0" name="Freeform 1717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1" name="Freeform 1718"/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2" name="Freeform 1719"/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3" name="Freeform 1720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4" name="Freeform 1721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5" name="Freeform 1722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6" name="Freeform 1723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7" name="Freeform 1724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8" name="Freeform 1725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9" name="Freeform 1726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0" name="Freeform 1727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1" name="Freeform 1728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2" name="Freeform 1729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3" name="Freeform 1730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4" name="Freeform 1731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5" name="Freeform 1732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6" name="Freeform 1733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7" name="Freeform 1734"/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8" name="Freeform 1735"/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9" name="Freeform 1736"/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0" name="Freeform 1737"/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1" name="Freeform 1738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2" name="Freeform 1739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3" name="Freeform 1740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4" name="Freeform 1741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5" name="Freeform 1742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6" name="Freeform 1743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7" name="Freeform 1744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8" name="Freeform 1745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9" name="Freeform 1746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0" name="Freeform 1747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1" name="Freeform 1748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2" name="Freeform 1749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3" name="Freeform 1750"/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4" name="Freeform 1751"/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5" name="Freeform 1752"/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6" name="Freeform 1753"/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7" name="Freeform 1754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8" name="Freeform 1755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9" name="Freeform 1756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0" name="Freeform 1757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1" name="Freeform 1758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2" name="Freeform 1759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3" name="Freeform 1760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4" name="Freeform 1761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5" name="Freeform 1762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6" name="Freeform 1763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7" name="Freeform 1764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8" name="Freeform 1765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9" name="Freeform 1766"/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0" name="Freeform 1767"/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1" name="Freeform 1768"/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2" name="Freeform 1769"/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3" name="Freeform 1770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4" name="Freeform 1771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5" name="Freeform 1772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6" name="Freeform 1773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7" name="Freeform 1774"/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8" name="Freeform 1775"/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9" name="Freeform 1776"/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0" name="Freeform 1777"/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1" name="Freeform 1778"/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2" name="Freeform 1779"/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3" name="Rectangle 1780"/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4" name="Rectangle 1781"/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5" name="Freeform 1782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6" name="Freeform 1783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7" name="Rectangle 1784"/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8" name="Rectangle 1785"/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9" name="Freeform 1786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0" name="Freeform 1787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1" name="Freeform 1788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2" name="Freeform 1789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3" name="Freeform 1790"/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4" name="Freeform 1791"/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5" name="Freeform 1792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6" name="Freeform 1793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7" name="Freeform 1794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8" name="Freeform 1795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9" name="Rectangle 1796"/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0" name="Rectangle 1797"/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1" name="Freeform 1798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2" name="Freeform 1799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3" name="Rectangle 1800"/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4" name="Rectangle 1801"/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5" name="Freeform 1802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6" name="Freeform 1803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7" name="Freeform 1804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8" name="Freeform 1805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9" name="Freeform 1806"/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0" name="Freeform 1807"/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1" name="Freeform 1808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2" name="Freeform 1809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3" name="Freeform 1810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4" name="Freeform 1811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5" name="Freeform 1812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6" name="Freeform 1813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7" name="Freeform 1814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8" name="Freeform 1815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9" name="Rectangle 1816"/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0" name="Rectangle 1817"/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1" name="Freeform 1818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2" name="Freeform 1819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3" name="Freeform 1820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4" name="Freeform 1821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5" name="Freeform 1822"/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6" name="Freeform 1823"/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7" name="Freeform 1824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8" name="Freeform 1825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9" name="Freeform 1826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0" name="Freeform 1827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1" name="Freeform 1828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2" name="Freeform 1829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3" name="Freeform 1830"/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4" name="Freeform 1831"/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5" name="Freeform 1832"/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6" name="Freeform 1833"/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7" name="Freeform 1834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8" name="Freeform 1835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9" name="Freeform 1836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0" name="Freeform 1837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1" name="Freeform 1838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2" name="Freeform 1839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3" name="Rectangle 1840"/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4" name="Rectangle 1841"/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5" name="Freeform 1842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6" name="Freeform 1843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7" name="Freeform 1844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8" name="Freeform 1845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9" name="Freeform 1846"/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0" name="Freeform 1847"/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1" name="Freeform 1848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2" name="Freeform 1849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3" name="Freeform 1850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4" name="Freeform 1851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5" name="Rectangle 1852"/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6" name="Rectangle 1853"/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7" name="Freeform 1854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8" name="Freeform 1855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9" name="Rectangle 1856"/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0" name="Rectangle 1857"/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1" name="Freeform 1858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2" name="Freeform 1859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3" name="Freeform 1860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4" name="Freeform 1861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5" name="Freeform 1862"/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6" name="Freeform 1863"/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7" name="Freeform 1864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8" name="Freeform 1865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9" name="Freeform 1866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0" name="Freeform 1867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1" name="Freeform 1868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2" name="Freeform 1869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3" name="Freeform 1870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4" name="Freeform 1871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5" name="Rectangle 1872"/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6" name="Rectangle 1873"/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7" name="Freeform 1874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8" name="Freeform 1875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9" name="Freeform 1876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0" name="Freeform 1877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601" name="Group 1878"/>
              <p:cNvGrpSpPr>
                <a:grpSpLocks/>
              </p:cNvGrpSpPr>
              <p:nvPr/>
            </p:nvGrpSpPr>
            <p:grpSpPr bwMode="auto">
              <a:xfrm>
                <a:off x="3244" y="2640"/>
                <a:ext cx="44" cy="256"/>
                <a:chOff x="3304" y="2640"/>
                <a:chExt cx="44" cy="256"/>
              </a:xfrm>
            </p:grpSpPr>
            <p:sp>
              <p:nvSpPr>
                <p:cNvPr id="72602" name="Freeform 1879"/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3" name="Freeform 1880"/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4" name="Freeform 1881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5" name="Freeform 1882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6" name="Freeform 1883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7" name="Freeform 1884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8" name="Freeform 1885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9" name="Freeform 1886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0" name="Freeform 1887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1" name="Freeform 1888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2" name="Freeform 1889"/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3" name="Freeform 1890"/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4" name="Freeform 1891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5" name="Freeform 1892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6" name="Freeform 1893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7" name="Freeform 1894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8" name="Freeform 1895"/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9" name="Freeform 1896"/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0" name="Freeform 1897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1" name="Freeform 1898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2" name="Freeform 1899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3" name="Freeform 1900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4" name="Freeform 1901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5" name="Freeform 1902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6" name="Freeform 1903"/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7" name="Freeform 1904"/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8" name="Freeform 1905"/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9" name="Freeform 1906"/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0" name="Freeform 1907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1" name="Freeform 1908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2" name="Freeform 1909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3" name="Freeform 1910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4" name="Freeform 1911"/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5" name="Freeform 1912"/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6" name="Rectangle 1913"/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7" name="Rectangle 1914"/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8" name="Freeform 1915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9" name="Freeform 1916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0" name="Freeform 1917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1" name="Freeform 1918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2" name="Freeform 1919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3" name="Freeform 1920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4" name="Rectangle 1921"/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5" name="Rectangle 1922"/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6" name="Freeform 1923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7" name="Freeform 1924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8" name="Freeform 1925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9" name="Freeform 1926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0" name="Freeform 1927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1" name="Freeform 1928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2" name="Freeform 1929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3" name="Freeform 1930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4" name="Freeform 1931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5" name="Freeform 1932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6" name="Freeform 1933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7" name="Freeform 1934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8" name="Freeform 1935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9" name="Freeform 1936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0" name="Freeform 1937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1" name="Freeform 1938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2" name="Freeform 1939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3" name="Freeform 1940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4" name="Freeform 1941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5" name="Freeform 1942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6" name="Freeform 1943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7" name="Freeform 1944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8" name="Freeform 1945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9" name="Freeform 1946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0" name="Freeform 1947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1" name="Freeform 1948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2" name="Freeform 1949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3" name="Freeform 1950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4" name="Freeform 1951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5" name="Freeform 1952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6" name="Freeform 1953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7" name="Freeform 1954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8" name="Freeform 1955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9" name="Freeform 1956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0" name="Freeform 1957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1" name="Freeform 1958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2" name="Freeform 1959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3" name="Freeform 1960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4" name="Freeform 1961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5" name="Freeform 1962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6" name="Freeform 1963"/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7" name="Freeform 1964"/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8" name="Rectangle 1965"/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9" name="Rectangle 1966"/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0" name="Freeform 1967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1" name="Freeform 1968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2" name="Freeform 1969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3" name="Freeform 1970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4" name="Freeform 1971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5" name="Freeform 1972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6" name="Freeform 1973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7" name="Freeform 1974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8" name="Freeform 1975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9" name="Freeform 1976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0" name="Freeform 1977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1" name="Freeform 1978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2" name="Rectangle 1979"/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3" name="Rectangle 1980"/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4" name="Freeform 1981"/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1"/>
                    <a:gd name="T11" fmla="*/ 2 w 2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5" name="Freeform 1982"/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6" name="Freeform 1983"/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3"/>
                    <a:gd name="T10" fmla="*/ 0 h 1"/>
                    <a:gd name="T11" fmla="*/ 3 w 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7" name="Freeform 1984"/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8" name="Freeform 1985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9" name="Freeform 1986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0" name="Freeform 1987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1" name="Freeform 1988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2" name="Rectangle 1989"/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3" name="Rectangle 1990"/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4" name="Freeform 1991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5" name="Freeform 1992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6" name="Freeform 1993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7" name="Freeform 1994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8" name="Freeform 1995"/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9" name="Freeform 1996"/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0" name="Freeform 1997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1" name="Freeform 1998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2" name="Freeform 1999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3" name="Freeform 2000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4" name="Freeform 2001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5" name="Freeform 2002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6" name="Freeform 2003"/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7" name="Freeform 2004"/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8" name="Freeform 2005"/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9" name="Freeform 2006"/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0" name="Freeform 2007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1" name="Freeform 2008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2" name="Freeform 2009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3" name="Freeform 2010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4" name="Freeform 2011"/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5" name="Freeform 2012"/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6" name="Freeform 2013"/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7" name="Freeform 2014"/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8" name="Freeform 2015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9" name="Freeform 2016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0" name="Freeform 2017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1" name="Freeform 2018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2" name="Freeform 2019"/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3" name="Freeform 2020"/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4" name="Freeform 2021"/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5" name="Freeform 2022"/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6" name="Freeform 2023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7" name="Freeform 2024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8" name="Freeform 2025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9" name="Freeform 2026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0" name="Freeform 2027"/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1" name="Freeform 2028"/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2" name="Freeform 2029"/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3" name="Freeform 2030"/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4" name="Freeform 2031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5" name="Freeform 2032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6" name="Freeform 2033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7" name="Freeform 2034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8" name="Freeform 2035"/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9" name="Freeform 2036"/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0" name="Freeform 2037"/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1" name="Freeform 2038"/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2" name="Freeform 2039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3" name="Freeform 2040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4" name="Freeform 2041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5" name="Freeform 2042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6" name="Freeform 2043"/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7" name="Freeform 2044"/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8" name="Freeform 2045"/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9" name="Freeform 2046"/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0" name="Freeform 2047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1" name="Freeform 2048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2" name="Freeform 2049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3" name="Freeform 2050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4" name="Freeform 2051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5" name="Freeform 2052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6" name="Freeform 2053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7" name="Freeform 2054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8" name="Freeform 2055"/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9" name="Freeform 2056"/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0" name="Rectangle 2057"/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1" name="Rectangle 2058"/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2" name="Freeform 2059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3" name="Freeform 2060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4" name="Freeform 2061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5" name="Freeform 2062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6" name="Freeform 2063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7" name="Freeform 2064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8" name="Freeform 2065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9" name="Freeform 2066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0" name="Freeform 2067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1" name="Freeform 2068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2" name="Freeform 2069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3" name="Freeform 2070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4" name="Freeform 2071"/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5" name="Freeform 2072"/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6" name="Rectangle 2073"/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7" name="Rectangle 2074"/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8" name="Freeform 2075"/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9" name="Freeform 2076"/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0" name="Freeform 2077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1" name="Freeform 2078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802" name="Group 2079"/>
              <p:cNvGrpSpPr>
                <a:grpSpLocks/>
              </p:cNvGrpSpPr>
              <p:nvPr/>
            </p:nvGrpSpPr>
            <p:grpSpPr bwMode="auto">
              <a:xfrm>
                <a:off x="3231" y="2895"/>
                <a:ext cx="69" cy="28"/>
                <a:chOff x="3291" y="2895"/>
                <a:chExt cx="69" cy="28"/>
              </a:xfrm>
            </p:grpSpPr>
            <p:sp>
              <p:nvSpPr>
                <p:cNvPr id="72803" name="Freeform 2080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4" name="Freeform 2081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5" name="Freeform 2082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6" name="Freeform 2083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7" name="Freeform 2084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8" name="Freeform 2085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9" name="Rectangle 2086"/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0" name="Rectangle 2087"/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1" name="Freeform 2088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2" name="Freeform 2089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3" name="Freeform 2090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4" name="Freeform 2091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5" name="Freeform 2092"/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6" name="Freeform 2093"/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7" name="Freeform 2094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8" name="Freeform 2095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9" name="Freeform 2096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0" name="Freeform 2097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1" name="Freeform 2098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2" name="Freeform 2099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3" name="Freeform 2100"/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4" name="Freeform 2101"/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5" name="Freeform 2102"/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6" name="Freeform 2103"/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7" name="Freeform 2104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8" name="Freeform 2105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9" name="Freeform 2106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0" name="Freeform 2107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1" name="Freeform 2108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2" name="Freeform 2109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3" name="Rectangle 2110"/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4" name="Rectangle 2111"/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5" name="Freeform 2112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6" name="Freeform 2113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7" name="Rectangle 2114"/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8" name="Rectangle 2115"/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9" name="Freeform 2116"/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0" name="Freeform 2117"/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1" name="Freeform 2118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2" name="Freeform 2119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3" name="Freeform 2120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4" name="Freeform 2121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5" name="Freeform 2122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6" name="Freeform 2123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7" name="Freeform 2124"/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8" name="Freeform 2125"/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9" name="Freeform 2126"/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0" name="Freeform 2127"/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1" name="Freeform 2128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2" name="Freeform 2129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3" name="Freeform 2130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4" name="Freeform 2131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5" name="Freeform 2132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6" name="Freeform 2133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7" name="Freeform 2134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8" name="Freeform 2135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9" name="Freeform 2136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0" name="Freeform 2137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1" name="Freeform 2138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2" name="Freeform 2139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3" name="Freeform 2140"/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4" name="Freeform 2141"/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5" name="Freeform 2142"/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6" name="Freeform 2143"/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7" name="Freeform 2144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8" name="Freeform 2145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9" name="Freeform 2146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0" name="Freeform 2147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1" name="Freeform 2148"/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2" name="Freeform 2149"/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3" name="Freeform 2150"/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4" name="Freeform 2151"/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5" name="Freeform 2152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6" name="Freeform 2153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7" name="Freeform 2154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8" name="Freeform 2155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9" name="Freeform 2156"/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0" name="Freeform 2157"/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1" name="Freeform 2158"/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2" name="Freeform 2159"/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3" name="Freeform 2160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4" name="Freeform 2161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5" name="Freeform 2162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6" name="Freeform 2163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7" name="Freeform 2164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8" name="Freeform 2165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9" name="Rectangle 2166"/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0" name="Rectangle 2167"/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1" name="Freeform 2168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2" name="Freeform 2169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3" name="Rectangle 2170"/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4" name="Rectangle 2171"/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5" name="Freeform 2172"/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6" name="Freeform 2173"/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7" name="Freeform 2174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8" name="Freeform 2175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9" name="Freeform 2176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0" name="Freeform 2177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1" name="Freeform 2178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2" name="Freeform 2179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3" name="Freeform 2180"/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4" name="Freeform 2181"/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5" name="Freeform 2182"/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6" name="Freeform 2183"/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7" name="Freeform 2184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8" name="Freeform 2185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9" name="Freeform 2186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0" name="Freeform 2187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1" name="Freeform 2188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2" name="Freeform 2189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3" name="Freeform 2190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4" name="Freeform 2191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5" name="Freeform 2192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6" name="Freeform 2193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7" name="Freeform 2194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8" name="Freeform 2195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9" name="Freeform 2196"/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0" name="Freeform 2197"/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1" name="Freeform 2198"/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2" name="Freeform 2199"/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3" name="Freeform 2200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4" name="Freeform 2201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5" name="Freeform 2202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6" name="Freeform 2203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7" name="Freeform 2204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8" name="Freeform 2205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9" name="Freeform 2206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0" name="Freeform 2207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1" name="Freeform 2208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2" name="Freeform 2209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3" name="Freeform 2210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4" name="Freeform 2211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5" name="Freeform 2212"/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6" name="Freeform 2213"/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7" name="Freeform 2214"/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8" name="Freeform 2215"/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9" name="Freeform 2216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0" name="Freeform 2217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1" name="Freeform 2218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2" name="Freeform 2219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3" name="Freeform 2220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4" name="Freeform 2221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5" name="Freeform 2222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6" name="Freeform 2223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7" name="Freeform 2224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8" name="Freeform 2225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9" name="Freeform 2226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0" name="Freeform 2227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1" name="Freeform 2228"/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2" name="Freeform 2229"/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3" name="Freeform 2230"/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4" name="Freeform 2231"/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5" name="Freeform 2232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6" name="Freeform 2233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7" name="Freeform 2234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8" name="Freeform 2235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9" name="Freeform 2236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0" name="Freeform 2237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1" name="Freeform 2238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2" name="Freeform 2239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3" name="Freeform 2240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4" name="Freeform 2241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5" name="Freeform 2242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6" name="Freeform 2243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7" name="Freeform 2244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8" name="Freeform 2245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9" name="Freeform 2246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0" name="Freeform 2247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1" name="Freeform 2248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2" name="Freeform 2249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3" name="Freeform 2250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4" name="Freeform 2251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5" name="Freeform 2252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6" name="Freeform 2253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7" name="Freeform 2254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8" name="Freeform 2255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9" name="Freeform 2256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0" name="Freeform 2257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1" name="Freeform 2258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2" name="Freeform 2259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3" name="Freeform 2260"/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4" name="Freeform 2261"/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5" name="Freeform 2262"/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6" name="Freeform 2263"/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7" name="Freeform 2264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8" name="Freeform 2265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9" name="Freeform 2266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0" name="Freeform 2267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1" name="Freeform 2268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2" name="Freeform 2269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3" name="Freeform 2270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4" name="Freeform 2271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5" name="Freeform 2272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6" name="Freeform 2273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7" name="Freeform 2274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8" name="Freeform 2275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9" name="Freeform 2276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0" name="Freeform 2277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1" name="Freeform 2278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2" name="Freeform 2279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3003" name="Group 2280"/>
              <p:cNvGrpSpPr>
                <a:grpSpLocks/>
              </p:cNvGrpSpPr>
              <p:nvPr/>
            </p:nvGrpSpPr>
            <p:grpSpPr bwMode="auto">
              <a:xfrm>
                <a:off x="3231" y="2921"/>
                <a:ext cx="70" cy="32"/>
                <a:chOff x="3291" y="2921"/>
                <a:chExt cx="70" cy="32"/>
              </a:xfrm>
            </p:grpSpPr>
            <p:sp>
              <p:nvSpPr>
                <p:cNvPr id="73004" name="Freeform 2281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5" name="Freeform 2282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6" name="Freeform 2283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7" name="Freeform 2284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8" name="Freeform 2285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9" name="Freeform 2286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0" name="Rectangle 2287"/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1" name="Rectangle 2288"/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2" name="Freeform 2289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3" name="Freeform 2290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4" name="Rectangle 2291"/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5" name="Rectangle 2292"/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6" name="Freeform 2293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7" name="Freeform 2294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8" name="Freeform 2295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9" name="Freeform 2296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0" name="Freeform 2297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1" name="Freeform 2298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2" name="Freeform 2299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3" name="Freeform 2300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4" name="Rectangle 2301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5" name="Rectangle 2302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6" name="Rectangle 2303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7" name="Rectangle 2304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8" name="Rectangle 2305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9" name="Rectangle 2306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0" name="Rectangle 2307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1" name="Rectangle 2308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2" name="Freeform 2309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3" name="Freeform 2310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4" name="Freeform 2311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5" name="Freeform 2312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6" name="Freeform 2313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7" name="Freeform 2314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8" name="Freeform 2315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9" name="Freeform 2316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0" name="Freeform 2317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1" name="Freeform 2318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2" name="Freeform 2319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3" name="Freeform 2320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4" name="Freeform 2321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5" name="Freeform 2322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6" name="Freeform 2323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7" name="Freeform 2324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8" name="Freeform 2325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9" name="Freeform 2326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0" name="Freeform 2327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1" name="Freeform 2328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2" name="Freeform 2329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3" name="Freeform 2330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4" name="Freeform 2331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5" name="Freeform 2332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6" name="Freeform 2333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7" name="Freeform 2334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8" name="Freeform 2335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9" name="Freeform 2336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0" name="Freeform 2337"/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1" name="Freeform 2338"/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2" name="Freeform 2339"/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3" name="Freeform 2340"/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4" name="Freeform 2341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5" name="Freeform 2342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6" name="Freeform 2343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7" name="Freeform 2344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8" name="Freeform 2345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9" name="Freeform 2346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0" name="Freeform 2347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1" name="Freeform 2348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2" name="Freeform 2349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3" name="Freeform 2350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4" name="Rectangle 2351"/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5" name="Rectangle 2352"/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6" name="Freeform 2353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7" name="Freeform 2354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8" name="Rectangle 2355"/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9" name="Rectangle 2356"/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0" name="Freeform 2357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1" name="Freeform 2358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2" name="Freeform 2359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3" name="Freeform 2360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4" name="Freeform 2361"/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5" name="Freeform 2362"/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6" name="Freeform 2363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7" name="Freeform 2364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8" name="Freeform 2365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9" name="Freeform 2366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0" name="Freeform 2367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1" name="Freeform 2368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2" name="Freeform 2369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3" name="Freeform 2370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4" name="Freeform 2371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5" name="Freeform 2372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6" name="Freeform 2373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7" name="Freeform 2374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8" name="Freeform 2375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9" name="Freeform 2376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0" name="Freeform 2377"/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1" name="Freeform 2378"/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2" name="Freeform 2379"/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3" name="Freeform 2380"/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4" name="Freeform 2381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5" name="Freeform 2382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6" name="Freeform 2383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7" name="Freeform 2384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8" name="Freeform 2385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9" name="Freeform 2386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0" name="Freeform 2387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1" name="Freeform 2388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2" name="Freeform 2389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3" name="Freeform 2390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4" name="Freeform 2391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5" name="Freeform 2392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6" name="Freeform 2393"/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7" name="Freeform 2394"/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8" name="Freeform 2395"/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9" name="Freeform 2396"/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0" name="Freeform 2397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1" name="Freeform 2398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2" name="Freeform 2399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3" name="Freeform 2400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4" name="Freeform 2401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5" name="Freeform 2402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6" name="Freeform 2403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7" name="Freeform 2404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8" name="Freeform 2405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9" name="Freeform 2406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0" name="Freeform 2407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1" name="Freeform 2408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2" name="Freeform 2409"/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3" name="Freeform 2410"/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4" name="Freeform 2411"/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5" name="Freeform 2412"/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6" name="Freeform 2413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7" name="Freeform 2414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8" name="Freeform 2415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9" name="Freeform 2416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0" name="Freeform 2417"/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1" name="Freeform 2418"/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2" name="Freeform 2419"/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3" name="Freeform 2420"/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4" name="Freeform 2421"/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5" name="Freeform 2422"/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6" name="Rectangle 2423"/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7" name="Rectangle 2424"/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8" name="Freeform 2425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9" name="Freeform 2426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0" name="Rectangle 2427"/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1" name="Rectangle 2428"/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2" name="Freeform 2429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3" name="Freeform 2430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4" name="Freeform 2431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5" name="Freeform 2432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6" name="Freeform 2433"/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7" name="Freeform 2434"/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8" name="Freeform 2435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9" name="Freeform 2436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0" name="Freeform 2437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1" name="Freeform 2438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2" name="Rectangle 2439"/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3" name="Rectangle 2440"/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4" name="Freeform 2441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5" name="Freeform 2442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6" name="Rectangle 2443"/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7" name="Rectangle 2444"/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8" name="Freeform 2445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9" name="Freeform 2446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0" name="Freeform 2447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1" name="Freeform 2448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2" name="Freeform 2449"/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3" name="Freeform 2450"/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4" name="Freeform 2451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5" name="Freeform 2452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6" name="Freeform 2453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7" name="Freeform 2454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8" name="Freeform 2455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79" name="Freeform 2456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0" name="Freeform 2457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1" name="Freeform 2458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2" name="Freeform 2459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3" name="Freeform 2460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4" name="Freeform 2461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5" name="Freeform 2462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6" name="Freeform 2463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7" name="Freeform 2464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8" name="Freeform 2465"/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89" name="Freeform 2466"/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0" name="Freeform 2467"/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1" name="Freeform 2468"/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2" name="Freeform 2469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3" name="Freeform 2470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4" name="Freeform 2471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5" name="Freeform 2472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6" name="Freeform 2473"/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7" name="Freeform 2474"/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8" name="Freeform 2475"/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99" name="Freeform 2476"/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200" name="Freeform 2477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201" name="Freeform 2478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202" name="Freeform 2479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203" name="Freeform 2480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73204" name="Group 2481"/>
            <p:cNvGrpSpPr>
              <a:grpSpLocks/>
            </p:cNvGrpSpPr>
            <p:nvPr/>
          </p:nvGrpSpPr>
          <p:grpSpPr bwMode="auto">
            <a:xfrm>
              <a:off x="3241" y="1738"/>
              <a:ext cx="389" cy="1227"/>
              <a:chOff x="3301" y="1738"/>
              <a:chExt cx="389" cy="1227"/>
            </a:xfrm>
          </p:grpSpPr>
          <p:sp>
            <p:nvSpPr>
              <p:cNvPr id="73205" name="Freeform 2482"/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6" name="Freeform 2483"/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7" name="Rectangle 2484"/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8" name="Rectangle 2485"/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9" name="Freeform 2486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0" name="Freeform 2487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1" name="Freeform 2488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2" name="Freeform 2489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3" name="Freeform 2490"/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4" name="Freeform 2491"/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5" name="Freeform 2492"/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6" name="Freeform 2493"/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7" name="Freeform 2494"/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8" name="Freeform 2495"/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9" name="Rectangle 2496"/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0" name="Rectangle 2497"/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1" name="Freeform 2498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2" name="Freeform 2499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3" name="Rectangle 2500"/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4" name="Rectangle 2501"/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5" name="Freeform 2502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6" name="Freeform 2503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7" name="Freeform 2504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8" name="Freeform 2505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9" name="Freeform 2506"/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0" name="Freeform 2507"/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1" name="Freeform 2508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2" name="Freeform 2509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3" name="Freeform 2510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4" name="Freeform 2511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5" name="Freeform 2512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6" name="Freeform 2513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7" name="Freeform 2514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8" name="Freeform 2515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9" name="Rectangle 2516"/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0" name="Rectangle 2517"/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1" name="Freeform 2518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2" name="Freeform 2519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3" name="Freeform 2520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4" name="Freeform 2521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5" name="Freeform 2522"/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6" name="Freeform 2523"/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7" name="Freeform 2524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8" name="Freeform 2525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9" name="Freeform 2526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0" name="Freeform 2527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1" name="Freeform 2528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2" name="Freeform 2529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3" name="Freeform 2530"/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4" name="Freeform 2531"/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5" name="Freeform 2532"/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6" name="Freeform 2533"/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7" name="Freeform 2534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8" name="Freeform 2535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9" name="Freeform 2536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0" name="Freeform 2537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1" name="Freeform 2538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2" name="Freeform 2539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3" name="Rectangle 2540"/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4" name="Rectangle 2541"/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5" name="Freeform 2542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6" name="Freeform 2543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7" name="Freeform 2544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8" name="Freeform 2545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9" name="Freeform 2546"/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0" name="Freeform 2547"/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1" name="Freeform 2548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2" name="Freeform 2549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3" name="Freeform 2550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4" name="Freeform 2551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5" name="Freeform 2552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6" name="Freeform 2553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7" name="Freeform 2554"/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8" name="Freeform 2555"/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9" name="Rectangle 2556"/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0" name="Rectangle 2557"/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1" name="Freeform 2558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2" name="Freeform 2559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3" name="Freeform 2560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4" name="Freeform 2561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5" name="Freeform 2562"/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6" name="Freeform 2563"/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7" name="Rectangle 2564"/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8" name="Rectangle 2565"/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9" name="Freeform 2566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0" name="Freeform 2567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1" name="Freeform 2568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2" name="Freeform 2569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3" name="Freeform 2570"/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4" name="Freeform 2571"/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5" name="Freeform 2572"/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6" name="Freeform 2573"/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7" name="Freeform 2574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8" name="Freeform 2575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9" name="Freeform 2576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0" name="Freeform 2577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1" name="Freeform 2578"/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2" name="Freeform 2579"/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3" name="Freeform 2580"/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4" name="Freeform 2581"/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5" name="Freeform 2582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6" name="Freeform 2583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7" name="Freeform 2584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8" name="Freeform 2585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9" name="Freeform 2586"/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0" name="Freeform 2587"/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1" name="Freeform 2588"/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2" name="Freeform 2589"/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3" name="Freeform 2590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4" name="Freeform 2591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5" name="Freeform 2592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6" name="Freeform 2593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7" name="Freeform 2594"/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8" name="Freeform 2595"/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9" name="Freeform 2596"/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0" name="Freeform 2597"/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1" name="Freeform 2598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2" name="Freeform 2599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3" name="Freeform 2600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4" name="Freeform 2601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5" name="Freeform 2602"/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6" name="Freeform 2603"/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7" name="Freeform 2604"/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8" name="Freeform 2605"/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9" name="Freeform 2606"/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0" name="Freeform 2607"/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1" name="Rectangle 2608"/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2" name="Rectangle 2609"/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3" name="Freeform 2610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4" name="Freeform 2611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5" name="Freeform 2612"/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6" name="Freeform 2613"/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7" name="Freeform 2614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8" name="Freeform 2615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9" name="Freeform 2616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0" name="Freeform 2617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1" name="Freeform 2618"/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2" name="Freeform 2619"/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3" name="Freeform 2620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4" name="Freeform 2621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5" name="Rectangle 2622"/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6" name="Rectangle 2623"/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7" name="Freeform 2624"/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8" name="Freeform 2625"/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9" name="Line 2626"/>
              <p:cNvSpPr>
                <a:spLocks noChangeShapeType="1"/>
              </p:cNvSpPr>
              <p:nvPr/>
            </p:nvSpPr>
            <p:spPr bwMode="auto">
              <a:xfrm>
                <a:off x="3684" y="1738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0" name="Line 2627"/>
              <p:cNvSpPr>
                <a:spLocks noChangeShapeType="1"/>
              </p:cNvSpPr>
              <p:nvPr/>
            </p:nvSpPr>
            <p:spPr bwMode="auto">
              <a:xfrm>
                <a:off x="3658" y="1766"/>
                <a:ext cx="1" cy="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1" name="Rectangle 2628"/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2" name="Rectangle 2629"/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3" name="Freeform 2630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4" name="Freeform 2631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5" name="Freeform 2632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6" name="Freeform 2633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7" name="Freeform 2634"/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8" name="Freeform 2635"/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9" name="Rectangle 2636"/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0" name="Rectangle 2637"/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1" name="Freeform 2638"/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2" name="Freeform 2639"/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3" name="Freeform 2640"/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4" name="Freeform 2641"/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5" name="Freeform 2642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6" name="Freeform 2643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7" name="Freeform 2644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8" name="Freeform 2645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9" name="Freeform 2646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0" name="Freeform 2647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1" name="Freeform 2648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2" name="Freeform 2649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3" name="Freeform 2650"/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4" name="Freeform 2651"/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5" name="Rectangle 2652"/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6" name="Rectangle 2653"/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7" name="Freeform 2654"/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8" name="Freeform 2655"/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9" name="Freeform 2656"/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0" name="Freeform 2657"/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1" name="Freeform 2658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2" name="Freeform 2659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3" name="Freeform 2660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4" name="Freeform 2661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5" name="Freeform 2662"/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6" name="Freeform 2663"/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7" name="Freeform 2664"/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8" name="Freeform 2665"/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9" name="Freeform 2666"/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0" name="Freeform 2667"/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1" name="Freeform 2668"/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2" name="Freeform 2669"/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3" name="Freeform 2670"/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4" name="Freeform 2671"/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5" name="Rectangle 2672"/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6" name="Rectangle 2673"/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7" name="Freeform 2674"/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8" name="Freeform 2675"/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9" name="Freeform 2676"/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0" name="Freeform 2677"/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1" name="Freeform 2678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2" name="Freeform 2679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3" name="Freeform 2680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4" name="Freeform 2681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405" name="Group 2682"/>
            <p:cNvGrpSpPr>
              <a:grpSpLocks/>
            </p:cNvGrpSpPr>
            <p:nvPr/>
          </p:nvGrpSpPr>
          <p:grpSpPr bwMode="auto">
            <a:xfrm>
              <a:off x="2890" y="824"/>
              <a:ext cx="1044" cy="1357"/>
              <a:chOff x="2890" y="824"/>
              <a:chExt cx="1044" cy="1357"/>
            </a:xfrm>
          </p:grpSpPr>
          <p:sp>
            <p:nvSpPr>
              <p:cNvPr id="73406" name="Line 2683"/>
              <p:cNvSpPr>
                <a:spLocks noChangeShapeType="1"/>
              </p:cNvSpPr>
              <p:nvPr/>
            </p:nvSpPr>
            <p:spPr bwMode="auto">
              <a:xfrm>
                <a:off x="3392" y="1614"/>
                <a:ext cx="7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7" name="Rectangle 2684"/>
              <p:cNvSpPr>
                <a:spLocks noChangeArrowheads="1"/>
              </p:cNvSpPr>
              <p:nvPr/>
            </p:nvSpPr>
            <p:spPr bwMode="auto">
              <a:xfrm>
                <a:off x="3391" y="1527"/>
                <a:ext cx="112" cy="1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R3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3408" name="Line 2685"/>
              <p:cNvSpPr>
                <a:spLocks noChangeShapeType="1"/>
              </p:cNvSpPr>
              <p:nvPr/>
            </p:nvSpPr>
            <p:spPr bwMode="auto">
              <a:xfrm>
                <a:off x="3471" y="1614"/>
                <a:ext cx="64" cy="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09" name="Freeform 2686"/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0" name="Freeform 2687"/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1" name="Line 2688"/>
              <p:cNvSpPr>
                <a:spLocks noChangeShapeType="1"/>
              </p:cNvSpPr>
              <p:nvPr/>
            </p:nvSpPr>
            <p:spPr bwMode="auto">
              <a:xfrm>
                <a:off x="3553" y="1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2" name="Line 2689"/>
              <p:cNvSpPr>
                <a:spLocks noChangeShapeType="1"/>
              </p:cNvSpPr>
              <p:nvPr/>
            </p:nvSpPr>
            <p:spPr bwMode="auto">
              <a:xfrm>
                <a:off x="3539" y="1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3" name="Line 2690"/>
              <p:cNvSpPr>
                <a:spLocks noChangeShapeType="1"/>
              </p:cNvSpPr>
              <p:nvPr/>
            </p:nvSpPr>
            <p:spPr bwMode="auto">
              <a:xfrm flipH="1">
                <a:off x="3761" y="1855"/>
                <a:ext cx="10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4" name="Rectangle 2691"/>
              <p:cNvSpPr>
                <a:spLocks noChangeArrowheads="1"/>
              </p:cNvSpPr>
              <p:nvPr/>
            </p:nvSpPr>
            <p:spPr bwMode="auto">
              <a:xfrm>
                <a:off x="3773" y="1769"/>
                <a:ext cx="161" cy="1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R15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3415" name="Line 2692"/>
              <p:cNvSpPr>
                <a:spLocks noChangeShapeType="1"/>
              </p:cNvSpPr>
              <p:nvPr/>
            </p:nvSpPr>
            <p:spPr bwMode="auto">
              <a:xfrm flipH="1" flipV="1">
                <a:off x="3641" y="1770"/>
                <a:ext cx="120" cy="8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6" name="Line 2693"/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24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7" name="Freeform 2694"/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8" name="Freeform 2695"/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9" name="Line 2696"/>
              <p:cNvSpPr>
                <a:spLocks noChangeShapeType="1"/>
              </p:cNvSpPr>
              <p:nvPr/>
            </p:nvSpPr>
            <p:spPr bwMode="auto">
              <a:xfrm>
                <a:off x="3622" y="17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0" name="Line 2697"/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1" name="Line 2698"/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2" name="Line 2699"/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3" name="Line 2700"/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50" cy="5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4" name="Line 2701"/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50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5" name="Line 2702"/>
              <p:cNvSpPr>
                <a:spLocks noChangeShapeType="1"/>
              </p:cNvSpPr>
              <p:nvPr/>
            </p:nvSpPr>
            <p:spPr bwMode="auto">
              <a:xfrm flipV="1">
                <a:off x="305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6" name="Line 2703"/>
              <p:cNvSpPr>
                <a:spLocks noChangeShapeType="1"/>
              </p:cNvSpPr>
              <p:nvPr/>
            </p:nvSpPr>
            <p:spPr bwMode="auto">
              <a:xfrm flipV="1">
                <a:off x="3557" y="1152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7" name="Line 2704"/>
              <p:cNvSpPr>
                <a:spLocks noChangeShapeType="1"/>
              </p:cNvSpPr>
              <p:nvPr/>
            </p:nvSpPr>
            <p:spPr bwMode="auto">
              <a:xfrm flipV="1">
                <a:off x="308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8" name="Line 2705"/>
              <p:cNvSpPr>
                <a:spLocks noChangeShapeType="1"/>
              </p:cNvSpPr>
              <p:nvPr/>
            </p:nvSpPr>
            <p:spPr bwMode="auto">
              <a:xfrm flipV="1">
                <a:off x="3557" y="1185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29" name="Line 2706"/>
              <p:cNvSpPr>
                <a:spLocks noChangeShapeType="1"/>
              </p:cNvSpPr>
              <p:nvPr/>
            </p:nvSpPr>
            <p:spPr bwMode="auto">
              <a:xfrm flipV="1">
                <a:off x="311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0" name="Line 2707"/>
              <p:cNvSpPr>
                <a:spLocks noChangeShapeType="1"/>
              </p:cNvSpPr>
              <p:nvPr/>
            </p:nvSpPr>
            <p:spPr bwMode="auto">
              <a:xfrm flipV="1">
                <a:off x="3557" y="1219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1" name="Line 2708"/>
              <p:cNvSpPr>
                <a:spLocks noChangeShapeType="1"/>
              </p:cNvSpPr>
              <p:nvPr/>
            </p:nvSpPr>
            <p:spPr bwMode="auto">
              <a:xfrm flipV="1">
                <a:off x="314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2" name="Line 2709"/>
              <p:cNvSpPr>
                <a:spLocks noChangeShapeType="1"/>
              </p:cNvSpPr>
              <p:nvPr/>
            </p:nvSpPr>
            <p:spPr bwMode="auto">
              <a:xfrm flipV="1">
                <a:off x="3582" y="1252"/>
                <a:ext cx="45" cy="4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3" name="Line 2710"/>
              <p:cNvSpPr>
                <a:spLocks noChangeShapeType="1"/>
              </p:cNvSpPr>
              <p:nvPr/>
            </p:nvSpPr>
            <p:spPr bwMode="auto">
              <a:xfrm flipV="1">
                <a:off x="3180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4" name="Line 2711"/>
              <p:cNvSpPr>
                <a:spLocks noChangeShapeType="1"/>
              </p:cNvSpPr>
              <p:nvPr/>
            </p:nvSpPr>
            <p:spPr bwMode="auto">
              <a:xfrm flipV="1">
                <a:off x="3613" y="1286"/>
                <a:ext cx="14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5" name="Freeform 2712"/>
              <p:cNvSpPr>
                <a:spLocks/>
              </p:cNvSpPr>
              <p:nvPr/>
            </p:nvSpPr>
            <p:spPr bwMode="auto">
              <a:xfrm>
                <a:off x="3210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56 w 70"/>
                  <a:gd name="T3" fmla="*/ 16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56" y="16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6" name="Freeform 2713"/>
              <p:cNvSpPr>
                <a:spLocks/>
              </p:cNvSpPr>
              <p:nvPr/>
            </p:nvSpPr>
            <p:spPr bwMode="auto">
              <a:xfrm>
                <a:off x="3241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25 w 70"/>
                  <a:gd name="T3" fmla="*/ 49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25" y="49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7" name="Line 2714"/>
              <p:cNvSpPr>
                <a:spLocks noChangeShapeType="1"/>
              </p:cNvSpPr>
              <p:nvPr/>
            </p:nvSpPr>
            <p:spPr bwMode="auto">
              <a:xfrm flipV="1">
                <a:off x="3272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8" name="Line 2715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9" name="Line 2716"/>
              <p:cNvSpPr>
                <a:spLocks noChangeShapeType="1"/>
              </p:cNvSpPr>
              <p:nvPr/>
            </p:nvSpPr>
            <p:spPr bwMode="auto">
              <a:xfrm flipV="1">
                <a:off x="330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0" name="Line 2717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4" cy="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1" name="Line 2718"/>
              <p:cNvSpPr>
                <a:spLocks noChangeShapeType="1"/>
              </p:cNvSpPr>
              <p:nvPr/>
            </p:nvSpPr>
            <p:spPr bwMode="auto">
              <a:xfrm flipV="1">
                <a:off x="333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2" name="Line 2719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65" cy="7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3" name="Line 2720"/>
              <p:cNvSpPr>
                <a:spLocks noChangeShapeType="1"/>
              </p:cNvSpPr>
              <p:nvPr/>
            </p:nvSpPr>
            <p:spPr bwMode="auto">
              <a:xfrm flipV="1">
                <a:off x="336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4" name="Line 2721"/>
              <p:cNvSpPr>
                <a:spLocks noChangeShapeType="1"/>
              </p:cNvSpPr>
              <p:nvPr/>
            </p:nvSpPr>
            <p:spPr bwMode="auto">
              <a:xfrm flipV="1">
                <a:off x="3557" y="1486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5" name="Line 2722"/>
              <p:cNvSpPr>
                <a:spLocks noChangeShapeType="1"/>
              </p:cNvSpPr>
              <p:nvPr/>
            </p:nvSpPr>
            <p:spPr bwMode="auto">
              <a:xfrm flipV="1">
                <a:off x="339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6" name="Line 2723"/>
              <p:cNvSpPr>
                <a:spLocks noChangeShapeType="1"/>
              </p:cNvSpPr>
              <p:nvPr/>
            </p:nvSpPr>
            <p:spPr bwMode="auto">
              <a:xfrm flipV="1">
                <a:off x="3557" y="1520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7" name="Line 2724"/>
              <p:cNvSpPr>
                <a:spLocks noChangeShapeType="1"/>
              </p:cNvSpPr>
              <p:nvPr/>
            </p:nvSpPr>
            <p:spPr bwMode="auto">
              <a:xfrm flipV="1">
                <a:off x="3427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8" name="Line 2725"/>
              <p:cNvSpPr>
                <a:spLocks noChangeShapeType="1"/>
              </p:cNvSpPr>
              <p:nvPr/>
            </p:nvSpPr>
            <p:spPr bwMode="auto">
              <a:xfrm flipV="1">
                <a:off x="3557" y="1553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9" name="Line 2726"/>
              <p:cNvSpPr>
                <a:spLocks noChangeShapeType="1"/>
              </p:cNvSpPr>
              <p:nvPr/>
            </p:nvSpPr>
            <p:spPr bwMode="auto">
              <a:xfrm flipV="1">
                <a:off x="345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0" name="Line 2727"/>
              <p:cNvSpPr>
                <a:spLocks noChangeShapeType="1"/>
              </p:cNvSpPr>
              <p:nvPr/>
            </p:nvSpPr>
            <p:spPr bwMode="auto">
              <a:xfrm flipV="1">
                <a:off x="3557" y="1587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1" name="Line 2728"/>
              <p:cNvSpPr>
                <a:spLocks noChangeShapeType="1"/>
              </p:cNvSpPr>
              <p:nvPr/>
            </p:nvSpPr>
            <p:spPr bwMode="auto">
              <a:xfrm flipV="1">
                <a:off x="3488" y="1620"/>
                <a:ext cx="139" cy="1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2" name="Line 2729"/>
              <p:cNvSpPr>
                <a:spLocks noChangeShapeType="1"/>
              </p:cNvSpPr>
              <p:nvPr/>
            </p:nvSpPr>
            <p:spPr bwMode="auto">
              <a:xfrm flipV="1">
                <a:off x="3519" y="1653"/>
                <a:ext cx="108" cy="1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3" name="Line 2730"/>
              <p:cNvSpPr>
                <a:spLocks noChangeShapeType="1"/>
              </p:cNvSpPr>
              <p:nvPr/>
            </p:nvSpPr>
            <p:spPr bwMode="auto">
              <a:xfrm flipV="1">
                <a:off x="3550" y="1687"/>
                <a:ext cx="77" cy="8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4" name="Line 2731"/>
              <p:cNvSpPr>
                <a:spLocks noChangeShapeType="1"/>
              </p:cNvSpPr>
              <p:nvPr/>
            </p:nvSpPr>
            <p:spPr bwMode="auto">
              <a:xfrm flipV="1">
                <a:off x="3581" y="1720"/>
                <a:ext cx="46" cy="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5" name="Line 2732"/>
              <p:cNvSpPr>
                <a:spLocks noChangeShapeType="1"/>
              </p:cNvSpPr>
              <p:nvPr/>
            </p:nvSpPr>
            <p:spPr bwMode="auto">
              <a:xfrm>
                <a:off x="3266" y="1936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6" name="Line 2733"/>
              <p:cNvSpPr>
                <a:spLocks noChangeShapeType="1"/>
              </p:cNvSpPr>
              <p:nvPr/>
            </p:nvSpPr>
            <p:spPr bwMode="auto">
              <a:xfrm flipH="1">
                <a:off x="3113" y="1984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7" name="Line 2734"/>
              <p:cNvSpPr>
                <a:spLocks noChangeShapeType="1"/>
              </p:cNvSpPr>
              <p:nvPr/>
            </p:nvSpPr>
            <p:spPr bwMode="auto">
              <a:xfrm flipH="1" flipV="1">
                <a:off x="3193" y="1961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8" name="Line 2735"/>
              <p:cNvSpPr>
                <a:spLocks noChangeShapeType="1"/>
              </p:cNvSpPr>
              <p:nvPr/>
            </p:nvSpPr>
            <p:spPr bwMode="auto">
              <a:xfrm flipH="1">
                <a:off x="3193" y="1984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9" name="Line 2736"/>
              <p:cNvSpPr>
                <a:spLocks noChangeShapeType="1"/>
              </p:cNvSpPr>
              <p:nvPr/>
            </p:nvSpPr>
            <p:spPr bwMode="auto">
              <a:xfrm>
                <a:off x="3193" y="1961"/>
                <a:ext cx="1" cy="4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0" name="Freeform 2737"/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1" name="Freeform 2738"/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2" name="Rectangle 2739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3" name="Rectangle 2740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4" name="Rectangle 2741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5" name="Rectangle 2742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6" name="Freeform 2743"/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7" name="Rectangle 2744"/>
              <p:cNvSpPr>
                <a:spLocks noChangeArrowheads="1"/>
              </p:cNvSpPr>
              <p:nvPr/>
            </p:nvSpPr>
            <p:spPr bwMode="auto">
              <a:xfrm>
                <a:off x="3248" y="2043"/>
                <a:ext cx="74" cy="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3468" name="Freeform 2745"/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9" name="Line 2746"/>
              <p:cNvSpPr>
                <a:spLocks noChangeShapeType="1"/>
              </p:cNvSpPr>
              <p:nvPr/>
            </p:nvSpPr>
            <p:spPr bwMode="auto">
              <a:xfrm>
                <a:off x="3266" y="1333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0" name="Line 2747"/>
              <p:cNvSpPr>
                <a:spLocks noChangeShapeType="1"/>
              </p:cNvSpPr>
              <p:nvPr/>
            </p:nvSpPr>
            <p:spPr bwMode="auto">
              <a:xfrm flipH="1">
                <a:off x="3113" y="1381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1" name="Line 2748"/>
              <p:cNvSpPr>
                <a:spLocks noChangeShapeType="1"/>
              </p:cNvSpPr>
              <p:nvPr/>
            </p:nvSpPr>
            <p:spPr bwMode="auto">
              <a:xfrm flipH="1" flipV="1">
                <a:off x="3193" y="1358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2" name="Line 2749"/>
              <p:cNvSpPr>
                <a:spLocks noChangeShapeType="1"/>
              </p:cNvSpPr>
              <p:nvPr/>
            </p:nvSpPr>
            <p:spPr bwMode="auto">
              <a:xfrm flipH="1">
                <a:off x="3193" y="1381"/>
                <a:ext cx="73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3" name="Line 2750"/>
              <p:cNvSpPr>
                <a:spLocks noChangeShapeType="1"/>
              </p:cNvSpPr>
              <p:nvPr/>
            </p:nvSpPr>
            <p:spPr bwMode="auto">
              <a:xfrm>
                <a:off x="3193" y="1358"/>
                <a:ext cx="1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4" name="Freeform 2751"/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5" name="Freeform 2752"/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6" name="Rectangle 2753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7" name="Rectangle 2754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8" name="Rectangle 2755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9" name="Rectangle 2756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0" name="Freeform 2757"/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1" name="Rectangle 2758"/>
              <p:cNvSpPr>
                <a:spLocks noChangeArrowheads="1"/>
              </p:cNvSpPr>
              <p:nvPr/>
            </p:nvSpPr>
            <p:spPr bwMode="auto">
              <a:xfrm>
                <a:off x="3248" y="1210"/>
                <a:ext cx="74" cy="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3482" name="Rectangle 2759"/>
              <p:cNvSpPr>
                <a:spLocks noChangeArrowheads="1"/>
              </p:cNvSpPr>
              <p:nvPr/>
            </p:nvSpPr>
            <p:spPr bwMode="auto">
              <a:xfrm>
                <a:off x="3239" y="824"/>
                <a:ext cx="282" cy="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 - 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3483" name="Freeform 2760"/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4" name="Line 2761"/>
              <p:cNvSpPr>
                <a:spLocks noChangeShapeType="1"/>
              </p:cNvSpPr>
              <p:nvPr/>
            </p:nvSpPr>
            <p:spPr bwMode="auto">
              <a:xfrm flipH="1">
                <a:off x="2950" y="1770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5" name="Line 2762"/>
              <p:cNvSpPr>
                <a:spLocks noChangeShapeType="1"/>
              </p:cNvSpPr>
              <p:nvPr/>
            </p:nvSpPr>
            <p:spPr bwMode="auto">
              <a:xfrm flipH="1">
                <a:off x="2950" y="1694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6" name="Line 2763"/>
              <p:cNvSpPr>
                <a:spLocks noChangeShapeType="1"/>
              </p:cNvSpPr>
              <p:nvPr/>
            </p:nvSpPr>
            <p:spPr bwMode="auto">
              <a:xfrm>
                <a:off x="2968" y="1795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7" name="Line 2764"/>
              <p:cNvSpPr>
                <a:spLocks noChangeShapeType="1"/>
              </p:cNvSpPr>
              <p:nvPr/>
            </p:nvSpPr>
            <p:spPr bwMode="auto">
              <a:xfrm flipV="1">
                <a:off x="2968" y="1551"/>
                <a:ext cx="1" cy="1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8" name="Line 2765"/>
              <p:cNvSpPr>
                <a:spLocks noChangeShapeType="1"/>
              </p:cNvSpPr>
              <p:nvPr/>
            </p:nvSpPr>
            <p:spPr bwMode="auto">
              <a:xfrm flipV="1">
                <a:off x="2968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9" name="Freeform 2766"/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0" name="Freeform 2767"/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1" name="Freeform 2768"/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2" name="Rectangle 2769"/>
              <p:cNvSpPr>
                <a:spLocks noChangeArrowheads="1"/>
              </p:cNvSpPr>
              <p:nvPr/>
            </p:nvSpPr>
            <p:spPr bwMode="auto">
              <a:xfrm rot="-5400000">
                <a:off x="2911" y="1511"/>
                <a:ext cx="86" cy="12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73493" name="Freeform 2770"/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4" name="Line 2771"/>
              <p:cNvSpPr>
                <a:spLocks noChangeShapeType="1"/>
              </p:cNvSpPr>
              <p:nvPr/>
            </p:nvSpPr>
            <p:spPr bwMode="auto">
              <a:xfrm>
                <a:off x="3045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5" name="Line 2772"/>
              <p:cNvSpPr>
                <a:spLocks noChangeShapeType="1"/>
              </p:cNvSpPr>
              <p:nvPr/>
            </p:nvSpPr>
            <p:spPr bwMode="auto">
              <a:xfrm>
                <a:off x="3045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6" name="Line 2773"/>
              <p:cNvSpPr>
                <a:spLocks noChangeShapeType="1"/>
              </p:cNvSpPr>
              <p:nvPr/>
            </p:nvSpPr>
            <p:spPr bwMode="auto">
              <a:xfrm>
                <a:off x="2968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7" name="Freeform 2774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73 w 73"/>
                  <a:gd name="T5" fmla="*/ 0 h 6"/>
                  <a:gd name="T6" fmla="*/ 0 w 7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8" name="Freeform 2775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6 h 6"/>
                  <a:gd name="T2" fmla="*/ 73 w 73"/>
                  <a:gd name="T3" fmla="*/ 0 h 6"/>
                  <a:gd name="T4" fmla="*/ 67 w 73"/>
                  <a:gd name="T5" fmla="*/ 6 h 6"/>
                  <a:gd name="T6" fmla="*/ 0 w 73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6"/>
                    </a:moveTo>
                    <a:lnTo>
                      <a:pt x="73" y="0"/>
                    </a:lnTo>
                    <a:lnTo>
                      <a:pt x="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9" name="Freeform 2776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67 w 73"/>
                  <a:gd name="T5" fmla="*/ 6 h 6"/>
                  <a:gd name="T6" fmla="*/ 73 w 73"/>
                  <a:gd name="T7" fmla="*/ 0 h 6"/>
                  <a:gd name="T8" fmla="*/ 0 w 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6"/>
                  <a:gd name="T17" fmla="*/ 73 w 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67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0" name="Freeform 2777"/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6 w 6"/>
                  <a:gd name="T5" fmla="*/ 601 h 601"/>
                  <a:gd name="T6" fmla="*/ 6 w 6"/>
                  <a:gd name="T7" fmla="*/ 0 h 6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01"/>
                  <a:gd name="T14" fmla="*/ 6 w 6"/>
                  <a:gd name="T15" fmla="*/ 601 h 6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1" name="Freeform 2778"/>
              <p:cNvSpPr>
                <a:spLocks/>
              </p:cNvSpPr>
              <p:nvPr/>
            </p:nvSpPr>
            <p:spPr bwMode="auto">
              <a:xfrm>
                <a:off x="3624" y="1143"/>
                <a:ext cx="6" cy="595"/>
              </a:xfrm>
              <a:custGeom>
                <a:avLst/>
                <a:gdLst>
                  <a:gd name="T0" fmla="*/ 0 w 6"/>
                  <a:gd name="T1" fmla="*/ 0 h 595"/>
                  <a:gd name="T2" fmla="*/ 6 w 6"/>
                  <a:gd name="T3" fmla="*/ 595 h 595"/>
                  <a:gd name="T4" fmla="*/ 0 w 6"/>
                  <a:gd name="T5" fmla="*/ 595 h 595"/>
                  <a:gd name="T6" fmla="*/ 0 w 6"/>
                  <a:gd name="T7" fmla="*/ 0 h 59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95"/>
                  <a:gd name="T14" fmla="*/ 6 w 6"/>
                  <a:gd name="T15" fmla="*/ 595 h 59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95">
                    <a:moveTo>
                      <a:pt x="0" y="0"/>
                    </a:moveTo>
                    <a:lnTo>
                      <a:pt x="6" y="595"/>
                    </a:lnTo>
                    <a:lnTo>
                      <a:pt x="0" y="5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2" name="Freeform 2779"/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0 w 6"/>
                  <a:gd name="T5" fmla="*/ 601 h 601"/>
                  <a:gd name="T6" fmla="*/ 6 w 6"/>
                  <a:gd name="T7" fmla="*/ 601 h 601"/>
                  <a:gd name="T8" fmla="*/ 6 w 6"/>
                  <a:gd name="T9" fmla="*/ 0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01"/>
                  <a:gd name="T17" fmla="*/ 6 w 6"/>
                  <a:gd name="T18" fmla="*/ 601 h 6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0" y="601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3" name="Line 2780"/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4" name="Line 2781"/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5" name="Freeform 2782"/>
              <p:cNvSpPr>
                <a:spLocks/>
              </p:cNvSpPr>
              <p:nvPr/>
            </p:nvSpPr>
            <p:spPr bwMode="auto">
              <a:xfrm>
                <a:off x="3624" y="1303"/>
                <a:ext cx="6" cy="158"/>
              </a:xfrm>
              <a:custGeom>
                <a:avLst/>
                <a:gdLst>
                  <a:gd name="T0" fmla="*/ 0 w 6"/>
                  <a:gd name="T1" fmla="*/ 152 h 158"/>
                  <a:gd name="T2" fmla="*/ 6 w 6"/>
                  <a:gd name="T3" fmla="*/ 158 h 158"/>
                  <a:gd name="T4" fmla="*/ 0 w 6"/>
                  <a:gd name="T5" fmla="*/ 0 h 158"/>
                  <a:gd name="T6" fmla="*/ 0 w 6"/>
                  <a:gd name="T7" fmla="*/ 152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0" y="152"/>
                    </a:moveTo>
                    <a:lnTo>
                      <a:pt x="6" y="158"/>
                    </a:lnTo>
                    <a:lnTo>
                      <a:pt x="0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6" name="Freeform 2783"/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6 w 6"/>
                  <a:gd name="T1" fmla="*/ 164 h 164"/>
                  <a:gd name="T2" fmla="*/ 0 w 6"/>
                  <a:gd name="T3" fmla="*/ 6 h 164"/>
                  <a:gd name="T4" fmla="*/ 6 w 6"/>
                  <a:gd name="T5" fmla="*/ 0 h 164"/>
                  <a:gd name="T6" fmla="*/ 6 w 6"/>
                  <a:gd name="T7" fmla="*/ 164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6" y="164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7" name="Freeform 2784"/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0 w 6"/>
                  <a:gd name="T1" fmla="*/ 158 h 164"/>
                  <a:gd name="T2" fmla="*/ 6 w 6"/>
                  <a:gd name="T3" fmla="*/ 164 h 164"/>
                  <a:gd name="T4" fmla="*/ 6 w 6"/>
                  <a:gd name="T5" fmla="*/ 0 h 164"/>
                  <a:gd name="T6" fmla="*/ 0 w 6"/>
                  <a:gd name="T7" fmla="*/ 6 h 164"/>
                  <a:gd name="T8" fmla="*/ 0 w 6"/>
                  <a:gd name="T9" fmla="*/ 158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0" y="158"/>
                    </a:moveTo>
                    <a:lnTo>
                      <a:pt x="6" y="16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1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8" name="Freeform 2785"/>
              <p:cNvSpPr>
                <a:spLocks/>
              </p:cNvSpPr>
              <p:nvPr/>
            </p:nvSpPr>
            <p:spPr bwMode="auto">
              <a:xfrm>
                <a:off x="3560" y="1297"/>
                <a:ext cx="70" cy="6"/>
              </a:xfrm>
              <a:custGeom>
                <a:avLst/>
                <a:gdLst>
                  <a:gd name="T0" fmla="*/ 64 w 70"/>
                  <a:gd name="T1" fmla="*/ 6 h 6"/>
                  <a:gd name="T2" fmla="*/ 70 w 70"/>
                  <a:gd name="T3" fmla="*/ 0 h 6"/>
                  <a:gd name="T4" fmla="*/ 0 w 70"/>
                  <a:gd name="T5" fmla="*/ 6 h 6"/>
                  <a:gd name="T6" fmla="*/ 64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64" y="6"/>
                    </a:moveTo>
                    <a:lnTo>
                      <a:pt x="70" y="0"/>
                    </a:lnTo>
                    <a:lnTo>
                      <a:pt x="0" y="6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9" name="Freeform 2786"/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6 w 76"/>
                  <a:gd name="T1" fmla="*/ 0 h 6"/>
                  <a:gd name="T2" fmla="*/ 6 w 76"/>
                  <a:gd name="T3" fmla="*/ 6 h 6"/>
                  <a:gd name="T4" fmla="*/ 0 w 76"/>
                  <a:gd name="T5" fmla="*/ 0 h 6"/>
                  <a:gd name="T6" fmla="*/ 76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76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0" name="Freeform 2787"/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0 w 76"/>
                  <a:gd name="T1" fmla="*/ 6 h 6"/>
                  <a:gd name="T2" fmla="*/ 76 w 76"/>
                  <a:gd name="T3" fmla="*/ 0 h 6"/>
                  <a:gd name="T4" fmla="*/ 0 w 76"/>
                  <a:gd name="T5" fmla="*/ 0 h 6"/>
                  <a:gd name="T6" fmla="*/ 6 w 76"/>
                  <a:gd name="T7" fmla="*/ 6 h 6"/>
                  <a:gd name="T8" fmla="*/ 70 w 7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70" y="6"/>
                    </a:moveTo>
                    <a:lnTo>
                      <a:pt x="76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7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1" name="Freeform 2788"/>
              <p:cNvSpPr>
                <a:spLocks/>
              </p:cNvSpPr>
              <p:nvPr/>
            </p:nvSpPr>
            <p:spPr bwMode="auto">
              <a:xfrm>
                <a:off x="3554" y="1297"/>
                <a:ext cx="6" cy="158"/>
              </a:xfrm>
              <a:custGeom>
                <a:avLst/>
                <a:gdLst>
                  <a:gd name="T0" fmla="*/ 6 w 6"/>
                  <a:gd name="T1" fmla="*/ 6 h 158"/>
                  <a:gd name="T2" fmla="*/ 0 w 6"/>
                  <a:gd name="T3" fmla="*/ 0 h 158"/>
                  <a:gd name="T4" fmla="*/ 6 w 6"/>
                  <a:gd name="T5" fmla="*/ 158 h 158"/>
                  <a:gd name="T6" fmla="*/ 6 w 6"/>
                  <a:gd name="T7" fmla="*/ 6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6" y="6"/>
                    </a:moveTo>
                    <a:lnTo>
                      <a:pt x="0" y="0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2" name="Freeform 2789"/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0 w 6"/>
                  <a:gd name="T1" fmla="*/ 0 h 164"/>
                  <a:gd name="T2" fmla="*/ 6 w 6"/>
                  <a:gd name="T3" fmla="*/ 158 h 164"/>
                  <a:gd name="T4" fmla="*/ 0 w 6"/>
                  <a:gd name="T5" fmla="*/ 164 h 164"/>
                  <a:gd name="T6" fmla="*/ 0 w 6"/>
                  <a:gd name="T7" fmla="*/ 0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0" y="0"/>
                    </a:moveTo>
                    <a:lnTo>
                      <a:pt x="6" y="158"/>
                    </a:lnTo>
                    <a:lnTo>
                      <a:pt x="0" y="1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3" name="Freeform 2790"/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6 w 6"/>
                  <a:gd name="T1" fmla="*/ 6 h 164"/>
                  <a:gd name="T2" fmla="*/ 0 w 6"/>
                  <a:gd name="T3" fmla="*/ 0 h 164"/>
                  <a:gd name="T4" fmla="*/ 0 w 6"/>
                  <a:gd name="T5" fmla="*/ 164 h 164"/>
                  <a:gd name="T6" fmla="*/ 6 w 6"/>
                  <a:gd name="T7" fmla="*/ 158 h 164"/>
                  <a:gd name="T8" fmla="*/ 6 w 6"/>
                  <a:gd name="T9" fmla="*/ 6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6" y="6"/>
                    </a:moveTo>
                    <a:lnTo>
                      <a:pt x="0" y="0"/>
                    </a:lnTo>
                    <a:lnTo>
                      <a:pt x="0" y="164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3514" name="Group 2791"/>
              <p:cNvGrpSpPr>
                <a:grpSpLocks/>
              </p:cNvGrpSpPr>
              <p:nvPr/>
            </p:nvGrpSpPr>
            <p:grpSpPr bwMode="auto">
              <a:xfrm>
                <a:off x="3042" y="1140"/>
                <a:ext cx="588" cy="893"/>
                <a:chOff x="3042" y="1140"/>
                <a:chExt cx="588" cy="893"/>
              </a:xfrm>
            </p:grpSpPr>
            <p:sp>
              <p:nvSpPr>
                <p:cNvPr id="73515" name="Freeform 2792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0" cy="6"/>
                </a:xfrm>
                <a:custGeom>
                  <a:avLst/>
                  <a:gdLst>
                    <a:gd name="T0" fmla="*/ 6 w 70"/>
                    <a:gd name="T1" fmla="*/ 0 h 6"/>
                    <a:gd name="T2" fmla="*/ 0 w 70"/>
                    <a:gd name="T3" fmla="*/ 6 h 6"/>
                    <a:gd name="T4" fmla="*/ 70 w 70"/>
                    <a:gd name="T5" fmla="*/ 0 h 6"/>
                    <a:gd name="T6" fmla="*/ 6 w 7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0"/>
                    <a:gd name="T13" fmla="*/ 0 h 6"/>
                    <a:gd name="T14" fmla="*/ 70 w 70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0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16" name="Freeform 2793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0 w 76"/>
                    <a:gd name="T1" fmla="*/ 6 h 6"/>
                    <a:gd name="T2" fmla="*/ 70 w 76"/>
                    <a:gd name="T3" fmla="*/ 0 h 6"/>
                    <a:gd name="T4" fmla="*/ 76 w 76"/>
                    <a:gd name="T5" fmla="*/ 6 h 6"/>
                    <a:gd name="T6" fmla="*/ 0 w 76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"/>
                    <a:gd name="T13" fmla="*/ 0 h 6"/>
                    <a:gd name="T14" fmla="*/ 76 w 76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" h="6">
                      <a:moveTo>
                        <a:pt x="0" y="6"/>
                      </a:moveTo>
                      <a:lnTo>
                        <a:pt x="70" y="0"/>
                      </a:lnTo>
                      <a:lnTo>
                        <a:pt x="76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17" name="Freeform 2794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6 w 76"/>
                    <a:gd name="T1" fmla="*/ 0 h 6"/>
                    <a:gd name="T2" fmla="*/ 0 w 76"/>
                    <a:gd name="T3" fmla="*/ 6 h 6"/>
                    <a:gd name="T4" fmla="*/ 76 w 76"/>
                    <a:gd name="T5" fmla="*/ 6 h 6"/>
                    <a:gd name="T6" fmla="*/ 70 w 76"/>
                    <a:gd name="T7" fmla="*/ 0 h 6"/>
                    <a:gd name="T8" fmla="*/ 6 w 76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6"/>
                    <a:gd name="T17" fmla="*/ 76 w 7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6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18" name="Freeform 2795"/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6 w 6"/>
                    <a:gd name="T1" fmla="*/ 0 h 535"/>
                    <a:gd name="T2" fmla="*/ 0 w 6"/>
                    <a:gd name="T3" fmla="*/ 0 h 535"/>
                    <a:gd name="T4" fmla="*/ 6 w 6"/>
                    <a:gd name="T5" fmla="*/ 535 h 535"/>
                    <a:gd name="T6" fmla="*/ 6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6" y="53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19" name="Freeform 2796"/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0 w 6"/>
                    <a:gd name="T1" fmla="*/ 0 h 535"/>
                    <a:gd name="T2" fmla="*/ 6 w 6"/>
                    <a:gd name="T3" fmla="*/ 535 h 535"/>
                    <a:gd name="T4" fmla="*/ 0 w 6"/>
                    <a:gd name="T5" fmla="*/ 535 h 535"/>
                    <a:gd name="T6" fmla="*/ 0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0" y="0"/>
                      </a:moveTo>
                      <a:lnTo>
                        <a:pt x="6" y="535"/>
                      </a:lnTo>
                      <a:lnTo>
                        <a:pt x="0" y="5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0" name="Rectangle 2797"/>
                <p:cNvSpPr>
                  <a:spLocks noChangeArrowheads="1"/>
                </p:cNvSpPr>
                <p:nvPr/>
              </p:nvSpPr>
              <p:spPr bwMode="auto">
                <a:xfrm>
                  <a:off x="3554" y="1140"/>
                  <a:ext cx="6" cy="535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1" name="Freeform 2798"/>
                <p:cNvSpPr>
                  <a:spLocks/>
                </p:cNvSpPr>
                <p:nvPr/>
              </p:nvSpPr>
              <p:spPr bwMode="auto">
                <a:xfrm>
                  <a:off x="3047" y="1691"/>
                  <a:ext cx="492" cy="6"/>
                </a:xfrm>
                <a:custGeom>
                  <a:avLst/>
                  <a:gdLst>
                    <a:gd name="T0" fmla="*/ 492 w 492"/>
                    <a:gd name="T1" fmla="*/ 6 h 6"/>
                    <a:gd name="T2" fmla="*/ 492 w 492"/>
                    <a:gd name="T3" fmla="*/ 0 h 6"/>
                    <a:gd name="T4" fmla="*/ 0 w 492"/>
                    <a:gd name="T5" fmla="*/ 6 h 6"/>
                    <a:gd name="T6" fmla="*/ 492 w 49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2"/>
                    <a:gd name="T13" fmla="*/ 0 h 6"/>
                    <a:gd name="T14" fmla="*/ 492 w 49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2" h="6">
                      <a:moveTo>
                        <a:pt x="492" y="6"/>
                      </a:moveTo>
                      <a:lnTo>
                        <a:pt x="492" y="0"/>
                      </a:lnTo>
                      <a:lnTo>
                        <a:pt x="0" y="6"/>
                      </a:lnTo>
                      <a:lnTo>
                        <a:pt x="49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2" name="Freeform 2799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0 h 6"/>
                    <a:gd name="T2" fmla="*/ 5 w 497"/>
                    <a:gd name="T3" fmla="*/ 6 h 6"/>
                    <a:gd name="T4" fmla="*/ 0 w 497"/>
                    <a:gd name="T5" fmla="*/ 0 h 6"/>
                    <a:gd name="T6" fmla="*/ 497 w 497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7"/>
                    <a:gd name="T13" fmla="*/ 0 h 6"/>
                    <a:gd name="T14" fmla="*/ 497 w 497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7" h="6">
                      <a:moveTo>
                        <a:pt x="497" y="0"/>
                      </a:moveTo>
                      <a:lnTo>
                        <a:pt x="5" y="6"/>
                      </a:lnTo>
                      <a:lnTo>
                        <a:pt x="0" y="0"/>
                      </a:lnTo>
                      <a:lnTo>
                        <a:pt x="4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3" name="Freeform 2800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6 h 6"/>
                    <a:gd name="T2" fmla="*/ 497 w 497"/>
                    <a:gd name="T3" fmla="*/ 0 h 6"/>
                    <a:gd name="T4" fmla="*/ 0 w 497"/>
                    <a:gd name="T5" fmla="*/ 0 h 6"/>
                    <a:gd name="T6" fmla="*/ 5 w 497"/>
                    <a:gd name="T7" fmla="*/ 6 h 6"/>
                    <a:gd name="T8" fmla="*/ 497 w 497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7"/>
                    <a:gd name="T16" fmla="*/ 0 h 6"/>
                    <a:gd name="T17" fmla="*/ 497 w 49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7" h="6">
                      <a:moveTo>
                        <a:pt x="497" y="6"/>
                      </a:moveTo>
                      <a:lnTo>
                        <a:pt x="497" y="0"/>
                      </a:lnTo>
                      <a:lnTo>
                        <a:pt x="0" y="0"/>
                      </a:lnTo>
                      <a:lnTo>
                        <a:pt x="5" y="6"/>
                      </a:lnTo>
                      <a:lnTo>
                        <a:pt x="497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4" name="Freeform 2801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75"/>
                </a:xfrm>
                <a:custGeom>
                  <a:avLst/>
                  <a:gdLst>
                    <a:gd name="T0" fmla="*/ 5 w 5"/>
                    <a:gd name="T1" fmla="*/ 6 h 75"/>
                    <a:gd name="T2" fmla="*/ 0 w 5"/>
                    <a:gd name="T3" fmla="*/ 0 h 75"/>
                    <a:gd name="T4" fmla="*/ 5 w 5"/>
                    <a:gd name="T5" fmla="*/ 75 h 75"/>
                    <a:gd name="T6" fmla="*/ 5 w 5"/>
                    <a:gd name="T7" fmla="*/ 6 h 7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75"/>
                    <a:gd name="T14" fmla="*/ 5 w 5"/>
                    <a:gd name="T15" fmla="*/ 75 h 7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75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5" name="Freeform 2802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0 w 5"/>
                    <a:gd name="T1" fmla="*/ 0 h 82"/>
                    <a:gd name="T2" fmla="*/ 5 w 5"/>
                    <a:gd name="T3" fmla="*/ 75 h 82"/>
                    <a:gd name="T4" fmla="*/ 0 w 5"/>
                    <a:gd name="T5" fmla="*/ 82 h 82"/>
                    <a:gd name="T6" fmla="*/ 0 w 5"/>
                    <a:gd name="T7" fmla="*/ 0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82"/>
                    <a:gd name="T14" fmla="*/ 5 w 5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82">
                      <a:moveTo>
                        <a:pt x="0" y="0"/>
                      </a:moveTo>
                      <a:lnTo>
                        <a:pt x="5" y="75"/>
                      </a:lnTo>
                      <a:lnTo>
                        <a:pt x="0" y="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6" name="Freeform 2803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5 w 5"/>
                    <a:gd name="T1" fmla="*/ 6 h 82"/>
                    <a:gd name="T2" fmla="*/ 0 w 5"/>
                    <a:gd name="T3" fmla="*/ 0 h 82"/>
                    <a:gd name="T4" fmla="*/ 0 w 5"/>
                    <a:gd name="T5" fmla="*/ 82 h 82"/>
                    <a:gd name="T6" fmla="*/ 5 w 5"/>
                    <a:gd name="T7" fmla="*/ 75 h 82"/>
                    <a:gd name="T8" fmla="*/ 5 w 5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82"/>
                    <a:gd name="T17" fmla="*/ 5 w 5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82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0" y="82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7" name="Freeform 2804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0 h 7"/>
                    <a:gd name="T6" fmla="*/ 5 w 556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8" name="Freeform 2805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0 w 556"/>
                    <a:gd name="T1" fmla="*/ 7 h 7"/>
                    <a:gd name="T2" fmla="*/ 556 w 556"/>
                    <a:gd name="T3" fmla="*/ 0 h 7"/>
                    <a:gd name="T4" fmla="*/ 556 w 556"/>
                    <a:gd name="T5" fmla="*/ 7 h 7"/>
                    <a:gd name="T6" fmla="*/ 0 w 556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0" y="7"/>
                      </a:moveTo>
                      <a:lnTo>
                        <a:pt x="556" y="0"/>
                      </a:lnTo>
                      <a:lnTo>
                        <a:pt x="556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29" name="Freeform 2806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7 h 7"/>
                    <a:gd name="T6" fmla="*/ 556 w 556"/>
                    <a:gd name="T7" fmla="*/ 0 h 7"/>
                    <a:gd name="T8" fmla="*/ 5 w 556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6"/>
                    <a:gd name="T16" fmla="*/ 0 h 7"/>
                    <a:gd name="T17" fmla="*/ 556 w 55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0" name="Freeform 2807"/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1" name="Freeform 2808"/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2" name="Rectangle 2809"/>
                <p:cNvSpPr>
                  <a:spLocks noChangeArrowheads="1"/>
                </p:cNvSpPr>
                <p:nvPr/>
              </p:nvSpPr>
              <p:spPr bwMode="auto">
                <a:xfrm>
                  <a:off x="3261" y="1333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3" name="Freeform 2810"/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9 h 9"/>
                    <a:gd name="T2" fmla="*/ 153 w 153"/>
                    <a:gd name="T3" fmla="*/ 0 h 9"/>
                    <a:gd name="T4" fmla="*/ 0 w 153"/>
                    <a:gd name="T5" fmla="*/ 9 h 9"/>
                    <a:gd name="T6" fmla="*/ 153 w 153"/>
                    <a:gd name="T7" fmla="*/ 9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9"/>
                      </a:moveTo>
                      <a:lnTo>
                        <a:pt x="153" y="0"/>
                      </a:lnTo>
                      <a:lnTo>
                        <a:pt x="0" y="9"/>
                      </a:lnTo>
                      <a:lnTo>
                        <a:pt x="15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4" name="Freeform 2811"/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0 h 9"/>
                    <a:gd name="T2" fmla="*/ 0 w 153"/>
                    <a:gd name="T3" fmla="*/ 9 h 9"/>
                    <a:gd name="T4" fmla="*/ 0 w 153"/>
                    <a:gd name="T5" fmla="*/ 0 h 9"/>
                    <a:gd name="T6" fmla="*/ 153 w 153"/>
                    <a:gd name="T7" fmla="*/ 0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0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5" name="Rectangle 2812"/>
                <p:cNvSpPr>
                  <a:spLocks noChangeArrowheads="1"/>
                </p:cNvSpPr>
                <p:nvPr/>
              </p:nvSpPr>
              <p:spPr bwMode="auto">
                <a:xfrm>
                  <a:off x="3113" y="1377"/>
                  <a:ext cx="153" cy="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6" name="Freeform 2813"/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7" name="Freeform 2814"/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8" name="Rectangle 2815"/>
                <p:cNvSpPr>
                  <a:spLocks noChangeArrowheads="1"/>
                </p:cNvSpPr>
                <p:nvPr/>
              </p:nvSpPr>
              <p:spPr bwMode="auto">
                <a:xfrm>
                  <a:off x="3261" y="1936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39" name="Freeform 2816"/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10 h 10"/>
                    <a:gd name="T2" fmla="*/ 153 w 153"/>
                    <a:gd name="T3" fmla="*/ 0 h 10"/>
                    <a:gd name="T4" fmla="*/ 0 w 153"/>
                    <a:gd name="T5" fmla="*/ 10 h 10"/>
                    <a:gd name="T6" fmla="*/ 153 w 153"/>
                    <a:gd name="T7" fmla="*/ 1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10"/>
                      </a:moveTo>
                      <a:lnTo>
                        <a:pt x="153" y="0"/>
                      </a:lnTo>
                      <a:lnTo>
                        <a:pt x="0" y="10"/>
                      </a:lnTo>
                      <a:lnTo>
                        <a:pt x="153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40" name="Freeform 2817"/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0 h 10"/>
                    <a:gd name="T2" fmla="*/ 0 w 153"/>
                    <a:gd name="T3" fmla="*/ 10 h 10"/>
                    <a:gd name="T4" fmla="*/ 0 w 153"/>
                    <a:gd name="T5" fmla="*/ 0 h 10"/>
                    <a:gd name="T6" fmla="*/ 153 w 153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0"/>
                      </a:move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41" name="Rectangle 2818"/>
                <p:cNvSpPr>
                  <a:spLocks noChangeArrowheads="1"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42" name="Freeform 2819"/>
                <p:cNvSpPr>
                  <a:spLocks/>
                </p:cNvSpPr>
                <p:nvPr/>
              </p:nvSpPr>
              <p:spPr bwMode="auto">
                <a:xfrm>
                  <a:off x="3598" y="1738"/>
                  <a:ext cx="26" cy="28"/>
                </a:xfrm>
                <a:custGeom>
                  <a:avLst/>
                  <a:gdLst>
                    <a:gd name="T0" fmla="*/ 0 w 26"/>
                    <a:gd name="T1" fmla="*/ 28 h 28"/>
                    <a:gd name="T2" fmla="*/ 2 w 26"/>
                    <a:gd name="T3" fmla="*/ 28 h 28"/>
                    <a:gd name="T4" fmla="*/ 4 w 26"/>
                    <a:gd name="T5" fmla="*/ 28 h 28"/>
                    <a:gd name="T6" fmla="*/ 6 w 26"/>
                    <a:gd name="T7" fmla="*/ 28 h 28"/>
                    <a:gd name="T8" fmla="*/ 9 w 26"/>
                    <a:gd name="T9" fmla="*/ 27 h 28"/>
                    <a:gd name="T10" fmla="*/ 11 w 26"/>
                    <a:gd name="T11" fmla="*/ 26 h 28"/>
                    <a:gd name="T12" fmla="*/ 13 w 26"/>
                    <a:gd name="T13" fmla="*/ 25 h 28"/>
                    <a:gd name="T14" fmla="*/ 15 w 26"/>
                    <a:gd name="T15" fmla="*/ 24 h 28"/>
                    <a:gd name="T16" fmla="*/ 16 w 26"/>
                    <a:gd name="T17" fmla="*/ 22 h 28"/>
                    <a:gd name="T18" fmla="*/ 18 w 26"/>
                    <a:gd name="T19" fmla="*/ 20 h 28"/>
                    <a:gd name="T20" fmla="*/ 20 w 26"/>
                    <a:gd name="T21" fmla="*/ 18 h 28"/>
                    <a:gd name="T22" fmla="*/ 21 w 26"/>
                    <a:gd name="T23" fmla="*/ 17 h 28"/>
                    <a:gd name="T24" fmla="*/ 22 w 26"/>
                    <a:gd name="T25" fmla="*/ 14 h 28"/>
                    <a:gd name="T26" fmla="*/ 23 w 26"/>
                    <a:gd name="T27" fmla="*/ 12 h 28"/>
                    <a:gd name="T28" fmla="*/ 24 w 26"/>
                    <a:gd name="T29" fmla="*/ 10 h 28"/>
                    <a:gd name="T30" fmla="*/ 25 w 26"/>
                    <a:gd name="T31" fmla="*/ 8 h 28"/>
                    <a:gd name="T32" fmla="*/ 25 w 26"/>
                    <a:gd name="T33" fmla="*/ 5 h 28"/>
                    <a:gd name="T34" fmla="*/ 26 w 26"/>
                    <a:gd name="T35" fmla="*/ 3 h 28"/>
                    <a:gd name="T36" fmla="*/ 26 w 26"/>
                    <a:gd name="T37" fmla="*/ 0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6"/>
                    <a:gd name="T58" fmla="*/ 0 h 28"/>
                    <a:gd name="T59" fmla="*/ 26 w 26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6" h="28">
                      <a:moveTo>
                        <a:pt x="0" y="28"/>
                      </a:move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9" y="27"/>
                      </a:lnTo>
                      <a:lnTo>
                        <a:pt x="11" y="26"/>
                      </a:lnTo>
                      <a:lnTo>
                        <a:pt x="13" y="25"/>
                      </a:lnTo>
                      <a:lnTo>
                        <a:pt x="15" y="24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20" y="18"/>
                      </a:lnTo>
                      <a:lnTo>
                        <a:pt x="21" y="17"/>
                      </a:lnTo>
                      <a:lnTo>
                        <a:pt x="22" y="14"/>
                      </a:lnTo>
                      <a:lnTo>
                        <a:pt x="23" y="12"/>
                      </a:lnTo>
                      <a:lnTo>
                        <a:pt x="24" y="10"/>
                      </a:lnTo>
                      <a:lnTo>
                        <a:pt x="25" y="8"/>
                      </a:lnTo>
                      <a:lnTo>
                        <a:pt x="25" y="5"/>
                      </a:lnTo>
                      <a:lnTo>
                        <a:pt x="26" y="3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543" name="Freeform 2820"/>
                <p:cNvSpPr>
                  <a:spLocks/>
                </p:cNvSpPr>
                <p:nvPr/>
              </p:nvSpPr>
              <p:spPr bwMode="auto">
                <a:xfrm>
                  <a:off x="3598" y="1738"/>
                  <a:ext cx="32" cy="35"/>
                </a:xfrm>
                <a:custGeom>
                  <a:avLst/>
                  <a:gdLst>
                    <a:gd name="T0" fmla="*/ 0 w 32"/>
                    <a:gd name="T1" fmla="*/ 35 h 35"/>
                    <a:gd name="T2" fmla="*/ 2 w 32"/>
                    <a:gd name="T3" fmla="*/ 35 h 35"/>
                    <a:gd name="T4" fmla="*/ 5 w 32"/>
                    <a:gd name="T5" fmla="*/ 35 h 35"/>
                    <a:gd name="T6" fmla="*/ 7 w 32"/>
                    <a:gd name="T7" fmla="*/ 34 h 35"/>
                    <a:gd name="T8" fmla="*/ 10 w 32"/>
                    <a:gd name="T9" fmla="*/ 33 h 35"/>
                    <a:gd name="T10" fmla="*/ 12 w 32"/>
                    <a:gd name="T11" fmla="*/ 32 h 35"/>
                    <a:gd name="T12" fmla="*/ 14 w 32"/>
                    <a:gd name="T13" fmla="*/ 31 h 35"/>
                    <a:gd name="T14" fmla="*/ 16 w 32"/>
                    <a:gd name="T15" fmla="*/ 30 h 35"/>
                    <a:gd name="T16" fmla="*/ 18 w 32"/>
                    <a:gd name="T17" fmla="*/ 28 h 35"/>
                    <a:gd name="T18" fmla="*/ 20 w 32"/>
                    <a:gd name="T19" fmla="*/ 27 h 35"/>
                    <a:gd name="T20" fmla="*/ 22 w 32"/>
                    <a:gd name="T21" fmla="*/ 25 h 35"/>
                    <a:gd name="T22" fmla="*/ 24 w 32"/>
                    <a:gd name="T23" fmla="*/ 23 h 35"/>
                    <a:gd name="T24" fmla="*/ 26 w 32"/>
                    <a:gd name="T25" fmla="*/ 21 h 35"/>
                    <a:gd name="T26" fmla="*/ 27 w 32"/>
                    <a:gd name="T27" fmla="*/ 18 h 35"/>
                    <a:gd name="T28" fmla="*/ 28 w 32"/>
                    <a:gd name="T29" fmla="*/ 16 h 35"/>
                    <a:gd name="T30" fmla="*/ 29 w 32"/>
                    <a:gd name="T31" fmla="*/ 14 h 35"/>
                    <a:gd name="T32" fmla="*/ 30 w 32"/>
                    <a:gd name="T33" fmla="*/ 11 h 35"/>
                    <a:gd name="T34" fmla="*/ 31 w 32"/>
                    <a:gd name="T35" fmla="*/ 8 h 35"/>
                    <a:gd name="T36" fmla="*/ 31 w 32"/>
                    <a:gd name="T37" fmla="*/ 6 h 35"/>
                    <a:gd name="T38" fmla="*/ 32 w 32"/>
                    <a:gd name="T39" fmla="*/ 3 h 35"/>
                    <a:gd name="T40" fmla="*/ 32 w 32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35"/>
                    <a:gd name="T65" fmla="*/ 32 w 32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35">
                      <a:moveTo>
                        <a:pt x="0" y="35"/>
                      </a:moveTo>
                      <a:lnTo>
                        <a:pt x="2" y="35"/>
                      </a:lnTo>
                      <a:lnTo>
                        <a:pt x="5" y="35"/>
                      </a:lnTo>
                      <a:lnTo>
                        <a:pt x="7" y="34"/>
                      </a:lnTo>
                      <a:lnTo>
                        <a:pt x="10" y="33"/>
                      </a:lnTo>
                      <a:lnTo>
                        <a:pt x="12" y="32"/>
                      </a:lnTo>
                      <a:lnTo>
                        <a:pt x="14" y="31"/>
                      </a:lnTo>
                      <a:lnTo>
                        <a:pt x="16" y="30"/>
                      </a:lnTo>
                      <a:lnTo>
                        <a:pt x="18" y="28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4" y="23"/>
                      </a:lnTo>
                      <a:lnTo>
                        <a:pt x="26" y="21"/>
                      </a:lnTo>
                      <a:lnTo>
                        <a:pt x="27" y="18"/>
                      </a:lnTo>
                      <a:lnTo>
                        <a:pt x="28" y="16"/>
                      </a:lnTo>
                      <a:lnTo>
                        <a:pt x="29" y="14"/>
                      </a:lnTo>
                      <a:lnTo>
                        <a:pt x="30" y="11"/>
                      </a:lnTo>
                      <a:lnTo>
                        <a:pt x="31" y="8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2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3544" name="Group 2821"/>
                <p:cNvGrpSpPr>
                  <a:grpSpLocks/>
                </p:cNvGrpSpPr>
                <p:nvPr/>
              </p:nvGrpSpPr>
              <p:grpSpPr bwMode="auto">
                <a:xfrm>
                  <a:off x="3539" y="1675"/>
                  <a:ext cx="87" cy="99"/>
                  <a:chOff x="3539" y="1675"/>
                  <a:chExt cx="87" cy="99"/>
                </a:xfrm>
              </p:grpSpPr>
              <p:grpSp>
                <p:nvGrpSpPr>
                  <p:cNvPr id="73545" name="Group 2822"/>
                  <p:cNvGrpSpPr>
                    <a:grpSpLocks/>
                  </p:cNvGrpSpPr>
                  <p:nvPr/>
                </p:nvGrpSpPr>
                <p:grpSpPr bwMode="auto">
                  <a:xfrm>
                    <a:off x="3539" y="1675"/>
                    <a:ext cx="87" cy="99"/>
                    <a:chOff x="3599" y="1675"/>
                    <a:chExt cx="87" cy="99"/>
                  </a:xfrm>
                </p:grpSpPr>
                <p:sp>
                  <p:nvSpPr>
                    <p:cNvPr id="73546" name="Freeform 2823"/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47" name="Freeform 2824"/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48" name="Freeform 2825"/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49" name="Freeform 2826"/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0" name="Freeform 2827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1" name="Freeform 2828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2" name="Rectangle 28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3" name="Rectangle 28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4" name="Freeform 2831"/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5" name="Freeform 2832"/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6" name="Freeform 2833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7" name="Freeform 2834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8" name="Freeform 2835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59" name="Freeform 2836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0" name="Freeform 2837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1" name="Freeform 2838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2" name="Freeform 2839"/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3" name="Freeform 2840"/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4" name="Freeform 2841"/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5" name="Freeform 2842"/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6" name="Freeform 2843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7" name="Freeform 2844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8" name="Freeform 2845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69" name="Freeform 2846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0" name="Freeform 2847"/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1" name="Freeform 2848"/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2" name="Freeform 2849"/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3" name="Freeform 2850"/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4" name="Freeform 2851"/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5" name="Freeform 2852"/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6" name="Freeform 2853"/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7" name="Freeform 2854"/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8" name="Freeform 2855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79" name="Freeform 2856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0" name="Rectangle 28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1" name="Rectangle 28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2" name="Freeform 2859"/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3" name="Freeform 2860"/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4" name="Freeform 2861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5" name="Freeform 2862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6" name="Freeform 2863"/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7" name="Freeform 2864"/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8" name="Freeform 2865"/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89" name="Freeform 2866"/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0" name="Freeform 2867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1" name="Freeform 2868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2" name="Rectangle 28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3" name="Rectangle 28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4" name="Freeform 2871"/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5" name="Freeform 2872"/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6" name="Freeform 2873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7" name="Freeform 2874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8" name="Freeform 2875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599" name="Freeform 2876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0" name="Rectangle 28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1" name="Rectangle 28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2" name="Freeform 2879"/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3" name="Freeform 2880"/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4" name="Freeform 2881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5" name="Freeform 2882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6" name="Freeform 2883"/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7" name="Freeform 2884"/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8" name="Rectangle 28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09" name="Rectangle 28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0" name="Freeform 2887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1" name="Freeform 2888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2" name="Rectangle 28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3" name="Rectangle 28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4" name="Freeform 2891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5" name="Freeform 2892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6" name="Freeform 2893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7" name="Freeform 2894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8" name="Freeform 2895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19" name="Freeform 2896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0" name="Freeform 2897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1" name="Freeform 2898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2" name="Freeform 2899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3" name="Freeform 2900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4" name="Freeform 2901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5" name="Freeform 2902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6" name="Freeform 2903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7" name="Freeform 2904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8" name="Freeform 2905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29" name="Freeform 2906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0" name="Freeform 2907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1" name="Freeform 2908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2" name="Freeform 2909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3" name="Freeform 2910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4" name="Freeform 2911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5" name="Freeform 2912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6" name="Freeform 2913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7" name="Freeform 2914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8" name="Freeform 2915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39" name="Freeform 2916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0" name="Freeform 2917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1" name="Freeform 2918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2" name="Freeform 2919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  <a:gd name="T9" fmla="*/ 0 w 2"/>
                        <a:gd name="T10" fmla="*/ 0 h 1"/>
                        <a:gd name="T11" fmla="*/ 2 w 2"/>
                        <a:gd name="T12" fmla="*/ 1 h 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3" name="Freeform 2920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4" name="Freeform 2921"/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21" cy="22"/>
                    </a:xfrm>
                    <a:custGeom>
                      <a:avLst/>
                      <a:gdLst>
                        <a:gd name="T0" fmla="*/ 0 w 21"/>
                        <a:gd name="T1" fmla="*/ 22 h 22"/>
                        <a:gd name="T2" fmla="*/ 2 w 21"/>
                        <a:gd name="T3" fmla="*/ 22 h 22"/>
                        <a:gd name="T4" fmla="*/ 4 w 21"/>
                        <a:gd name="T5" fmla="*/ 22 h 22"/>
                        <a:gd name="T6" fmla="*/ 6 w 21"/>
                        <a:gd name="T7" fmla="*/ 21 h 22"/>
                        <a:gd name="T8" fmla="*/ 8 w 21"/>
                        <a:gd name="T9" fmla="*/ 21 h 22"/>
                        <a:gd name="T10" fmla="*/ 10 w 21"/>
                        <a:gd name="T11" fmla="*/ 20 h 22"/>
                        <a:gd name="T12" fmla="*/ 12 w 21"/>
                        <a:gd name="T13" fmla="*/ 18 h 22"/>
                        <a:gd name="T14" fmla="*/ 13 w 21"/>
                        <a:gd name="T15" fmla="*/ 17 h 22"/>
                        <a:gd name="T16" fmla="*/ 15 w 21"/>
                        <a:gd name="T17" fmla="*/ 16 h 22"/>
                        <a:gd name="T18" fmla="*/ 16 w 21"/>
                        <a:gd name="T19" fmla="*/ 14 h 22"/>
                        <a:gd name="T20" fmla="*/ 17 w 21"/>
                        <a:gd name="T21" fmla="*/ 12 h 22"/>
                        <a:gd name="T22" fmla="*/ 18 w 21"/>
                        <a:gd name="T23" fmla="*/ 11 h 22"/>
                        <a:gd name="T24" fmla="*/ 19 w 21"/>
                        <a:gd name="T25" fmla="*/ 9 h 22"/>
                        <a:gd name="T26" fmla="*/ 20 w 21"/>
                        <a:gd name="T27" fmla="*/ 7 h 22"/>
                        <a:gd name="T28" fmla="*/ 20 w 21"/>
                        <a:gd name="T29" fmla="*/ 4 h 22"/>
                        <a:gd name="T30" fmla="*/ 21 w 21"/>
                        <a:gd name="T31" fmla="*/ 2 h 22"/>
                        <a:gd name="T32" fmla="*/ 21 w 21"/>
                        <a:gd name="T33" fmla="*/ 0 h 2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1"/>
                        <a:gd name="T52" fmla="*/ 0 h 22"/>
                        <a:gd name="T53" fmla="*/ 21 w 21"/>
                        <a:gd name="T54" fmla="*/ 22 h 2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1" h="22">
                          <a:moveTo>
                            <a:pt x="0" y="22"/>
                          </a:moveTo>
                          <a:lnTo>
                            <a:pt x="2" y="22"/>
                          </a:lnTo>
                          <a:lnTo>
                            <a:pt x="4" y="22"/>
                          </a:lnTo>
                          <a:lnTo>
                            <a:pt x="6" y="21"/>
                          </a:lnTo>
                          <a:lnTo>
                            <a:pt x="8" y="21"/>
                          </a:lnTo>
                          <a:lnTo>
                            <a:pt x="10" y="20"/>
                          </a:lnTo>
                          <a:lnTo>
                            <a:pt x="12" y="18"/>
                          </a:lnTo>
                          <a:lnTo>
                            <a:pt x="13" y="17"/>
                          </a:lnTo>
                          <a:lnTo>
                            <a:pt x="15" y="16"/>
                          </a:lnTo>
                          <a:lnTo>
                            <a:pt x="16" y="14"/>
                          </a:lnTo>
                          <a:lnTo>
                            <a:pt x="17" y="12"/>
                          </a:lnTo>
                          <a:lnTo>
                            <a:pt x="18" y="11"/>
                          </a:lnTo>
                          <a:lnTo>
                            <a:pt x="19" y="9"/>
                          </a:lnTo>
                          <a:lnTo>
                            <a:pt x="20" y="7"/>
                          </a:lnTo>
                          <a:lnTo>
                            <a:pt x="20" y="4"/>
                          </a:lnTo>
                          <a:lnTo>
                            <a:pt x="21" y="2"/>
                          </a:lnTo>
                          <a:lnTo>
                            <a:pt x="21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5" name="Freeform 2922"/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15" cy="16"/>
                    </a:xfrm>
                    <a:custGeom>
                      <a:avLst/>
                      <a:gdLst>
                        <a:gd name="T0" fmla="*/ 0 w 15"/>
                        <a:gd name="T1" fmla="*/ 16 h 16"/>
                        <a:gd name="T2" fmla="*/ 2 w 15"/>
                        <a:gd name="T3" fmla="*/ 16 h 16"/>
                        <a:gd name="T4" fmla="*/ 4 w 15"/>
                        <a:gd name="T5" fmla="*/ 16 h 16"/>
                        <a:gd name="T6" fmla="*/ 5 w 15"/>
                        <a:gd name="T7" fmla="*/ 15 h 16"/>
                        <a:gd name="T8" fmla="*/ 7 w 15"/>
                        <a:gd name="T9" fmla="*/ 15 h 16"/>
                        <a:gd name="T10" fmla="*/ 8 w 15"/>
                        <a:gd name="T11" fmla="*/ 14 h 16"/>
                        <a:gd name="T12" fmla="*/ 9 w 15"/>
                        <a:gd name="T13" fmla="*/ 13 h 16"/>
                        <a:gd name="T14" fmla="*/ 11 w 15"/>
                        <a:gd name="T15" fmla="*/ 11 h 16"/>
                        <a:gd name="T16" fmla="*/ 12 w 15"/>
                        <a:gd name="T17" fmla="*/ 10 h 16"/>
                        <a:gd name="T18" fmla="*/ 13 w 15"/>
                        <a:gd name="T19" fmla="*/ 9 h 16"/>
                        <a:gd name="T20" fmla="*/ 14 w 15"/>
                        <a:gd name="T21" fmla="*/ 7 h 16"/>
                        <a:gd name="T22" fmla="*/ 14 w 15"/>
                        <a:gd name="T23" fmla="*/ 5 h 16"/>
                        <a:gd name="T24" fmla="*/ 15 w 15"/>
                        <a:gd name="T25" fmla="*/ 4 h 16"/>
                        <a:gd name="T26" fmla="*/ 15 w 15"/>
                        <a:gd name="T27" fmla="*/ 2 h 16"/>
                        <a:gd name="T28" fmla="*/ 15 w 15"/>
                        <a:gd name="T29" fmla="*/ 0 h 1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5"/>
                        <a:gd name="T46" fmla="*/ 0 h 16"/>
                        <a:gd name="T47" fmla="*/ 15 w 15"/>
                        <a:gd name="T48" fmla="*/ 16 h 1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5" h="16">
                          <a:moveTo>
                            <a:pt x="0" y="16"/>
                          </a:moveTo>
                          <a:lnTo>
                            <a:pt x="2" y="16"/>
                          </a:lnTo>
                          <a:lnTo>
                            <a:pt x="4" y="16"/>
                          </a:lnTo>
                          <a:lnTo>
                            <a:pt x="5" y="15"/>
                          </a:lnTo>
                          <a:lnTo>
                            <a:pt x="7" y="15"/>
                          </a:lnTo>
                          <a:lnTo>
                            <a:pt x="8" y="14"/>
                          </a:lnTo>
                          <a:lnTo>
                            <a:pt x="9" y="13"/>
                          </a:lnTo>
                          <a:lnTo>
                            <a:pt x="11" y="11"/>
                          </a:lnTo>
                          <a:lnTo>
                            <a:pt x="12" y="10"/>
                          </a:lnTo>
                          <a:lnTo>
                            <a:pt x="13" y="9"/>
                          </a:lnTo>
                          <a:lnTo>
                            <a:pt x="14" y="7"/>
                          </a:lnTo>
                          <a:lnTo>
                            <a:pt x="14" y="5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lnTo>
                            <a:pt x="15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6" name="Line 2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7" name="Line 2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9" y="1691"/>
                      <a:ext cx="1" cy="6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8" name="Rectangle 29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49" name="Rectangle 29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0" name="Freeform 2927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1" name="Freeform 2928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2" name="Freeform 2929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3" name="Freeform 2930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4" name="Freeform 2931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5" name="Freeform 2932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6" name="Rectangle 29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7" name="Rectangle 29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8" name="Freeform 2935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59" name="Freeform 2936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0" name="Freeform 2937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1" name="Freeform 2938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2" name="Freeform 2939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3" name="Freeform 2940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4" name="Freeform 2941"/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5" name="Freeform 2942"/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6" name="Freeform 2943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7" name="Freeform 2944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8" name="Freeform 2945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69" name="Freeform 2946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0" name="Freeform 2947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1" name="Freeform 2948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2" name="Freeform 2949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3" name="Freeform 2950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4" name="Freeform 2951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5" name="Freeform 2952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6" name="Rectangle 29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7" name="Rectangle 29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8" name="Freeform 2955"/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79" name="Freeform 2956"/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0" name="Freeform 2957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1" name="Freeform 2958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2" name="Freeform 2959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3" name="Freeform 2960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4" name="Rectangle 2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5" name="Rectangle 2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6" name="Freeform 2963"/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7" name="Freeform 2964"/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8" name="Freeform 2965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89" name="Freeform 2966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0" name="Freeform 2967"/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1" name="Freeform 2968"/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2" name="Freeform 2969"/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3" name="Freeform 2970"/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4" name="Freeform 2971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5" name="Freeform 2972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6" name="Rectangle 29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7" name="Rectangle 29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8" name="Freeform 2975"/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699" name="Freeform 2976"/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0" name="Freeform 2977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1" name="Freeform 2978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2" name="Freeform 2979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3" name="Freeform 2980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4" name="Freeform 2981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5" name="Freeform 2982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6" name="Freeform 2983"/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7" name="Freeform 2984"/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8" name="Freeform 2985"/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09" name="Freeform 2986"/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0" name="Freeform 2987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1" name="Freeform 2988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2" name="Freeform 2989"/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3" name="Freeform 2990"/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4" name="Freeform 2991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5" name="Freeform 2992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6" name="Freeform 2993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7" name="Freeform 2994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8" name="Freeform 2995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19" name="Freeform 2996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0" name="Rectangle 29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1" name="Rectangle 29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2" name="Freeform 2999"/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3" name="Freeform 3000"/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4" name="Freeform 3001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5" name="Freeform 3002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6" name="Freeform 3003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7" name="Freeform 3004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8" name="Rectangle 30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29" name="Rectangle 30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0" name="Freeform 3007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1" name="Freeform 3008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2" name="Rectangle 30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3" name="Rectangle 30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4" name="Freeform 3011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5" name="Freeform 3012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6" name="Rectangle 30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7" name="Rectangle 30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8" name="Freeform 3015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39" name="Freeform 3016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40" name="Freeform 3017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41" name="Freeform 3018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42" name="Freeform 3019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43" name="Freeform 3020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44" name="Freeform 3021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3745" name="Freeform 3022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73746" name="Freeform 3023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47" name="Freeform 3024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48" name="Freeform 3025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49" name="Freeform 3026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0" name="Freeform 3027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1" name="Freeform 3028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2" name="Freeform 3029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3" name="Freeform 3030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4" name="Freeform 3031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5" name="Freeform 3032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6" name="Freeform 3033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7" name="Freeform 3034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8" name="Freeform 3035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9" name="Freeform 3036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0" name="Freeform 3037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1" name="Freeform 3038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2" name="Freeform 3039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3" name="Freeform 3040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4" name="Freeform 3041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5" name="Freeform 3042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6" name="Freeform 3043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"/>
                      <a:gd name="T10" fmla="*/ 0 h 1"/>
                      <a:gd name="T11" fmla="*/ 2 w 2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7" name="Freeform 3044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0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0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0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0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0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0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4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0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0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0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0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0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0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0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0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0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07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70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704" grpId="0"/>
      <p:bldP spid="70705" grpId="0"/>
      <p:bldP spid="70706" grpId="0"/>
      <p:bldP spid="70707" grpId="0"/>
      <p:bldP spid="7070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2"/>
          <p:cNvGrpSpPr>
            <a:grpSpLocks/>
          </p:cNvGrpSpPr>
          <p:nvPr/>
        </p:nvGrpSpPr>
        <p:grpSpPr bwMode="auto">
          <a:xfrm>
            <a:off x="4572000" y="381000"/>
            <a:ext cx="4495800" cy="6400800"/>
            <a:chOff x="2112" y="96"/>
            <a:chExt cx="3168" cy="4128"/>
          </a:xfrm>
        </p:grpSpPr>
        <p:sp>
          <p:nvSpPr>
            <p:cNvPr id="18442" name="Rectangle 3"/>
            <p:cNvSpPr>
              <a:spLocks noChangeArrowheads="1"/>
            </p:cNvSpPr>
            <p:nvPr/>
          </p:nvSpPr>
          <p:spPr bwMode="auto">
            <a:xfrm>
              <a:off x="2112" y="96"/>
              <a:ext cx="3168" cy="4128"/>
            </a:xfrm>
            <a:prstGeom prst="rect">
              <a:avLst/>
            </a:prstGeom>
            <a:solidFill>
              <a:srgbClr val="CBF1F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43" name="Freeform 4"/>
            <p:cNvSpPr>
              <a:spLocks/>
            </p:cNvSpPr>
            <p:nvPr/>
          </p:nvSpPr>
          <p:spPr bwMode="auto">
            <a:xfrm>
              <a:off x="2593" y="4027"/>
              <a:ext cx="2445" cy="1"/>
            </a:xfrm>
            <a:custGeom>
              <a:avLst/>
              <a:gdLst>
                <a:gd name="T0" fmla="*/ 2 w 2445"/>
                <a:gd name="T1" fmla="*/ 0 h 1"/>
                <a:gd name="T2" fmla="*/ 0 w 2445"/>
                <a:gd name="T3" fmla="*/ 1 h 1"/>
                <a:gd name="T4" fmla="*/ 2445 w 2445"/>
                <a:gd name="T5" fmla="*/ 0 h 1"/>
                <a:gd name="T6" fmla="*/ 2 w 2445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1"/>
                <a:gd name="T14" fmla="*/ 2445 w 2445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1">
                  <a:moveTo>
                    <a:pt x="2" y="0"/>
                  </a:moveTo>
                  <a:lnTo>
                    <a:pt x="0" y="1"/>
                  </a:lnTo>
                  <a:lnTo>
                    <a:pt x="244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5"/>
            <p:cNvSpPr>
              <a:spLocks/>
            </p:cNvSpPr>
            <p:nvPr/>
          </p:nvSpPr>
          <p:spPr bwMode="auto">
            <a:xfrm>
              <a:off x="2593" y="4027"/>
              <a:ext cx="2447" cy="1"/>
            </a:xfrm>
            <a:custGeom>
              <a:avLst/>
              <a:gdLst>
                <a:gd name="T0" fmla="*/ 0 w 2447"/>
                <a:gd name="T1" fmla="*/ 1 h 1"/>
                <a:gd name="T2" fmla="*/ 2445 w 2447"/>
                <a:gd name="T3" fmla="*/ 0 h 1"/>
                <a:gd name="T4" fmla="*/ 2447 w 2447"/>
                <a:gd name="T5" fmla="*/ 1 h 1"/>
                <a:gd name="T6" fmla="*/ 0 w 2447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1"/>
                <a:gd name="T14" fmla="*/ 2447 w 2447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1">
                  <a:moveTo>
                    <a:pt x="0" y="1"/>
                  </a:moveTo>
                  <a:lnTo>
                    <a:pt x="2445" y="0"/>
                  </a:lnTo>
                  <a:lnTo>
                    <a:pt x="244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6"/>
            <p:cNvSpPr>
              <a:spLocks/>
            </p:cNvSpPr>
            <p:nvPr/>
          </p:nvSpPr>
          <p:spPr bwMode="auto">
            <a:xfrm>
              <a:off x="5038" y="286"/>
              <a:ext cx="2" cy="3742"/>
            </a:xfrm>
            <a:custGeom>
              <a:avLst/>
              <a:gdLst>
                <a:gd name="T0" fmla="*/ 0 w 2"/>
                <a:gd name="T1" fmla="*/ 3741 h 3742"/>
                <a:gd name="T2" fmla="*/ 2 w 2"/>
                <a:gd name="T3" fmla="*/ 3742 h 3742"/>
                <a:gd name="T4" fmla="*/ 0 w 2"/>
                <a:gd name="T5" fmla="*/ 0 h 3742"/>
                <a:gd name="T6" fmla="*/ 0 w 2"/>
                <a:gd name="T7" fmla="*/ 3741 h 37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2"/>
                <a:gd name="T14" fmla="*/ 2 w 2"/>
                <a:gd name="T15" fmla="*/ 3742 h 37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2">
                  <a:moveTo>
                    <a:pt x="0" y="3741"/>
                  </a:moveTo>
                  <a:lnTo>
                    <a:pt x="2" y="3742"/>
                  </a:lnTo>
                  <a:lnTo>
                    <a:pt x="0" y="0"/>
                  </a:lnTo>
                  <a:lnTo>
                    <a:pt x="0" y="3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7"/>
            <p:cNvSpPr>
              <a:spLocks/>
            </p:cNvSpPr>
            <p:nvPr/>
          </p:nvSpPr>
          <p:spPr bwMode="auto">
            <a:xfrm>
              <a:off x="5038" y="284"/>
              <a:ext cx="2" cy="3744"/>
            </a:xfrm>
            <a:custGeom>
              <a:avLst/>
              <a:gdLst>
                <a:gd name="T0" fmla="*/ 2 w 2"/>
                <a:gd name="T1" fmla="*/ 3744 h 3744"/>
                <a:gd name="T2" fmla="*/ 0 w 2"/>
                <a:gd name="T3" fmla="*/ 2 h 3744"/>
                <a:gd name="T4" fmla="*/ 2 w 2"/>
                <a:gd name="T5" fmla="*/ 0 h 3744"/>
                <a:gd name="T6" fmla="*/ 2 w 2"/>
                <a:gd name="T7" fmla="*/ 3744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2" y="374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37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8"/>
            <p:cNvSpPr>
              <a:spLocks/>
            </p:cNvSpPr>
            <p:nvPr/>
          </p:nvSpPr>
          <p:spPr bwMode="auto">
            <a:xfrm>
              <a:off x="2595" y="284"/>
              <a:ext cx="2445" cy="2"/>
            </a:xfrm>
            <a:custGeom>
              <a:avLst/>
              <a:gdLst>
                <a:gd name="T0" fmla="*/ 2443 w 2445"/>
                <a:gd name="T1" fmla="*/ 2 h 2"/>
                <a:gd name="T2" fmla="*/ 2445 w 2445"/>
                <a:gd name="T3" fmla="*/ 0 h 2"/>
                <a:gd name="T4" fmla="*/ 0 w 2445"/>
                <a:gd name="T5" fmla="*/ 2 h 2"/>
                <a:gd name="T6" fmla="*/ 2443 w 2445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5"/>
                <a:gd name="T13" fmla="*/ 0 h 2"/>
                <a:gd name="T14" fmla="*/ 2445 w 2445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5" h="2">
                  <a:moveTo>
                    <a:pt x="2443" y="2"/>
                  </a:moveTo>
                  <a:lnTo>
                    <a:pt x="2445" y="0"/>
                  </a:lnTo>
                  <a:lnTo>
                    <a:pt x="0" y="2"/>
                  </a:lnTo>
                  <a:lnTo>
                    <a:pt x="24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9"/>
            <p:cNvSpPr>
              <a:spLocks/>
            </p:cNvSpPr>
            <p:nvPr/>
          </p:nvSpPr>
          <p:spPr bwMode="auto">
            <a:xfrm>
              <a:off x="2593" y="284"/>
              <a:ext cx="2447" cy="2"/>
            </a:xfrm>
            <a:custGeom>
              <a:avLst/>
              <a:gdLst>
                <a:gd name="T0" fmla="*/ 2447 w 2447"/>
                <a:gd name="T1" fmla="*/ 0 h 2"/>
                <a:gd name="T2" fmla="*/ 2 w 2447"/>
                <a:gd name="T3" fmla="*/ 2 h 2"/>
                <a:gd name="T4" fmla="*/ 0 w 2447"/>
                <a:gd name="T5" fmla="*/ 0 h 2"/>
                <a:gd name="T6" fmla="*/ 2447 w 244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47"/>
                <a:gd name="T13" fmla="*/ 0 h 2"/>
                <a:gd name="T14" fmla="*/ 2447 w 2447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47" h="2">
                  <a:moveTo>
                    <a:pt x="2447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10"/>
            <p:cNvSpPr>
              <a:spLocks/>
            </p:cNvSpPr>
            <p:nvPr/>
          </p:nvSpPr>
          <p:spPr bwMode="auto">
            <a:xfrm>
              <a:off x="2593" y="284"/>
              <a:ext cx="2" cy="3743"/>
            </a:xfrm>
            <a:custGeom>
              <a:avLst/>
              <a:gdLst>
                <a:gd name="T0" fmla="*/ 2 w 2"/>
                <a:gd name="T1" fmla="*/ 2 h 3743"/>
                <a:gd name="T2" fmla="*/ 0 w 2"/>
                <a:gd name="T3" fmla="*/ 0 h 3743"/>
                <a:gd name="T4" fmla="*/ 2 w 2"/>
                <a:gd name="T5" fmla="*/ 3743 h 3743"/>
                <a:gd name="T6" fmla="*/ 2 w 2"/>
                <a:gd name="T7" fmla="*/ 2 h 37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3"/>
                <a:gd name="T14" fmla="*/ 2 w 2"/>
                <a:gd name="T15" fmla="*/ 3743 h 37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3">
                  <a:moveTo>
                    <a:pt x="2" y="2"/>
                  </a:moveTo>
                  <a:lnTo>
                    <a:pt x="0" y="0"/>
                  </a:lnTo>
                  <a:lnTo>
                    <a:pt x="2" y="374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11"/>
            <p:cNvSpPr>
              <a:spLocks/>
            </p:cNvSpPr>
            <p:nvPr/>
          </p:nvSpPr>
          <p:spPr bwMode="auto">
            <a:xfrm>
              <a:off x="2593" y="284"/>
              <a:ext cx="2" cy="3744"/>
            </a:xfrm>
            <a:custGeom>
              <a:avLst/>
              <a:gdLst>
                <a:gd name="T0" fmla="*/ 0 w 2"/>
                <a:gd name="T1" fmla="*/ 0 h 3744"/>
                <a:gd name="T2" fmla="*/ 2 w 2"/>
                <a:gd name="T3" fmla="*/ 3743 h 3744"/>
                <a:gd name="T4" fmla="*/ 0 w 2"/>
                <a:gd name="T5" fmla="*/ 3744 h 3744"/>
                <a:gd name="T6" fmla="*/ 0 w 2"/>
                <a:gd name="T7" fmla="*/ 0 h 37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744"/>
                <a:gd name="T14" fmla="*/ 2 w 2"/>
                <a:gd name="T15" fmla="*/ 3744 h 37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744">
                  <a:moveTo>
                    <a:pt x="0" y="0"/>
                  </a:moveTo>
                  <a:lnTo>
                    <a:pt x="2" y="3743"/>
                  </a:lnTo>
                  <a:lnTo>
                    <a:pt x="0" y="37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Line 12"/>
            <p:cNvSpPr>
              <a:spLocks noChangeShapeType="1"/>
            </p:cNvSpPr>
            <p:nvPr/>
          </p:nvSpPr>
          <p:spPr bwMode="auto">
            <a:xfrm>
              <a:off x="3627" y="1140"/>
              <a:ext cx="1" cy="5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Line 13"/>
            <p:cNvSpPr>
              <a:spLocks noChangeShapeType="1"/>
            </p:cNvSpPr>
            <p:nvPr/>
          </p:nvSpPr>
          <p:spPr bwMode="auto">
            <a:xfrm flipH="1">
              <a:off x="3045" y="1770"/>
              <a:ext cx="5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Line 14"/>
            <p:cNvSpPr>
              <a:spLocks noChangeShapeType="1"/>
            </p:cNvSpPr>
            <p:nvPr/>
          </p:nvSpPr>
          <p:spPr bwMode="auto">
            <a:xfrm flipV="1">
              <a:off x="3045" y="1694"/>
              <a:ext cx="1" cy="7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Line 15"/>
            <p:cNvSpPr>
              <a:spLocks noChangeShapeType="1"/>
            </p:cNvSpPr>
            <p:nvPr/>
          </p:nvSpPr>
          <p:spPr bwMode="auto">
            <a:xfrm>
              <a:off x="3045" y="1694"/>
              <a:ext cx="4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Line 16"/>
            <p:cNvSpPr>
              <a:spLocks noChangeShapeType="1"/>
            </p:cNvSpPr>
            <p:nvPr/>
          </p:nvSpPr>
          <p:spPr bwMode="auto">
            <a:xfrm flipH="1">
              <a:off x="3557" y="114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Line 17"/>
            <p:cNvSpPr>
              <a:spLocks noChangeShapeType="1"/>
            </p:cNvSpPr>
            <p:nvPr/>
          </p:nvSpPr>
          <p:spPr bwMode="auto">
            <a:xfrm>
              <a:off x="3557" y="1140"/>
              <a:ext cx="1" cy="53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Line 18"/>
            <p:cNvSpPr>
              <a:spLocks noChangeShapeType="1"/>
            </p:cNvSpPr>
            <p:nvPr/>
          </p:nvSpPr>
          <p:spPr bwMode="auto">
            <a:xfrm flipH="1">
              <a:off x="3652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Line 19"/>
            <p:cNvSpPr>
              <a:spLocks noChangeShapeType="1"/>
            </p:cNvSpPr>
            <p:nvPr/>
          </p:nvSpPr>
          <p:spPr bwMode="auto">
            <a:xfrm flipH="1">
              <a:off x="3645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Line 20"/>
            <p:cNvSpPr>
              <a:spLocks noChangeShapeType="1"/>
            </p:cNvSpPr>
            <p:nvPr/>
          </p:nvSpPr>
          <p:spPr bwMode="auto">
            <a:xfrm flipH="1">
              <a:off x="3619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Line 21"/>
            <p:cNvSpPr>
              <a:spLocks noChangeShapeType="1"/>
            </p:cNvSpPr>
            <p:nvPr/>
          </p:nvSpPr>
          <p:spPr bwMode="auto">
            <a:xfrm flipH="1">
              <a:off x="3612" y="1379"/>
              <a:ext cx="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Line 22"/>
            <p:cNvSpPr>
              <a:spLocks noChangeShapeType="1"/>
            </p:cNvSpPr>
            <p:nvPr/>
          </p:nvSpPr>
          <p:spPr bwMode="auto">
            <a:xfrm flipH="1">
              <a:off x="3586" y="1379"/>
              <a:ext cx="2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Line 23"/>
            <p:cNvSpPr>
              <a:spLocks noChangeShapeType="1"/>
            </p:cNvSpPr>
            <p:nvPr/>
          </p:nvSpPr>
          <p:spPr bwMode="auto">
            <a:xfrm flipH="1">
              <a:off x="3579" y="1379"/>
              <a:ext cx="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Line 24"/>
            <p:cNvSpPr>
              <a:spLocks noChangeShapeType="1"/>
            </p:cNvSpPr>
            <p:nvPr/>
          </p:nvSpPr>
          <p:spPr bwMode="auto">
            <a:xfrm flipH="1">
              <a:off x="3557" y="137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Line 25"/>
            <p:cNvSpPr>
              <a:spLocks noChangeShapeType="1"/>
            </p:cNvSpPr>
            <p:nvPr/>
          </p:nvSpPr>
          <p:spPr bwMode="auto">
            <a:xfrm flipH="1">
              <a:off x="3557" y="1300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Line 26"/>
            <p:cNvSpPr>
              <a:spLocks noChangeShapeType="1"/>
            </p:cNvSpPr>
            <p:nvPr/>
          </p:nvSpPr>
          <p:spPr bwMode="auto">
            <a:xfrm flipH="1">
              <a:off x="3557" y="1458"/>
              <a:ext cx="7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Line 27"/>
            <p:cNvSpPr>
              <a:spLocks noChangeShapeType="1"/>
            </p:cNvSpPr>
            <p:nvPr/>
          </p:nvSpPr>
          <p:spPr bwMode="auto">
            <a:xfrm flipV="1">
              <a:off x="3266" y="1852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Line 28"/>
            <p:cNvSpPr>
              <a:spLocks noChangeShapeType="1"/>
            </p:cNvSpPr>
            <p:nvPr/>
          </p:nvSpPr>
          <p:spPr bwMode="auto">
            <a:xfrm flipV="1">
              <a:off x="3266" y="184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Line 29"/>
            <p:cNvSpPr>
              <a:spLocks noChangeShapeType="1"/>
            </p:cNvSpPr>
            <p:nvPr/>
          </p:nvSpPr>
          <p:spPr bwMode="auto">
            <a:xfrm flipV="1">
              <a:off x="3266" y="1816"/>
              <a:ext cx="1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Line 30"/>
            <p:cNvSpPr>
              <a:spLocks noChangeShapeType="1"/>
            </p:cNvSpPr>
            <p:nvPr/>
          </p:nvSpPr>
          <p:spPr bwMode="auto">
            <a:xfrm flipV="1">
              <a:off x="3266" y="1808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Line 31"/>
            <p:cNvSpPr>
              <a:spLocks noChangeShapeType="1"/>
            </p:cNvSpPr>
            <p:nvPr/>
          </p:nvSpPr>
          <p:spPr bwMode="auto">
            <a:xfrm flipV="1">
              <a:off x="3266" y="1780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Line 32"/>
            <p:cNvSpPr>
              <a:spLocks noChangeShapeType="1"/>
            </p:cNvSpPr>
            <p:nvPr/>
          </p:nvSpPr>
          <p:spPr bwMode="auto">
            <a:xfrm flipV="1">
              <a:off x="3266" y="1772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Line 33"/>
            <p:cNvSpPr>
              <a:spLocks noChangeShapeType="1"/>
            </p:cNvSpPr>
            <p:nvPr/>
          </p:nvSpPr>
          <p:spPr bwMode="auto">
            <a:xfrm flipV="1">
              <a:off x="3266" y="1744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Line 34"/>
            <p:cNvSpPr>
              <a:spLocks noChangeShapeType="1"/>
            </p:cNvSpPr>
            <p:nvPr/>
          </p:nvSpPr>
          <p:spPr bwMode="auto">
            <a:xfrm flipV="1">
              <a:off x="3266" y="1736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Line 35"/>
            <p:cNvSpPr>
              <a:spLocks noChangeShapeType="1"/>
            </p:cNvSpPr>
            <p:nvPr/>
          </p:nvSpPr>
          <p:spPr bwMode="auto">
            <a:xfrm flipV="1">
              <a:off x="3266" y="1708"/>
              <a:ext cx="1" cy="2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Line 36"/>
            <p:cNvSpPr>
              <a:spLocks noChangeShapeType="1"/>
            </p:cNvSpPr>
            <p:nvPr/>
          </p:nvSpPr>
          <p:spPr bwMode="auto">
            <a:xfrm flipV="1">
              <a:off x="3266" y="1700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Line 37"/>
            <p:cNvSpPr>
              <a:spLocks noChangeShapeType="1"/>
            </p:cNvSpPr>
            <p:nvPr/>
          </p:nvSpPr>
          <p:spPr bwMode="auto">
            <a:xfrm flipV="1">
              <a:off x="3266" y="1671"/>
              <a:ext cx="1" cy="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Line 38"/>
            <p:cNvSpPr>
              <a:spLocks noChangeShapeType="1"/>
            </p:cNvSpPr>
            <p:nvPr/>
          </p:nvSpPr>
          <p:spPr bwMode="auto">
            <a:xfrm flipV="1">
              <a:off x="3266" y="1664"/>
              <a:ext cx="1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Line 39"/>
            <p:cNvSpPr>
              <a:spLocks noChangeShapeType="1"/>
            </p:cNvSpPr>
            <p:nvPr/>
          </p:nvSpPr>
          <p:spPr bwMode="auto">
            <a:xfrm flipV="1">
              <a:off x="3266" y="1641"/>
              <a:ext cx="1" cy="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479" name="Group 40"/>
            <p:cNvGrpSpPr>
              <a:grpSpLocks/>
            </p:cNvGrpSpPr>
            <p:nvPr/>
          </p:nvGrpSpPr>
          <p:grpSpPr bwMode="auto">
            <a:xfrm>
              <a:off x="4232" y="2351"/>
              <a:ext cx="730" cy="319"/>
              <a:chOff x="4232" y="2351"/>
              <a:chExt cx="730" cy="319"/>
            </a:xfrm>
          </p:grpSpPr>
          <p:sp>
            <p:nvSpPr>
              <p:cNvPr id="21481" name="Rectangle 41"/>
              <p:cNvSpPr>
                <a:spLocks noChangeArrowheads="1"/>
              </p:cNvSpPr>
              <p:nvPr/>
            </p:nvSpPr>
            <p:spPr bwMode="auto">
              <a:xfrm>
                <a:off x="4236" y="2351"/>
                <a:ext cx="72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Yeâu caàu kyõ thuaät :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1482" name="Rectangle 42"/>
              <p:cNvSpPr>
                <a:spLocks noChangeArrowheads="1"/>
              </p:cNvSpPr>
              <p:nvPr/>
            </p:nvSpPr>
            <p:spPr bwMode="auto">
              <a:xfrm>
                <a:off x="4232" y="2456"/>
                <a:ext cx="618" cy="1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1. Laøm tuø caïnh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1483" name="Rectangle 43"/>
              <p:cNvSpPr>
                <a:spLocks noChangeArrowheads="1"/>
              </p:cNvSpPr>
              <p:nvPr/>
            </p:nvSpPr>
            <p:spPr bwMode="auto">
              <a:xfrm>
                <a:off x="4234" y="2561"/>
                <a:ext cx="437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2. Maï keõm</a:t>
                </a:r>
                <a:endParaRPr lang="en-US" sz="1800">
                  <a:latin typeface="Tahoma" pitchFamily="34" charset="0"/>
                </a:endParaRPr>
              </a:p>
            </p:txBody>
          </p:sp>
        </p:grpSp>
        <p:grpSp>
          <p:nvGrpSpPr>
            <p:cNvPr id="18480" name="Group 44"/>
            <p:cNvGrpSpPr>
              <a:grpSpLocks/>
            </p:cNvGrpSpPr>
            <p:nvPr/>
          </p:nvGrpSpPr>
          <p:grpSpPr bwMode="auto">
            <a:xfrm>
              <a:off x="2593" y="284"/>
              <a:ext cx="2447" cy="3744"/>
              <a:chOff x="2593" y="284"/>
              <a:chExt cx="2447" cy="3744"/>
            </a:xfrm>
          </p:grpSpPr>
          <p:sp>
            <p:nvSpPr>
              <p:cNvPr id="21450" name="Freeform 45"/>
              <p:cNvSpPr>
                <a:spLocks/>
              </p:cNvSpPr>
              <p:nvPr/>
            </p:nvSpPr>
            <p:spPr bwMode="auto">
              <a:xfrm>
                <a:off x="2593" y="4027"/>
                <a:ext cx="2447" cy="1"/>
              </a:xfrm>
              <a:custGeom>
                <a:avLst/>
                <a:gdLst>
                  <a:gd name="T0" fmla="*/ 2 w 2447"/>
                  <a:gd name="T1" fmla="*/ 0 h 1"/>
                  <a:gd name="T2" fmla="*/ 0 w 2447"/>
                  <a:gd name="T3" fmla="*/ 1 h 1"/>
                  <a:gd name="T4" fmla="*/ 2447 w 2447"/>
                  <a:gd name="T5" fmla="*/ 1 h 1"/>
                  <a:gd name="T6" fmla="*/ 2445 w 2447"/>
                  <a:gd name="T7" fmla="*/ 0 h 1"/>
                  <a:gd name="T8" fmla="*/ 2 w 2447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1"/>
                  <a:gd name="T17" fmla="*/ 2447 w 2447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1">
                    <a:moveTo>
                      <a:pt x="2" y="0"/>
                    </a:moveTo>
                    <a:lnTo>
                      <a:pt x="0" y="1"/>
                    </a:lnTo>
                    <a:lnTo>
                      <a:pt x="2447" y="1"/>
                    </a:lnTo>
                    <a:lnTo>
                      <a:pt x="244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1" name="Freeform 46"/>
              <p:cNvSpPr>
                <a:spLocks/>
              </p:cNvSpPr>
              <p:nvPr/>
            </p:nvSpPr>
            <p:spPr bwMode="auto">
              <a:xfrm>
                <a:off x="5038" y="284"/>
                <a:ext cx="2" cy="3744"/>
              </a:xfrm>
              <a:custGeom>
                <a:avLst/>
                <a:gdLst>
                  <a:gd name="T0" fmla="*/ 0 w 2"/>
                  <a:gd name="T1" fmla="*/ 3743 h 3744"/>
                  <a:gd name="T2" fmla="*/ 2 w 2"/>
                  <a:gd name="T3" fmla="*/ 3744 h 3744"/>
                  <a:gd name="T4" fmla="*/ 2 w 2"/>
                  <a:gd name="T5" fmla="*/ 0 h 3744"/>
                  <a:gd name="T6" fmla="*/ 0 w 2"/>
                  <a:gd name="T7" fmla="*/ 2 h 3744"/>
                  <a:gd name="T8" fmla="*/ 0 w 2"/>
                  <a:gd name="T9" fmla="*/ 3743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0" y="3743"/>
                    </a:moveTo>
                    <a:lnTo>
                      <a:pt x="2" y="374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7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2" name="Freeform 47"/>
              <p:cNvSpPr>
                <a:spLocks/>
              </p:cNvSpPr>
              <p:nvPr/>
            </p:nvSpPr>
            <p:spPr bwMode="auto">
              <a:xfrm>
                <a:off x="2593" y="284"/>
                <a:ext cx="2447" cy="2"/>
              </a:xfrm>
              <a:custGeom>
                <a:avLst/>
                <a:gdLst>
                  <a:gd name="T0" fmla="*/ 2445 w 2447"/>
                  <a:gd name="T1" fmla="*/ 2 h 2"/>
                  <a:gd name="T2" fmla="*/ 2447 w 2447"/>
                  <a:gd name="T3" fmla="*/ 0 h 2"/>
                  <a:gd name="T4" fmla="*/ 0 w 2447"/>
                  <a:gd name="T5" fmla="*/ 0 h 2"/>
                  <a:gd name="T6" fmla="*/ 2 w 2447"/>
                  <a:gd name="T7" fmla="*/ 2 h 2"/>
                  <a:gd name="T8" fmla="*/ 2445 w 2447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7"/>
                  <a:gd name="T16" fmla="*/ 0 h 2"/>
                  <a:gd name="T17" fmla="*/ 2447 w 2447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7" h="2">
                    <a:moveTo>
                      <a:pt x="2445" y="2"/>
                    </a:moveTo>
                    <a:lnTo>
                      <a:pt x="2447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445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53" name="Freeform 48"/>
              <p:cNvSpPr>
                <a:spLocks/>
              </p:cNvSpPr>
              <p:nvPr/>
            </p:nvSpPr>
            <p:spPr bwMode="auto">
              <a:xfrm>
                <a:off x="2593" y="284"/>
                <a:ext cx="2" cy="3744"/>
              </a:xfrm>
              <a:custGeom>
                <a:avLst/>
                <a:gdLst>
                  <a:gd name="T0" fmla="*/ 2 w 2"/>
                  <a:gd name="T1" fmla="*/ 2 h 3744"/>
                  <a:gd name="T2" fmla="*/ 0 w 2"/>
                  <a:gd name="T3" fmla="*/ 0 h 3744"/>
                  <a:gd name="T4" fmla="*/ 0 w 2"/>
                  <a:gd name="T5" fmla="*/ 3744 h 3744"/>
                  <a:gd name="T6" fmla="*/ 2 w 2"/>
                  <a:gd name="T7" fmla="*/ 3743 h 3744"/>
                  <a:gd name="T8" fmla="*/ 2 w 2"/>
                  <a:gd name="T9" fmla="*/ 2 h 3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744"/>
                  <a:gd name="T17" fmla="*/ 2 w 2"/>
                  <a:gd name="T18" fmla="*/ 3744 h 37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744">
                    <a:moveTo>
                      <a:pt x="2" y="2"/>
                    </a:moveTo>
                    <a:lnTo>
                      <a:pt x="0" y="0"/>
                    </a:lnTo>
                    <a:lnTo>
                      <a:pt x="0" y="3744"/>
                    </a:lnTo>
                    <a:lnTo>
                      <a:pt x="2" y="3743"/>
                    </a:lnTo>
                    <a:lnTo>
                      <a:pt x="2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454" name="Group 49"/>
              <p:cNvGrpSpPr>
                <a:grpSpLocks/>
              </p:cNvGrpSpPr>
              <p:nvPr/>
            </p:nvGrpSpPr>
            <p:grpSpPr bwMode="auto">
              <a:xfrm>
                <a:off x="3142" y="3649"/>
                <a:ext cx="1898" cy="379"/>
                <a:chOff x="3142" y="3649"/>
                <a:chExt cx="1898" cy="379"/>
              </a:xfrm>
            </p:grpSpPr>
            <p:sp>
              <p:nvSpPr>
                <p:cNvPr id="21455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5039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6" name="Line 51"/>
                <p:cNvSpPr>
                  <a:spLocks noChangeShapeType="1"/>
                </p:cNvSpPr>
                <p:nvPr/>
              </p:nvSpPr>
              <p:spPr bwMode="auto">
                <a:xfrm flipH="1">
                  <a:off x="3142" y="3649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" name="Line 52"/>
                <p:cNvSpPr>
                  <a:spLocks noChangeShapeType="1"/>
                </p:cNvSpPr>
                <p:nvPr/>
              </p:nvSpPr>
              <p:spPr bwMode="auto">
                <a:xfrm>
                  <a:off x="3142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8" name="Line 53"/>
                <p:cNvSpPr>
                  <a:spLocks noChangeShapeType="1"/>
                </p:cNvSpPr>
                <p:nvPr/>
              </p:nvSpPr>
              <p:spPr bwMode="auto">
                <a:xfrm flipH="1">
                  <a:off x="4091" y="3744"/>
                  <a:ext cx="948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3142" y="3838"/>
                  <a:ext cx="1897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0" name="Line 55"/>
                <p:cNvSpPr>
                  <a:spLocks noChangeShapeType="1"/>
                </p:cNvSpPr>
                <p:nvPr/>
              </p:nvSpPr>
              <p:spPr bwMode="auto">
                <a:xfrm>
                  <a:off x="4091" y="3649"/>
                  <a:ext cx="1" cy="37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" name="Line 56"/>
                <p:cNvSpPr>
                  <a:spLocks noChangeShapeType="1"/>
                </p:cNvSpPr>
                <p:nvPr/>
              </p:nvSpPr>
              <p:spPr bwMode="auto">
                <a:xfrm>
                  <a:off x="4521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" name="Line 57"/>
                <p:cNvSpPr>
                  <a:spLocks noChangeShapeType="1"/>
                </p:cNvSpPr>
                <p:nvPr/>
              </p:nvSpPr>
              <p:spPr bwMode="auto">
                <a:xfrm>
                  <a:off x="4747" y="3649"/>
                  <a:ext cx="1" cy="18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3" name="Line 58"/>
                <p:cNvSpPr>
                  <a:spLocks noChangeShapeType="1"/>
                </p:cNvSpPr>
                <p:nvPr/>
              </p:nvSpPr>
              <p:spPr bwMode="auto">
                <a:xfrm>
                  <a:off x="3831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" name="Line 59"/>
                <p:cNvSpPr>
                  <a:spLocks noChangeShapeType="1"/>
                </p:cNvSpPr>
                <p:nvPr/>
              </p:nvSpPr>
              <p:spPr bwMode="auto">
                <a:xfrm>
                  <a:off x="3442" y="3838"/>
                  <a:ext cx="1" cy="19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4091" y="3933"/>
                  <a:ext cx="1" cy="9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6" name="Rectangle 61"/>
                <p:cNvSpPr>
                  <a:spLocks noChangeArrowheads="1"/>
                </p:cNvSpPr>
                <p:nvPr/>
              </p:nvSpPr>
              <p:spPr bwMode="auto">
                <a:xfrm>
                  <a:off x="4236" y="3658"/>
                  <a:ext cx="165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Vaät lieäu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67" name="Rectangle 62"/>
                <p:cNvSpPr>
                  <a:spLocks noChangeArrowheads="1"/>
                </p:cNvSpPr>
                <p:nvPr/>
              </p:nvSpPr>
              <p:spPr bwMode="auto">
                <a:xfrm>
                  <a:off x="4581" y="3661"/>
                  <a:ext cx="96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Tæ leä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68" name="Rectangle 63"/>
                <p:cNvSpPr>
                  <a:spLocks noChangeArrowheads="1"/>
                </p:cNvSpPr>
                <p:nvPr/>
              </p:nvSpPr>
              <p:spPr bwMode="auto">
                <a:xfrm>
                  <a:off x="4835" y="3658"/>
                  <a:ext cx="138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Baøi soá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69" name="Rectangle 64"/>
                <p:cNvSpPr>
                  <a:spLocks noChangeArrowheads="1"/>
                </p:cNvSpPr>
                <p:nvPr/>
              </p:nvSpPr>
              <p:spPr bwMode="auto">
                <a:xfrm>
                  <a:off x="4236" y="3749"/>
                  <a:ext cx="108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Theùp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70" name="Rectangle 65"/>
                <p:cNvSpPr>
                  <a:spLocks noChangeArrowheads="1"/>
                </p:cNvSpPr>
                <p:nvPr/>
              </p:nvSpPr>
              <p:spPr bwMode="auto">
                <a:xfrm>
                  <a:off x="4580" y="3749"/>
                  <a:ext cx="103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 : 2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71" name="Rectangle 66"/>
                <p:cNvSpPr>
                  <a:spLocks noChangeArrowheads="1"/>
                </p:cNvSpPr>
                <p:nvPr/>
              </p:nvSpPr>
              <p:spPr bwMode="auto">
                <a:xfrm>
                  <a:off x="4837" y="3749"/>
                  <a:ext cx="121" cy="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06.01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72" name="Rectangle 67"/>
                <p:cNvSpPr>
                  <a:spLocks noChangeArrowheads="1"/>
                </p:cNvSpPr>
                <p:nvPr/>
              </p:nvSpPr>
              <p:spPr bwMode="auto">
                <a:xfrm>
                  <a:off x="3213" y="3849"/>
                  <a:ext cx="190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Ngöôøi veõ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73" name="Rectangle 68"/>
                <p:cNvSpPr>
                  <a:spLocks noChangeArrowheads="1"/>
                </p:cNvSpPr>
                <p:nvPr/>
              </p:nvSpPr>
              <p:spPr bwMode="auto">
                <a:xfrm>
                  <a:off x="3536" y="3849"/>
                  <a:ext cx="210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Khaùnh Vy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74" name="Rectangle 69"/>
                <p:cNvSpPr>
                  <a:spLocks noChangeArrowheads="1"/>
                </p:cNvSpPr>
                <p:nvPr/>
              </p:nvSpPr>
              <p:spPr bwMode="auto">
                <a:xfrm>
                  <a:off x="3888" y="3849"/>
                  <a:ext cx="121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10.07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75" name="Rectangle 70"/>
                <p:cNvSpPr>
                  <a:spLocks noChangeArrowheads="1"/>
                </p:cNvSpPr>
                <p:nvPr/>
              </p:nvSpPr>
              <p:spPr bwMode="auto">
                <a:xfrm>
                  <a:off x="3213" y="3938"/>
                  <a:ext cx="188" cy="5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600">
                      <a:solidFill>
                        <a:srgbClr val="000000"/>
                      </a:solidFill>
                      <a:latin typeface="VNI-Helve-Condense" pitchFamily="2" charset="0"/>
                    </a:rPr>
                    <a:t>Kieåm tra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76" name="Rectangle 71"/>
                <p:cNvSpPr>
                  <a:spLocks noChangeArrowheads="1"/>
                </p:cNvSpPr>
                <p:nvPr/>
              </p:nvSpPr>
              <p:spPr bwMode="auto">
                <a:xfrm>
                  <a:off x="3467" y="3675"/>
                  <a:ext cx="368" cy="10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1100">
                      <a:solidFill>
                        <a:srgbClr val="000000"/>
                      </a:solidFill>
                      <a:latin typeface="VNI-Helve" pitchFamily="2" charset="0"/>
                    </a:rPr>
                    <a:t>GIAÙ ÑÔÕ</a:t>
                  </a:r>
                  <a:endParaRPr lang="en-US" sz="1800">
                    <a:latin typeface="Tahoma" pitchFamily="34" charset="0"/>
                  </a:endParaRPr>
                </a:p>
              </p:txBody>
            </p:sp>
            <p:sp>
              <p:nvSpPr>
                <p:cNvPr id="21477" name="Line 72"/>
                <p:cNvSpPr>
                  <a:spLocks noChangeShapeType="1"/>
                </p:cNvSpPr>
                <p:nvPr/>
              </p:nvSpPr>
              <p:spPr bwMode="auto">
                <a:xfrm flipH="1">
                  <a:off x="3142" y="3933"/>
                  <a:ext cx="949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8" name="Rectangle 73"/>
                <p:cNvSpPr>
                  <a:spLocks noChangeArrowheads="1"/>
                </p:cNvSpPr>
                <p:nvPr/>
              </p:nvSpPr>
              <p:spPr bwMode="auto">
                <a:xfrm>
                  <a:off x="4314" y="3856"/>
                  <a:ext cx="652" cy="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700">
                      <a:solidFill>
                        <a:srgbClr val="000000"/>
                      </a:solidFill>
                      <a:latin typeface="VNI-Helve-Condense" pitchFamily="2" charset="0"/>
                    </a:rPr>
                    <a:t>Tröôøng THPT Haøn Thuyeân</a:t>
                  </a:r>
                  <a:endParaRPr lang="en-US" sz="2000">
                    <a:latin typeface="Tahoma" pitchFamily="34" charset="0"/>
                  </a:endParaRPr>
                </a:p>
              </p:txBody>
            </p:sp>
            <p:sp>
              <p:nvSpPr>
                <p:cNvPr id="21479" name="Rectangle 74"/>
                <p:cNvSpPr>
                  <a:spLocks noChangeArrowheads="1"/>
                </p:cNvSpPr>
                <p:nvPr/>
              </p:nvSpPr>
              <p:spPr bwMode="auto">
                <a:xfrm>
                  <a:off x="4315" y="3920"/>
                  <a:ext cx="455" cy="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sz="700">
                      <a:solidFill>
                        <a:srgbClr val="000000"/>
                      </a:solidFill>
                      <a:latin typeface="VNI-Helve-Condense" pitchFamily="2" charset="0"/>
                    </a:rPr>
                    <a:t>          Lôùp 11A5</a:t>
                  </a:r>
                  <a:endParaRPr lang="en-US" sz="2000">
                    <a:latin typeface="Tahoma" pitchFamily="34" charset="0"/>
                  </a:endParaRPr>
                </a:p>
              </p:txBody>
            </p:sp>
            <p:sp>
              <p:nvSpPr>
                <p:cNvPr id="21480" name="Rectangle 75"/>
                <p:cNvSpPr>
                  <a:spLocks noChangeArrowheads="1"/>
                </p:cNvSpPr>
                <p:nvPr/>
              </p:nvSpPr>
              <p:spPr bwMode="auto">
                <a:xfrm>
                  <a:off x="3142" y="3649"/>
                  <a:ext cx="949" cy="37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481" name="Group 76"/>
            <p:cNvGrpSpPr>
              <a:grpSpLocks/>
            </p:cNvGrpSpPr>
            <p:nvPr/>
          </p:nvGrpSpPr>
          <p:grpSpPr bwMode="auto">
            <a:xfrm>
              <a:off x="4030" y="824"/>
              <a:ext cx="924" cy="1135"/>
              <a:chOff x="4030" y="824"/>
              <a:chExt cx="924" cy="1135"/>
            </a:xfrm>
          </p:grpSpPr>
          <p:sp>
            <p:nvSpPr>
              <p:cNvPr id="20402" name="Line 77"/>
              <p:cNvSpPr>
                <a:spLocks noChangeShapeType="1"/>
              </p:cNvSpPr>
              <p:nvPr/>
            </p:nvSpPr>
            <p:spPr bwMode="auto">
              <a:xfrm>
                <a:off x="4223" y="1694"/>
                <a:ext cx="58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3" name="Freeform 78"/>
              <p:cNvSpPr>
                <a:spLocks/>
              </p:cNvSpPr>
              <p:nvPr/>
            </p:nvSpPr>
            <p:spPr bwMode="auto">
              <a:xfrm>
                <a:off x="4442" y="1300"/>
                <a:ext cx="145" cy="158"/>
              </a:xfrm>
              <a:custGeom>
                <a:avLst/>
                <a:gdLst>
                  <a:gd name="T0" fmla="*/ 145 w 145"/>
                  <a:gd name="T1" fmla="*/ 74 h 158"/>
                  <a:gd name="T2" fmla="*/ 144 w 145"/>
                  <a:gd name="T3" fmla="*/ 64 h 158"/>
                  <a:gd name="T4" fmla="*/ 142 w 145"/>
                  <a:gd name="T5" fmla="*/ 55 h 158"/>
                  <a:gd name="T6" fmla="*/ 138 w 145"/>
                  <a:gd name="T7" fmla="*/ 46 h 158"/>
                  <a:gd name="T8" fmla="*/ 134 w 145"/>
                  <a:gd name="T9" fmla="*/ 37 h 158"/>
                  <a:gd name="T10" fmla="*/ 128 w 145"/>
                  <a:gd name="T11" fmla="*/ 29 h 158"/>
                  <a:gd name="T12" fmla="*/ 122 w 145"/>
                  <a:gd name="T13" fmla="*/ 22 h 158"/>
                  <a:gd name="T14" fmla="*/ 115 w 145"/>
                  <a:gd name="T15" fmla="*/ 15 h 158"/>
                  <a:gd name="T16" fmla="*/ 107 w 145"/>
                  <a:gd name="T17" fmla="*/ 10 h 158"/>
                  <a:gd name="T18" fmla="*/ 99 w 145"/>
                  <a:gd name="T19" fmla="*/ 6 h 158"/>
                  <a:gd name="T20" fmla="*/ 91 w 145"/>
                  <a:gd name="T21" fmla="*/ 3 h 158"/>
                  <a:gd name="T22" fmla="*/ 81 w 145"/>
                  <a:gd name="T23" fmla="*/ 1 h 158"/>
                  <a:gd name="T24" fmla="*/ 72 w 145"/>
                  <a:gd name="T25" fmla="*/ 0 h 158"/>
                  <a:gd name="T26" fmla="*/ 63 w 145"/>
                  <a:gd name="T27" fmla="*/ 1 h 158"/>
                  <a:gd name="T28" fmla="*/ 54 w 145"/>
                  <a:gd name="T29" fmla="*/ 3 h 158"/>
                  <a:gd name="T30" fmla="*/ 46 w 145"/>
                  <a:gd name="T31" fmla="*/ 6 h 158"/>
                  <a:gd name="T32" fmla="*/ 37 w 145"/>
                  <a:gd name="T33" fmla="*/ 10 h 158"/>
                  <a:gd name="T34" fmla="*/ 30 w 145"/>
                  <a:gd name="T35" fmla="*/ 15 h 158"/>
                  <a:gd name="T36" fmla="*/ 23 w 145"/>
                  <a:gd name="T37" fmla="*/ 22 h 158"/>
                  <a:gd name="T38" fmla="*/ 16 w 145"/>
                  <a:gd name="T39" fmla="*/ 29 h 158"/>
                  <a:gd name="T40" fmla="*/ 11 w 145"/>
                  <a:gd name="T41" fmla="*/ 37 h 158"/>
                  <a:gd name="T42" fmla="*/ 7 w 145"/>
                  <a:gd name="T43" fmla="*/ 46 h 158"/>
                  <a:gd name="T44" fmla="*/ 3 w 145"/>
                  <a:gd name="T45" fmla="*/ 55 h 158"/>
                  <a:gd name="T46" fmla="*/ 1 w 145"/>
                  <a:gd name="T47" fmla="*/ 64 h 158"/>
                  <a:gd name="T48" fmla="*/ 0 w 145"/>
                  <a:gd name="T49" fmla="*/ 74 h 158"/>
                  <a:gd name="T50" fmla="*/ 0 w 145"/>
                  <a:gd name="T51" fmla="*/ 84 h 158"/>
                  <a:gd name="T52" fmla="*/ 1 w 145"/>
                  <a:gd name="T53" fmla="*/ 94 h 158"/>
                  <a:gd name="T54" fmla="*/ 3 w 145"/>
                  <a:gd name="T55" fmla="*/ 103 h 158"/>
                  <a:gd name="T56" fmla="*/ 7 w 145"/>
                  <a:gd name="T57" fmla="*/ 113 h 158"/>
                  <a:gd name="T58" fmla="*/ 11 w 145"/>
                  <a:gd name="T59" fmla="*/ 121 h 158"/>
                  <a:gd name="T60" fmla="*/ 16 w 145"/>
                  <a:gd name="T61" fmla="*/ 129 h 158"/>
                  <a:gd name="T62" fmla="*/ 23 w 145"/>
                  <a:gd name="T63" fmla="*/ 137 h 158"/>
                  <a:gd name="T64" fmla="*/ 30 w 145"/>
                  <a:gd name="T65" fmla="*/ 143 h 158"/>
                  <a:gd name="T66" fmla="*/ 37 w 145"/>
                  <a:gd name="T67" fmla="*/ 148 h 158"/>
                  <a:gd name="T68" fmla="*/ 46 w 145"/>
                  <a:gd name="T69" fmla="*/ 152 h 158"/>
                  <a:gd name="T70" fmla="*/ 54 w 145"/>
                  <a:gd name="T71" fmla="*/ 155 h 158"/>
                  <a:gd name="T72" fmla="*/ 63 w 145"/>
                  <a:gd name="T73" fmla="*/ 157 h 158"/>
                  <a:gd name="T74" fmla="*/ 72 w 145"/>
                  <a:gd name="T75" fmla="*/ 158 h 158"/>
                  <a:gd name="T76" fmla="*/ 81 w 145"/>
                  <a:gd name="T77" fmla="*/ 157 h 158"/>
                  <a:gd name="T78" fmla="*/ 91 w 145"/>
                  <a:gd name="T79" fmla="*/ 155 h 158"/>
                  <a:gd name="T80" fmla="*/ 99 w 145"/>
                  <a:gd name="T81" fmla="*/ 152 h 158"/>
                  <a:gd name="T82" fmla="*/ 107 w 145"/>
                  <a:gd name="T83" fmla="*/ 148 h 158"/>
                  <a:gd name="T84" fmla="*/ 115 w 145"/>
                  <a:gd name="T85" fmla="*/ 143 h 158"/>
                  <a:gd name="T86" fmla="*/ 122 w 145"/>
                  <a:gd name="T87" fmla="*/ 137 h 158"/>
                  <a:gd name="T88" fmla="*/ 128 w 145"/>
                  <a:gd name="T89" fmla="*/ 129 h 158"/>
                  <a:gd name="T90" fmla="*/ 134 w 145"/>
                  <a:gd name="T91" fmla="*/ 121 h 158"/>
                  <a:gd name="T92" fmla="*/ 138 w 145"/>
                  <a:gd name="T93" fmla="*/ 113 h 158"/>
                  <a:gd name="T94" fmla="*/ 142 w 145"/>
                  <a:gd name="T95" fmla="*/ 103 h 158"/>
                  <a:gd name="T96" fmla="*/ 144 w 145"/>
                  <a:gd name="T97" fmla="*/ 94 h 158"/>
                  <a:gd name="T98" fmla="*/ 145 w 145"/>
                  <a:gd name="T99" fmla="*/ 84 h 1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5"/>
                  <a:gd name="T151" fmla="*/ 0 h 158"/>
                  <a:gd name="T152" fmla="*/ 145 w 145"/>
                  <a:gd name="T153" fmla="*/ 158 h 15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5" h="158">
                    <a:moveTo>
                      <a:pt x="145" y="79"/>
                    </a:moveTo>
                    <a:lnTo>
                      <a:pt x="145" y="74"/>
                    </a:lnTo>
                    <a:lnTo>
                      <a:pt x="145" y="69"/>
                    </a:lnTo>
                    <a:lnTo>
                      <a:pt x="144" y="64"/>
                    </a:lnTo>
                    <a:lnTo>
                      <a:pt x="143" y="60"/>
                    </a:lnTo>
                    <a:lnTo>
                      <a:pt x="142" y="55"/>
                    </a:lnTo>
                    <a:lnTo>
                      <a:pt x="140" y="50"/>
                    </a:lnTo>
                    <a:lnTo>
                      <a:pt x="138" y="46"/>
                    </a:lnTo>
                    <a:lnTo>
                      <a:pt x="136" y="41"/>
                    </a:lnTo>
                    <a:lnTo>
                      <a:pt x="134" y="37"/>
                    </a:lnTo>
                    <a:lnTo>
                      <a:pt x="131" y="33"/>
                    </a:lnTo>
                    <a:lnTo>
                      <a:pt x="128" y="29"/>
                    </a:lnTo>
                    <a:lnTo>
                      <a:pt x="125" y="25"/>
                    </a:lnTo>
                    <a:lnTo>
                      <a:pt x="122" y="22"/>
                    </a:lnTo>
                    <a:lnTo>
                      <a:pt x="119" y="18"/>
                    </a:lnTo>
                    <a:lnTo>
                      <a:pt x="115" y="15"/>
                    </a:lnTo>
                    <a:lnTo>
                      <a:pt x="111" y="13"/>
                    </a:lnTo>
                    <a:lnTo>
                      <a:pt x="107" y="10"/>
                    </a:lnTo>
                    <a:lnTo>
                      <a:pt x="103" y="8"/>
                    </a:lnTo>
                    <a:lnTo>
                      <a:pt x="99" y="6"/>
                    </a:lnTo>
                    <a:lnTo>
                      <a:pt x="95" y="4"/>
                    </a:lnTo>
                    <a:lnTo>
                      <a:pt x="91" y="3"/>
                    </a:lnTo>
                    <a:lnTo>
                      <a:pt x="86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2" y="0"/>
                    </a:lnTo>
                    <a:lnTo>
                      <a:pt x="68" y="1"/>
                    </a:lnTo>
                    <a:lnTo>
                      <a:pt x="63" y="1"/>
                    </a:lnTo>
                    <a:lnTo>
                      <a:pt x="59" y="2"/>
                    </a:lnTo>
                    <a:lnTo>
                      <a:pt x="54" y="3"/>
                    </a:lnTo>
                    <a:lnTo>
                      <a:pt x="50" y="4"/>
                    </a:lnTo>
                    <a:lnTo>
                      <a:pt x="46" y="6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33" y="13"/>
                    </a:lnTo>
                    <a:lnTo>
                      <a:pt x="30" y="15"/>
                    </a:lnTo>
                    <a:lnTo>
                      <a:pt x="26" y="18"/>
                    </a:lnTo>
                    <a:lnTo>
                      <a:pt x="23" y="22"/>
                    </a:lnTo>
                    <a:lnTo>
                      <a:pt x="19" y="25"/>
                    </a:lnTo>
                    <a:lnTo>
                      <a:pt x="16" y="29"/>
                    </a:lnTo>
                    <a:lnTo>
                      <a:pt x="14" y="33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46"/>
                    </a:lnTo>
                    <a:lnTo>
                      <a:pt x="5" y="50"/>
                    </a:lnTo>
                    <a:lnTo>
                      <a:pt x="3" y="55"/>
                    </a:lnTo>
                    <a:lnTo>
                      <a:pt x="2" y="60"/>
                    </a:lnTo>
                    <a:lnTo>
                      <a:pt x="1" y="64"/>
                    </a:lnTo>
                    <a:lnTo>
                      <a:pt x="0" y="69"/>
                    </a:lnTo>
                    <a:lnTo>
                      <a:pt x="0" y="74"/>
                    </a:lnTo>
                    <a:lnTo>
                      <a:pt x="0" y="79"/>
                    </a:lnTo>
                    <a:lnTo>
                      <a:pt x="0" y="84"/>
                    </a:lnTo>
                    <a:lnTo>
                      <a:pt x="0" y="89"/>
                    </a:lnTo>
                    <a:lnTo>
                      <a:pt x="1" y="94"/>
                    </a:lnTo>
                    <a:lnTo>
                      <a:pt x="2" y="99"/>
                    </a:lnTo>
                    <a:lnTo>
                      <a:pt x="3" y="103"/>
                    </a:lnTo>
                    <a:lnTo>
                      <a:pt x="5" y="108"/>
                    </a:lnTo>
                    <a:lnTo>
                      <a:pt x="7" y="113"/>
                    </a:lnTo>
                    <a:lnTo>
                      <a:pt x="9" y="117"/>
                    </a:lnTo>
                    <a:lnTo>
                      <a:pt x="11" y="121"/>
                    </a:lnTo>
                    <a:lnTo>
                      <a:pt x="14" y="125"/>
                    </a:lnTo>
                    <a:lnTo>
                      <a:pt x="16" y="129"/>
                    </a:lnTo>
                    <a:lnTo>
                      <a:pt x="19" y="133"/>
                    </a:lnTo>
                    <a:lnTo>
                      <a:pt x="23" y="137"/>
                    </a:lnTo>
                    <a:lnTo>
                      <a:pt x="26" y="140"/>
                    </a:lnTo>
                    <a:lnTo>
                      <a:pt x="30" y="143"/>
                    </a:lnTo>
                    <a:lnTo>
                      <a:pt x="33" y="146"/>
                    </a:lnTo>
                    <a:lnTo>
                      <a:pt x="37" y="148"/>
                    </a:lnTo>
                    <a:lnTo>
                      <a:pt x="41" y="150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4" y="155"/>
                    </a:lnTo>
                    <a:lnTo>
                      <a:pt x="59" y="156"/>
                    </a:lnTo>
                    <a:lnTo>
                      <a:pt x="63" y="157"/>
                    </a:lnTo>
                    <a:lnTo>
                      <a:pt x="68" y="158"/>
                    </a:lnTo>
                    <a:lnTo>
                      <a:pt x="72" y="158"/>
                    </a:lnTo>
                    <a:lnTo>
                      <a:pt x="77" y="158"/>
                    </a:lnTo>
                    <a:lnTo>
                      <a:pt x="81" y="157"/>
                    </a:lnTo>
                    <a:lnTo>
                      <a:pt x="86" y="156"/>
                    </a:lnTo>
                    <a:lnTo>
                      <a:pt x="91" y="155"/>
                    </a:lnTo>
                    <a:lnTo>
                      <a:pt x="95" y="154"/>
                    </a:lnTo>
                    <a:lnTo>
                      <a:pt x="99" y="152"/>
                    </a:lnTo>
                    <a:lnTo>
                      <a:pt x="103" y="150"/>
                    </a:lnTo>
                    <a:lnTo>
                      <a:pt x="107" y="148"/>
                    </a:lnTo>
                    <a:lnTo>
                      <a:pt x="111" y="146"/>
                    </a:lnTo>
                    <a:lnTo>
                      <a:pt x="115" y="143"/>
                    </a:lnTo>
                    <a:lnTo>
                      <a:pt x="119" y="140"/>
                    </a:lnTo>
                    <a:lnTo>
                      <a:pt x="122" y="137"/>
                    </a:lnTo>
                    <a:lnTo>
                      <a:pt x="125" y="133"/>
                    </a:lnTo>
                    <a:lnTo>
                      <a:pt x="128" y="129"/>
                    </a:lnTo>
                    <a:lnTo>
                      <a:pt x="131" y="125"/>
                    </a:lnTo>
                    <a:lnTo>
                      <a:pt x="134" y="121"/>
                    </a:lnTo>
                    <a:lnTo>
                      <a:pt x="136" y="117"/>
                    </a:lnTo>
                    <a:lnTo>
                      <a:pt x="138" y="113"/>
                    </a:lnTo>
                    <a:lnTo>
                      <a:pt x="140" y="108"/>
                    </a:lnTo>
                    <a:lnTo>
                      <a:pt x="142" y="103"/>
                    </a:lnTo>
                    <a:lnTo>
                      <a:pt x="143" y="99"/>
                    </a:lnTo>
                    <a:lnTo>
                      <a:pt x="144" y="94"/>
                    </a:lnTo>
                    <a:lnTo>
                      <a:pt x="145" y="89"/>
                    </a:lnTo>
                    <a:lnTo>
                      <a:pt x="145" y="84"/>
                    </a:lnTo>
                    <a:lnTo>
                      <a:pt x="145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4" name="Line 79"/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5" name="Line 80"/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6" name="Line 81"/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7" name="Line 82"/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8" name="Line 83"/>
              <p:cNvSpPr>
                <a:spLocks noChangeShapeType="1"/>
              </p:cNvSpPr>
              <p:nvPr/>
            </p:nvSpPr>
            <p:spPr bwMode="auto">
              <a:xfrm flipH="1">
                <a:off x="4092" y="1140"/>
                <a:ext cx="1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9" name="Line 84"/>
              <p:cNvSpPr>
                <a:spLocks noChangeShapeType="1"/>
              </p:cNvSpPr>
              <p:nvPr/>
            </p:nvSpPr>
            <p:spPr bwMode="auto">
              <a:xfrm flipH="1">
                <a:off x="4092" y="1379"/>
                <a:ext cx="1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0" name="Line 85"/>
              <p:cNvSpPr>
                <a:spLocks noChangeShapeType="1"/>
              </p:cNvSpPr>
              <p:nvPr/>
            </p:nvSpPr>
            <p:spPr bwMode="auto">
              <a:xfrm>
                <a:off x="4110" y="1165"/>
                <a:ext cx="1" cy="18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1" name="Freeform 86"/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2" name="Freeform 87"/>
              <p:cNvSpPr>
                <a:spLocks/>
              </p:cNvSpPr>
              <p:nvPr/>
            </p:nvSpPr>
            <p:spPr bwMode="auto">
              <a:xfrm>
                <a:off x="4106" y="114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3" name="Freeform 88"/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4" name="Rectangle 89"/>
              <p:cNvSpPr>
                <a:spLocks noChangeArrowheads="1"/>
              </p:cNvSpPr>
              <p:nvPr/>
            </p:nvSpPr>
            <p:spPr bwMode="auto">
              <a:xfrm rot="-5400000">
                <a:off x="4044" y="1198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0415" name="Freeform 90"/>
              <p:cNvSpPr>
                <a:spLocks/>
              </p:cNvSpPr>
              <p:nvPr/>
            </p:nvSpPr>
            <p:spPr bwMode="auto">
              <a:xfrm>
                <a:off x="4106" y="1354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6" name="Line 91"/>
              <p:cNvSpPr>
                <a:spLocks noChangeShapeType="1"/>
              </p:cNvSpPr>
              <p:nvPr/>
            </p:nvSpPr>
            <p:spPr bwMode="auto">
              <a:xfrm>
                <a:off x="4223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7" name="Line 92"/>
              <p:cNvSpPr>
                <a:spLocks noChangeShapeType="1"/>
              </p:cNvSpPr>
              <p:nvPr/>
            </p:nvSpPr>
            <p:spPr bwMode="auto">
              <a:xfrm>
                <a:off x="4302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8" name="Line 93"/>
              <p:cNvSpPr>
                <a:spLocks noChangeShapeType="1"/>
              </p:cNvSpPr>
              <p:nvPr/>
            </p:nvSpPr>
            <p:spPr bwMode="auto">
              <a:xfrm>
                <a:off x="4110" y="13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9" name="Line 94"/>
              <p:cNvSpPr>
                <a:spLocks noChangeShapeType="1"/>
              </p:cNvSpPr>
              <p:nvPr/>
            </p:nvSpPr>
            <p:spPr bwMode="auto">
              <a:xfrm>
                <a:off x="4223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0" name="Line 95"/>
              <p:cNvSpPr>
                <a:spLocks noChangeShapeType="1"/>
              </p:cNvSpPr>
              <p:nvPr/>
            </p:nvSpPr>
            <p:spPr bwMode="auto">
              <a:xfrm>
                <a:off x="4806" y="1789"/>
                <a:ext cx="1" cy="17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1" name="Line 96"/>
              <p:cNvSpPr>
                <a:spLocks noChangeShapeType="1"/>
              </p:cNvSpPr>
              <p:nvPr/>
            </p:nvSpPr>
            <p:spPr bwMode="auto">
              <a:xfrm>
                <a:off x="4247" y="1940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2" name="Freeform 97"/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3" name="Freeform 98"/>
              <p:cNvSpPr>
                <a:spLocks/>
              </p:cNvSpPr>
              <p:nvPr/>
            </p:nvSpPr>
            <p:spPr bwMode="auto">
              <a:xfrm>
                <a:off x="4223" y="1936"/>
                <a:ext cx="24" cy="8"/>
              </a:xfrm>
              <a:custGeom>
                <a:avLst/>
                <a:gdLst>
                  <a:gd name="T0" fmla="*/ 24 w 24"/>
                  <a:gd name="T1" fmla="*/ 0 h 8"/>
                  <a:gd name="T2" fmla="*/ 24 w 24"/>
                  <a:gd name="T3" fmla="*/ 8 h 8"/>
                  <a:gd name="T4" fmla="*/ 0 w 24"/>
                  <a:gd name="T5" fmla="*/ 4 h 8"/>
                  <a:gd name="T6" fmla="*/ 24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24" y="0"/>
                    </a:moveTo>
                    <a:lnTo>
                      <a:pt x="24" y="8"/>
                    </a:lnTo>
                    <a:lnTo>
                      <a:pt x="0" y="4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4" name="Freeform 99"/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5" name="Rectangle 100"/>
              <p:cNvSpPr>
                <a:spLocks noChangeArrowheads="1"/>
              </p:cNvSpPr>
              <p:nvPr/>
            </p:nvSpPr>
            <p:spPr bwMode="auto">
              <a:xfrm>
                <a:off x="4469" y="1854"/>
                <a:ext cx="110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0426" name="Freeform 101"/>
              <p:cNvSpPr>
                <a:spLocks/>
              </p:cNvSpPr>
              <p:nvPr/>
            </p:nvSpPr>
            <p:spPr bwMode="auto">
              <a:xfrm>
                <a:off x="4782" y="1936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7" name="Line 102"/>
              <p:cNvSpPr>
                <a:spLocks noChangeShapeType="1"/>
              </p:cNvSpPr>
              <p:nvPr/>
            </p:nvSpPr>
            <p:spPr bwMode="auto">
              <a:xfrm>
                <a:off x="4223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8" name="Line 103"/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9" name="Line 104"/>
              <p:cNvSpPr>
                <a:spLocks noChangeShapeType="1"/>
              </p:cNvSpPr>
              <p:nvPr/>
            </p:nvSpPr>
            <p:spPr bwMode="auto">
              <a:xfrm>
                <a:off x="4806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0" name="Line 105"/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14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1" name="Line 106"/>
              <p:cNvSpPr>
                <a:spLocks noChangeShapeType="1"/>
              </p:cNvSpPr>
              <p:nvPr/>
            </p:nvSpPr>
            <p:spPr bwMode="auto">
              <a:xfrm flipV="1">
                <a:off x="4223" y="1694"/>
                <a:ext cx="45" cy="4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2" name="Line 107"/>
              <p:cNvSpPr>
                <a:spLocks noChangeShapeType="1"/>
              </p:cNvSpPr>
              <p:nvPr/>
            </p:nvSpPr>
            <p:spPr bwMode="auto">
              <a:xfrm flipV="1">
                <a:off x="422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3" name="Line 108"/>
              <p:cNvSpPr>
                <a:spLocks noChangeShapeType="1"/>
              </p:cNvSpPr>
              <p:nvPr/>
            </p:nvSpPr>
            <p:spPr bwMode="auto">
              <a:xfrm flipV="1">
                <a:off x="4260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4" name="Line 109"/>
              <p:cNvSpPr>
                <a:spLocks noChangeShapeType="1"/>
              </p:cNvSpPr>
              <p:nvPr/>
            </p:nvSpPr>
            <p:spPr bwMode="auto">
              <a:xfrm flipV="1">
                <a:off x="4291" y="1723"/>
                <a:ext cx="43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5" name="Line 110"/>
              <p:cNvSpPr>
                <a:spLocks noChangeShapeType="1"/>
              </p:cNvSpPr>
              <p:nvPr/>
            </p:nvSpPr>
            <p:spPr bwMode="auto">
              <a:xfrm flipV="1">
                <a:off x="4322" y="1757"/>
                <a:ext cx="12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6" name="Line 111"/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19" cy="2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7" name="Line 112"/>
              <p:cNvSpPr>
                <a:spLocks noChangeShapeType="1"/>
              </p:cNvSpPr>
              <p:nvPr/>
            </p:nvSpPr>
            <p:spPr bwMode="auto">
              <a:xfrm flipV="1">
                <a:off x="4404" y="1694"/>
                <a:ext cx="49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8" name="Line 113"/>
              <p:cNvSpPr>
                <a:spLocks noChangeShapeType="1"/>
              </p:cNvSpPr>
              <p:nvPr/>
            </p:nvSpPr>
            <p:spPr bwMode="auto">
              <a:xfrm flipV="1">
                <a:off x="441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9" name="Line 114"/>
              <p:cNvSpPr>
                <a:spLocks noChangeShapeType="1"/>
              </p:cNvSpPr>
              <p:nvPr/>
            </p:nvSpPr>
            <p:spPr bwMode="auto">
              <a:xfrm flipV="1">
                <a:off x="444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0" name="Line 115"/>
              <p:cNvSpPr>
                <a:spLocks noChangeShapeType="1"/>
              </p:cNvSpPr>
              <p:nvPr/>
            </p:nvSpPr>
            <p:spPr bwMode="auto">
              <a:xfrm flipV="1">
                <a:off x="447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1" name="Line 116"/>
              <p:cNvSpPr>
                <a:spLocks noChangeShapeType="1"/>
              </p:cNvSpPr>
              <p:nvPr/>
            </p:nvSpPr>
            <p:spPr bwMode="auto">
              <a:xfrm flipV="1">
                <a:off x="450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2" name="Line 117"/>
              <p:cNvSpPr>
                <a:spLocks noChangeShapeType="1"/>
              </p:cNvSpPr>
              <p:nvPr/>
            </p:nvSpPr>
            <p:spPr bwMode="auto">
              <a:xfrm flipV="1">
                <a:off x="453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3" name="Line 118"/>
              <p:cNvSpPr>
                <a:spLocks noChangeShapeType="1"/>
              </p:cNvSpPr>
              <p:nvPr/>
            </p:nvSpPr>
            <p:spPr bwMode="auto">
              <a:xfrm flipV="1">
                <a:off x="4569" y="1709"/>
                <a:ext cx="56" cy="6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4" name="Line 119"/>
              <p:cNvSpPr>
                <a:spLocks noChangeShapeType="1"/>
              </p:cNvSpPr>
              <p:nvPr/>
            </p:nvSpPr>
            <p:spPr bwMode="auto">
              <a:xfrm flipV="1">
                <a:off x="4600" y="1742"/>
                <a:ext cx="25" cy="2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5" name="Line 120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5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6" name="Line 121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36" cy="3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7" name="Line 122"/>
              <p:cNvSpPr>
                <a:spLocks noChangeShapeType="1"/>
              </p:cNvSpPr>
              <p:nvPr/>
            </p:nvSpPr>
            <p:spPr bwMode="auto">
              <a:xfrm flipV="1">
                <a:off x="4695" y="1694"/>
                <a:ext cx="67" cy="7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8" name="Line 123"/>
              <p:cNvSpPr>
                <a:spLocks noChangeShapeType="1"/>
              </p:cNvSpPr>
              <p:nvPr/>
            </p:nvSpPr>
            <p:spPr bwMode="auto">
              <a:xfrm flipV="1">
                <a:off x="472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9" name="Line 124"/>
              <p:cNvSpPr>
                <a:spLocks noChangeShapeType="1"/>
              </p:cNvSpPr>
              <p:nvPr/>
            </p:nvSpPr>
            <p:spPr bwMode="auto">
              <a:xfrm flipV="1">
                <a:off x="4754" y="1714"/>
                <a:ext cx="52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0" name="Line 125"/>
              <p:cNvSpPr>
                <a:spLocks noChangeShapeType="1"/>
              </p:cNvSpPr>
              <p:nvPr/>
            </p:nvSpPr>
            <p:spPr bwMode="auto">
              <a:xfrm flipV="1">
                <a:off x="4785" y="1747"/>
                <a:ext cx="21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1" name="Line 126"/>
              <p:cNvSpPr>
                <a:spLocks noChangeShapeType="1"/>
              </p:cNvSpPr>
              <p:nvPr/>
            </p:nvSpPr>
            <p:spPr bwMode="auto">
              <a:xfrm>
                <a:off x="4514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2" name="Line 127"/>
              <p:cNvSpPr>
                <a:spLocks noChangeShapeType="1"/>
              </p:cNvSpPr>
              <p:nvPr/>
            </p:nvSpPr>
            <p:spPr bwMode="auto">
              <a:xfrm>
                <a:off x="4514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3" name="Line 128"/>
              <p:cNvSpPr>
                <a:spLocks noChangeShapeType="1"/>
              </p:cNvSpPr>
              <p:nvPr/>
            </p:nvSpPr>
            <p:spPr bwMode="auto">
              <a:xfrm>
                <a:off x="4514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4" name="Line 129"/>
              <p:cNvSpPr>
                <a:spLocks noChangeShapeType="1"/>
              </p:cNvSpPr>
              <p:nvPr/>
            </p:nvSpPr>
            <p:spPr bwMode="auto">
              <a:xfrm>
                <a:off x="4514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5" name="Line 130"/>
              <p:cNvSpPr>
                <a:spLocks noChangeShapeType="1"/>
              </p:cNvSpPr>
              <p:nvPr/>
            </p:nvSpPr>
            <p:spPr bwMode="auto">
              <a:xfrm>
                <a:off x="4514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6" name="Line 131"/>
              <p:cNvSpPr>
                <a:spLocks noChangeShapeType="1"/>
              </p:cNvSpPr>
              <p:nvPr/>
            </p:nvSpPr>
            <p:spPr bwMode="auto">
              <a:xfrm>
                <a:off x="4514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7" name="Line 132"/>
              <p:cNvSpPr>
                <a:spLocks noChangeShapeType="1"/>
              </p:cNvSpPr>
              <p:nvPr/>
            </p:nvSpPr>
            <p:spPr bwMode="auto">
              <a:xfrm>
                <a:off x="4514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8" name="Line 133"/>
              <p:cNvSpPr>
                <a:spLocks noChangeShapeType="1"/>
              </p:cNvSpPr>
              <p:nvPr/>
            </p:nvSpPr>
            <p:spPr bwMode="auto">
              <a:xfrm>
                <a:off x="4660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9" name="Line 134"/>
              <p:cNvSpPr>
                <a:spLocks noChangeShapeType="1"/>
              </p:cNvSpPr>
              <p:nvPr/>
            </p:nvSpPr>
            <p:spPr bwMode="auto">
              <a:xfrm>
                <a:off x="4660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0" name="Line 135"/>
              <p:cNvSpPr>
                <a:spLocks noChangeShapeType="1"/>
              </p:cNvSpPr>
              <p:nvPr/>
            </p:nvSpPr>
            <p:spPr bwMode="auto">
              <a:xfrm>
                <a:off x="4660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1" name="Line 136"/>
              <p:cNvSpPr>
                <a:spLocks noChangeShapeType="1"/>
              </p:cNvSpPr>
              <p:nvPr/>
            </p:nvSpPr>
            <p:spPr bwMode="auto">
              <a:xfrm>
                <a:off x="4660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2" name="Line 137"/>
              <p:cNvSpPr>
                <a:spLocks noChangeShapeType="1"/>
              </p:cNvSpPr>
              <p:nvPr/>
            </p:nvSpPr>
            <p:spPr bwMode="auto">
              <a:xfrm>
                <a:off x="4660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3" name="Line 138"/>
              <p:cNvSpPr>
                <a:spLocks noChangeShapeType="1"/>
              </p:cNvSpPr>
              <p:nvPr/>
            </p:nvSpPr>
            <p:spPr bwMode="auto">
              <a:xfrm>
                <a:off x="4660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4" name="Line 139"/>
              <p:cNvSpPr>
                <a:spLocks noChangeShapeType="1"/>
              </p:cNvSpPr>
              <p:nvPr/>
            </p:nvSpPr>
            <p:spPr bwMode="auto">
              <a:xfrm>
                <a:off x="4660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5" name="Line 140"/>
              <p:cNvSpPr>
                <a:spLocks noChangeShapeType="1"/>
              </p:cNvSpPr>
              <p:nvPr/>
            </p:nvSpPr>
            <p:spPr bwMode="auto">
              <a:xfrm>
                <a:off x="4369" y="1675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6" name="Line 141"/>
              <p:cNvSpPr>
                <a:spLocks noChangeShapeType="1"/>
              </p:cNvSpPr>
              <p:nvPr/>
            </p:nvSpPr>
            <p:spPr bwMode="auto">
              <a:xfrm>
                <a:off x="4369" y="1703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7" name="Line 142"/>
              <p:cNvSpPr>
                <a:spLocks noChangeShapeType="1"/>
              </p:cNvSpPr>
              <p:nvPr/>
            </p:nvSpPr>
            <p:spPr bwMode="auto">
              <a:xfrm>
                <a:off x="4369" y="1711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8" name="Line 143"/>
              <p:cNvSpPr>
                <a:spLocks noChangeShapeType="1"/>
              </p:cNvSpPr>
              <p:nvPr/>
            </p:nvSpPr>
            <p:spPr bwMode="auto">
              <a:xfrm>
                <a:off x="4369" y="1739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9" name="Line 144"/>
              <p:cNvSpPr>
                <a:spLocks noChangeShapeType="1"/>
              </p:cNvSpPr>
              <p:nvPr/>
            </p:nvSpPr>
            <p:spPr bwMode="auto">
              <a:xfrm>
                <a:off x="4369" y="1747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0" name="Line 145"/>
              <p:cNvSpPr>
                <a:spLocks noChangeShapeType="1"/>
              </p:cNvSpPr>
              <p:nvPr/>
            </p:nvSpPr>
            <p:spPr bwMode="auto">
              <a:xfrm>
                <a:off x="4369" y="1775"/>
                <a:ext cx="1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1" name="Line 146"/>
              <p:cNvSpPr>
                <a:spLocks noChangeShapeType="1"/>
              </p:cNvSpPr>
              <p:nvPr/>
            </p:nvSpPr>
            <p:spPr bwMode="auto">
              <a:xfrm>
                <a:off x="4369" y="1783"/>
                <a:ext cx="1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2" name="Line 147"/>
              <p:cNvSpPr>
                <a:spLocks noChangeShapeType="1"/>
              </p:cNvSpPr>
              <p:nvPr/>
            </p:nvSpPr>
            <p:spPr bwMode="auto">
              <a:xfrm>
                <a:off x="4514" y="1288"/>
                <a:ext cx="1" cy="18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3" name="Line 148"/>
              <p:cNvSpPr>
                <a:spLocks noChangeShapeType="1"/>
              </p:cNvSpPr>
              <p:nvPr/>
            </p:nvSpPr>
            <p:spPr bwMode="auto">
              <a:xfrm flipH="1">
                <a:off x="4430" y="1379"/>
                <a:ext cx="16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4" name="Line 149"/>
              <p:cNvSpPr>
                <a:spLocks noChangeShapeType="1"/>
              </p:cNvSpPr>
              <p:nvPr/>
            </p:nvSpPr>
            <p:spPr bwMode="auto">
              <a:xfrm flipH="1">
                <a:off x="4643" y="1272"/>
                <a:ext cx="11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5" name="Line 150"/>
              <p:cNvSpPr>
                <a:spLocks noChangeShapeType="1"/>
              </p:cNvSpPr>
              <p:nvPr/>
            </p:nvSpPr>
            <p:spPr bwMode="auto">
              <a:xfrm flipH="1">
                <a:off x="4590" y="1272"/>
                <a:ext cx="53" cy="4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6" name="Rectangle 151"/>
              <p:cNvSpPr>
                <a:spLocks noChangeArrowheads="1"/>
              </p:cNvSpPr>
              <p:nvPr/>
            </p:nvSpPr>
            <p:spPr bwMode="auto">
              <a:xfrm>
                <a:off x="4661" y="1185"/>
                <a:ext cx="12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Ø25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0477" name="Line 152"/>
              <p:cNvSpPr>
                <a:spLocks noChangeShapeType="1"/>
              </p:cNvSpPr>
              <p:nvPr/>
            </p:nvSpPr>
            <p:spPr bwMode="auto">
              <a:xfrm flipH="1">
                <a:off x="4420" y="1443"/>
                <a:ext cx="18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8" name="Line 153"/>
              <p:cNvSpPr>
                <a:spLocks noChangeShapeType="1"/>
              </p:cNvSpPr>
              <p:nvPr/>
            </p:nvSpPr>
            <p:spPr bwMode="auto">
              <a:xfrm flipV="1">
                <a:off x="4457" y="1331"/>
                <a:ext cx="115" cy="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9" name="Freeform 154"/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0" name="Freeform 155"/>
              <p:cNvSpPr>
                <a:spLocks/>
              </p:cNvSpPr>
              <p:nvPr/>
            </p:nvSpPr>
            <p:spPr bwMode="auto">
              <a:xfrm>
                <a:off x="4436" y="1427"/>
                <a:ext cx="21" cy="19"/>
              </a:xfrm>
              <a:custGeom>
                <a:avLst/>
                <a:gdLst>
                  <a:gd name="T0" fmla="*/ 0 w 21"/>
                  <a:gd name="T1" fmla="*/ 12 h 19"/>
                  <a:gd name="T2" fmla="*/ 5 w 21"/>
                  <a:gd name="T3" fmla="*/ 19 h 19"/>
                  <a:gd name="T4" fmla="*/ 21 w 21"/>
                  <a:gd name="T5" fmla="*/ 0 h 19"/>
                  <a:gd name="T6" fmla="*/ 0 w 21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0" y="12"/>
                    </a:moveTo>
                    <a:lnTo>
                      <a:pt x="5" y="19"/>
                    </a:lnTo>
                    <a:lnTo>
                      <a:pt x="21" y="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1" name="Freeform 156"/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2" name="Freeform 157"/>
              <p:cNvSpPr>
                <a:spLocks/>
              </p:cNvSpPr>
              <p:nvPr/>
            </p:nvSpPr>
            <p:spPr bwMode="auto">
              <a:xfrm>
                <a:off x="4572" y="1312"/>
                <a:ext cx="21" cy="19"/>
              </a:xfrm>
              <a:custGeom>
                <a:avLst/>
                <a:gdLst>
                  <a:gd name="T0" fmla="*/ 16 w 21"/>
                  <a:gd name="T1" fmla="*/ 0 h 19"/>
                  <a:gd name="T2" fmla="*/ 21 w 21"/>
                  <a:gd name="T3" fmla="*/ 7 h 19"/>
                  <a:gd name="T4" fmla="*/ 0 w 21"/>
                  <a:gd name="T5" fmla="*/ 19 h 19"/>
                  <a:gd name="T6" fmla="*/ 16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16" y="0"/>
                    </a:moveTo>
                    <a:lnTo>
                      <a:pt x="21" y="7"/>
                    </a:lnTo>
                    <a:lnTo>
                      <a:pt x="0" y="19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3" name="Line 158"/>
              <p:cNvSpPr>
                <a:spLocks noChangeShapeType="1"/>
              </p:cNvSpPr>
              <p:nvPr/>
            </p:nvSpPr>
            <p:spPr bwMode="auto">
              <a:xfrm>
                <a:off x="4572" y="13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4" name="Line 159"/>
              <p:cNvSpPr>
                <a:spLocks noChangeShapeType="1"/>
              </p:cNvSpPr>
              <p:nvPr/>
            </p:nvSpPr>
            <p:spPr bwMode="auto">
              <a:xfrm>
                <a:off x="4457" y="14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5" name="Line 160"/>
              <p:cNvSpPr>
                <a:spLocks noChangeShapeType="1"/>
              </p:cNvSpPr>
              <p:nvPr/>
            </p:nvSpPr>
            <p:spPr bwMode="auto">
              <a:xfrm>
                <a:off x="4823" y="114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6" name="Line 161"/>
              <p:cNvSpPr>
                <a:spLocks noChangeShapeType="1"/>
              </p:cNvSpPr>
              <p:nvPr/>
            </p:nvSpPr>
            <p:spPr bwMode="auto">
              <a:xfrm>
                <a:off x="4823" y="1770"/>
                <a:ext cx="13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7" name="Line 162"/>
              <p:cNvSpPr>
                <a:spLocks noChangeShapeType="1"/>
              </p:cNvSpPr>
              <p:nvPr/>
            </p:nvSpPr>
            <p:spPr bwMode="auto">
              <a:xfrm>
                <a:off x="4936" y="1165"/>
                <a:ext cx="1" cy="5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8" name="Freeform 163"/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9" name="Freeform 164"/>
              <p:cNvSpPr>
                <a:spLocks/>
              </p:cNvSpPr>
              <p:nvPr/>
            </p:nvSpPr>
            <p:spPr bwMode="auto">
              <a:xfrm>
                <a:off x="4933" y="1140"/>
                <a:ext cx="7" cy="25"/>
              </a:xfrm>
              <a:custGeom>
                <a:avLst/>
                <a:gdLst>
                  <a:gd name="T0" fmla="*/ 0 w 7"/>
                  <a:gd name="T1" fmla="*/ 25 h 25"/>
                  <a:gd name="T2" fmla="*/ 7 w 7"/>
                  <a:gd name="T3" fmla="*/ 25 h 25"/>
                  <a:gd name="T4" fmla="*/ 3 w 7"/>
                  <a:gd name="T5" fmla="*/ 0 h 25"/>
                  <a:gd name="T6" fmla="*/ 0 w 7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5"/>
                  <a:gd name="T14" fmla="*/ 7 w 7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5">
                    <a:moveTo>
                      <a:pt x="0" y="25"/>
                    </a:moveTo>
                    <a:lnTo>
                      <a:pt x="7" y="25"/>
                    </a:lnTo>
                    <a:lnTo>
                      <a:pt x="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0" name="Freeform 165"/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1" name="Rectangle 166"/>
              <p:cNvSpPr>
                <a:spLocks noChangeArrowheads="1"/>
              </p:cNvSpPr>
              <p:nvPr/>
            </p:nvSpPr>
            <p:spPr bwMode="auto">
              <a:xfrm rot="-5400000">
                <a:off x="4855" y="1395"/>
                <a:ext cx="101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0492" name="Freeform 167"/>
              <p:cNvSpPr>
                <a:spLocks/>
              </p:cNvSpPr>
              <p:nvPr/>
            </p:nvSpPr>
            <p:spPr bwMode="auto">
              <a:xfrm>
                <a:off x="4933" y="1744"/>
                <a:ext cx="7" cy="26"/>
              </a:xfrm>
              <a:custGeom>
                <a:avLst/>
                <a:gdLst>
                  <a:gd name="T0" fmla="*/ 0 w 7"/>
                  <a:gd name="T1" fmla="*/ 0 h 26"/>
                  <a:gd name="T2" fmla="*/ 7 w 7"/>
                  <a:gd name="T3" fmla="*/ 0 h 26"/>
                  <a:gd name="T4" fmla="*/ 3 w 7"/>
                  <a:gd name="T5" fmla="*/ 26 h 26"/>
                  <a:gd name="T6" fmla="*/ 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6"/>
                  <a:gd name="T14" fmla="*/ 7 w 7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6">
                    <a:moveTo>
                      <a:pt x="0" y="0"/>
                    </a:moveTo>
                    <a:lnTo>
                      <a:pt x="7" y="0"/>
                    </a:lnTo>
                    <a:lnTo>
                      <a:pt x="3" y="26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3" name="Line 168"/>
              <p:cNvSpPr>
                <a:spLocks noChangeShapeType="1"/>
              </p:cNvSpPr>
              <p:nvPr/>
            </p:nvSpPr>
            <p:spPr bwMode="auto">
              <a:xfrm>
                <a:off x="4806" y="11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4" name="Line 169"/>
              <p:cNvSpPr>
                <a:spLocks noChangeShapeType="1"/>
              </p:cNvSpPr>
              <p:nvPr/>
            </p:nvSpPr>
            <p:spPr bwMode="auto">
              <a:xfrm>
                <a:off x="480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5" name="Line 170"/>
              <p:cNvSpPr>
                <a:spLocks noChangeShapeType="1"/>
              </p:cNvSpPr>
              <p:nvPr/>
            </p:nvSpPr>
            <p:spPr bwMode="auto">
              <a:xfrm>
                <a:off x="4936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6" name="Rectangle 171"/>
              <p:cNvSpPr>
                <a:spLocks noChangeArrowheads="1"/>
              </p:cNvSpPr>
              <p:nvPr/>
            </p:nvSpPr>
            <p:spPr bwMode="auto">
              <a:xfrm>
                <a:off x="4433" y="824"/>
                <a:ext cx="212" cy="1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 - 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20497" name="Freeform 172"/>
              <p:cNvSpPr>
                <a:spLocks/>
              </p:cNvSpPr>
              <p:nvPr/>
            </p:nvSpPr>
            <p:spPr bwMode="auto">
              <a:xfrm>
                <a:off x="4803" y="1143"/>
                <a:ext cx="5" cy="630"/>
              </a:xfrm>
              <a:custGeom>
                <a:avLst/>
                <a:gdLst>
                  <a:gd name="T0" fmla="*/ 0 w 5"/>
                  <a:gd name="T1" fmla="*/ 623 h 630"/>
                  <a:gd name="T2" fmla="*/ 5 w 5"/>
                  <a:gd name="T3" fmla="*/ 630 h 630"/>
                  <a:gd name="T4" fmla="*/ 0 w 5"/>
                  <a:gd name="T5" fmla="*/ 0 h 630"/>
                  <a:gd name="T6" fmla="*/ 0 w 5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0" y="623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8" name="Freeform 173"/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5 w 5"/>
                  <a:gd name="T1" fmla="*/ 636 h 636"/>
                  <a:gd name="T2" fmla="*/ 0 w 5"/>
                  <a:gd name="T3" fmla="*/ 6 h 636"/>
                  <a:gd name="T4" fmla="*/ 5 w 5"/>
                  <a:gd name="T5" fmla="*/ 0 h 636"/>
                  <a:gd name="T6" fmla="*/ 5 w 5"/>
                  <a:gd name="T7" fmla="*/ 636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6"/>
                  <a:gd name="T14" fmla="*/ 5 w 5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6">
                    <a:moveTo>
                      <a:pt x="5" y="636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99" name="Freeform 174"/>
              <p:cNvSpPr>
                <a:spLocks/>
              </p:cNvSpPr>
              <p:nvPr/>
            </p:nvSpPr>
            <p:spPr bwMode="auto">
              <a:xfrm>
                <a:off x="4803" y="1137"/>
                <a:ext cx="5" cy="636"/>
              </a:xfrm>
              <a:custGeom>
                <a:avLst/>
                <a:gdLst>
                  <a:gd name="T0" fmla="*/ 0 w 5"/>
                  <a:gd name="T1" fmla="*/ 629 h 636"/>
                  <a:gd name="T2" fmla="*/ 5 w 5"/>
                  <a:gd name="T3" fmla="*/ 636 h 636"/>
                  <a:gd name="T4" fmla="*/ 5 w 5"/>
                  <a:gd name="T5" fmla="*/ 0 h 636"/>
                  <a:gd name="T6" fmla="*/ 0 w 5"/>
                  <a:gd name="T7" fmla="*/ 6 h 636"/>
                  <a:gd name="T8" fmla="*/ 0 w 5"/>
                  <a:gd name="T9" fmla="*/ 629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6"/>
                  <a:gd name="T17" fmla="*/ 5 w 5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6">
                    <a:moveTo>
                      <a:pt x="0" y="629"/>
                    </a:moveTo>
                    <a:lnTo>
                      <a:pt x="5" y="636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6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0" name="Freeform 175"/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1" name="Freeform 176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2" name="Freeform 177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3" name="Freeform 178"/>
              <p:cNvSpPr>
                <a:spLocks/>
              </p:cNvSpPr>
              <p:nvPr/>
            </p:nvSpPr>
            <p:spPr bwMode="auto">
              <a:xfrm>
                <a:off x="4220" y="1137"/>
                <a:ext cx="6" cy="629"/>
              </a:xfrm>
              <a:custGeom>
                <a:avLst/>
                <a:gdLst>
                  <a:gd name="T0" fmla="*/ 6 w 6"/>
                  <a:gd name="T1" fmla="*/ 6 h 629"/>
                  <a:gd name="T2" fmla="*/ 0 w 6"/>
                  <a:gd name="T3" fmla="*/ 0 h 629"/>
                  <a:gd name="T4" fmla="*/ 6 w 6"/>
                  <a:gd name="T5" fmla="*/ 629 h 629"/>
                  <a:gd name="T6" fmla="*/ 6 w 6"/>
                  <a:gd name="T7" fmla="*/ 6 h 62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29"/>
                  <a:gd name="T14" fmla="*/ 6 w 6"/>
                  <a:gd name="T15" fmla="*/ 629 h 62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29">
                    <a:moveTo>
                      <a:pt x="6" y="6"/>
                    </a:moveTo>
                    <a:lnTo>
                      <a:pt x="0" y="0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4" name="Freeform 179"/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0 w 6"/>
                  <a:gd name="T1" fmla="*/ 0 h 636"/>
                  <a:gd name="T2" fmla="*/ 6 w 6"/>
                  <a:gd name="T3" fmla="*/ 629 h 636"/>
                  <a:gd name="T4" fmla="*/ 0 w 6"/>
                  <a:gd name="T5" fmla="*/ 636 h 636"/>
                  <a:gd name="T6" fmla="*/ 0 w 6"/>
                  <a:gd name="T7" fmla="*/ 0 h 6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6"/>
                  <a:gd name="T14" fmla="*/ 6 w 6"/>
                  <a:gd name="T15" fmla="*/ 636 h 6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6">
                    <a:moveTo>
                      <a:pt x="0" y="0"/>
                    </a:moveTo>
                    <a:lnTo>
                      <a:pt x="6" y="629"/>
                    </a:lnTo>
                    <a:lnTo>
                      <a:pt x="0" y="6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5" name="Freeform 180"/>
              <p:cNvSpPr>
                <a:spLocks/>
              </p:cNvSpPr>
              <p:nvPr/>
            </p:nvSpPr>
            <p:spPr bwMode="auto">
              <a:xfrm>
                <a:off x="4220" y="1137"/>
                <a:ext cx="6" cy="636"/>
              </a:xfrm>
              <a:custGeom>
                <a:avLst/>
                <a:gdLst>
                  <a:gd name="T0" fmla="*/ 6 w 6"/>
                  <a:gd name="T1" fmla="*/ 6 h 636"/>
                  <a:gd name="T2" fmla="*/ 0 w 6"/>
                  <a:gd name="T3" fmla="*/ 0 h 636"/>
                  <a:gd name="T4" fmla="*/ 0 w 6"/>
                  <a:gd name="T5" fmla="*/ 636 h 636"/>
                  <a:gd name="T6" fmla="*/ 6 w 6"/>
                  <a:gd name="T7" fmla="*/ 629 h 636"/>
                  <a:gd name="T8" fmla="*/ 6 w 6"/>
                  <a:gd name="T9" fmla="*/ 6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6"/>
                  <a:gd name="T17" fmla="*/ 6 w 6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6">
                    <a:moveTo>
                      <a:pt x="6" y="6"/>
                    </a:moveTo>
                    <a:lnTo>
                      <a:pt x="0" y="0"/>
                    </a:lnTo>
                    <a:lnTo>
                      <a:pt x="0" y="636"/>
                    </a:lnTo>
                    <a:lnTo>
                      <a:pt x="6" y="629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6" name="Freeform 181"/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7" name="Freeform 182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8" name="Freeform 183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9" name="Line 184"/>
              <p:cNvSpPr>
                <a:spLocks noChangeShapeType="1"/>
              </p:cNvSpPr>
              <p:nvPr/>
            </p:nvSpPr>
            <p:spPr bwMode="auto">
              <a:xfrm>
                <a:off x="469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0" name="Line 185"/>
              <p:cNvSpPr>
                <a:spLocks noChangeShapeType="1"/>
              </p:cNvSpPr>
              <p:nvPr/>
            </p:nvSpPr>
            <p:spPr bwMode="auto">
              <a:xfrm>
                <a:off x="4625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1" name="Line 186"/>
              <p:cNvSpPr>
                <a:spLocks noChangeShapeType="1"/>
              </p:cNvSpPr>
              <p:nvPr/>
            </p:nvSpPr>
            <p:spPr bwMode="auto">
              <a:xfrm>
                <a:off x="440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2" name="Line 187"/>
              <p:cNvSpPr>
                <a:spLocks noChangeShapeType="1"/>
              </p:cNvSpPr>
              <p:nvPr/>
            </p:nvSpPr>
            <p:spPr bwMode="auto">
              <a:xfrm>
                <a:off x="4334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3" name="Freeform 188"/>
              <p:cNvSpPr>
                <a:spLocks/>
              </p:cNvSpPr>
              <p:nvPr/>
            </p:nvSpPr>
            <p:spPr bwMode="auto">
              <a:xfrm>
                <a:off x="4803" y="1143"/>
                <a:ext cx="5" cy="554"/>
              </a:xfrm>
              <a:custGeom>
                <a:avLst/>
                <a:gdLst>
                  <a:gd name="T0" fmla="*/ 0 w 5"/>
                  <a:gd name="T1" fmla="*/ 548 h 554"/>
                  <a:gd name="T2" fmla="*/ 5 w 5"/>
                  <a:gd name="T3" fmla="*/ 554 h 554"/>
                  <a:gd name="T4" fmla="*/ 0 w 5"/>
                  <a:gd name="T5" fmla="*/ 0 h 554"/>
                  <a:gd name="T6" fmla="*/ 0 w 5"/>
                  <a:gd name="T7" fmla="*/ 548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54"/>
                  <a:gd name="T14" fmla="*/ 5 w 5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54">
                    <a:moveTo>
                      <a:pt x="0" y="548"/>
                    </a:moveTo>
                    <a:lnTo>
                      <a:pt x="5" y="554"/>
                    </a:lnTo>
                    <a:lnTo>
                      <a:pt x="0" y="0"/>
                    </a:lnTo>
                    <a:lnTo>
                      <a:pt x="0" y="5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4" name="Freeform 189"/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5 w 5"/>
                  <a:gd name="T1" fmla="*/ 560 h 560"/>
                  <a:gd name="T2" fmla="*/ 0 w 5"/>
                  <a:gd name="T3" fmla="*/ 6 h 560"/>
                  <a:gd name="T4" fmla="*/ 5 w 5"/>
                  <a:gd name="T5" fmla="*/ 0 h 560"/>
                  <a:gd name="T6" fmla="*/ 5 w 5"/>
                  <a:gd name="T7" fmla="*/ 56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60"/>
                  <a:gd name="T14" fmla="*/ 5 w 5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60">
                    <a:moveTo>
                      <a:pt x="5" y="560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5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5" name="Freeform 190"/>
              <p:cNvSpPr>
                <a:spLocks/>
              </p:cNvSpPr>
              <p:nvPr/>
            </p:nvSpPr>
            <p:spPr bwMode="auto">
              <a:xfrm>
                <a:off x="4803" y="1137"/>
                <a:ext cx="5" cy="560"/>
              </a:xfrm>
              <a:custGeom>
                <a:avLst/>
                <a:gdLst>
                  <a:gd name="T0" fmla="*/ 0 w 5"/>
                  <a:gd name="T1" fmla="*/ 554 h 560"/>
                  <a:gd name="T2" fmla="*/ 5 w 5"/>
                  <a:gd name="T3" fmla="*/ 560 h 560"/>
                  <a:gd name="T4" fmla="*/ 5 w 5"/>
                  <a:gd name="T5" fmla="*/ 0 h 560"/>
                  <a:gd name="T6" fmla="*/ 0 w 5"/>
                  <a:gd name="T7" fmla="*/ 6 h 560"/>
                  <a:gd name="T8" fmla="*/ 0 w 5"/>
                  <a:gd name="T9" fmla="*/ 554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560"/>
                  <a:gd name="T17" fmla="*/ 5 w 5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560">
                    <a:moveTo>
                      <a:pt x="0" y="554"/>
                    </a:moveTo>
                    <a:lnTo>
                      <a:pt x="5" y="560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55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6" name="Freeform 191"/>
              <p:cNvSpPr>
                <a:spLocks/>
              </p:cNvSpPr>
              <p:nvPr/>
            </p:nvSpPr>
            <p:spPr bwMode="auto">
              <a:xfrm>
                <a:off x="4226" y="1137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7" name="Freeform 192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8" name="Freeform 193"/>
              <p:cNvSpPr>
                <a:spLocks/>
              </p:cNvSpPr>
              <p:nvPr/>
            </p:nvSpPr>
            <p:spPr bwMode="auto">
              <a:xfrm>
                <a:off x="4220" y="1137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9" name="Freeform 194"/>
              <p:cNvSpPr>
                <a:spLocks/>
              </p:cNvSpPr>
              <p:nvPr/>
            </p:nvSpPr>
            <p:spPr bwMode="auto">
              <a:xfrm>
                <a:off x="4220" y="1137"/>
                <a:ext cx="6" cy="554"/>
              </a:xfrm>
              <a:custGeom>
                <a:avLst/>
                <a:gdLst>
                  <a:gd name="T0" fmla="*/ 6 w 6"/>
                  <a:gd name="T1" fmla="*/ 6 h 554"/>
                  <a:gd name="T2" fmla="*/ 0 w 6"/>
                  <a:gd name="T3" fmla="*/ 0 h 554"/>
                  <a:gd name="T4" fmla="*/ 6 w 6"/>
                  <a:gd name="T5" fmla="*/ 554 h 554"/>
                  <a:gd name="T6" fmla="*/ 6 w 6"/>
                  <a:gd name="T7" fmla="*/ 6 h 55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54"/>
                  <a:gd name="T14" fmla="*/ 6 w 6"/>
                  <a:gd name="T15" fmla="*/ 554 h 55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54">
                    <a:moveTo>
                      <a:pt x="6" y="6"/>
                    </a:moveTo>
                    <a:lnTo>
                      <a:pt x="0" y="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0" name="Freeform 195"/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0 w 6"/>
                  <a:gd name="T1" fmla="*/ 0 h 560"/>
                  <a:gd name="T2" fmla="*/ 6 w 6"/>
                  <a:gd name="T3" fmla="*/ 554 h 560"/>
                  <a:gd name="T4" fmla="*/ 0 w 6"/>
                  <a:gd name="T5" fmla="*/ 560 h 560"/>
                  <a:gd name="T6" fmla="*/ 0 w 6"/>
                  <a:gd name="T7" fmla="*/ 0 h 5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60"/>
                  <a:gd name="T14" fmla="*/ 6 w 6"/>
                  <a:gd name="T15" fmla="*/ 560 h 5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60">
                    <a:moveTo>
                      <a:pt x="0" y="0"/>
                    </a:moveTo>
                    <a:lnTo>
                      <a:pt x="6" y="554"/>
                    </a:lnTo>
                    <a:lnTo>
                      <a:pt x="0" y="5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1" name="Freeform 196"/>
              <p:cNvSpPr>
                <a:spLocks/>
              </p:cNvSpPr>
              <p:nvPr/>
            </p:nvSpPr>
            <p:spPr bwMode="auto">
              <a:xfrm>
                <a:off x="4220" y="1137"/>
                <a:ext cx="6" cy="560"/>
              </a:xfrm>
              <a:custGeom>
                <a:avLst/>
                <a:gdLst>
                  <a:gd name="T0" fmla="*/ 6 w 6"/>
                  <a:gd name="T1" fmla="*/ 6 h 560"/>
                  <a:gd name="T2" fmla="*/ 0 w 6"/>
                  <a:gd name="T3" fmla="*/ 0 h 560"/>
                  <a:gd name="T4" fmla="*/ 0 w 6"/>
                  <a:gd name="T5" fmla="*/ 560 h 560"/>
                  <a:gd name="T6" fmla="*/ 6 w 6"/>
                  <a:gd name="T7" fmla="*/ 554 h 560"/>
                  <a:gd name="T8" fmla="*/ 6 w 6"/>
                  <a:gd name="T9" fmla="*/ 6 h 5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560"/>
                  <a:gd name="T17" fmla="*/ 6 w 6"/>
                  <a:gd name="T18" fmla="*/ 560 h 5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560">
                    <a:moveTo>
                      <a:pt x="6" y="6"/>
                    </a:moveTo>
                    <a:lnTo>
                      <a:pt x="0" y="0"/>
                    </a:lnTo>
                    <a:lnTo>
                      <a:pt x="0" y="560"/>
                    </a:lnTo>
                    <a:lnTo>
                      <a:pt x="6" y="554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2" name="Freeform 197"/>
              <p:cNvSpPr>
                <a:spLocks/>
              </p:cNvSpPr>
              <p:nvPr/>
            </p:nvSpPr>
            <p:spPr bwMode="auto">
              <a:xfrm>
                <a:off x="4220" y="1691"/>
                <a:ext cx="583" cy="6"/>
              </a:xfrm>
              <a:custGeom>
                <a:avLst/>
                <a:gdLst>
                  <a:gd name="T0" fmla="*/ 6 w 583"/>
                  <a:gd name="T1" fmla="*/ 0 h 6"/>
                  <a:gd name="T2" fmla="*/ 0 w 583"/>
                  <a:gd name="T3" fmla="*/ 6 h 6"/>
                  <a:gd name="T4" fmla="*/ 583 w 583"/>
                  <a:gd name="T5" fmla="*/ 0 h 6"/>
                  <a:gd name="T6" fmla="*/ 6 w 58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6"/>
                  <a:gd name="T14" fmla="*/ 583 w 58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6">
                    <a:moveTo>
                      <a:pt x="6" y="0"/>
                    </a:moveTo>
                    <a:lnTo>
                      <a:pt x="0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3" name="Freeform 198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0 w 588"/>
                  <a:gd name="T1" fmla="*/ 6 h 6"/>
                  <a:gd name="T2" fmla="*/ 583 w 588"/>
                  <a:gd name="T3" fmla="*/ 0 h 6"/>
                  <a:gd name="T4" fmla="*/ 588 w 588"/>
                  <a:gd name="T5" fmla="*/ 6 h 6"/>
                  <a:gd name="T6" fmla="*/ 0 w 588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0" y="6"/>
                    </a:moveTo>
                    <a:lnTo>
                      <a:pt x="583" y="0"/>
                    </a:lnTo>
                    <a:lnTo>
                      <a:pt x="588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4" name="Freeform 199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6 w 588"/>
                  <a:gd name="T1" fmla="*/ 0 h 6"/>
                  <a:gd name="T2" fmla="*/ 0 w 588"/>
                  <a:gd name="T3" fmla="*/ 6 h 6"/>
                  <a:gd name="T4" fmla="*/ 588 w 588"/>
                  <a:gd name="T5" fmla="*/ 6 h 6"/>
                  <a:gd name="T6" fmla="*/ 583 w 588"/>
                  <a:gd name="T7" fmla="*/ 0 h 6"/>
                  <a:gd name="T8" fmla="*/ 6 w 588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6" y="0"/>
                    </a:moveTo>
                    <a:lnTo>
                      <a:pt x="0" y="6"/>
                    </a:lnTo>
                    <a:lnTo>
                      <a:pt x="588" y="6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5" name="Freeform 200"/>
              <p:cNvSpPr>
                <a:spLocks/>
              </p:cNvSpPr>
              <p:nvPr/>
            </p:nvSpPr>
            <p:spPr bwMode="auto">
              <a:xfrm>
                <a:off x="4803" y="1697"/>
                <a:ext cx="5" cy="76"/>
              </a:xfrm>
              <a:custGeom>
                <a:avLst/>
                <a:gdLst>
                  <a:gd name="T0" fmla="*/ 0 w 5"/>
                  <a:gd name="T1" fmla="*/ 69 h 76"/>
                  <a:gd name="T2" fmla="*/ 5 w 5"/>
                  <a:gd name="T3" fmla="*/ 76 h 76"/>
                  <a:gd name="T4" fmla="*/ 0 w 5"/>
                  <a:gd name="T5" fmla="*/ 0 h 76"/>
                  <a:gd name="T6" fmla="*/ 0 w 5"/>
                  <a:gd name="T7" fmla="*/ 69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6"/>
                  <a:gd name="T14" fmla="*/ 5 w 5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6">
                    <a:moveTo>
                      <a:pt x="0" y="69"/>
                    </a:moveTo>
                    <a:lnTo>
                      <a:pt x="5" y="76"/>
                    </a:lnTo>
                    <a:lnTo>
                      <a:pt x="0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6" name="Freeform 201"/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5 w 5"/>
                  <a:gd name="T1" fmla="*/ 82 h 82"/>
                  <a:gd name="T2" fmla="*/ 0 w 5"/>
                  <a:gd name="T3" fmla="*/ 6 h 82"/>
                  <a:gd name="T4" fmla="*/ 5 w 5"/>
                  <a:gd name="T5" fmla="*/ 0 h 82"/>
                  <a:gd name="T6" fmla="*/ 5 w 5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82"/>
                  <a:gd name="T14" fmla="*/ 5 w 5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82">
                    <a:moveTo>
                      <a:pt x="5" y="82"/>
                    </a:moveTo>
                    <a:lnTo>
                      <a:pt x="0" y="6"/>
                    </a:lnTo>
                    <a:lnTo>
                      <a:pt x="5" y="0"/>
                    </a:lnTo>
                    <a:lnTo>
                      <a:pt x="5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7" name="Freeform 202"/>
              <p:cNvSpPr>
                <a:spLocks/>
              </p:cNvSpPr>
              <p:nvPr/>
            </p:nvSpPr>
            <p:spPr bwMode="auto">
              <a:xfrm>
                <a:off x="4803" y="1691"/>
                <a:ext cx="5" cy="82"/>
              </a:xfrm>
              <a:custGeom>
                <a:avLst/>
                <a:gdLst>
                  <a:gd name="T0" fmla="*/ 0 w 5"/>
                  <a:gd name="T1" fmla="*/ 75 h 82"/>
                  <a:gd name="T2" fmla="*/ 5 w 5"/>
                  <a:gd name="T3" fmla="*/ 82 h 82"/>
                  <a:gd name="T4" fmla="*/ 5 w 5"/>
                  <a:gd name="T5" fmla="*/ 0 h 82"/>
                  <a:gd name="T6" fmla="*/ 0 w 5"/>
                  <a:gd name="T7" fmla="*/ 6 h 82"/>
                  <a:gd name="T8" fmla="*/ 0 w 5"/>
                  <a:gd name="T9" fmla="*/ 75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82"/>
                  <a:gd name="T17" fmla="*/ 5 w 5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82">
                    <a:moveTo>
                      <a:pt x="0" y="75"/>
                    </a:moveTo>
                    <a:lnTo>
                      <a:pt x="5" y="8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0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8" name="Freeform 203"/>
              <p:cNvSpPr>
                <a:spLocks/>
              </p:cNvSpPr>
              <p:nvPr/>
            </p:nvSpPr>
            <p:spPr bwMode="auto">
              <a:xfrm>
                <a:off x="4226" y="1691"/>
                <a:ext cx="582" cy="6"/>
              </a:xfrm>
              <a:custGeom>
                <a:avLst/>
                <a:gdLst>
                  <a:gd name="T0" fmla="*/ 577 w 582"/>
                  <a:gd name="T1" fmla="*/ 6 h 6"/>
                  <a:gd name="T2" fmla="*/ 582 w 582"/>
                  <a:gd name="T3" fmla="*/ 0 h 6"/>
                  <a:gd name="T4" fmla="*/ 0 w 582"/>
                  <a:gd name="T5" fmla="*/ 6 h 6"/>
                  <a:gd name="T6" fmla="*/ 577 w 58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6"/>
                  <a:gd name="T14" fmla="*/ 582 w 58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6">
                    <a:moveTo>
                      <a:pt x="577" y="6"/>
                    </a:moveTo>
                    <a:lnTo>
                      <a:pt x="582" y="0"/>
                    </a:lnTo>
                    <a:lnTo>
                      <a:pt x="0" y="6"/>
                    </a:lnTo>
                    <a:lnTo>
                      <a:pt x="577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29" name="Freeform 204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8 w 588"/>
                  <a:gd name="T1" fmla="*/ 0 h 6"/>
                  <a:gd name="T2" fmla="*/ 6 w 588"/>
                  <a:gd name="T3" fmla="*/ 6 h 6"/>
                  <a:gd name="T4" fmla="*/ 0 w 588"/>
                  <a:gd name="T5" fmla="*/ 0 h 6"/>
                  <a:gd name="T6" fmla="*/ 588 w 588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6"/>
                  <a:gd name="T14" fmla="*/ 588 w 588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6">
                    <a:moveTo>
                      <a:pt x="588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0" name="Freeform 205"/>
              <p:cNvSpPr>
                <a:spLocks/>
              </p:cNvSpPr>
              <p:nvPr/>
            </p:nvSpPr>
            <p:spPr bwMode="auto">
              <a:xfrm>
                <a:off x="4220" y="1691"/>
                <a:ext cx="588" cy="6"/>
              </a:xfrm>
              <a:custGeom>
                <a:avLst/>
                <a:gdLst>
                  <a:gd name="T0" fmla="*/ 583 w 588"/>
                  <a:gd name="T1" fmla="*/ 6 h 6"/>
                  <a:gd name="T2" fmla="*/ 588 w 588"/>
                  <a:gd name="T3" fmla="*/ 0 h 6"/>
                  <a:gd name="T4" fmla="*/ 0 w 588"/>
                  <a:gd name="T5" fmla="*/ 0 h 6"/>
                  <a:gd name="T6" fmla="*/ 6 w 588"/>
                  <a:gd name="T7" fmla="*/ 6 h 6"/>
                  <a:gd name="T8" fmla="*/ 583 w 588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6"/>
                  <a:gd name="T17" fmla="*/ 588 w 588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6">
                    <a:moveTo>
                      <a:pt x="583" y="6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583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1" name="Freeform 206"/>
              <p:cNvSpPr>
                <a:spLocks/>
              </p:cNvSpPr>
              <p:nvPr/>
            </p:nvSpPr>
            <p:spPr bwMode="auto">
              <a:xfrm>
                <a:off x="4220" y="1691"/>
                <a:ext cx="6" cy="75"/>
              </a:xfrm>
              <a:custGeom>
                <a:avLst/>
                <a:gdLst>
                  <a:gd name="T0" fmla="*/ 6 w 6"/>
                  <a:gd name="T1" fmla="*/ 6 h 75"/>
                  <a:gd name="T2" fmla="*/ 0 w 6"/>
                  <a:gd name="T3" fmla="*/ 0 h 75"/>
                  <a:gd name="T4" fmla="*/ 6 w 6"/>
                  <a:gd name="T5" fmla="*/ 75 h 75"/>
                  <a:gd name="T6" fmla="*/ 6 w 6"/>
                  <a:gd name="T7" fmla="*/ 6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6"/>
                    </a:moveTo>
                    <a:lnTo>
                      <a:pt x="0" y="0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2" name="Freeform 207"/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0 w 6"/>
                  <a:gd name="T1" fmla="*/ 0 h 82"/>
                  <a:gd name="T2" fmla="*/ 6 w 6"/>
                  <a:gd name="T3" fmla="*/ 75 h 82"/>
                  <a:gd name="T4" fmla="*/ 0 w 6"/>
                  <a:gd name="T5" fmla="*/ 82 h 82"/>
                  <a:gd name="T6" fmla="*/ 0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0"/>
                    </a:moveTo>
                    <a:lnTo>
                      <a:pt x="6" y="75"/>
                    </a:lnTo>
                    <a:lnTo>
                      <a:pt x="0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3" name="Freeform 208"/>
              <p:cNvSpPr>
                <a:spLocks/>
              </p:cNvSpPr>
              <p:nvPr/>
            </p:nvSpPr>
            <p:spPr bwMode="auto">
              <a:xfrm>
                <a:off x="4220" y="1691"/>
                <a:ext cx="6" cy="82"/>
              </a:xfrm>
              <a:custGeom>
                <a:avLst/>
                <a:gdLst>
                  <a:gd name="T0" fmla="*/ 6 w 6"/>
                  <a:gd name="T1" fmla="*/ 6 h 82"/>
                  <a:gd name="T2" fmla="*/ 0 w 6"/>
                  <a:gd name="T3" fmla="*/ 0 h 82"/>
                  <a:gd name="T4" fmla="*/ 0 w 6"/>
                  <a:gd name="T5" fmla="*/ 82 h 82"/>
                  <a:gd name="T6" fmla="*/ 6 w 6"/>
                  <a:gd name="T7" fmla="*/ 75 h 82"/>
                  <a:gd name="T8" fmla="*/ 6 w 6"/>
                  <a:gd name="T9" fmla="*/ 6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6"/>
                    </a:moveTo>
                    <a:lnTo>
                      <a:pt x="0" y="0"/>
                    </a:lnTo>
                    <a:lnTo>
                      <a:pt x="0" y="82"/>
                    </a:lnTo>
                    <a:lnTo>
                      <a:pt x="6" y="75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4" name="Freeform 209"/>
              <p:cNvSpPr>
                <a:spLocks/>
              </p:cNvSpPr>
              <p:nvPr/>
            </p:nvSpPr>
            <p:spPr bwMode="auto">
              <a:xfrm>
                <a:off x="4220" y="1766"/>
                <a:ext cx="583" cy="7"/>
              </a:xfrm>
              <a:custGeom>
                <a:avLst/>
                <a:gdLst>
                  <a:gd name="T0" fmla="*/ 6 w 583"/>
                  <a:gd name="T1" fmla="*/ 0 h 7"/>
                  <a:gd name="T2" fmla="*/ 0 w 583"/>
                  <a:gd name="T3" fmla="*/ 7 h 7"/>
                  <a:gd name="T4" fmla="*/ 583 w 583"/>
                  <a:gd name="T5" fmla="*/ 0 h 7"/>
                  <a:gd name="T6" fmla="*/ 6 w 58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6" y="0"/>
                    </a:moveTo>
                    <a:lnTo>
                      <a:pt x="0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5" name="Freeform 210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3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3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6" name="Freeform 211"/>
              <p:cNvSpPr>
                <a:spLocks/>
              </p:cNvSpPr>
              <p:nvPr/>
            </p:nvSpPr>
            <p:spPr bwMode="auto">
              <a:xfrm>
                <a:off x="4220" y="1766"/>
                <a:ext cx="588" cy="7"/>
              </a:xfrm>
              <a:custGeom>
                <a:avLst/>
                <a:gdLst>
                  <a:gd name="T0" fmla="*/ 6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3 w 588"/>
                  <a:gd name="T7" fmla="*/ 0 h 7"/>
                  <a:gd name="T8" fmla="*/ 6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6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3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7" name="Freeform 212"/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8" name="Freeform 213"/>
              <p:cNvSpPr>
                <a:spLocks/>
              </p:cNvSpPr>
              <p:nvPr/>
            </p:nvSpPr>
            <p:spPr bwMode="auto">
              <a:xfrm>
                <a:off x="4401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9" name="Freeform 214"/>
              <p:cNvSpPr>
                <a:spLocks/>
              </p:cNvSpPr>
              <p:nvPr/>
            </p:nvSpPr>
            <p:spPr bwMode="auto">
              <a:xfrm>
                <a:off x="4401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0" name="Freeform 215"/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1" name="Freeform 216"/>
              <p:cNvSpPr>
                <a:spLocks/>
              </p:cNvSpPr>
              <p:nvPr/>
            </p:nvSpPr>
            <p:spPr bwMode="auto">
              <a:xfrm>
                <a:off x="4331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2" name="Freeform 217"/>
              <p:cNvSpPr>
                <a:spLocks/>
              </p:cNvSpPr>
              <p:nvPr/>
            </p:nvSpPr>
            <p:spPr bwMode="auto">
              <a:xfrm>
                <a:off x="4331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3" name="Freeform 218"/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4" name="Freeform 219"/>
              <p:cNvSpPr>
                <a:spLocks/>
              </p:cNvSpPr>
              <p:nvPr/>
            </p:nvSpPr>
            <p:spPr bwMode="auto">
              <a:xfrm>
                <a:off x="4331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5" name="Freeform 220"/>
              <p:cNvSpPr>
                <a:spLocks/>
              </p:cNvSpPr>
              <p:nvPr/>
            </p:nvSpPr>
            <p:spPr bwMode="auto">
              <a:xfrm>
                <a:off x="4331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6" name="Freeform 221"/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7" name="Freeform 222"/>
              <p:cNvSpPr>
                <a:spLocks/>
              </p:cNvSpPr>
              <p:nvPr/>
            </p:nvSpPr>
            <p:spPr bwMode="auto">
              <a:xfrm>
                <a:off x="4337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8" name="Freeform 223"/>
              <p:cNvSpPr>
                <a:spLocks/>
              </p:cNvSpPr>
              <p:nvPr/>
            </p:nvSpPr>
            <p:spPr bwMode="auto">
              <a:xfrm>
                <a:off x="4331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49" name="Freeform 224"/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6 w 6"/>
                  <a:gd name="T5" fmla="*/ 82 h 82"/>
                  <a:gd name="T6" fmla="*/ 6 w 6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0" name="Freeform 225"/>
              <p:cNvSpPr>
                <a:spLocks/>
              </p:cNvSpPr>
              <p:nvPr/>
            </p:nvSpPr>
            <p:spPr bwMode="auto">
              <a:xfrm>
                <a:off x="4692" y="1697"/>
                <a:ext cx="6" cy="76"/>
              </a:xfrm>
              <a:custGeom>
                <a:avLst/>
                <a:gdLst>
                  <a:gd name="T0" fmla="*/ 0 w 6"/>
                  <a:gd name="T1" fmla="*/ 0 h 76"/>
                  <a:gd name="T2" fmla="*/ 6 w 6"/>
                  <a:gd name="T3" fmla="*/ 76 h 76"/>
                  <a:gd name="T4" fmla="*/ 0 w 6"/>
                  <a:gd name="T5" fmla="*/ 69 h 76"/>
                  <a:gd name="T6" fmla="*/ 0 w 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6"/>
                  <a:gd name="T14" fmla="*/ 6 w 6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6">
                    <a:moveTo>
                      <a:pt x="0" y="0"/>
                    </a:moveTo>
                    <a:lnTo>
                      <a:pt x="6" y="76"/>
                    </a:lnTo>
                    <a:lnTo>
                      <a:pt x="0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1" name="Freeform 226"/>
              <p:cNvSpPr>
                <a:spLocks/>
              </p:cNvSpPr>
              <p:nvPr/>
            </p:nvSpPr>
            <p:spPr bwMode="auto">
              <a:xfrm>
                <a:off x="4692" y="1691"/>
                <a:ext cx="6" cy="82"/>
              </a:xfrm>
              <a:custGeom>
                <a:avLst/>
                <a:gdLst>
                  <a:gd name="T0" fmla="*/ 6 w 6"/>
                  <a:gd name="T1" fmla="*/ 0 h 82"/>
                  <a:gd name="T2" fmla="*/ 0 w 6"/>
                  <a:gd name="T3" fmla="*/ 6 h 82"/>
                  <a:gd name="T4" fmla="*/ 0 w 6"/>
                  <a:gd name="T5" fmla="*/ 75 h 82"/>
                  <a:gd name="T6" fmla="*/ 6 w 6"/>
                  <a:gd name="T7" fmla="*/ 82 h 82"/>
                  <a:gd name="T8" fmla="*/ 6 w 6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6" y="0"/>
                    </a:moveTo>
                    <a:lnTo>
                      <a:pt x="0" y="6"/>
                    </a:lnTo>
                    <a:lnTo>
                      <a:pt x="0" y="75"/>
                    </a:lnTo>
                    <a:lnTo>
                      <a:pt x="6" y="82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2" name="Freeform 227"/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3" name="Freeform 228"/>
              <p:cNvSpPr>
                <a:spLocks/>
              </p:cNvSpPr>
              <p:nvPr/>
            </p:nvSpPr>
            <p:spPr bwMode="auto">
              <a:xfrm>
                <a:off x="4622" y="1766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4" name="Freeform 229"/>
              <p:cNvSpPr>
                <a:spLocks/>
              </p:cNvSpPr>
              <p:nvPr/>
            </p:nvSpPr>
            <p:spPr bwMode="auto">
              <a:xfrm>
                <a:off x="4622" y="1766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5" name="Freeform 230"/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0 w 6"/>
                  <a:gd name="T5" fmla="*/ 0 h 82"/>
                  <a:gd name="T6" fmla="*/ 0 w 6"/>
                  <a:gd name="T7" fmla="*/ 82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82"/>
                  <a:gd name="T14" fmla="*/ 6 w 6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6" name="Freeform 231"/>
              <p:cNvSpPr>
                <a:spLocks/>
              </p:cNvSpPr>
              <p:nvPr/>
            </p:nvSpPr>
            <p:spPr bwMode="auto">
              <a:xfrm>
                <a:off x="4622" y="1691"/>
                <a:ext cx="6" cy="75"/>
              </a:xfrm>
              <a:custGeom>
                <a:avLst/>
                <a:gdLst>
                  <a:gd name="T0" fmla="*/ 6 w 6"/>
                  <a:gd name="T1" fmla="*/ 75 h 75"/>
                  <a:gd name="T2" fmla="*/ 0 w 6"/>
                  <a:gd name="T3" fmla="*/ 0 h 75"/>
                  <a:gd name="T4" fmla="*/ 6 w 6"/>
                  <a:gd name="T5" fmla="*/ 6 h 75"/>
                  <a:gd name="T6" fmla="*/ 6 w 6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75"/>
                  <a:gd name="T14" fmla="*/ 6 w 6"/>
                  <a:gd name="T15" fmla="*/ 75 h 7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75">
                    <a:moveTo>
                      <a:pt x="6" y="75"/>
                    </a:moveTo>
                    <a:lnTo>
                      <a:pt x="0" y="0"/>
                    </a:lnTo>
                    <a:lnTo>
                      <a:pt x="6" y="6"/>
                    </a:lnTo>
                    <a:lnTo>
                      <a:pt x="6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7" name="Freeform 232"/>
              <p:cNvSpPr>
                <a:spLocks/>
              </p:cNvSpPr>
              <p:nvPr/>
            </p:nvSpPr>
            <p:spPr bwMode="auto">
              <a:xfrm>
                <a:off x="4622" y="1691"/>
                <a:ext cx="6" cy="82"/>
              </a:xfrm>
              <a:custGeom>
                <a:avLst/>
                <a:gdLst>
                  <a:gd name="T0" fmla="*/ 0 w 6"/>
                  <a:gd name="T1" fmla="*/ 82 h 82"/>
                  <a:gd name="T2" fmla="*/ 6 w 6"/>
                  <a:gd name="T3" fmla="*/ 75 h 82"/>
                  <a:gd name="T4" fmla="*/ 6 w 6"/>
                  <a:gd name="T5" fmla="*/ 6 h 82"/>
                  <a:gd name="T6" fmla="*/ 0 w 6"/>
                  <a:gd name="T7" fmla="*/ 0 h 82"/>
                  <a:gd name="T8" fmla="*/ 0 w 6"/>
                  <a:gd name="T9" fmla="*/ 82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2"/>
                  <a:gd name="T17" fmla="*/ 6 w 6"/>
                  <a:gd name="T18" fmla="*/ 82 h 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2">
                    <a:moveTo>
                      <a:pt x="0" y="82"/>
                    </a:moveTo>
                    <a:lnTo>
                      <a:pt x="6" y="7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8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8" name="Freeform 233"/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6 w 76"/>
                  <a:gd name="T5" fmla="*/ 0 h 6"/>
                  <a:gd name="T6" fmla="*/ 0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9" name="Freeform 234"/>
              <p:cNvSpPr>
                <a:spLocks/>
              </p:cNvSpPr>
              <p:nvPr/>
            </p:nvSpPr>
            <p:spPr bwMode="auto">
              <a:xfrm>
                <a:off x="4628" y="1691"/>
                <a:ext cx="70" cy="6"/>
              </a:xfrm>
              <a:custGeom>
                <a:avLst/>
                <a:gdLst>
                  <a:gd name="T0" fmla="*/ 0 w 70"/>
                  <a:gd name="T1" fmla="*/ 6 h 6"/>
                  <a:gd name="T2" fmla="*/ 70 w 70"/>
                  <a:gd name="T3" fmla="*/ 0 h 6"/>
                  <a:gd name="T4" fmla="*/ 64 w 70"/>
                  <a:gd name="T5" fmla="*/ 6 h 6"/>
                  <a:gd name="T6" fmla="*/ 0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0" y="6"/>
                    </a:moveTo>
                    <a:lnTo>
                      <a:pt x="70" y="0"/>
                    </a:lnTo>
                    <a:lnTo>
                      <a:pt x="64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0" name="Freeform 235"/>
              <p:cNvSpPr>
                <a:spLocks/>
              </p:cNvSpPr>
              <p:nvPr/>
            </p:nvSpPr>
            <p:spPr bwMode="auto">
              <a:xfrm>
                <a:off x="4622" y="1691"/>
                <a:ext cx="76" cy="6"/>
              </a:xfrm>
              <a:custGeom>
                <a:avLst/>
                <a:gdLst>
                  <a:gd name="T0" fmla="*/ 0 w 76"/>
                  <a:gd name="T1" fmla="*/ 0 h 6"/>
                  <a:gd name="T2" fmla="*/ 6 w 76"/>
                  <a:gd name="T3" fmla="*/ 6 h 6"/>
                  <a:gd name="T4" fmla="*/ 70 w 76"/>
                  <a:gd name="T5" fmla="*/ 6 h 6"/>
                  <a:gd name="T6" fmla="*/ 76 w 76"/>
                  <a:gd name="T7" fmla="*/ 0 h 6"/>
                  <a:gd name="T8" fmla="*/ 0 w 7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0" y="0"/>
                    </a:moveTo>
                    <a:lnTo>
                      <a:pt x="6" y="6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1" name="Freeform 236"/>
              <p:cNvSpPr>
                <a:spLocks/>
              </p:cNvSpPr>
              <p:nvPr/>
            </p:nvSpPr>
            <p:spPr bwMode="auto">
              <a:xfrm>
                <a:off x="4514" y="1300"/>
                <a:ext cx="73" cy="158"/>
              </a:xfrm>
              <a:custGeom>
                <a:avLst/>
                <a:gdLst>
                  <a:gd name="T0" fmla="*/ 0 w 73"/>
                  <a:gd name="T1" fmla="*/ 158 h 158"/>
                  <a:gd name="T2" fmla="*/ 4 w 73"/>
                  <a:gd name="T3" fmla="*/ 158 h 158"/>
                  <a:gd name="T4" fmla="*/ 8 w 73"/>
                  <a:gd name="T5" fmla="*/ 157 h 158"/>
                  <a:gd name="T6" fmla="*/ 12 w 73"/>
                  <a:gd name="T7" fmla="*/ 157 h 158"/>
                  <a:gd name="T8" fmla="*/ 16 w 73"/>
                  <a:gd name="T9" fmla="*/ 156 h 158"/>
                  <a:gd name="T10" fmla="*/ 19 w 73"/>
                  <a:gd name="T11" fmla="*/ 155 h 158"/>
                  <a:gd name="T12" fmla="*/ 23 w 73"/>
                  <a:gd name="T13" fmla="*/ 154 h 158"/>
                  <a:gd name="T14" fmla="*/ 27 w 73"/>
                  <a:gd name="T15" fmla="*/ 153 h 158"/>
                  <a:gd name="T16" fmla="*/ 30 w 73"/>
                  <a:gd name="T17" fmla="*/ 151 h 158"/>
                  <a:gd name="T18" fmla="*/ 34 w 73"/>
                  <a:gd name="T19" fmla="*/ 149 h 158"/>
                  <a:gd name="T20" fmla="*/ 37 w 73"/>
                  <a:gd name="T21" fmla="*/ 147 h 158"/>
                  <a:gd name="T22" fmla="*/ 40 w 73"/>
                  <a:gd name="T23" fmla="*/ 145 h 158"/>
                  <a:gd name="T24" fmla="*/ 43 w 73"/>
                  <a:gd name="T25" fmla="*/ 143 h 158"/>
                  <a:gd name="T26" fmla="*/ 46 w 73"/>
                  <a:gd name="T27" fmla="*/ 140 h 158"/>
                  <a:gd name="T28" fmla="*/ 49 w 73"/>
                  <a:gd name="T29" fmla="*/ 138 h 158"/>
                  <a:gd name="T30" fmla="*/ 52 w 73"/>
                  <a:gd name="T31" fmla="*/ 135 h 158"/>
                  <a:gd name="T32" fmla="*/ 55 w 73"/>
                  <a:gd name="T33" fmla="*/ 132 h 158"/>
                  <a:gd name="T34" fmla="*/ 57 w 73"/>
                  <a:gd name="T35" fmla="*/ 129 h 158"/>
                  <a:gd name="T36" fmla="*/ 59 w 73"/>
                  <a:gd name="T37" fmla="*/ 125 h 158"/>
                  <a:gd name="T38" fmla="*/ 61 w 73"/>
                  <a:gd name="T39" fmla="*/ 122 h 158"/>
                  <a:gd name="T40" fmla="*/ 63 w 73"/>
                  <a:gd name="T41" fmla="*/ 119 h 158"/>
                  <a:gd name="T42" fmla="*/ 65 w 73"/>
                  <a:gd name="T43" fmla="*/ 115 h 158"/>
                  <a:gd name="T44" fmla="*/ 67 w 73"/>
                  <a:gd name="T45" fmla="*/ 111 h 158"/>
                  <a:gd name="T46" fmla="*/ 68 w 73"/>
                  <a:gd name="T47" fmla="*/ 107 h 158"/>
                  <a:gd name="T48" fmla="*/ 70 w 73"/>
                  <a:gd name="T49" fmla="*/ 103 h 158"/>
                  <a:gd name="T50" fmla="*/ 71 w 73"/>
                  <a:gd name="T51" fmla="*/ 100 h 158"/>
                  <a:gd name="T52" fmla="*/ 72 w 73"/>
                  <a:gd name="T53" fmla="*/ 95 h 158"/>
                  <a:gd name="T54" fmla="*/ 72 w 73"/>
                  <a:gd name="T55" fmla="*/ 91 h 158"/>
                  <a:gd name="T56" fmla="*/ 73 w 73"/>
                  <a:gd name="T57" fmla="*/ 87 h 158"/>
                  <a:gd name="T58" fmla="*/ 73 w 73"/>
                  <a:gd name="T59" fmla="*/ 83 h 158"/>
                  <a:gd name="T60" fmla="*/ 73 w 73"/>
                  <a:gd name="T61" fmla="*/ 79 h 158"/>
                  <a:gd name="T62" fmla="*/ 73 w 73"/>
                  <a:gd name="T63" fmla="*/ 75 h 158"/>
                  <a:gd name="T64" fmla="*/ 73 w 73"/>
                  <a:gd name="T65" fmla="*/ 71 h 158"/>
                  <a:gd name="T66" fmla="*/ 72 w 73"/>
                  <a:gd name="T67" fmla="*/ 67 h 158"/>
                  <a:gd name="T68" fmla="*/ 72 w 73"/>
                  <a:gd name="T69" fmla="*/ 63 h 158"/>
                  <a:gd name="T70" fmla="*/ 71 w 73"/>
                  <a:gd name="T71" fmla="*/ 59 h 158"/>
                  <a:gd name="T72" fmla="*/ 70 w 73"/>
                  <a:gd name="T73" fmla="*/ 55 h 158"/>
                  <a:gd name="T74" fmla="*/ 68 w 73"/>
                  <a:gd name="T75" fmla="*/ 51 h 158"/>
                  <a:gd name="T76" fmla="*/ 67 w 73"/>
                  <a:gd name="T77" fmla="*/ 47 h 158"/>
                  <a:gd name="T78" fmla="*/ 65 w 73"/>
                  <a:gd name="T79" fmla="*/ 43 h 158"/>
                  <a:gd name="T80" fmla="*/ 63 w 73"/>
                  <a:gd name="T81" fmla="*/ 40 h 158"/>
                  <a:gd name="T82" fmla="*/ 61 w 73"/>
                  <a:gd name="T83" fmla="*/ 36 h 158"/>
                  <a:gd name="T84" fmla="*/ 59 w 73"/>
                  <a:gd name="T85" fmla="*/ 33 h 158"/>
                  <a:gd name="T86" fmla="*/ 57 w 73"/>
                  <a:gd name="T87" fmla="*/ 30 h 158"/>
                  <a:gd name="T88" fmla="*/ 55 w 73"/>
                  <a:gd name="T89" fmla="*/ 26 h 158"/>
                  <a:gd name="T90" fmla="*/ 52 w 73"/>
                  <a:gd name="T91" fmla="*/ 23 h 158"/>
                  <a:gd name="T92" fmla="*/ 49 w 73"/>
                  <a:gd name="T93" fmla="*/ 20 h 158"/>
                  <a:gd name="T94" fmla="*/ 46 w 73"/>
                  <a:gd name="T95" fmla="*/ 18 h 158"/>
                  <a:gd name="T96" fmla="*/ 43 w 73"/>
                  <a:gd name="T97" fmla="*/ 15 h 158"/>
                  <a:gd name="T98" fmla="*/ 40 w 73"/>
                  <a:gd name="T99" fmla="*/ 13 h 158"/>
                  <a:gd name="T100" fmla="*/ 37 w 73"/>
                  <a:gd name="T101" fmla="*/ 11 h 158"/>
                  <a:gd name="T102" fmla="*/ 34 w 73"/>
                  <a:gd name="T103" fmla="*/ 9 h 158"/>
                  <a:gd name="T104" fmla="*/ 30 w 73"/>
                  <a:gd name="T105" fmla="*/ 7 h 158"/>
                  <a:gd name="T106" fmla="*/ 27 w 73"/>
                  <a:gd name="T107" fmla="*/ 6 h 158"/>
                  <a:gd name="T108" fmla="*/ 23 w 73"/>
                  <a:gd name="T109" fmla="*/ 4 h 158"/>
                  <a:gd name="T110" fmla="*/ 19 w 73"/>
                  <a:gd name="T111" fmla="*/ 3 h 158"/>
                  <a:gd name="T112" fmla="*/ 16 w 73"/>
                  <a:gd name="T113" fmla="*/ 2 h 158"/>
                  <a:gd name="T114" fmla="*/ 12 w 73"/>
                  <a:gd name="T115" fmla="*/ 1 h 158"/>
                  <a:gd name="T116" fmla="*/ 8 w 73"/>
                  <a:gd name="T117" fmla="*/ 1 h 158"/>
                  <a:gd name="T118" fmla="*/ 4 w 73"/>
                  <a:gd name="T119" fmla="*/ 0 h 158"/>
                  <a:gd name="T120" fmla="*/ 0 w 73"/>
                  <a:gd name="T121" fmla="*/ 0 h 1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3"/>
                  <a:gd name="T184" fmla="*/ 0 h 158"/>
                  <a:gd name="T185" fmla="*/ 73 w 73"/>
                  <a:gd name="T186" fmla="*/ 158 h 1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3" h="158">
                    <a:moveTo>
                      <a:pt x="0" y="158"/>
                    </a:moveTo>
                    <a:lnTo>
                      <a:pt x="4" y="158"/>
                    </a:lnTo>
                    <a:lnTo>
                      <a:pt x="8" y="157"/>
                    </a:lnTo>
                    <a:lnTo>
                      <a:pt x="12" y="157"/>
                    </a:lnTo>
                    <a:lnTo>
                      <a:pt x="16" y="156"/>
                    </a:lnTo>
                    <a:lnTo>
                      <a:pt x="19" y="155"/>
                    </a:lnTo>
                    <a:lnTo>
                      <a:pt x="23" y="154"/>
                    </a:lnTo>
                    <a:lnTo>
                      <a:pt x="27" y="153"/>
                    </a:lnTo>
                    <a:lnTo>
                      <a:pt x="30" y="151"/>
                    </a:lnTo>
                    <a:lnTo>
                      <a:pt x="34" y="149"/>
                    </a:lnTo>
                    <a:lnTo>
                      <a:pt x="37" y="147"/>
                    </a:lnTo>
                    <a:lnTo>
                      <a:pt x="40" y="145"/>
                    </a:lnTo>
                    <a:lnTo>
                      <a:pt x="43" y="143"/>
                    </a:lnTo>
                    <a:lnTo>
                      <a:pt x="46" y="140"/>
                    </a:lnTo>
                    <a:lnTo>
                      <a:pt x="49" y="138"/>
                    </a:lnTo>
                    <a:lnTo>
                      <a:pt x="52" y="135"/>
                    </a:lnTo>
                    <a:lnTo>
                      <a:pt x="55" y="132"/>
                    </a:lnTo>
                    <a:lnTo>
                      <a:pt x="57" y="129"/>
                    </a:lnTo>
                    <a:lnTo>
                      <a:pt x="59" y="125"/>
                    </a:lnTo>
                    <a:lnTo>
                      <a:pt x="61" y="122"/>
                    </a:lnTo>
                    <a:lnTo>
                      <a:pt x="63" y="119"/>
                    </a:lnTo>
                    <a:lnTo>
                      <a:pt x="65" y="115"/>
                    </a:lnTo>
                    <a:lnTo>
                      <a:pt x="67" y="111"/>
                    </a:lnTo>
                    <a:lnTo>
                      <a:pt x="68" y="107"/>
                    </a:lnTo>
                    <a:lnTo>
                      <a:pt x="70" y="103"/>
                    </a:lnTo>
                    <a:lnTo>
                      <a:pt x="71" y="100"/>
                    </a:lnTo>
                    <a:lnTo>
                      <a:pt x="72" y="95"/>
                    </a:lnTo>
                    <a:lnTo>
                      <a:pt x="72" y="91"/>
                    </a:lnTo>
                    <a:lnTo>
                      <a:pt x="73" y="87"/>
                    </a:lnTo>
                    <a:lnTo>
                      <a:pt x="73" y="83"/>
                    </a:lnTo>
                    <a:lnTo>
                      <a:pt x="73" y="79"/>
                    </a:lnTo>
                    <a:lnTo>
                      <a:pt x="73" y="75"/>
                    </a:lnTo>
                    <a:lnTo>
                      <a:pt x="73" y="71"/>
                    </a:lnTo>
                    <a:lnTo>
                      <a:pt x="72" y="67"/>
                    </a:lnTo>
                    <a:lnTo>
                      <a:pt x="72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8" y="51"/>
                    </a:lnTo>
                    <a:lnTo>
                      <a:pt x="67" y="47"/>
                    </a:lnTo>
                    <a:lnTo>
                      <a:pt x="65" y="43"/>
                    </a:lnTo>
                    <a:lnTo>
                      <a:pt x="63" y="40"/>
                    </a:lnTo>
                    <a:lnTo>
                      <a:pt x="61" y="36"/>
                    </a:lnTo>
                    <a:lnTo>
                      <a:pt x="59" y="33"/>
                    </a:lnTo>
                    <a:lnTo>
                      <a:pt x="57" y="30"/>
                    </a:lnTo>
                    <a:lnTo>
                      <a:pt x="55" y="26"/>
                    </a:lnTo>
                    <a:lnTo>
                      <a:pt x="52" y="23"/>
                    </a:lnTo>
                    <a:lnTo>
                      <a:pt x="49" y="20"/>
                    </a:lnTo>
                    <a:lnTo>
                      <a:pt x="46" y="18"/>
                    </a:lnTo>
                    <a:lnTo>
                      <a:pt x="43" y="15"/>
                    </a:lnTo>
                    <a:lnTo>
                      <a:pt x="40" y="13"/>
                    </a:lnTo>
                    <a:lnTo>
                      <a:pt x="37" y="11"/>
                    </a:lnTo>
                    <a:lnTo>
                      <a:pt x="34" y="9"/>
                    </a:lnTo>
                    <a:lnTo>
                      <a:pt x="30" y="7"/>
                    </a:lnTo>
                    <a:lnTo>
                      <a:pt x="27" y="6"/>
                    </a:lnTo>
                    <a:lnTo>
                      <a:pt x="23" y="4"/>
                    </a:lnTo>
                    <a:lnTo>
                      <a:pt x="19" y="3"/>
                    </a:lnTo>
                    <a:lnTo>
                      <a:pt x="16" y="2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2" name="Freeform 237"/>
              <p:cNvSpPr>
                <a:spLocks/>
              </p:cNvSpPr>
              <p:nvPr/>
            </p:nvSpPr>
            <p:spPr bwMode="auto">
              <a:xfrm>
                <a:off x="4514" y="1307"/>
                <a:ext cx="68" cy="145"/>
              </a:xfrm>
              <a:custGeom>
                <a:avLst/>
                <a:gdLst>
                  <a:gd name="T0" fmla="*/ 0 w 68"/>
                  <a:gd name="T1" fmla="*/ 145 h 145"/>
                  <a:gd name="T2" fmla="*/ 4 w 68"/>
                  <a:gd name="T3" fmla="*/ 145 h 145"/>
                  <a:gd name="T4" fmla="*/ 8 w 68"/>
                  <a:gd name="T5" fmla="*/ 144 h 145"/>
                  <a:gd name="T6" fmla="*/ 11 w 68"/>
                  <a:gd name="T7" fmla="*/ 144 h 145"/>
                  <a:gd name="T8" fmla="*/ 15 w 68"/>
                  <a:gd name="T9" fmla="*/ 143 h 145"/>
                  <a:gd name="T10" fmla="*/ 18 w 68"/>
                  <a:gd name="T11" fmla="*/ 142 h 145"/>
                  <a:gd name="T12" fmla="*/ 22 w 68"/>
                  <a:gd name="T13" fmla="*/ 141 h 145"/>
                  <a:gd name="T14" fmla="*/ 25 w 68"/>
                  <a:gd name="T15" fmla="*/ 139 h 145"/>
                  <a:gd name="T16" fmla="*/ 29 w 68"/>
                  <a:gd name="T17" fmla="*/ 138 h 145"/>
                  <a:gd name="T18" fmla="*/ 32 w 68"/>
                  <a:gd name="T19" fmla="*/ 136 h 145"/>
                  <a:gd name="T20" fmla="*/ 35 w 68"/>
                  <a:gd name="T21" fmla="*/ 134 h 145"/>
                  <a:gd name="T22" fmla="*/ 38 w 68"/>
                  <a:gd name="T23" fmla="*/ 132 h 145"/>
                  <a:gd name="T24" fmla="*/ 41 w 68"/>
                  <a:gd name="T25" fmla="*/ 130 h 145"/>
                  <a:gd name="T26" fmla="*/ 44 w 68"/>
                  <a:gd name="T27" fmla="*/ 127 h 145"/>
                  <a:gd name="T28" fmla="*/ 47 w 68"/>
                  <a:gd name="T29" fmla="*/ 125 h 145"/>
                  <a:gd name="T30" fmla="*/ 49 w 68"/>
                  <a:gd name="T31" fmla="*/ 122 h 145"/>
                  <a:gd name="T32" fmla="*/ 51 w 68"/>
                  <a:gd name="T33" fmla="*/ 119 h 145"/>
                  <a:gd name="T34" fmla="*/ 54 w 68"/>
                  <a:gd name="T35" fmla="*/ 116 h 145"/>
                  <a:gd name="T36" fmla="*/ 56 w 68"/>
                  <a:gd name="T37" fmla="*/ 113 h 145"/>
                  <a:gd name="T38" fmla="*/ 58 w 68"/>
                  <a:gd name="T39" fmla="*/ 109 h 145"/>
                  <a:gd name="T40" fmla="*/ 60 w 68"/>
                  <a:gd name="T41" fmla="*/ 106 h 145"/>
                  <a:gd name="T42" fmla="*/ 61 w 68"/>
                  <a:gd name="T43" fmla="*/ 102 h 145"/>
                  <a:gd name="T44" fmla="*/ 63 w 68"/>
                  <a:gd name="T45" fmla="*/ 99 h 145"/>
                  <a:gd name="T46" fmla="*/ 64 w 68"/>
                  <a:gd name="T47" fmla="*/ 95 h 145"/>
                  <a:gd name="T48" fmla="*/ 65 w 68"/>
                  <a:gd name="T49" fmla="*/ 91 h 145"/>
                  <a:gd name="T50" fmla="*/ 66 w 68"/>
                  <a:gd name="T51" fmla="*/ 88 h 145"/>
                  <a:gd name="T52" fmla="*/ 66 w 68"/>
                  <a:gd name="T53" fmla="*/ 84 h 145"/>
                  <a:gd name="T54" fmla="*/ 67 w 68"/>
                  <a:gd name="T55" fmla="*/ 80 h 145"/>
                  <a:gd name="T56" fmla="*/ 67 w 68"/>
                  <a:gd name="T57" fmla="*/ 76 h 145"/>
                  <a:gd name="T58" fmla="*/ 68 w 68"/>
                  <a:gd name="T59" fmla="*/ 72 h 145"/>
                  <a:gd name="T60" fmla="*/ 67 w 68"/>
                  <a:gd name="T61" fmla="*/ 68 h 145"/>
                  <a:gd name="T62" fmla="*/ 67 w 68"/>
                  <a:gd name="T63" fmla="*/ 64 h 145"/>
                  <a:gd name="T64" fmla="*/ 66 w 68"/>
                  <a:gd name="T65" fmla="*/ 60 h 145"/>
                  <a:gd name="T66" fmla="*/ 66 w 68"/>
                  <a:gd name="T67" fmla="*/ 57 h 145"/>
                  <a:gd name="T68" fmla="*/ 65 w 68"/>
                  <a:gd name="T69" fmla="*/ 53 h 145"/>
                  <a:gd name="T70" fmla="*/ 64 w 68"/>
                  <a:gd name="T71" fmla="*/ 49 h 145"/>
                  <a:gd name="T72" fmla="*/ 63 w 68"/>
                  <a:gd name="T73" fmla="*/ 45 h 145"/>
                  <a:gd name="T74" fmla="*/ 61 w 68"/>
                  <a:gd name="T75" fmla="*/ 42 h 145"/>
                  <a:gd name="T76" fmla="*/ 60 w 68"/>
                  <a:gd name="T77" fmla="*/ 38 h 145"/>
                  <a:gd name="T78" fmla="*/ 58 w 68"/>
                  <a:gd name="T79" fmla="*/ 35 h 145"/>
                  <a:gd name="T80" fmla="*/ 56 w 68"/>
                  <a:gd name="T81" fmla="*/ 32 h 145"/>
                  <a:gd name="T82" fmla="*/ 54 w 68"/>
                  <a:gd name="T83" fmla="*/ 28 h 145"/>
                  <a:gd name="T84" fmla="*/ 51 w 68"/>
                  <a:gd name="T85" fmla="*/ 25 h 145"/>
                  <a:gd name="T86" fmla="*/ 49 w 68"/>
                  <a:gd name="T87" fmla="*/ 22 h 145"/>
                  <a:gd name="T88" fmla="*/ 47 w 68"/>
                  <a:gd name="T89" fmla="*/ 20 h 145"/>
                  <a:gd name="T90" fmla="*/ 44 w 68"/>
                  <a:gd name="T91" fmla="*/ 17 h 145"/>
                  <a:gd name="T92" fmla="*/ 41 w 68"/>
                  <a:gd name="T93" fmla="*/ 14 h 145"/>
                  <a:gd name="T94" fmla="*/ 38 w 68"/>
                  <a:gd name="T95" fmla="*/ 12 h 145"/>
                  <a:gd name="T96" fmla="*/ 35 w 68"/>
                  <a:gd name="T97" fmla="*/ 10 h 145"/>
                  <a:gd name="T98" fmla="*/ 32 w 68"/>
                  <a:gd name="T99" fmla="*/ 8 h 145"/>
                  <a:gd name="T100" fmla="*/ 29 w 68"/>
                  <a:gd name="T101" fmla="*/ 6 h 145"/>
                  <a:gd name="T102" fmla="*/ 25 w 68"/>
                  <a:gd name="T103" fmla="*/ 5 h 145"/>
                  <a:gd name="T104" fmla="*/ 22 w 68"/>
                  <a:gd name="T105" fmla="*/ 3 h 145"/>
                  <a:gd name="T106" fmla="*/ 18 w 68"/>
                  <a:gd name="T107" fmla="*/ 2 h 145"/>
                  <a:gd name="T108" fmla="*/ 15 w 68"/>
                  <a:gd name="T109" fmla="*/ 1 h 145"/>
                  <a:gd name="T110" fmla="*/ 11 w 68"/>
                  <a:gd name="T111" fmla="*/ 1 h 145"/>
                  <a:gd name="T112" fmla="*/ 8 w 68"/>
                  <a:gd name="T113" fmla="*/ 0 h 145"/>
                  <a:gd name="T114" fmla="*/ 4 w 68"/>
                  <a:gd name="T115" fmla="*/ 0 h 145"/>
                  <a:gd name="T116" fmla="*/ 0 w 68"/>
                  <a:gd name="T117" fmla="*/ 0 h 1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"/>
                  <a:gd name="T178" fmla="*/ 0 h 145"/>
                  <a:gd name="T179" fmla="*/ 68 w 68"/>
                  <a:gd name="T180" fmla="*/ 145 h 1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" h="145">
                    <a:moveTo>
                      <a:pt x="0" y="145"/>
                    </a:moveTo>
                    <a:lnTo>
                      <a:pt x="4" y="145"/>
                    </a:lnTo>
                    <a:lnTo>
                      <a:pt x="8" y="144"/>
                    </a:lnTo>
                    <a:lnTo>
                      <a:pt x="11" y="144"/>
                    </a:lnTo>
                    <a:lnTo>
                      <a:pt x="15" y="143"/>
                    </a:lnTo>
                    <a:lnTo>
                      <a:pt x="18" y="142"/>
                    </a:lnTo>
                    <a:lnTo>
                      <a:pt x="22" y="141"/>
                    </a:lnTo>
                    <a:lnTo>
                      <a:pt x="25" y="139"/>
                    </a:lnTo>
                    <a:lnTo>
                      <a:pt x="29" y="138"/>
                    </a:lnTo>
                    <a:lnTo>
                      <a:pt x="32" y="136"/>
                    </a:lnTo>
                    <a:lnTo>
                      <a:pt x="35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4" y="127"/>
                    </a:lnTo>
                    <a:lnTo>
                      <a:pt x="47" y="125"/>
                    </a:lnTo>
                    <a:lnTo>
                      <a:pt x="49" y="122"/>
                    </a:lnTo>
                    <a:lnTo>
                      <a:pt x="51" y="119"/>
                    </a:lnTo>
                    <a:lnTo>
                      <a:pt x="54" y="116"/>
                    </a:lnTo>
                    <a:lnTo>
                      <a:pt x="56" y="113"/>
                    </a:lnTo>
                    <a:lnTo>
                      <a:pt x="58" y="109"/>
                    </a:lnTo>
                    <a:lnTo>
                      <a:pt x="60" y="106"/>
                    </a:lnTo>
                    <a:lnTo>
                      <a:pt x="61" y="102"/>
                    </a:lnTo>
                    <a:lnTo>
                      <a:pt x="63" y="99"/>
                    </a:lnTo>
                    <a:lnTo>
                      <a:pt x="64" y="95"/>
                    </a:lnTo>
                    <a:lnTo>
                      <a:pt x="65" y="91"/>
                    </a:lnTo>
                    <a:lnTo>
                      <a:pt x="66" y="88"/>
                    </a:lnTo>
                    <a:lnTo>
                      <a:pt x="66" y="84"/>
                    </a:lnTo>
                    <a:lnTo>
                      <a:pt x="67" y="80"/>
                    </a:lnTo>
                    <a:lnTo>
                      <a:pt x="67" y="76"/>
                    </a:lnTo>
                    <a:lnTo>
                      <a:pt x="68" y="72"/>
                    </a:lnTo>
                    <a:lnTo>
                      <a:pt x="67" y="68"/>
                    </a:lnTo>
                    <a:lnTo>
                      <a:pt x="67" y="64"/>
                    </a:lnTo>
                    <a:lnTo>
                      <a:pt x="66" y="60"/>
                    </a:lnTo>
                    <a:lnTo>
                      <a:pt x="66" y="57"/>
                    </a:lnTo>
                    <a:lnTo>
                      <a:pt x="65" y="53"/>
                    </a:lnTo>
                    <a:lnTo>
                      <a:pt x="64" y="49"/>
                    </a:lnTo>
                    <a:lnTo>
                      <a:pt x="63" y="45"/>
                    </a:lnTo>
                    <a:lnTo>
                      <a:pt x="61" y="42"/>
                    </a:lnTo>
                    <a:lnTo>
                      <a:pt x="60" y="38"/>
                    </a:lnTo>
                    <a:lnTo>
                      <a:pt x="58" y="35"/>
                    </a:lnTo>
                    <a:lnTo>
                      <a:pt x="56" y="32"/>
                    </a:lnTo>
                    <a:lnTo>
                      <a:pt x="54" y="28"/>
                    </a:lnTo>
                    <a:lnTo>
                      <a:pt x="51" y="25"/>
                    </a:lnTo>
                    <a:lnTo>
                      <a:pt x="49" y="22"/>
                    </a:lnTo>
                    <a:lnTo>
                      <a:pt x="47" y="20"/>
                    </a:lnTo>
                    <a:lnTo>
                      <a:pt x="44" y="17"/>
                    </a:lnTo>
                    <a:lnTo>
                      <a:pt x="41" y="14"/>
                    </a:lnTo>
                    <a:lnTo>
                      <a:pt x="38" y="12"/>
                    </a:lnTo>
                    <a:lnTo>
                      <a:pt x="35" y="10"/>
                    </a:lnTo>
                    <a:lnTo>
                      <a:pt x="32" y="8"/>
                    </a:lnTo>
                    <a:lnTo>
                      <a:pt x="29" y="6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18" y="2"/>
                    </a:lnTo>
                    <a:lnTo>
                      <a:pt x="15" y="1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3" name="Freeform 238"/>
              <p:cNvSpPr>
                <a:spLocks/>
              </p:cNvSpPr>
              <p:nvPr/>
            </p:nvSpPr>
            <p:spPr bwMode="auto">
              <a:xfrm>
                <a:off x="4448" y="1307"/>
                <a:ext cx="134" cy="145"/>
              </a:xfrm>
              <a:custGeom>
                <a:avLst/>
                <a:gdLst>
                  <a:gd name="T0" fmla="*/ 133 w 134"/>
                  <a:gd name="T1" fmla="*/ 68 h 145"/>
                  <a:gd name="T2" fmla="*/ 132 w 134"/>
                  <a:gd name="T3" fmla="*/ 60 h 145"/>
                  <a:gd name="T4" fmla="*/ 131 w 134"/>
                  <a:gd name="T5" fmla="*/ 53 h 145"/>
                  <a:gd name="T6" fmla="*/ 129 w 134"/>
                  <a:gd name="T7" fmla="*/ 45 h 145"/>
                  <a:gd name="T8" fmla="*/ 126 w 134"/>
                  <a:gd name="T9" fmla="*/ 38 h 145"/>
                  <a:gd name="T10" fmla="*/ 122 w 134"/>
                  <a:gd name="T11" fmla="*/ 32 h 145"/>
                  <a:gd name="T12" fmla="*/ 117 w 134"/>
                  <a:gd name="T13" fmla="*/ 25 h 145"/>
                  <a:gd name="T14" fmla="*/ 113 w 134"/>
                  <a:gd name="T15" fmla="*/ 20 h 145"/>
                  <a:gd name="T16" fmla="*/ 107 w 134"/>
                  <a:gd name="T17" fmla="*/ 14 h 145"/>
                  <a:gd name="T18" fmla="*/ 101 w 134"/>
                  <a:gd name="T19" fmla="*/ 10 h 145"/>
                  <a:gd name="T20" fmla="*/ 95 w 134"/>
                  <a:gd name="T21" fmla="*/ 6 h 145"/>
                  <a:gd name="T22" fmla="*/ 88 w 134"/>
                  <a:gd name="T23" fmla="*/ 3 h 145"/>
                  <a:gd name="T24" fmla="*/ 81 w 134"/>
                  <a:gd name="T25" fmla="*/ 1 h 145"/>
                  <a:gd name="T26" fmla="*/ 74 w 134"/>
                  <a:gd name="T27" fmla="*/ 0 h 145"/>
                  <a:gd name="T28" fmla="*/ 66 w 134"/>
                  <a:gd name="T29" fmla="*/ 0 h 145"/>
                  <a:gd name="T30" fmla="*/ 59 w 134"/>
                  <a:gd name="T31" fmla="*/ 0 h 145"/>
                  <a:gd name="T32" fmla="*/ 52 w 134"/>
                  <a:gd name="T33" fmla="*/ 1 h 145"/>
                  <a:gd name="T34" fmla="*/ 45 w 134"/>
                  <a:gd name="T35" fmla="*/ 3 h 145"/>
                  <a:gd name="T36" fmla="*/ 38 w 134"/>
                  <a:gd name="T37" fmla="*/ 6 h 145"/>
                  <a:gd name="T38" fmla="*/ 32 w 134"/>
                  <a:gd name="T39" fmla="*/ 10 h 145"/>
                  <a:gd name="T40" fmla="*/ 26 w 134"/>
                  <a:gd name="T41" fmla="*/ 14 h 145"/>
                  <a:gd name="T42" fmla="*/ 21 w 134"/>
                  <a:gd name="T43" fmla="*/ 20 h 145"/>
                  <a:gd name="T44" fmla="*/ 15 w 134"/>
                  <a:gd name="T45" fmla="*/ 25 h 145"/>
                  <a:gd name="T46" fmla="*/ 11 w 134"/>
                  <a:gd name="T47" fmla="*/ 32 h 145"/>
                  <a:gd name="T48" fmla="*/ 7 w 134"/>
                  <a:gd name="T49" fmla="*/ 38 h 145"/>
                  <a:gd name="T50" fmla="*/ 4 w 134"/>
                  <a:gd name="T51" fmla="*/ 45 h 145"/>
                  <a:gd name="T52" fmla="*/ 2 w 134"/>
                  <a:gd name="T53" fmla="*/ 53 h 145"/>
                  <a:gd name="T54" fmla="*/ 0 w 134"/>
                  <a:gd name="T55" fmla="*/ 60 h 145"/>
                  <a:gd name="T56" fmla="*/ 0 w 134"/>
                  <a:gd name="T57" fmla="*/ 68 h 145"/>
                  <a:gd name="T58" fmla="*/ 0 w 134"/>
                  <a:gd name="T59" fmla="*/ 76 h 145"/>
                  <a:gd name="T60" fmla="*/ 0 w 134"/>
                  <a:gd name="T61" fmla="*/ 84 h 145"/>
                  <a:gd name="T62" fmla="*/ 2 w 134"/>
                  <a:gd name="T63" fmla="*/ 91 h 145"/>
                  <a:gd name="T64" fmla="*/ 4 w 134"/>
                  <a:gd name="T65" fmla="*/ 99 h 145"/>
                  <a:gd name="T66" fmla="*/ 7 w 134"/>
                  <a:gd name="T67" fmla="*/ 106 h 145"/>
                  <a:gd name="T68" fmla="*/ 11 w 134"/>
                  <a:gd name="T69" fmla="*/ 113 h 145"/>
                  <a:gd name="T70" fmla="*/ 15 w 134"/>
                  <a:gd name="T71" fmla="*/ 119 h 145"/>
                  <a:gd name="T72" fmla="*/ 21 w 134"/>
                  <a:gd name="T73" fmla="*/ 125 h 145"/>
                  <a:gd name="T74" fmla="*/ 26 w 134"/>
                  <a:gd name="T75" fmla="*/ 130 h 145"/>
                  <a:gd name="T76" fmla="*/ 32 w 134"/>
                  <a:gd name="T77" fmla="*/ 134 h 145"/>
                  <a:gd name="T78" fmla="*/ 38 w 134"/>
                  <a:gd name="T79" fmla="*/ 138 h 145"/>
                  <a:gd name="T80" fmla="*/ 45 w 134"/>
                  <a:gd name="T81" fmla="*/ 141 h 145"/>
                  <a:gd name="T82" fmla="*/ 52 w 134"/>
                  <a:gd name="T83" fmla="*/ 143 h 145"/>
                  <a:gd name="T84" fmla="*/ 59 w 134"/>
                  <a:gd name="T85" fmla="*/ 144 h 145"/>
                  <a:gd name="T86" fmla="*/ 66 w 134"/>
                  <a:gd name="T87" fmla="*/ 145 h 145"/>
                  <a:gd name="T88" fmla="*/ 74 w 134"/>
                  <a:gd name="T89" fmla="*/ 144 h 145"/>
                  <a:gd name="T90" fmla="*/ 81 w 134"/>
                  <a:gd name="T91" fmla="*/ 143 h 145"/>
                  <a:gd name="T92" fmla="*/ 88 w 134"/>
                  <a:gd name="T93" fmla="*/ 141 h 145"/>
                  <a:gd name="T94" fmla="*/ 95 w 134"/>
                  <a:gd name="T95" fmla="*/ 138 h 145"/>
                  <a:gd name="T96" fmla="*/ 101 w 134"/>
                  <a:gd name="T97" fmla="*/ 134 h 145"/>
                  <a:gd name="T98" fmla="*/ 107 w 134"/>
                  <a:gd name="T99" fmla="*/ 130 h 145"/>
                  <a:gd name="T100" fmla="*/ 113 w 134"/>
                  <a:gd name="T101" fmla="*/ 125 h 145"/>
                  <a:gd name="T102" fmla="*/ 117 w 134"/>
                  <a:gd name="T103" fmla="*/ 119 h 145"/>
                  <a:gd name="T104" fmla="*/ 122 w 134"/>
                  <a:gd name="T105" fmla="*/ 113 h 145"/>
                  <a:gd name="T106" fmla="*/ 126 w 134"/>
                  <a:gd name="T107" fmla="*/ 106 h 145"/>
                  <a:gd name="T108" fmla="*/ 129 w 134"/>
                  <a:gd name="T109" fmla="*/ 99 h 145"/>
                  <a:gd name="T110" fmla="*/ 131 w 134"/>
                  <a:gd name="T111" fmla="*/ 91 h 145"/>
                  <a:gd name="T112" fmla="*/ 132 w 134"/>
                  <a:gd name="T113" fmla="*/ 84 h 145"/>
                  <a:gd name="T114" fmla="*/ 133 w 134"/>
                  <a:gd name="T115" fmla="*/ 76 h 14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4"/>
                  <a:gd name="T175" fmla="*/ 0 h 145"/>
                  <a:gd name="T176" fmla="*/ 134 w 134"/>
                  <a:gd name="T177" fmla="*/ 145 h 14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4" h="145">
                    <a:moveTo>
                      <a:pt x="134" y="72"/>
                    </a:moveTo>
                    <a:lnTo>
                      <a:pt x="133" y="68"/>
                    </a:lnTo>
                    <a:lnTo>
                      <a:pt x="133" y="64"/>
                    </a:lnTo>
                    <a:lnTo>
                      <a:pt x="132" y="60"/>
                    </a:lnTo>
                    <a:lnTo>
                      <a:pt x="132" y="57"/>
                    </a:lnTo>
                    <a:lnTo>
                      <a:pt x="131" y="53"/>
                    </a:lnTo>
                    <a:lnTo>
                      <a:pt x="130" y="49"/>
                    </a:lnTo>
                    <a:lnTo>
                      <a:pt x="129" y="45"/>
                    </a:lnTo>
                    <a:lnTo>
                      <a:pt x="127" y="42"/>
                    </a:lnTo>
                    <a:lnTo>
                      <a:pt x="126" y="38"/>
                    </a:lnTo>
                    <a:lnTo>
                      <a:pt x="124" y="35"/>
                    </a:lnTo>
                    <a:lnTo>
                      <a:pt x="122" y="32"/>
                    </a:lnTo>
                    <a:lnTo>
                      <a:pt x="120" y="28"/>
                    </a:lnTo>
                    <a:lnTo>
                      <a:pt x="117" y="25"/>
                    </a:lnTo>
                    <a:lnTo>
                      <a:pt x="115" y="22"/>
                    </a:lnTo>
                    <a:lnTo>
                      <a:pt x="113" y="20"/>
                    </a:lnTo>
                    <a:lnTo>
                      <a:pt x="110" y="17"/>
                    </a:lnTo>
                    <a:lnTo>
                      <a:pt x="107" y="14"/>
                    </a:lnTo>
                    <a:lnTo>
                      <a:pt x="104" y="12"/>
                    </a:lnTo>
                    <a:lnTo>
                      <a:pt x="101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1" y="5"/>
                    </a:lnTo>
                    <a:lnTo>
                      <a:pt x="88" y="3"/>
                    </a:lnTo>
                    <a:lnTo>
                      <a:pt x="84" y="2"/>
                    </a:lnTo>
                    <a:lnTo>
                      <a:pt x="81" y="1"/>
                    </a:lnTo>
                    <a:lnTo>
                      <a:pt x="77" y="1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1"/>
                    </a:lnTo>
                    <a:lnTo>
                      <a:pt x="52" y="1"/>
                    </a:lnTo>
                    <a:lnTo>
                      <a:pt x="48" y="2"/>
                    </a:lnTo>
                    <a:lnTo>
                      <a:pt x="45" y="3"/>
                    </a:lnTo>
                    <a:lnTo>
                      <a:pt x="42" y="5"/>
                    </a:lnTo>
                    <a:lnTo>
                      <a:pt x="38" y="6"/>
                    </a:lnTo>
                    <a:lnTo>
                      <a:pt x="35" y="8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21" y="20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3" y="28"/>
                    </a:lnTo>
                    <a:lnTo>
                      <a:pt x="11" y="32"/>
                    </a:lnTo>
                    <a:lnTo>
                      <a:pt x="9" y="35"/>
                    </a:lnTo>
                    <a:lnTo>
                      <a:pt x="7" y="38"/>
                    </a:lnTo>
                    <a:lnTo>
                      <a:pt x="6" y="42"/>
                    </a:lnTo>
                    <a:lnTo>
                      <a:pt x="4" y="45"/>
                    </a:lnTo>
                    <a:lnTo>
                      <a:pt x="3" y="49"/>
                    </a:lnTo>
                    <a:lnTo>
                      <a:pt x="2" y="53"/>
                    </a:lnTo>
                    <a:lnTo>
                      <a:pt x="1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1" y="88"/>
                    </a:lnTo>
                    <a:lnTo>
                      <a:pt x="2" y="91"/>
                    </a:lnTo>
                    <a:lnTo>
                      <a:pt x="3" y="95"/>
                    </a:lnTo>
                    <a:lnTo>
                      <a:pt x="4" y="99"/>
                    </a:lnTo>
                    <a:lnTo>
                      <a:pt x="6" y="102"/>
                    </a:lnTo>
                    <a:lnTo>
                      <a:pt x="7" y="106"/>
                    </a:lnTo>
                    <a:lnTo>
                      <a:pt x="9" y="109"/>
                    </a:lnTo>
                    <a:lnTo>
                      <a:pt x="11" y="113"/>
                    </a:lnTo>
                    <a:lnTo>
                      <a:pt x="13" y="116"/>
                    </a:lnTo>
                    <a:lnTo>
                      <a:pt x="15" y="119"/>
                    </a:lnTo>
                    <a:lnTo>
                      <a:pt x="18" y="122"/>
                    </a:lnTo>
                    <a:lnTo>
                      <a:pt x="21" y="125"/>
                    </a:lnTo>
                    <a:lnTo>
                      <a:pt x="23" y="127"/>
                    </a:lnTo>
                    <a:lnTo>
                      <a:pt x="26" y="130"/>
                    </a:lnTo>
                    <a:lnTo>
                      <a:pt x="29" y="132"/>
                    </a:lnTo>
                    <a:lnTo>
                      <a:pt x="32" y="134"/>
                    </a:lnTo>
                    <a:lnTo>
                      <a:pt x="35" y="136"/>
                    </a:lnTo>
                    <a:lnTo>
                      <a:pt x="38" y="138"/>
                    </a:lnTo>
                    <a:lnTo>
                      <a:pt x="42" y="139"/>
                    </a:lnTo>
                    <a:lnTo>
                      <a:pt x="45" y="141"/>
                    </a:lnTo>
                    <a:lnTo>
                      <a:pt x="48" y="142"/>
                    </a:lnTo>
                    <a:lnTo>
                      <a:pt x="52" y="143"/>
                    </a:lnTo>
                    <a:lnTo>
                      <a:pt x="56" y="144"/>
                    </a:lnTo>
                    <a:lnTo>
                      <a:pt x="59" y="144"/>
                    </a:lnTo>
                    <a:lnTo>
                      <a:pt x="63" y="145"/>
                    </a:lnTo>
                    <a:lnTo>
                      <a:pt x="66" y="145"/>
                    </a:lnTo>
                    <a:lnTo>
                      <a:pt x="70" y="145"/>
                    </a:lnTo>
                    <a:lnTo>
                      <a:pt x="74" y="144"/>
                    </a:lnTo>
                    <a:lnTo>
                      <a:pt x="77" y="144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8" y="141"/>
                    </a:lnTo>
                    <a:lnTo>
                      <a:pt x="91" y="139"/>
                    </a:lnTo>
                    <a:lnTo>
                      <a:pt x="95" y="138"/>
                    </a:lnTo>
                    <a:lnTo>
                      <a:pt x="98" y="136"/>
                    </a:lnTo>
                    <a:lnTo>
                      <a:pt x="101" y="134"/>
                    </a:lnTo>
                    <a:lnTo>
                      <a:pt x="104" y="132"/>
                    </a:lnTo>
                    <a:lnTo>
                      <a:pt x="107" y="130"/>
                    </a:lnTo>
                    <a:lnTo>
                      <a:pt x="110" y="127"/>
                    </a:lnTo>
                    <a:lnTo>
                      <a:pt x="113" y="125"/>
                    </a:lnTo>
                    <a:lnTo>
                      <a:pt x="115" y="122"/>
                    </a:lnTo>
                    <a:lnTo>
                      <a:pt x="117" y="119"/>
                    </a:lnTo>
                    <a:lnTo>
                      <a:pt x="120" y="116"/>
                    </a:lnTo>
                    <a:lnTo>
                      <a:pt x="122" y="113"/>
                    </a:lnTo>
                    <a:lnTo>
                      <a:pt x="124" y="109"/>
                    </a:lnTo>
                    <a:lnTo>
                      <a:pt x="126" y="106"/>
                    </a:lnTo>
                    <a:lnTo>
                      <a:pt x="127" y="102"/>
                    </a:lnTo>
                    <a:lnTo>
                      <a:pt x="129" y="99"/>
                    </a:lnTo>
                    <a:lnTo>
                      <a:pt x="130" y="95"/>
                    </a:lnTo>
                    <a:lnTo>
                      <a:pt x="131" y="91"/>
                    </a:lnTo>
                    <a:lnTo>
                      <a:pt x="132" y="88"/>
                    </a:lnTo>
                    <a:lnTo>
                      <a:pt x="132" y="84"/>
                    </a:lnTo>
                    <a:lnTo>
                      <a:pt x="133" y="80"/>
                    </a:lnTo>
                    <a:lnTo>
                      <a:pt x="133" y="76"/>
                    </a:lnTo>
                    <a:lnTo>
                      <a:pt x="13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4" name="Freeform 239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5" name="Freeform 240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6" name="Freeform 241"/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7" name="Freeform 242"/>
              <p:cNvSpPr>
                <a:spLocks/>
              </p:cNvSpPr>
              <p:nvPr/>
            </p:nvSpPr>
            <p:spPr bwMode="auto">
              <a:xfrm>
                <a:off x="4514" y="1300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8" name="Freeform 243"/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9" name="Freeform 244"/>
              <p:cNvSpPr>
                <a:spLocks/>
              </p:cNvSpPr>
              <p:nvPr/>
            </p:nvSpPr>
            <p:spPr bwMode="auto">
              <a:xfrm>
                <a:off x="4507" y="1300"/>
                <a:ext cx="7" cy="1"/>
              </a:xfrm>
              <a:custGeom>
                <a:avLst/>
                <a:gdLst>
                  <a:gd name="T0" fmla="*/ 4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4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4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0" name="Freeform 245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1" name="Freeform 246"/>
              <p:cNvSpPr>
                <a:spLocks/>
              </p:cNvSpPr>
              <p:nvPr/>
            </p:nvSpPr>
            <p:spPr bwMode="auto">
              <a:xfrm>
                <a:off x="4511" y="130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2" name="Freeform 247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3" name="Freeform 248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4" name="Freeform 249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5" name="Freeform 250"/>
              <p:cNvSpPr>
                <a:spLocks/>
              </p:cNvSpPr>
              <p:nvPr/>
            </p:nvSpPr>
            <p:spPr bwMode="auto">
              <a:xfrm>
                <a:off x="4514" y="1300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4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6" name="Freeform 251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7" name="Freeform 252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4 w 11"/>
                  <a:gd name="T1" fmla="*/ 0 h 1"/>
                  <a:gd name="T2" fmla="*/ 0 w 11"/>
                  <a:gd name="T3" fmla="*/ 0 h 1"/>
                  <a:gd name="T4" fmla="*/ 11 w 11"/>
                  <a:gd name="T5" fmla="*/ 0 h 1"/>
                  <a:gd name="T6" fmla="*/ 4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4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8" name="Rectangle 253"/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79" name="Rectangle 254"/>
              <p:cNvSpPr>
                <a:spLocks noChangeArrowheads="1"/>
              </p:cNvSpPr>
              <p:nvPr/>
            </p:nvSpPr>
            <p:spPr bwMode="auto">
              <a:xfrm>
                <a:off x="4507" y="1301"/>
                <a:ext cx="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0" name="Freeform 255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1" name="Freeform 256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2" name="Freeform 257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" name="Freeform 258"/>
              <p:cNvSpPr>
                <a:spLocks/>
              </p:cNvSpPr>
              <p:nvPr/>
            </p:nvSpPr>
            <p:spPr bwMode="auto">
              <a:xfrm>
                <a:off x="4514" y="130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8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8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" name="Freeform 259"/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" name="Freeform 260"/>
              <p:cNvSpPr>
                <a:spLocks/>
              </p:cNvSpPr>
              <p:nvPr/>
            </p:nvSpPr>
            <p:spPr bwMode="auto">
              <a:xfrm>
                <a:off x="4499" y="1301"/>
                <a:ext cx="15" cy="1"/>
              </a:xfrm>
              <a:custGeom>
                <a:avLst/>
                <a:gdLst>
                  <a:gd name="T0" fmla="*/ 4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4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4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6" name="Freeform 261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7" name="Freeform 262"/>
              <p:cNvSpPr>
                <a:spLocks/>
              </p:cNvSpPr>
              <p:nvPr/>
            </p:nvSpPr>
            <p:spPr bwMode="auto">
              <a:xfrm>
                <a:off x="4503" y="130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8" name="Freeform 263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9" name="Freeform 264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0" name="Freeform 265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1" name="Freeform 266"/>
              <p:cNvSpPr>
                <a:spLocks/>
              </p:cNvSpPr>
              <p:nvPr/>
            </p:nvSpPr>
            <p:spPr bwMode="auto">
              <a:xfrm>
                <a:off x="4514" y="1301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2 w 16"/>
                  <a:gd name="T3" fmla="*/ 0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2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2" name="Freeform 267"/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3" name="Freeform 268"/>
              <p:cNvSpPr>
                <a:spLocks/>
              </p:cNvSpPr>
              <p:nvPr/>
            </p:nvSpPr>
            <p:spPr bwMode="auto">
              <a:xfrm>
                <a:off x="4496" y="1302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4" name="Freeform 269"/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5" name="Freeform 270"/>
              <p:cNvSpPr>
                <a:spLocks/>
              </p:cNvSpPr>
              <p:nvPr/>
            </p:nvSpPr>
            <p:spPr bwMode="auto">
              <a:xfrm>
                <a:off x="4499" y="1302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6" name="Freeform 271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7" name="Freeform 272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8" name="Freeform 273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9" name="Freeform 274"/>
              <p:cNvSpPr>
                <a:spLocks/>
              </p:cNvSpPr>
              <p:nvPr/>
            </p:nvSpPr>
            <p:spPr bwMode="auto">
              <a:xfrm>
                <a:off x="4514" y="1302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6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0" name="Freeform 275"/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1" name="Freeform 276"/>
              <p:cNvSpPr>
                <a:spLocks/>
              </p:cNvSpPr>
              <p:nvPr/>
            </p:nvSpPr>
            <p:spPr bwMode="auto">
              <a:xfrm>
                <a:off x="4492" y="1303"/>
                <a:ext cx="22" cy="1"/>
              </a:xfrm>
              <a:custGeom>
                <a:avLst/>
                <a:gdLst>
                  <a:gd name="T0" fmla="*/ 4 w 22"/>
                  <a:gd name="T1" fmla="*/ 0 h 1"/>
                  <a:gd name="T2" fmla="*/ 0 w 22"/>
                  <a:gd name="T3" fmla="*/ 1 h 1"/>
                  <a:gd name="T4" fmla="*/ 22 w 22"/>
                  <a:gd name="T5" fmla="*/ 1 h 1"/>
                  <a:gd name="T6" fmla="*/ 4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4" y="0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2" name="Freeform 277"/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3" name="Freeform 278"/>
              <p:cNvSpPr>
                <a:spLocks/>
              </p:cNvSpPr>
              <p:nvPr/>
            </p:nvSpPr>
            <p:spPr bwMode="auto">
              <a:xfrm>
                <a:off x="4496" y="1303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4" name="Freeform 279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5" name="Freeform 280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6" name="Freeform 281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7" name="Freeform 282"/>
              <p:cNvSpPr>
                <a:spLocks/>
              </p:cNvSpPr>
              <p:nvPr/>
            </p:nvSpPr>
            <p:spPr bwMode="auto">
              <a:xfrm>
                <a:off x="4514" y="130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19 w 23"/>
                  <a:gd name="T3" fmla="*/ 0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19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8" name="Freeform 283"/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9" name="Freeform 284"/>
              <p:cNvSpPr>
                <a:spLocks/>
              </p:cNvSpPr>
              <p:nvPr/>
            </p:nvSpPr>
            <p:spPr bwMode="auto">
              <a:xfrm>
                <a:off x="4488" y="1304"/>
                <a:ext cx="26" cy="2"/>
              </a:xfrm>
              <a:custGeom>
                <a:avLst/>
                <a:gdLst>
                  <a:gd name="T0" fmla="*/ 4 w 26"/>
                  <a:gd name="T1" fmla="*/ 0 h 2"/>
                  <a:gd name="T2" fmla="*/ 0 w 26"/>
                  <a:gd name="T3" fmla="*/ 2 h 2"/>
                  <a:gd name="T4" fmla="*/ 26 w 26"/>
                  <a:gd name="T5" fmla="*/ 2 h 2"/>
                  <a:gd name="T6" fmla="*/ 4 w 2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2"/>
                  <a:gd name="T14" fmla="*/ 26 w 2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2">
                    <a:moveTo>
                      <a:pt x="4" y="0"/>
                    </a:moveTo>
                    <a:lnTo>
                      <a:pt x="0" y="2"/>
                    </a:lnTo>
                    <a:lnTo>
                      <a:pt x="26" y="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0" name="Freeform 285"/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1" name="Freeform 286"/>
              <p:cNvSpPr>
                <a:spLocks/>
              </p:cNvSpPr>
              <p:nvPr/>
            </p:nvSpPr>
            <p:spPr bwMode="auto">
              <a:xfrm>
                <a:off x="4492" y="1304"/>
                <a:ext cx="22" cy="2"/>
              </a:xfrm>
              <a:custGeom>
                <a:avLst/>
                <a:gdLst>
                  <a:gd name="T0" fmla="*/ 0 w 22"/>
                  <a:gd name="T1" fmla="*/ 0 h 2"/>
                  <a:gd name="T2" fmla="*/ 22 w 22"/>
                  <a:gd name="T3" fmla="*/ 0 h 2"/>
                  <a:gd name="T4" fmla="*/ 22 w 22"/>
                  <a:gd name="T5" fmla="*/ 2 h 2"/>
                  <a:gd name="T6" fmla="*/ 0 w 2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2"/>
                  <a:gd name="T14" fmla="*/ 22 w 22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2">
                    <a:moveTo>
                      <a:pt x="0" y="0"/>
                    </a:moveTo>
                    <a:lnTo>
                      <a:pt x="22" y="0"/>
                    </a:lnTo>
                    <a:lnTo>
                      <a:pt x="22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2" name="Freeform 287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3" name="Freeform 288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0 w 27"/>
                  <a:gd name="T3" fmla="*/ 2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0" y="2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4" name="Freeform 289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5" name="Freeform 290"/>
              <p:cNvSpPr>
                <a:spLocks/>
              </p:cNvSpPr>
              <p:nvPr/>
            </p:nvSpPr>
            <p:spPr bwMode="auto">
              <a:xfrm>
                <a:off x="4514" y="1304"/>
                <a:ext cx="27" cy="2"/>
              </a:xfrm>
              <a:custGeom>
                <a:avLst/>
                <a:gdLst>
                  <a:gd name="T0" fmla="*/ 0 w 27"/>
                  <a:gd name="T1" fmla="*/ 0 h 2"/>
                  <a:gd name="T2" fmla="*/ 23 w 27"/>
                  <a:gd name="T3" fmla="*/ 0 h 2"/>
                  <a:gd name="T4" fmla="*/ 27 w 27"/>
                  <a:gd name="T5" fmla="*/ 2 h 2"/>
                  <a:gd name="T6" fmla="*/ 0 w 2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"/>
                  <a:gd name="T14" fmla="*/ 27 w 2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">
                    <a:moveTo>
                      <a:pt x="0" y="0"/>
                    </a:moveTo>
                    <a:lnTo>
                      <a:pt x="23" y="0"/>
                    </a:lnTo>
                    <a:lnTo>
                      <a:pt x="2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6" name="Freeform 291"/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7" name="Freeform 292"/>
              <p:cNvSpPr>
                <a:spLocks/>
              </p:cNvSpPr>
              <p:nvPr/>
            </p:nvSpPr>
            <p:spPr bwMode="auto">
              <a:xfrm>
                <a:off x="4486" y="1306"/>
                <a:ext cx="28" cy="1"/>
              </a:xfrm>
              <a:custGeom>
                <a:avLst/>
                <a:gdLst>
                  <a:gd name="T0" fmla="*/ 2 w 28"/>
                  <a:gd name="T1" fmla="*/ 0 h 1"/>
                  <a:gd name="T2" fmla="*/ 0 w 28"/>
                  <a:gd name="T3" fmla="*/ 1 h 1"/>
                  <a:gd name="T4" fmla="*/ 28 w 28"/>
                  <a:gd name="T5" fmla="*/ 1 h 1"/>
                  <a:gd name="T6" fmla="*/ 2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2" y="0"/>
                    </a:moveTo>
                    <a:lnTo>
                      <a:pt x="0" y="1"/>
                    </a:lnTo>
                    <a:lnTo>
                      <a:pt x="28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8" name="Freeform 293"/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9" name="Freeform 294"/>
              <p:cNvSpPr>
                <a:spLocks/>
              </p:cNvSpPr>
              <p:nvPr/>
            </p:nvSpPr>
            <p:spPr bwMode="auto">
              <a:xfrm>
                <a:off x="4488" y="1306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0" name="Freeform 295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1" name="Freeform 296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0 w 29"/>
                  <a:gd name="T3" fmla="*/ 1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0" y="1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2" name="Freeform 297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3" name="Freeform 298"/>
              <p:cNvSpPr>
                <a:spLocks/>
              </p:cNvSpPr>
              <p:nvPr/>
            </p:nvSpPr>
            <p:spPr bwMode="auto">
              <a:xfrm>
                <a:off x="4514" y="1306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7 w 29"/>
                  <a:gd name="T3" fmla="*/ 0 h 1"/>
                  <a:gd name="T4" fmla="*/ 29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4" name="Freeform 299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5" name="Freeform 300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0 w 25"/>
                  <a:gd name="T3" fmla="*/ 0 h 1"/>
                  <a:gd name="T4" fmla="*/ 25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0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6" name="Freeform 301"/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7" name="Freeform 302"/>
              <p:cNvSpPr>
                <a:spLocks/>
              </p:cNvSpPr>
              <p:nvPr/>
            </p:nvSpPr>
            <p:spPr bwMode="auto">
              <a:xfrm>
                <a:off x="4486" y="1307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5 w 28"/>
                  <a:gd name="T5" fmla="*/ 0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8" name="Freeform 303"/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9" name="Freeform 304"/>
              <p:cNvSpPr>
                <a:spLocks/>
              </p:cNvSpPr>
              <p:nvPr/>
            </p:nvSpPr>
            <p:spPr bwMode="auto">
              <a:xfrm>
                <a:off x="4514" y="1307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4 w 29"/>
                  <a:gd name="T3" fmla="*/ 0 h 1"/>
                  <a:gd name="T4" fmla="*/ 29 w 29"/>
                  <a:gd name="T5" fmla="*/ 0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4" y="0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0" name="Rectangle 305"/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1" name="Rectangle 306"/>
              <p:cNvSpPr>
                <a:spLocks noChangeArrowheads="1"/>
              </p:cNvSpPr>
              <p:nvPr/>
            </p:nvSpPr>
            <p:spPr bwMode="auto">
              <a:xfrm>
                <a:off x="4514" y="1307"/>
                <a:ext cx="29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2" name="Freeform 307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3" name="Freeform 308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1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1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4" name="Freeform 309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5" name="Freeform 310"/>
              <p:cNvSpPr>
                <a:spLocks/>
              </p:cNvSpPr>
              <p:nvPr/>
            </p:nvSpPr>
            <p:spPr bwMode="auto">
              <a:xfrm>
                <a:off x="4486" y="1307"/>
                <a:ext cx="25" cy="1"/>
              </a:xfrm>
              <a:custGeom>
                <a:avLst/>
                <a:gdLst>
                  <a:gd name="T0" fmla="*/ 0 w 25"/>
                  <a:gd name="T1" fmla="*/ 0 h 1"/>
                  <a:gd name="T2" fmla="*/ 25 w 25"/>
                  <a:gd name="T3" fmla="*/ 0 h 1"/>
                  <a:gd name="T4" fmla="*/ 21 w 25"/>
                  <a:gd name="T5" fmla="*/ 0 h 1"/>
                  <a:gd name="T6" fmla="*/ 0 w 2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"/>
                  <a:gd name="T13" fmla="*/ 0 h 1"/>
                  <a:gd name="T14" fmla="*/ 25 w 2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" h="1">
                    <a:moveTo>
                      <a:pt x="0" y="0"/>
                    </a:moveTo>
                    <a:lnTo>
                      <a:pt x="25" y="0"/>
                    </a:lnTo>
                    <a:lnTo>
                      <a:pt x="2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6" name="Freeform 311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7" name="Freeform 312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8" name="Freeform 313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9" name="Freeform 314"/>
              <p:cNvSpPr>
                <a:spLocks/>
              </p:cNvSpPr>
              <p:nvPr/>
            </p:nvSpPr>
            <p:spPr bwMode="auto">
              <a:xfrm>
                <a:off x="4518" y="1307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5 w 26"/>
                  <a:gd name="T3" fmla="*/ 0 h 1"/>
                  <a:gd name="T4" fmla="*/ 26 w 26"/>
                  <a:gd name="T5" fmla="*/ 0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5" y="0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0" name="Freeform 315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1" name="Freeform 316"/>
              <p:cNvSpPr>
                <a:spLocks/>
              </p:cNvSpPr>
              <p:nvPr/>
            </p:nvSpPr>
            <p:spPr bwMode="auto">
              <a:xfrm>
                <a:off x="4485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2" name="Rectangle 317"/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3" name="Rectangle 318"/>
              <p:cNvSpPr>
                <a:spLocks noChangeArrowheads="1"/>
              </p:cNvSpPr>
              <p:nvPr/>
            </p:nvSpPr>
            <p:spPr bwMode="auto">
              <a:xfrm>
                <a:off x="4485" y="130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4" name="Freeform 319"/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45" name="Freeform 320"/>
              <p:cNvSpPr>
                <a:spLocks/>
              </p:cNvSpPr>
              <p:nvPr/>
            </p:nvSpPr>
            <p:spPr bwMode="auto">
              <a:xfrm>
                <a:off x="4522" y="1307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22 w 22"/>
                  <a:gd name="T5" fmla="*/ 0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646" name="Group 321"/>
              <p:cNvGrpSpPr>
                <a:grpSpLocks/>
              </p:cNvGrpSpPr>
              <p:nvPr/>
            </p:nvGrpSpPr>
            <p:grpSpPr bwMode="auto">
              <a:xfrm>
                <a:off x="4454" y="1307"/>
                <a:ext cx="121" cy="28"/>
                <a:chOff x="4514" y="1307"/>
                <a:chExt cx="121" cy="28"/>
              </a:xfrm>
            </p:grpSpPr>
            <p:sp>
              <p:nvSpPr>
                <p:cNvPr id="21250" name="Rectangle 322"/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1" name="Rectangle 323"/>
                <p:cNvSpPr>
                  <a:spLocks noChangeArrowheads="1"/>
                </p:cNvSpPr>
                <p:nvPr/>
              </p:nvSpPr>
              <p:spPr bwMode="auto">
                <a:xfrm>
                  <a:off x="4582" y="1307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2" name="Freeform 324"/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3" name="Freeform 325"/>
                <p:cNvSpPr>
                  <a:spLocks/>
                </p:cNvSpPr>
                <p:nvPr/>
              </p:nvSpPr>
              <p:spPr bwMode="auto">
                <a:xfrm>
                  <a:off x="4544" y="1307"/>
                  <a:ext cx="20" cy="1"/>
                </a:xfrm>
                <a:custGeom>
                  <a:avLst/>
                  <a:gdLst>
                    <a:gd name="T0" fmla="*/ 1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1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4" name="Freeform 326"/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5" name="Freeform 327"/>
                <p:cNvSpPr>
                  <a:spLocks/>
                </p:cNvSpPr>
                <p:nvPr/>
              </p:nvSpPr>
              <p:spPr bwMode="auto">
                <a:xfrm>
                  <a:off x="4545" y="1307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19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6" name="Freeform 328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" name="Freeform 329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3 w 23"/>
                    <a:gd name="T3" fmla="*/ 1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8" name="Freeform 330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9" name="Freeform 331"/>
                <p:cNvSpPr>
                  <a:spLocks/>
                </p:cNvSpPr>
                <p:nvPr/>
              </p:nvSpPr>
              <p:spPr bwMode="auto">
                <a:xfrm>
                  <a:off x="4582" y="1307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2 w 23"/>
                    <a:gd name="T3" fmla="*/ 0 h 1"/>
                    <a:gd name="T4" fmla="*/ 23 w 23"/>
                    <a:gd name="T5" fmla="*/ 1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0" name="Freeform 332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1" name="Freeform 333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2" name="Freeform 334"/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3" name="Freeform 335"/>
                <p:cNvSpPr>
                  <a:spLocks/>
                </p:cNvSpPr>
                <p:nvPr/>
              </p:nvSpPr>
              <p:spPr bwMode="auto">
                <a:xfrm>
                  <a:off x="4544" y="1308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6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4" name="Freeform 336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5" name="Freeform 337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4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6" name="Freeform 338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7" name="Freeform 339"/>
                <p:cNvSpPr>
                  <a:spLocks/>
                </p:cNvSpPr>
                <p:nvPr/>
              </p:nvSpPr>
              <p:spPr bwMode="auto">
                <a:xfrm>
                  <a:off x="4585" y="1308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20 w 21"/>
                    <a:gd name="T3" fmla="*/ 0 h 1"/>
                    <a:gd name="T4" fmla="*/ 21 w 21"/>
                    <a:gd name="T5" fmla="*/ 0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8" name="Freeform 340"/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9" name="Freeform 341"/>
                <p:cNvSpPr>
                  <a:spLocks/>
                </p:cNvSpPr>
                <p:nvPr/>
              </p:nvSpPr>
              <p:spPr bwMode="auto">
                <a:xfrm>
                  <a:off x="4542" y="1308"/>
                  <a:ext cx="16" cy="1"/>
                </a:xfrm>
                <a:custGeom>
                  <a:avLst/>
                  <a:gdLst>
                    <a:gd name="T0" fmla="*/ 1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1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0" name="Freeform 342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1" name="Freeform 343"/>
                <p:cNvSpPr>
                  <a:spLocks/>
                </p:cNvSpPr>
                <p:nvPr/>
              </p:nvSpPr>
              <p:spPr bwMode="auto">
                <a:xfrm>
                  <a:off x="4543" y="130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2" name="Freeform 344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3" name="Freeform 345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4" name="Freeform 346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5" name="Freeform 347"/>
                <p:cNvSpPr>
                  <a:spLocks/>
                </p:cNvSpPr>
                <p:nvPr/>
              </p:nvSpPr>
              <p:spPr bwMode="auto">
                <a:xfrm>
                  <a:off x="4589" y="1308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6" name="Freeform 348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7" name="Freeform 349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1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1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8" name="Freeform 350"/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79" name="Freeform 351"/>
                <p:cNvSpPr>
                  <a:spLocks/>
                </p:cNvSpPr>
                <p:nvPr/>
              </p:nvSpPr>
              <p:spPr bwMode="auto">
                <a:xfrm>
                  <a:off x="4542" y="1309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4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0" name="Freeform 352"/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1" name="Freeform 353"/>
                <p:cNvSpPr>
                  <a:spLocks/>
                </p:cNvSpPr>
                <p:nvPr/>
              </p:nvSpPr>
              <p:spPr bwMode="auto">
                <a:xfrm>
                  <a:off x="4591" y="130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2" name="Rectangle 354"/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3" name="Rectangle 355"/>
                <p:cNvSpPr>
                  <a:spLocks noChangeArrowheads="1"/>
                </p:cNvSpPr>
                <p:nvPr/>
              </p:nvSpPr>
              <p:spPr bwMode="auto">
                <a:xfrm>
                  <a:off x="4591" y="1309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4" name="Freeform 356"/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5" name="Freeform 357"/>
                <p:cNvSpPr>
                  <a:spLocks/>
                </p:cNvSpPr>
                <p:nvPr/>
              </p:nvSpPr>
              <p:spPr bwMode="auto">
                <a:xfrm>
                  <a:off x="4539" y="1309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6" name="Freeform 358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7" name="Freeform 359"/>
                <p:cNvSpPr>
                  <a:spLocks/>
                </p:cNvSpPr>
                <p:nvPr/>
              </p:nvSpPr>
              <p:spPr bwMode="auto">
                <a:xfrm>
                  <a:off x="4541" y="1309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2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8" name="Freeform 360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89" name="Freeform 361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4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0" name="Freeform 362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1" name="Freeform 363"/>
                <p:cNvSpPr>
                  <a:spLocks/>
                </p:cNvSpPr>
                <p:nvPr/>
              </p:nvSpPr>
              <p:spPr bwMode="auto">
                <a:xfrm>
                  <a:off x="4592" y="130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2" name="Freeform 364"/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3" name="Freeform 365"/>
                <p:cNvSpPr>
                  <a:spLocks/>
                </p:cNvSpPr>
                <p:nvPr/>
              </p:nvSpPr>
              <p:spPr bwMode="auto">
                <a:xfrm>
                  <a:off x="4538" y="1310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4" name="Freeform 366"/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5" name="Freeform 367"/>
                <p:cNvSpPr>
                  <a:spLocks/>
                </p:cNvSpPr>
                <p:nvPr/>
              </p:nvSpPr>
              <p:spPr bwMode="auto">
                <a:xfrm>
                  <a:off x="4539" y="1310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6" name="Freeform 368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7" name="Freeform 369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8" name="Freeform 370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99" name="Freeform 371"/>
                <p:cNvSpPr>
                  <a:spLocks/>
                </p:cNvSpPr>
                <p:nvPr/>
              </p:nvSpPr>
              <p:spPr bwMode="auto">
                <a:xfrm>
                  <a:off x="4596" y="1310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0" name="Freeform 372"/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1" name="Freeform 373"/>
                <p:cNvSpPr>
                  <a:spLocks/>
                </p:cNvSpPr>
                <p:nvPr/>
              </p:nvSpPr>
              <p:spPr bwMode="auto">
                <a:xfrm>
                  <a:off x="4537" y="1311"/>
                  <a:ext cx="13" cy="1"/>
                </a:xfrm>
                <a:custGeom>
                  <a:avLst/>
                  <a:gdLst>
                    <a:gd name="T0" fmla="*/ 1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1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2" name="Freeform 374"/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3" name="Freeform 375"/>
                <p:cNvSpPr>
                  <a:spLocks/>
                </p:cNvSpPr>
                <p:nvPr/>
              </p:nvSpPr>
              <p:spPr bwMode="auto">
                <a:xfrm>
                  <a:off x="4538" y="1311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4" name="Freeform 376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5" name="Freeform 377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6" name="Freeform 378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7" name="Freeform 379"/>
                <p:cNvSpPr>
                  <a:spLocks/>
                </p:cNvSpPr>
                <p:nvPr/>
              </p:nvSpPr>
              <p:spPr bwMode="auto">
                <a:xfrm>
                  <a:off x="4597" y="131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8" name="Freeform 380"/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09" name="Freeform 381"/>
                <p:cNvSpPr>
                  <a:spLocks/>
                </p:cNvSpPr>
                <p:nvPr/>
              </p:nvSpPr>
              <p:spPr bwMode="auto">
                <a:xfrm>
                  <a:off x="4535" y="1312"/>
                  <a:ext cx="12" cy="1"/>
                </a:xfrm>
                <a:custGeom>
                  <a:avLst/>
                  <a:gdLst>
                    <a:gd name="T0" fmla="*/ 2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2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0" name="Freeform 382"/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1" name="Freeform 383"/>
                <p:cNvSpPr>
                  <a:spLocks/>
                </p:cNvSpPr>
                <p:nvPr/>
              </p:nvSpPr>
              <p:spPr bwMode="auto">
                <a:xfrm>
                  <a:off x="4537" y="1312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2" name="Freeform 384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3" name="Freeform 385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3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4" name="Freeform 386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5" name="Freeform 387"/>
                <p:cNvSpPr>
                  <a:spLocks/>
                </p:cNvSpPr>
                <p:nvPr/>
              </p:nvSpPr>
              <p:spPr bwMode="auto">
                <a:xfrm>
                  <a:off x="4599" y="131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6" name="Freeform 388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7" name="Freeform 389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8" name="Freeform 390"/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19" name="Freeform 391"/>
                <p:cNvSpPr>
                  <a:spLocks/>
                </p:cNvSpPr>
                <p:nvPr/>
              </p:nvSpPr>
              <p:spPr bwMode="auto">
                <a:xfrm>
                  <a:off x="4535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0" name="Freeform 392"/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1" name="Freeform 393"/>
                <p:cNvSpPr>
                  <a:spLocks/>
                </p:cNvSpPr>
                <p:nvPr/>
              </p:nvSpPr>
              <p:spPr bwMode="auto">
                <a:xfrm>
                  <a:off x="4602" y="1313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2" name="Rectangle 394"/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3" name="Rectangle 395"/>
                <p:cNvSpPr>
                  <a:spLocks noChangeArrowheads="1"/>
                </p:cNvSpPr>
                <p:nvPr/>
              </p:nvSpPr>
              <p:spPr bwMode="auto">
                <a:xfrm>
                  <a:off x="4602" y="1313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4" name="Freeform 396"/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5" name="Freeform 397"/>
                <p:cNvSpPr>
                  <a:spLocks/>
                </p:cNvSpPr>
                <p:nvPr/>
              </p:nvSpPr>
              <p:spPr bwMode="auto">
                <a:xfrm>
                  <a:off x="4532" y="1313"/>
                  <a:ext cx="11" cy="2"/>
                </a:xfrm>
                <a:custGeom>
                  <a:avLst/>
                  <a:gdLst>
                    <a:gd name="T0" fmla="*/ 2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2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6" name="Freeform 398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7" name="Freeform 399"/>
                <p:cNvSpPr>
                  <a:spLocks/>
                </p:cNvSpPr>
                <p:nvPr/>
              </p:nvSpPr>
              <p:spPr bwMode="auto">
                <a:xfrm>
                  <a:off x="4534" y="1313"/>
                  <a:ext cx="12" cy="2"/>
                </a:xfrm>
                <a:custGeom>
                  <a:avLst/>
                  <a:gdLst>
                    <a:gd name="T0" fmla="*/ 0 w 12"/>
                    <a:gd name="T1" fmla="*/ 0 h 2"/>
                    <a:gd name="T2" fmla="*/ 12 w 12"/>
                    <a:gd name="T3" fmla="*/ 0 h 2"/>
                    <a:gd name="T4" fmla="*/ 9 w 12"/>
                    <a:gd name="T5" fmla="*/ 2 h 2"/>
                    <a:gd name="T6" fmla="*/ 0 w 12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2"/>
                    <a:gd name="T14" fmla="*/ 12 w 12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8" name="Freeform 400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29" name="Freeform 401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3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0" name="Freeform 402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1" name="Freeform 403"/>
                <p:cNvSpPr>
                  <a:spLocks/>
                </p:cNvSpPr>
                <p:nvPr/>
              </p:nvSpPr>
              <p:spPr bwMode="auto">
                <a:xfrm>
                  <a:off x="4603" y="131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2" name="Freeform 404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3" name="Freeform 405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4" name="Rectangle 406"/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5" name="Rectangle 407"/>
                <p:cNvSpPr>
                  <a:spLocks noChangeArrowheads="1"/>
                </p:cNvSpPr>
                <p:nvPr/>
              </p:nvSpPr>
              <p:spPr bwMode="auto">
                <a:xfrm>
                  <a:off x="4532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6" name="Freeform 408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7" name="Freeform 409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8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39" name="Rectangle 411"/>
                <p:cNvSpPr>
                  <a:spLocks noChangeArrowheads="1"/>
                </p:cNvSpPr>
                <p:nvPr/>
              </p:nvSpPr>
              <p:spPr bwMode="auto">
                <a:xfrm>
                  <a:off x="4606" y="131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0" name="Freeform 412"/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1" name="Freeform 413"/>
                <p:cNvSpPr>
                  <a:spLocks/>
                </p:cNvSpPr>
                <p:nvPr/>
              </p:nvSpPr>
              <p:spPr bwMode="auto">
                <a:xfrm>
                  <a:off x="4530" y="1315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2" name="Freeform 414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3" name="Freeform 415"/>
                <p:cNvSpPr>
                  <a:spLocks/>
                </p:cNvSpPr>
                <p:nvPr/>
              </p:nvSpPr>
              <p:spPr bwMode="auto">
                <a:xfrm>
                  <a:off x="4532" y="131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4" name="Freeform 416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5" name="Freeform 417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3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6" name="Freeform 418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7" name="Freeform 419"/>
                <p:cNvSpPr>
                  <a:spLocks/>
                </p:cNvSpPr>
                <p:nvPr/>
              </p:nvSpPr>
              <p:spPr bwMode="auto">
                <a:xfrm>
                  <a:off x="4606" y="1315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1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8" name="Freeform 420"/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49" name="Freeform 421"/>
                <p:cNvSpPr>
                  <a:spLocks/>
                </p:cNvSpPr>
                <p:nvPr/>
              </p:nvSpPr>
              <p:spPr bwMode="auto">
                <a:xfrm>
                  <a:off x="4529" y="131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0" name="Freeform 422"/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1" name="Freeform 423"/>
                <p:cNvSpPr>
                  <a:spLocks/>
                </p:cNvSpPr>
                <p:nvPr/>
              </p:nvSpPr>
              <p:spPr bwMode="auto">
                <a:xfrm>
                  <a:off x="4530" y="131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2" name="Freeform 424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3" name="Freeform 425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4" name="Freeform 426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5" name="Freeform 427"/>
                <p:cNvSpPr>
                  <a:spLocks/>
                </p:cNvSpPr>
                <p:nvPr/>
              </p:nvSpPr>
              <p:spPr bwMode="auto">
                <a:xfrm>
                  <a:off x="4609" y="131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6" name="Freeform 428"/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7" name="Freeform 429"/>
                <p:cNvSpPr>
                  <a:spLocks/>
                </p:cNvSpPr>
                <p:nvPr/>
              </p:nvSpPr>
              <p:spPr bwMode="auto">
                <a:xfrm>
                  <a:off x="4527" y="131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8" name="Freeform 430"/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59" name="Freeform 431"/>
                <p:cNvSpPr>
                  <a:spLocks/>
                </p:cNvSpPr>
                <p:nvPr/>
              </p:nvSpPr>
              <p:spPr bwMode="auto">
                <a:xfrm>
                  <a:off x="4529" y="131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0" name="Freeform 432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1" name="Freeform 433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2" name="Freeform 434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3" name="Freeform 435"/>
                <p:cNvSpPr>
                  <a:spLocks/>
                </p:cNvSpPr>
                <p:nvPr/>
              </p:nvSpPr>
              <p:spPr bwMode="auto">
                <a:xfrm>
                  <a:off x="4610" y="1318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4" name="Freeform 436"/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5" name="Freeform 437"/>
                <p:cNvSpPr>
                  <a:spLocks/>
                </p:cNvSpPr>
                <p:nvPr/>
              </p:nvSpPr>
              <p:spPr bwMode="auto">
                <a:xfrm>
                  <a:off x="4526" y="131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6" name="Freeform 438"/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7" name="Freeform 439"/>
                <p:cNvSpPr>
                  <a:spLocks/>
                </p:cNvSpPr>
                <p:nvPr/>
              </p:nvSpPr>
              <p:spPr bwMode="auto">
                <a:xfrm>
                  <a:off x="4527" y="131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8" name="Freeform 440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69" name="Freeform 441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0" name="Freeform 442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1" name="Freeform 443"/>
                <p:cNvSpPr>
                  <a:spLocks/>
                </p:cNvSpPr>
                <p:nvPr/>
              </p:nvSpPr>
              <p:spPr bwMode="auto">
                <a:xfrm>
                  <a:off x="4612" y="1319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2" name="Freeform 444"/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3" name="Freeform 445"/>
                <p:cNvSpPr>
                  <a:spLocks/>
                </p:cNvSpPr>
                <p:nvPr/>
              </p:nvSpPr>
              <p:spPr bwMode="auto">
                <a:xfrm>
                  <a:off x="4525" y="1320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4" name="Freeform 446"/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5" name="Freeform 447"/>
                <p:cNvSpPr>
                  <a:spLocks/>
                </p:cNvSpPr>
                <p:nvPr/>
              </p:nvSpPr>
              <p:spPr bwMode="auto">
                <a:xfrm>
                  <a:off x="4526" y="132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6" name="Freeform 448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7" name="Freeform 449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8" name="Freeform 450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79" name="Freeform 451"/>
                <p:cNvSpPr>
                  <a:spLocks/>
                </p:cNvSpPr>
                <p:nvPr/>
              </p:nvSpPr>
              <p:spPr bwMode="auto">
                <a:xfrm>
                  <a:off x="4614" y="132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0" name="Freeform 452"/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1" name="Freeform 453"/>
                <p:cNvSpPr>
                  <a:spLocks/>
                </p:cNvSpPr>
                <p:nvPr/>
              </p:nvSpPr>
              <p:spPr bwMode="auto">
                <a:xfrm>
                  <a:off x="4523" y="1321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2" name="Freeform 454"/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3" name="Freeform 455"/>
                <p:cNvSpPr>
                  <a:spLocks/>
                </p:cNvSpPr>
                <p:nvPr/>
              </p:nvSpPr>
              <p:spPr bwMode="auto">
                <a:xfrm>
                  <a:off x="4525" y="1321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4" name="Freeform 456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5" name="Freeform 457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6" name="Freeform 458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7" name="Freeform 459"/>
                <p:cNvSpPr>
                  <a:spLocks/>
                </p:cNvSpPr>
                <p:nvPr/>
              </p:nvSpPr>
              <p:spPr bwMode="auto">
                <a:xfrm>
                  <a:off x="4615" y="1321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8" name="Freeform 460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89" name="Freeform 461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0" name="Freeform 462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1" name="Freeform 463"/>
                <p:cNvSpPr>
                  <a:spLocks/>
                </p:cNvSpPr>
                <p:nvPr/>
              </p:nvSpPr>
              <p:spPr bwMode="auto">
                <a:xfrm>
                  <a:off x="4523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2" name="Freeform 464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3" name="Freeform 465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4" name="Freeform 466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5" name="Freeform 467"/>
                <p:cNvSpPr>
                  <a:spLocks/>
                </p:cNvSpPr>
                <p:nvPr/>
              </p:nvSpPr>
              <p:spPr bwMode="auto">
                <a:xfrm>
                  <a:off x="4617" y="1323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6" name="Freeform 468"/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7" name="Freeform 469"/>
                <p:cNvSpPr>
                  <a:spLocks/>
                </p:cNvSpPr>
                <p:nvPr/>
              </p:nvSpPr>
              <p:spPr bwMode="auto">
                <a:xfrm>
                  <a:off x="4520" y="1324"/>
                  <a:ext cx="9" cy="2"/>
                </a:xfrm>
                <a:custGeom>
                  <a:avLst/>
                  <a:gdLst>
                    <a:gd name="T0" fmla="*/ 3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3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8" name="Freeform 470"/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99" name="Freeform 471"/>
                <p:cNvSpPr>
                  <a:spLocks/>
                </p:cNvSpPr>
                <p:nvPr/>
              </p:nvSpPr>
              <p:spPr bwMode="auto">
                <a:xfrm>
                  <a:off x="4523" y="132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0" name="Freeform 472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1" name="Freeform 473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2" name="Freeform 474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3" name="Freeform 475"/>
                <p:cNvSpPr>
                  <a:spLocks/>
                </p:cNvSpPr>
                <p:nvPr/>
              </p:nvSpPr>
              <p:spPr bwMode="auto">
                <a:xfrm>
                  <a:off x="4618" y="1324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8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4" name="Freeform 476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5" name="Freeform 477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6" name="Freeform 478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7" name="Freeform 479"/>
                <p:cNvSpPr>
                  <a:spLocks/>
                </p:cNvSpPr>
                <p:nvPr/>
              </p:nvSpPr>
              <p:spPr bwMode="auto">
                <a:xfrm>
                  <a:off x="45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8" name="Freeform 480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09" name="Freeform 481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0" name="Freeform 482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1" name="Freeform 483"/>
                <p:cNvSpPr>
                  <a:spLocks/>
                </p:cNvSpPr>
                <p:nvPr/>
              </p:nvSpPr>
              <p:spPr bwMode="auto">
                <a:xfrm>
                  <a:off x="4620" y="132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2" name="Freeform 484"/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3" name="Freeform 485"/>
                <p:cNvSpPr>
                  <a:spLocks/>
                </p:cNvSpPr>
                <p:nvPr/>
              </p:nvSpPr>
              <p:spPr bwMode="auto">
                <a:xfrm>
                  <a:off x="4518" y="132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4" name="Freeform 486"/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5" name="Freeform 487"/>
                <p:cNvSpPr>
                  <a:spLocks/>
                </p:cNvSpPr>
                <p:nvPr/>
              </p:nvSpPr>
              <p:spPr bwMode="auto">
                <a:xfrm>
                  <a:off x="4520" y="132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6" name="Freeform 488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7" name="Freeform 489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8" name="Freeform 490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19" name="Freeform 491"/>
                <p:cNvSpPr>
                  <a:spLocks/>
                </p:cNvSpPr>
                <p:nvPr/>
              </p:nvSpPr>
              <p:spPr bwMode="auto">
                <a:xfrm>
                  <a:off x="4621" y="1327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0" name="Freeform 492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1" name="Freeform 493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2" name="Freeform 494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3" name="Freeform 495"/>
                <p:cNvSpPr>
                  <a:spLocks/>
                </p:cNvSpPr>
                <p:nvPr/>
              </p:nvSpPr>
              <p:spPr bwMode="auto">
                <a:xfrm>
                  <a:off x="4518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4" name="Freeform 496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5" name="Freeform 497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6" name="Freeform 498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7" name="Freeform 499"/>
                <p:cNvSpPr>
                  <a:spLocks/>
                </p:cNvSpPr>
                <p:nvPr/>
              </p:nvSpPr>
              <p:spPr bwMode="auto">
                <a:xfrm>
                  <a:off x="4623" y="13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8" name="Freeform 500"/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29" name="Freeform 501"/>
                <p:cNvSpPr>
                  <a:spLocks/>
                </p:cNvSpPr>
                <p:nvPr/>
              </p:nvSpPr>
              <p:spPr bwMode="auto">
                <a:xfrm>
                  <a:off x="4516" y="133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0" name="Freeform 502"/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1" name="Freeform 503"/>
                <p:cNvSpPr>
                  <a:spLocks/>
                </p:cNvSpPr>
                <p:nvPr/>
              </p:nvSpPr>
              <p:spPr bwMode="auto">
                <a:xfrm>
                  <a:off x="4518" y="13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5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2" name="Freeform 504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3" name="Freeform 505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4" name="Freeform 506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5" name="Freeform 507"/>
                <p:cNvSpPr>
                  <a:spLocks/>
                </p:cNvSpPr>
                <p:nvPr/>
              </p:nvSpPr>
              <p:spPr bwMode="auto">
                <a:xfrm>
                  <a:off x="4623" y="1330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6" name="Freeform 508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7" name="Freeform 509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8" name="Freeform 510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39" name="Freeform 511"/>
                <p:cNvSpPr>
                  <a:spLocks/>
                </p:cNvSpPr>
                <p:nvPr/>
              </p:nvSpPr>
              <p:spPr bwMode="auto">
                <a:xfrm>
                  <a:off x="4516" y="13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0" name="Freeform 512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" name="Freeform 513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" name="Freeform 514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3" name="Freeform 515"/>
                <p:cNvSpPr>
                  <a:spLocks/>
                </p:cNvSpPr>
                <p:nvPr/>
              </p:nvSpPr>
              <p:spPr bwMode="auto">
                <a:xfrm>
                  <a:off x="4625" y="13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4" name="Freeform 516"/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5" name="Freeform 517"/>
                <p:cNvSpPr>
                  <a:spLocks/>
                </p:cNvSpPr>
                <p:nvPr/>
              </p:nvSpPr>
              <p:spPr bwMode="auto">
                <a:xfrm>
                  <a:off x="4514" y="133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6" name="Freeform 518"/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7" name="Freeform 519"/>
                <p:cNvSpPr>
                  <a:spLocks/>
                </p:cNvSpPr>
                <p:nvPr/>
              </p:nvSpPr>
              <p:spPr bwMode="auto">
                <a:xfrm>
                  <a:off x="4516" y="133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8" name="Freeform 520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9" name="Freeform 521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647" name="Group 522"/>
              <p:cNvGrpSpPr>
                <a:grpSpLocks/>
              </p:cNvGrpSpPr>
              <p:nvPr/>
            </p:nvGrpSpPr>
            <p:grpSpPr bwMode="auto">
              <a:xfrm>
                <a:off x="4442" y="1333"/>
                <a:ext cx="145" cy="50"/>
                <a:chOff x="4502" y="1333"/>
                <a:chExt cx="145" cy="50"/>
              </a:xfrm>
            </p:grpSpPr>
            <p:sp>
              <p:nvSpPr>
                <p:cNvPr id="21050" name="Freeform 523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1" name="Freeform 524"/>
                <p:cNvSpPr>
                  <a:spLocks/>
                </p:cNvSpPr>
                <p:nvPr/>
              </p:nvSpPr>
              <p:spPr bwMode="auto">
                <a:xfrm>
                  <a:off x="4626" y="133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2" name="Freeform 525"/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3" name="Freeform 526"/>
                <p:cNvSpPr>
                  <a:spLocks/>
                </p:cNvSpPr>
                <p:nvPr/>
              </p:nvSpPr>
              <p:spPr bwMode="auto">
                <a:xfrm>
                  <a:off x="4513" y="133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4" name="Freeform 527"/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5" name="Freeform 528"/>
                <p:cNvSpPr>
                  <a:spLocks/>
                </p:cNvSpPr>
                <p:nvPr/>
              </p:nvSpPr>
              <p:spPr bwMode="auto">
                <a:xfrm>
                  <a:off x="4514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6" name="Freeform 529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7" name="Freeform 530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8" name="Freeform 531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59" name="Freeform 532"/>
                <p:cNvSpPr>
                  <a:spLocks/>
                </p:cNvSpPr>
                <p:nvPr/>
              </p:nvSpPr>
              <p:spPr bwMode="auto">
                <a:xfrm>
                  <a:off x="4628" y="133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0" name="Freeform 533"/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1" name="Freeform 534"/>
                <p:cNvSpPr>
                  <a:spLocks/>
                </p:cNvSpPr>
                <p:nvPr/>
              </p:nvSpPr>
              <p:spPr bwMode="auto">
                <a:xfrm>
                  <a:off x="4512" y="1336"/>
                  <a:ext cx="7" cy="3"/>
                </a:xfrm>
                <a:custGeom>
                  <a:avLst/>
                  <a:gdLst>
                    <a:gd name="T0" fmla="*/ 1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1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2" name="Freeform 535"/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3" name="Freeform 536"/>
                <p:cNvSpPr>
                  <a:spLocks/>
                </p:cNvSpPr>
                <p:nvPr/>
              </p:nvSpPr>
              <p:spPr bwMode="auto">
                <a:xfrm>
                  <a:off x="4513" y="133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4" name="Freeform 537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5" name="Freeform 538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2 w 9"/>
                    <a:gd name="T3" fmla="*/ 3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6" name="Freeform 539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7" name="Freeform 540"/>
                <p:cNvSpPr>
                  <a:spLocks/>
                </p:cNvSpPr>
                <p:nvPr/>
              </p:nvSpPr>
              <p:spPr bwMode="auto">
                <a:xfrm>
                  <a:off x="4628" y="1336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7 w 9"/>
                    <a:gd name="T3" fmla="*/ 0 h 3"/>
                    <a:gd name="T4" fmla="*/ 9 w 9"/>
                    <a:gd name="T5" fmla="*/ 3 h 3"/>
                    <a:gd name="T6" fmla="*/ 0 w 9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3"/>
                    <a:gd name="T14" fmla="*/ 9 w 9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8" name="Freeform 541"/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69" name="Freeform 542"/>
                <p:cNvSpPr>
                  <a:spLocks/>
                </p:cNvSpPr>
                <p:nvPr/>
              </p:nvSpPr>
              <p:spPr bwMode="auto">
                <a:xfrm>
                  <a:off x="4511" y="133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0" name="Freeform 543"/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1" name="Freeform 544"/>
                <p:cNvSpPr>
                  <a:spLocks/>
                </p:cNvSpPr>
                <p:nvPr/>
              </p:nvSpPr>
              <p:spPr bwMode="auto">
                <a:xfrm>
                  <a:off x="4512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2" name="Freeform 545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3" name="Freeform 546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4" name="Freeform 547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5" name="Freeform 548"/>
                <p:cNvSpPr>
                  <a:spLocks/>
                </p:cNvSpPr>
                <p:nvPr/>
              </p:nvSpPr>
              <p:spPr bwMode="auto">
                <a:xfrm>
                  <a:off x="4630" y="13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6" name="Freeform 549"/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7" name="Freeform 550"/>
                <p:cNvSpPr>
                  <a:spLocks/>
                </p:cNvSpPr>
                <p:nvPr/>
              </p:nvSpPr>
              <p:spPr bwMode="auto">
                <a:xfrm>
                  <a:off x="4510" y="134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8" name="Freeform 551"/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79" name="Freeform 552"/>
                <p:cNvSpPr>
                  <a:spLocks/>
                </p:cNvSpPr>
                <p:nvPr/>
              </p:nvSpPr>
              <p:spPr bwMode="auto">
                <a:xfrm>
                  <a:off x="451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0" name="Freeform 553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1" name="Freeform 554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2" name="Freeform 555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3" name="Freeform 556"/>
                <p:cNvSpPr>
                  <a:spLocks/>
                </p:cNvSpPr>
                <p:nvPr/>
              </p:nvSpPr>
              <p:spPr bwMode="auto">
                <a:xfrm>
                  <a:off x="4631" y="134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4" name="Freeform 557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5" name="Freeform 558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6" name="Freeform 559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7" name="Freeform 560"/>
                <p:cNvSpPr>
                  <a:spLocks/>
                </p:cNvSpPr>
                <p:nvPr/>
              </p:nvSpPr>
              <p:spPr bwMode="auto">
                <a:xfrm>
                  <a:off x="4510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8" name="Freeform 561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89" name="Freeform 562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0" name="Freeform 563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1" name="Freeform 564"/>
                <p:cNvSpPr>
                  <a:spLocks/>
                </p:cNvSpPr>
                <p:nvPr/>
              </p:nvSpPr>
              <p:spPr bwMode="auto">
                <a:xfrm>
                  <a:off x="4632" y="13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2" name="Freeform 565"/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3" name="Freeform 566"/>
                <p:cNvSpPr>
                  <a:spLocks/>
                </p:cNvSpPr>
                <p:nvPr/>
              </p:nvSpPr>
              <p:spPr bwMode="auto">
                <a:xfrm>
                  <a:off x="4509" y="134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4" name="Freeform 567"/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5" name="Freeform 568"/>
                <p:cNvSpPr>
                  <a:spLocks/>
                </p:cNvSpPr>
                <p:nvPr/>
              </p:nvSpPr>
              <p:spPr bwMode="auto">
                <a:xfrm>
                  <a:off x="4510" y="134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" name="Freeform 569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7" name="Freeform 570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8" name="Freeform 571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9" name="Freeform 572"/>
                <p:cNvSpPr>
                  <a:spLocks/>
                </p:cNvSpPr>
                <p:nvPr/>
              </p:nvSpPr>
              <p:spPr bwMode="auto">
                <a:xfrm>
                  <a:off x="4633" y="13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0" name="Freeform 573"/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1" name="Freeform 574"/>
                <p:cNvSpPr>
                  <a:spLocks/>
                </p:cNvSpPr>
                <p:nvPr/>
              </p:nvSpPr>
              <p:spPr bwMode="auto">
                <a:xfrm>
                  <a:off x="4508" y="1345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2" name="Freeform 575"/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3" name="Freeform 576"/>
                <p:cNvSpPr>
                  <a:spLocks/>
                </p:cNvSpPr>
                <p:nvPr/>
              </p:nvSpPr>
              <p:spPr bwMode="auto">
                <a:xfrm>
                  <a:off x="4509" y="134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4" name="Freeform 577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5" name="Freeform 578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6" name="Freeform 579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7" name="Freeform 580"/>
                <p:cNvSpPr>
                  <a:spLocks/>
                </p:cNvSpPr>
                <p:nvPr/>
              </p:nvSpPr>
              <p:spPr bwMode="auto">
                <a:xfrm>
                  <a:off x="4634" y="13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8" name="Freeform 581"/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9" name="Freeform 582"/>
                <p:cNvSpPr>
                  <a:spLocks/>
                </p:cNvSpPr>
                <p:nvPr/>
              </p:nvSpPr>
              <p:spPr bwMode="auto">
                <a:xfrm>
                  <a:off x="4507" y="134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0" name="Freeform 583"/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1" name="Freeform 584"/>
                <p:cNvSpPr>
                  <a:spLocks/>
                </p:cNvSpPr>
                <p:nvPr/>
              </p:nvSpPr>
              <p:spPr bwMode="auto">
                <a:xfrm>
                  <a:off x="4508" y="134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2" name="Freeform 585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3" name="Freeform 586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4" name="Freeform 587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5" name="Freeform 588"/>
                <p:cNvSpPr>
                  <a:spLocks/>
                </p:cNvSpPr>
                <p:nvPr/>
              </p:nvSpPr>
              <p:spPr bwMode="auto">
                <a:xfrm>
                  <a:off x="4635" y="134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6" name="Freeform 589"/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7" name="Freeform 590"/>
                <p:cNvSpPr>
                  <a:spLocks/>
                </p:cNvSpPr>
                <p:nvPr/>
              </p:nvSpPr>
              <p:spPr bwMode="auto">
                <a:xfrm>
                  <a:off x="4506" y="1349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8" name="Freeform 591"/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19" name="Freeform 592"/>
                <p:cNvSpPr>
                  <a:spLocks/>
                </p:cNvSpPr>
                <p:nvPr/>
              </p:nvSpPr>
              <p:spPr bwMode="auto">
                <a:xfrm>
                  <a:off x="4507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0" name="Freeform 593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1" name="Freeform 594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2" name="Freeform 595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3" name="Freeform 596"/>
                <p:cNvSpPr>
                  <a:spLocks/>
                </p:cNvSpPr>
                <p:nvPr/>
              </p:nvSpPr>
              <p:spPr bwMode="auto">
                <a:xfrm>
                  <a:off x="4635" y="134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4" name="Freeform 597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5" name="Freeform 598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6" name="Freeform 599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7" name="Freeform 600"/>
                <p:cNvSpPr>
                  <a:spLocks/>
                </p:cNvSpPr>
                <p:nvPr/>
              </p:nvSpPr>
              <p:spPr bwMode="auto">
                <a:xfrm>
                  <a:off x="450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8" name="Freeform 601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29" name="Freeform 602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0" name="Freeform 603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1" name="Freeform 604"/>
                <p:cNvSpPr>
                  <a:spLocks/>
                </p:cNvSpPr>
                <p:nvPr/>
              </p:nvSpPr>
              <p:spPr bwMode="auto">
                <a:xfrm>
                  <a:off x="4636" y="135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2" name="Freeform 605"/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3" name="Freeform 606"/>
                <p:cNvSpPr>
                  <a:spLocks/>
                </p:cNvSpPr>
                <p:nvPr/>
              </p:nvSpPr>
              <p:spPr bwMode="auto">
                <a:xfrm>
                  <a:off x="4505" y="1352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4" name="Freeform 607"/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5" name="Freeform 608"/>
                <p:cNvSpPr>
                  <a:spLocks/>
                </p:cNvSpPr>
                <p:nvPr/>
              </p:nvSpPr>
              <p:spPr bwMode="auto">
                <a:xfrm>
                  <a:off x="4506" y="1352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6" name="Freeform 609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7" name="Freeform 610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0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8" name="Freeform 611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39" name="Freeform 612"/>
                <p:cNvSpPr>
                  <a:spLocks/>
                </p:cNvSpPr>
                <p:nvPr/>
              </p:nvSpPr>
              <p:spPr bwMode="auto">
                <a:xfrm>
                  <a:off x="4637" y="1352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0" name="Freeform 613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1" name="Freeform 614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2" name="Freeform 615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3" name="Freeform 616"/>
                <p:cNvSpPr>
                  <a:spLocks/>
                </p:cNvSpPr>
                <p:nvPr/>
              </p:nvSpPr>
              <p:spPr bwMode="auto">
                <a:xfrm>
                  <a:off x="4505" y="135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4" name="Freeform 617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5" name="Freeform 618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6" name="Freeform 619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7" name="Freeform 620"/>
                <p:cNvSpPr>
                  <a:spLocks/>
                </p:cNvSpPr>
                <p:nvPr/>
              </p:nvSpPr>
              <p:spPr bwMode="auto">
                <a:xfrm>
                  <a:off x="4637" y="135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8" name="Freeform 621"/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49" name="Freeform 622"/>
                <p:cNvSpPr>
                  <a:spLocks/>
                </p:cNvSpPr>
                <p:nvPr/>
              </p:nvSpPr>
              <p:spPr bwMode="auto">
                <a:xfrm>
                  <a:off x="4504" y="135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0" name="Freeform 623"/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1" name="Freeform 624"/>
                <p:cNvSpPr>
                  <a:spLocks/>
                </p:cNvSpPr>
                <p:nvPr/>
              </p:nvSpPr>
              <p:spPr bwMode="auto">
                <a:xfrm>
                  <a:off x="4505" y="135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2" name="Freeform 625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3" name="Freeform 626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4" name="Freeform 627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5" name="Freeform 628"/>
                <p:cNvSpPr>
                  <a:spLocks/>
                </p:cNvSpPr>
                <p:nvPr/>
              </p:nvSpPr>
              <p:spPr bwMode="auto">
                <a:xfrm>
                  <a:off x="4638" y="1356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6" name="Freeform 629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7" name="Freeform 630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8" name="Freeform 631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59" name="Freeform 632"/>
                <p:cNvSpPr>
                  <a:spLocks/>
                </p:cNvSpPr>
                <p:nvPr/>
              </p:nvSpPr>
              <p:spPr bwMode="auto">
                <a:xfrm>
                  <a:off x="4504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0" name="Freeform 633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1" name="Freeform 634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2" name="Freeform 635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3" name="Freeform 636"/>
                <p:cNvSpPr>
                  <a:spLocks/>
                </p:cNvSpPr>
                <p:nvPr/>
              </p:nvSpPr>
              <p:spPr bwMode="auto">
                <a:xfrm>
                  <a:off x="4639" y="135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4" name="Freeform 637"/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5" name="Freeform 638"/>
                <p:cNvSpPr>
                  <a:spLocks/>
                </p:cNvSpPr>
                <p:nvPr/>
              </p:nvSpPr>
              <p:spPr bwMode="auto">
                <a:xfrm>
                  <a:off x="4503" y="1360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6" name="Freeform 639"/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7" name="Freeform 640"/>
                <p:cNvSpPr>
                  <a:spLocks/>
                </p:cNvSpPr>
                <p:nvPr/>
              </p:nvSpPr>
              <p:spPr bwMode="auto">
                <a:xfrm>
                  <a:off x="4504" y="1360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8" name="Freeform 641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69" name="Freeform 642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0" name="Freeform 643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1" name="Freeform 644"/>
                <p:cNvSpPr>
                  <a:spLocks/>
                </p:cNvSpPr>
                <p:nvPr/>
              </p:nvSpPr>
              <p:spPr bwMode="auto">
                <a:xfrm>
                  <a:off x="4639" y="1360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2" name="Freeform 645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3" name="Freeform 646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4" name="Freeform 647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5" name="Freeform 648"/>
                <p:cNvSpPr>
                  <a:spLocks/>
                </p:cNvSpPr>
                <p:nvPr/>
              </p:nvSpPr>
              <p:spPr bwMode="auto">
                <a:xfrm>
                  <a:off x="4503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6" name="Freeform 649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7" name="Freeform 650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8" name="Freeform 651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9" name="Freeform 652"/>
                <p:cNvSpPr>
                  <a:spLocks/>
                </p:cNvSpPr>
                <p:nvPr/>
              </p:nvSpPr>
              <p:spPr bwMode="auto">
                <a:xfrm>
                  <a:off x="4640" y="136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0" name="Freeform 653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1" name="Freeform 654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5" cy="3"/>
                </a:xfrm>
                <a:custGeom>
                  <a:avLst/>
                  <a:gdLst>
                    <a:gd name="T0" fmla="*/ 0 w 5"/>
                    <a:gd name="T1" fmla="*/ 0 h 3"/>
                    <a:gd name="T2" fmla="*/ 0 w 5"/>
                    <a:gd name="T3" fmla="*/ 3 h 3"/>
                    <a:gd name="T4" fmla="*/ 5 w 5"/>
                    <a:gd name="T5" fmla="*/ 3 h 3"/>
                    <a:gd name="T6" fmla="*/ 0 w 5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3"/>
                    <a:gd name="T14" fmla="*/ 5 w 5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2" name="Freeform 655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3" name="Freeform 656"/>
                <p:cNvSpPr>
                  <a:spLocks/>
                </p:cNvSpPr>
                <p:nvPr/>
              </p:nvSpPr>
              <p:spPr bwMode="auto">
                <a:xfrm>
                  <a:off x="4503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4" name="Freeform 657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5" name="Freeform 658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6" name="Freeform 659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7" name="Freeform 660"/>
                <p:cNvSpPr>
                  <a:spLocks/>
                </p:cNvSpPr>
                <p:nvPr/>
              </p:nvSpPr>
              <p:spPr bwMode="auto">
                <a:xfrm>
                  <a:off x="4640" y="1364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8" name="Freeform 661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9" name="Freeform 662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0" name="Rectangle 663"/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1" name="Rectangle 664"/>
                <p:cNvSpPr>
                  <a:spLocks noChangeArrowheads="1"/>
                </p:cNvSpPr>
                <p:nvPr/>
              </p:nvSpPr>
              <p:spPr bwMode="auto">
                <a:xfrm>
                  <a:off x="4503" y="1367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2" name="Freeform 665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3" name="Freeform 666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4" name="Rectangle 667"/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5" name="Rectangle 668"/>
                <p:cNvSpPr>
                  <a:spLocks noChangeArrowheads="1"/>
                </p:cNvSpPr>
                <p:nvPr/>
              </p:nvSpPr>
              <p:spPr bwMode="auto">
                <a:xfrm>
                  <a:off x="4640" y="136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6" name="Freeform 669"/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7" name="Freeform 670"/>
                <p:cNvSpPr>
                  <a:spLocks/>
                </p:cNvSpPr>
                <p:nvPr/>
              </p:nvSpPr>
              <p:spPr bwMode="auto">
                <a:xfrm>
                  <a:off x="4502" y="136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" name="Freeform 671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" name="Freeform 672"/>
                <p:cNvSpPr>
                  <a:spLocks/>
                </p:cNvSpPr>
                <p:nvPr/>
              </p:nvSpPr>
              <p:spPr bwMode="auto">
                <a:xfrm>
                  <a:off x="4503" y="1367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" name="Freeform 673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1" name="Freeform 674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1 w 7"/>
                    <a:gd name="T3" fmla="*/ 4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2" name="Freeform 675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3" name="Freeform 676"/>
                <p:cNvSpPr>
                  <a:spLocks/>
                </p:cNvSpPr>
                <p:nvPr/>
              </p:nvSpPr>
              <p:spPr bwMode="auto">
                <a:xfrm>
                  <a:off x="4640" y="1367"/>
                  <a:ext cx="7" cy="4"/>
                </a:xfrm>
                <a:custGeom>
                  <a:avLst/>
                  <a:gdLst>
                    <a:gd name="T0" fmla="*/ 0 w 7"/>
                    <a:gd name="T1" fmla="*/ 0 h 4"/>
                    <a:gd name="T2" fmla="*/ 6 w 7"/>
                    <a:gd name="T3" fmla="*/ 0 h 4"/>
                    <a:gd name="T4" fmla="*/ 7 w 7"/>
                    <a:gd name="T5" fmla="*/ 4 h 4"/>
                    <a:gd name="T6" fmla="*/ 0 w 7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4"/>
                    <a:gd name="T14" fmla="*/ 7 w 7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4" name="Freeform 677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5" name="Freeform 678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6" name="Rectangle 679"/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7" name="Rectangle 680"/>
                <p:cNvSpPr>
                  <a:spLocks noChangeArrowheads="1"/>
                </p:cNvSpPr>
                <p:nvPr/>
              </p:nvSpPr>
              <p:spPr bwMode="auto">
                <a:xfrm>
                  <a:off x="4502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8" name="Freeform 681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9" name="Freeform 682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0" name="Rectangle 683"/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1" name="Rectangle 684"/>
                <p:cNvSpPr>
                  <a:spLocks noChangeArrowheads="1"/>
                </p:cNvSpPr>
                <p:nvPr/>
              </p:nvSpPr>
              <p:spPr bwMode="auto">
                <a:xfrm>
                  <a:off x="4641" y="137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2" name="Freeform 685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3" name="Freeform 686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4" name="Freeform 687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5" name="Freeform 688"/>
                <p:cNvSpPr>
                  <a:spLocks/>
                </p:cNvSpPr>
                <p:nvPr/>
              </p:nvSpPr>
              <p:spPr bwMode="auto">
                <a:xfrm>
                  <a:off x="4502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6" name="Freeform 689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7" name="Freeform 690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8" name="Freeform 691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19" name="Freeform 692"/>
                <p:cNvSpPr>
                  <a:spLocks/>
                </p:cNvSpPr>
                <p:nvPr/>
              </p:nvSpPr>
              <p:spPr bwMode="auto">
                <a:xfrm>
                  <a:off x="4641" y="137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0" name="Freeform 693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1" name="Freeform 694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2" name="Rectangle 695"/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3" name="Rectangle 696"/>
                <p:cNvSpPr>
                  <a:spLocks noChangeArrowheads="1"/>
                </p:cNvSpPr>
                <p:nvPr/>
              </p:nvSpPr>
              <p:spPr bwMode="auto">
                <a:xfrm>
                  <a:off x="4502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4" name="Freeform 697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5" name="Freeform 698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6" name="Rectangle 699"/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7" name="Rectangle 700"/>
                <p:cNvSpPr>
                  <a:spLocks noChangeArrowheads="1"/>
                </p:cNvSpPr>
                <p:nvPr/>
              </p:nvSpPr>
              <p:spPr bwMode="auto">
                <a:xfrm>
                  <a:off x="4641" y="137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8" name="Freeform 701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29" name="Freeform 702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0" name="Freeform 703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1" name="Freeform 704"/>
                <p:cNvSpPr>
                  <a:spLocks/>
                </p:cNvSpPr>
                <p:nvPr/>
              </p:nvSpPr>
              <p:spPr bwMode="auto">
                <a:xfrm>
                  <a:off x="4502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2" name="Freeform 705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3" name="Freeform 706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4" name="Freeform 707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5" name="Freeform 708"/>
                <p:cNvSpPr>
                  <a:spLocks/>
                </p:cNvSpPr>
                <p:nvPr/>
              </p:nvSpPr>
              <p:spPr bwMode="auto">
                <a:xfrm>
                  <a:off x="4641" y="1375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6" name="Rectangle 709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7" name="Rectangle 710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8" name="Rectangle 711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9" name="Rectangle 712"/>
                <p:cNvSpPr>
                  <a:spLocks noChangeArrowheads="1"/>
                </p:cNvSpPr>
                <p:nvPr/>
              </p:nvSpPr>
              <p:spPr bwMode="auto">
                <a:xfrm>
                  <a:off x="4502" y="137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" name="Rectangle 713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1" name="Rectangle 714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2" name="Rectangle 715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3" name="Rectangle 716"/>
                <p:cNvSpPr>
                  <a:spLocks noChangeArrowheads="1"/>
                </p:cNvSpPr>
                <p:nvPr/>
              </p:nvSpPr>
              <p:spPr bwMode="auto">
                <a:xfrm>
                  <a:off x="4642" y="1379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4" name="Freeform 717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5" name="Freeform 718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6" name="Freeform 719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7" name="Freeform 720"/>
                <p:cNvSpPr>
                  <a:spLocks/>
                </p:cNvSpPr>
                <p:nvPr/>
              </p:nvSpPr>
              <p:spPr bwMode="auto">
                <a:xfrm>
                  <a:off x="4502" y="1379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" name="Freeform 721"/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9" name="Freeform 722"/>
                <p:cNvSpPr>
                  <a:spLocks/>
                </p:cNvSpPr>
                <p:nvPr/>
              </p:nvSpPr>
              <p:spPr bwMode="auto">
                <a:xfrm>
                  <a:off x="4641" y="1379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648" name="Group 723"/>
              <p:cNvGrpSpPr>
                <a:grpSpLocks/>
              </p:cNvGrpSpPr>
              <p:nvPr/>
            </p:nvGrpSpPr>
            <p:grpSpPr bwMode="auto">
              <a:xfrm>
                <a:off x="4442" y="1379"/>
                <a:ext cx="145" cy="50"/>
                <a:chOff x="4502" y="1379"/>
                <a:chExt cx="145" cy="50"/>
              </a:xfrm>
            </p:grpSpPr>
            <p:sp>
              <p:nvSpPr>
                <p:cNvPr id="20850" name="Freeform 724"/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51" name="Freeform 725"/>
                <p:cNvSpPr>
                  <a:spLocks/>
                </p:cNvSpPr>
                <p:nvPr/>
              </p:nvSpPr>
              <p:spPr bwMode="auto">
                <a:xfrm>
                  <a:off x="4642" y="1379"/>
                  <a:ext cx="5" cy="4"/>
                </a:xfrm>
                <a:custGeom>
                  <a:avLst/>
                  <a:gdLst>
                    <a:gd name="T0" fmla="*/ 0 w 5"/>
                    <a:gd name="T1" fmla="*/ 0 h 4"/>
                    <a:gd name="T2" fmla="*/ 5 w 5"/>
                    <a:gd name="T3" fmla="*/ 0 h 4"/>
                    <a:gd name="T4" fmla="*/ 5 w 5"/>
                    <a:gd name="T5" fmla="*/ 4 h 4"/>
                    <a:gd name="T6" fmla="*/ 0 w 5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4"/>
                    <a:gd name="T14" fmla="*/ 5 w 5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52" name="Freeform 726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53" name="Freeform 727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54" name="Rectangle 728"/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55" name="Rectangle 729"/>
                <p:cNvSpPr>
                  <a:spLocks noChangeArrowheads="1"/>
                </p:cNvSpPr>
                <p:nvPr/>
              </p:nvSpPr>
              <p:spPr bwMode="auto">
                <a:xfrm>
                  <a:off x="4502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56" name="Freeform 730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57" name="Freeform 731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58" name="Rectangle 732"/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59" name="Rectangle 733"/>
                <p:cNvSpPr>
                  <a:spLocks noChangeArrowheads="1"/>
                </p:cNvSpPr>
                <p:nvPr/>
              </p:nvSpPr>
              <p:spPr bwMode="auto">
                <a:xfrm>
                  <a:off x="4641" y="138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0" name="Freeform 734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1" name="Freeform 735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2" name="Freeform 736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3" name="Freeform 737"/>
                <p:cNvSpPr>
                  <a:spLocks/>
                </p:cNvSpPr>
                <p:nvPr/>
              </p:nvSpPr>
              <p:spPr bwMode="auto">
                <a:xfrm>
                  <a:off x="4502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4" name="Freeform 738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5" name="Freeform 739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6" name="Freeform 740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7" name="Freeform 741"/>
                <p:cNvSpPr>
                  <a:spLocks/>
                </p:cNvSpPr>
                <p:nvPr/>
              </p:nvSpPr>
              <p:spPr bwMode="auto">
                <a:xfrm>
                  <a:off x="4641" y="1383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8" name="Freeform 742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69" name="Freeform 743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0" name="Rectangle 744"/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1" name="Rectangle 745"/>
                <p:cNvSpPr>
                  <a:spLocks noChangeArrowheads="1"/>
                </p:cNvSpPr>
                <p:nvPr/>
              </p:nvSpPr>
              <p:spPr bwMode="auto">
                <a:xfrm>
                  <a:off x="4502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2" name="Freeform 746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3" name="Freeform 747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4" name="Rectangle 748"/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5" name="Rectangle 749"/>
                <p:cNvSpPr>
                  <a:spLocks noChangeArrowheads="1"/>
                </p:cNvSpPr>
                <p:nvPr/>
              </p:nvSpPr>
              <p:spPr bwMode="auto">
                <a:xfrm>
                  <a:off x="4641" y="1387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6" name="Freeform 750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7" name="Freeform 751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1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8" name="Freeform 752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79" name="Freeform 753"/>
                <p:cNvSpPr>
                  <a:spLocks/>
                </p:cNvSpPr>
                <p:nvPr/>
              </p:nvSpPr>
              <p:spPr bwMode="auto">
                <a:xfrm>
                  <a:off x="4502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0" name="Freeform 754"/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1" name="Freeform 755"/>
                <p:cNvSpPr>
                  <a:spLocks/>
                </p:cNvSpPr>
                <p:nvPr/>
              </p:nvSpPr>
              <p:spPr bwMode="auto">
                <a:xfrm>
                  <a:off x="4640" y="1387"/>
                  <a:ext cx="6" cy="4"/>
                </a:xfrm>
                <a:custGeom>
                  <a:avLst/>
                  <a:gdLst>
                    <a:gd name="T0" fmla="*/ 1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1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2" name="Freeform 756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3" name="Freeform 757"/>
                <p:cNvSpPr>
                  <a:spLocks/>
                </p:cNvSpPr>
                <p:nvPr/>
              </p:nvSpPr>
              <p:spPr bwMode="auto">
                <a:xfrm>
                  <a:off x="4641" y="1387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5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4" name="Freeform 758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5" name="Freeform 759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6" name="Rectangle 760"/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7" name="Rectangle 761"/>
                <p:cNvSpPr>
                  <a:spLocks noChangeArrowheads="1"/>
                </p:cNvSpPr>
                <p:nvPr/>
              </p:nvSpPr>
              <p:spPr bwMode="auto">
                <a:xfrm>
                  <a:off x="4503" y="1391"/>
                  <a:ext cx="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8" name="Freeform 762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89" name="Freeform 763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0" name="Rectangle 764"/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1" name="Rectangle 765"/>
                <p:cNvSpPr>
                  <a:spLocks noChangeArrowheads="1"/>
                </p:cNvSpPr>
                <p:nvPr/>
              </p:nvSpPr>
              <p:spPr bwMode="auto">
                <a:xfrm>
                  <a:off x="4640" y="139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2" name="Freeform 766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3" name="Freeform 767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4" name="Freeform 768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5" name="Freeform 769"/>
                <p:cNvSpPr>
                  <a:spLocks/>
                </p:cNvSpPr>
                <p:nvPr/>
              </p:nvSpPr>
              <p:spPr bwMode="auto">
                <a:xfrm>
                  <a:off x="4503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5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6" name="Freeform 770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7" name="Freeform 771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4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8" name="Freeform 772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99" name="Freeform 773"/>
                <p:cNvSpPr>
                  <a:spLocks/>
                </p:cNvSpPr>
                <p:nvPr/>
              </p:nvSpPr>
              <p:spPr bwMode="auto">
                <a:xfrm>
                  <a:off x="4640" y="1391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6 w 6"/>
                    <a:gd name="T3" fmla="*/ 0 h 4"/>
                    <a:gd name="T4" fmla="*/ 6 w 6"/>
                    <a:gd name="T5" fmla="*/ 4 h 4"/>
                    <a:gd name="T6" fmla="*/ 0 w 6"/>
                    <a:gd name="T7" fmla="*/ 0 h 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4"/>
                    <a:gd name="T14" fmla="*/ 6 w 6"/>
                    <a:gd name="T15" fmla="*/ 4 h 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0" name="Freeform 774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1" name="Freeform 775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2" name="Rectangle 776"/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3" name="Rectangle 777"/>
                <p:cNvSpPr>
                  <a:spLocks noChangeArrowheads="1"/>
                </p:cNvSpPr>
                <p:nvPr/>
              </p:nvSpPr>
              <p:spPr bwMode="auto">
                <a:xfrm>
                  <a:off x="4503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4" name="Freeform 778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5" name="Freeform 779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6" name="Rectangle 780"/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7" name="Rectangle 781"/>
                <p:cNvSpPr>
                  <a:spLocks noChangeArrowheads="1"/>
                </p:cNvSpPr>
                <p:nvPr/>
              </p:nvSpPr>
              <p:spPr bwMode="auto">
                <a:xfrm>
                  <a:off x="4640" y="1395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8" name="Freeform 782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09" name="Freeform 783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0" name="Freeform 784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1" name="Freeform 785"/>
                <p:cNvSpPr>
                  <a:spLocks/>
                </p:cNvSpPr>
                <p:nvPr/>
              </p:nvSpPr>
              <p:spPr bwMode="auto">
                <a:xfrm>
                  <a:off x="4503" y="1395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2" name="Freeform 786"/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3" name="Freeform 787"/>
                <p:cNvSpPr>
                  <a:spLocks/>
                </p:cNvSpPr>
                <p:nvPr/>
              </p:nvSpPr>
              <p:spPr bwMode="auto">
                <a:xfrm>
                  <a:off x="4639" y="1395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4" name="Freeform 788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5" name="Freeform 789"/>
                <p:cNvSpPr>
                  <a:spLocks/>
                </p:cNvSpPr>
                <p:nvPr/>
              </p:nvSpPr>
              <p:spPr bwMode="auto">
                <a:xfrm>
                  <a:off x="4640" y="1395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6" name="Freeform 790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7" name="Freeform 791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8" name="Freeform 792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19" name="Freeform 793"/>
                <p:cNvSpPr>
                  <a:spLocks/>
                </p:cNvSpPr>
                <p:nvPr/>
              </p:nvSpPr>
              <p:spPr bwMode="auto">
                <a:xfrm>
                  <a:off x="4504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0" name="Freeform 794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1" name="Freeform 795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2" name="Freeform 796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3" name="Freeform 797"/>
                <p:cNvSpPr>
                  <a:spLocks/>
                </p:cNvSpPr>
                <p:nvPr/>
              </p:nvSpPr>
              <p:spPr bwMode="auto">
                <a:xfrm>
                  <a:off x="4639" y="13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4" name="Freeform 798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5" name="Freeform 799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6" name="Freeform 800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7" name="Freeform 801"/>
                <p:cNvSpPr>
                  <a:spLocks/>
                </p:cNvSpPr>
                <p:nvPr/>
              </p:nvSpPr>
              <p:spPr bwMode="auto">
                <a:xfrm>
                  <a:off x="4504" y="140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8" name="Freeform 802"/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29" name="Freeform 803"/>
                <p:cNvSpPr>
                  <a:spLocks/>
                </p:cNvSpPr>
                <p:nvPr/>
              </p:nvSpPr>
              <p:spPr bwMode="auto">
                <a:xfrm>
                  <a:off x="4638" y="1400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0" name="Freeform 804"/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1" name="Freeform 805"/>
                <p:cNvSpPr>
                  <a:spLocks/>
                </p:cNvSpPr>
                <p:nvPr/>
              </p:nvSpPr>
              <p:spPr bwMode="auto">
                <a:xfrm>
                  <a:off x="4639" y="1400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2" name="Freeform 806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3" name="Freeform 807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4" name="Freeform 808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5" name="Freeform 809"/>
                <p:cNvSpPr>
                  <a:spLocks/>
                </p:cNvSpPr>
                <p:nvPr/>
              </p:nvSpPr>
              <p:spPr bwMode="auto">
                <a:xfrm>
                  <a:off x="4505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6" name="Freeform 810"/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7" name="Freeform 811"/>
                <p:cNvSpPr>
                  <a:spLocks/>
                </p:cNvSpPr>
                <p:nvPr/>
              </p:nvSpPr>
              <p:spPr bwMode="auto">
                <a:xfrm>
                  <a:off x="4637" y="140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8" name="Freeform 812"/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39" name="Freeform 813"/>
                <p:cNvSpPr>
                  <a:spLocks/>
                </p:cNvSpPr>
                <p:nvPr/>
              </p:nvSpPr>
              <p:spPr bwMode="auto">
                <a:xfrm>
                  <a:off x="4638" y="140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0" name="Freeform 814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1" name="Freeform 815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1 w 7"/>
                    <a:gd name="T3" fmla="*/ 3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2" name="Freeform 816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3" name="Freeform 817"/>
                <p:cNvSpPr>
                  <a:spLocks/>
                </p:cNvSpPr>
                <p:nvPr/>
              </p:nvSpPr>
              <p:spPr bwMode="auto">
                <a:xfrm>
                  <a:off x="4505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6 w 7"/>
                    <a:gd name="T3" fmla="*/ 0 h 3"/>
                    <a:gd name="T4" fmla="*/ 7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4" name="Freeform 818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5" name="Freeform 819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6" name="Freeform 820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7" name="Freeform 821"/>
                <p:cNvSpPr>
                  <a:spLocks/>
                </p:cNvSpPr>
                <p:nvPr/>
              </p:nvSpPr>
              <p:spPr bwMode="auto">
                <a:xfrm>
                  <a:off x="4637" y="1403"/>
                  <a:ext cx="7" cy="3"/>
                </a:xfrm>
                <a:custGeom>
                  <a:avLst/>
                  <a:gdLst>
                    <a:gd name="T0" fmla="*/ 0 w 7"/>
                    <a:gd name="T1" fmla="*/ 0 h 3"/>
                    <a:gd name="T2" fmla="*/ 7 w 7"/>
                    <a:gd name="T3" fmla="*/ 0 h 3"/>
                    <a:gd name="T4" fmla="*/ 6 w 7"/>
                    <a:gd name="T5" fmla="*/ 3 h 3"/>
                    <a:gd name="T6" fmla="*/ 0 w 7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3"/>
                    <a:gd name="T14" fmla="*/ 7 w 7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8" name="Freeform 822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49" name="Freeform 823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0" name="Freeform 824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1" name="Freeform 825"/>
                <p:cNvSpPr>
                  <a:spLocks/>
                </p:cNvSpPr>
                <p:nvPr/>
              </p:nvSpPr>
              <p:spPr bwMode="auto">
                <a:xfrm>
                  <a:off x="4506" y="14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2" name="Freeform 826"/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3" name="Freeform 827"/>
                <p:cNvSpPr>
                  <a:spLocks/>
                </p:cNvSpPr>
                <p:nvPr/>
              </p:nvSpPr>
              <p:spPr bwMode="auto">
                <a:xfrm>
                  <a:off x="4636" y="140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4" name="Freeform 828"/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5" name="Freeform 829"/>
                <p:cNvSpPr>
                  <a:spLocks/>
                </p:cNvSpPr>
                <p:nvPr/>
              </p:nvSpPr>
              <p:spPr bwMode="auto">
                <a:xfrm>
                  <a:off x="4637" y="140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6" name="Freeform 830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7" name="Freeform 831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8" name="Freeform 832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59" name="Freeform 833"/>
                <p:cNvSpPr>
                  <a:spLocks/>
                </p:cNvSpPr>
                <p:nvPr/>
              </p:nvSpPr>
              <p:spPr bwMode="auto">
                <a:xfrm>
                  <a:off x="4506" y="14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0" name="Freeform 834"/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1" name="Freeform 835"/>
                <p:cNvSpPr>
                  <a:spLocks/>
                </p:cNvSpPr>
                <p:nvPr/>
              </p:nvSpPr>
              <p:spPr bwMode="auto">
                <a:xfrm>
                  <a:off x="4635" y="140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2" name="Freeform 836"/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3" name="Freeform 837"/>
                <p:cNvSpPr>
                  <a:spLocks/>
                </p:cNvSpPr>
                <p:nvPr/>
              </p:nvSpPr>
              <p:spPr bwMode="auto">
                <a:xfrm>
                  <a:off x="4636" y="14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4" name="Freeform 838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5" name="Freeform 839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6" name="Freeform 840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7" name="Freeform 841"/>
                <p:cNvSpPr>
                  <a:spLocks/>
                </p:cNvSpPr>
                <p:nvPr/>
              </p:nvSpPr>
              <p:spPr bwMode="auto">
                <a:xfrm>
                  <a:off x="4507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8" name="Freeform 842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69" name="Freeform 843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0" name="Freeform 844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1" name="Freeform 845"/>
                <p:cNvSpPr>
                  <a:spLocks/>
                </p:cNvSpPr>
                <p:nvPr/>
              </p:nvSpPr>
              <p:spPr bwMode="auto">
                <a:xfrm>
                  <a:off x="4635" y="1409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2" name="Freeform 846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3" name="Freeform 847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4" name="Freeform 848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5" name="Freeform 849"/>
                <p:cNvSpPr>
                  <a:spLocks/>
                </p:cNvSpPr>
                <p:nvPr/>
              </p:nvSpPr>
              <p:spPr bwMode="auto">
                <a:xfrm>
                  <a:off x="4508" y="141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6" name="Freeform 850"/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7" name="Freeform 851"/>
                <p:cNvSpPr>
                  <a:spLocks/>
                </p:cNvSpPr>
                <p:nvPr/>
              </p:nvSpPr>
              <p:spPr bwMode="auto">
                <a:xfrm>
                  <a:off x="4634" y="1411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8" name="Freeform 852"/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79" name="Freeform 853"/>
                <p:cNvSpPr>
                  <a:spLocks/>
                </p:cNvSpPr>
                <p:nvPr/>
              </p:nvSpPr>
              <p:spPr bwMode="auto">
                <a:xfrm>
                  <a:off x="4635" y="141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0" name="Freeform 854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1" name="Freeform 855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2" name="Freeform 856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3" name="Freeform 857"/>
                <p:cNvSpPr>
                  <a:spLocks/>
                </p:cNvSpPr>
                <p:nvPr/>
              </p:nvSpPr>
              <p:spPr bwMode="auto">
                <a:xfrm>
                  <a:off x="4509" y="14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4" name="Freeform 858"/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5" name="Freeform 859"/>
                <p:cNvSpPr>
                  <a:spLocks/>
                </p:cNvSpPr>
                <p:nvPr/>
              </p:nvSpPr>
              <p:spPr bwMode="auto">
                <a:xfrm>
                  <a:off x="4633" y="141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6" name="Freeform 860"/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7" name="Freeform 861"/>
                <p:cNvSpPr>
                  <a:spLocks/>
                </p:cNvSpPr>
                <p:nvPr/>
              </p:nvSpPr>
              <p:spPr bwMode="auto">
                <a:xfrm>
                  <a:off x="4634" y="14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8" name="Freeform 862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89" name="Freeform 863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0" name="Freeform 864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1" name="Freeform 865"/>
                <p:cNvSpPr>
                  <a:spLocks/>
                </p:cNvSpPr>
                <p:nvPr/>
              </p:nvSpPr>
              <p:spPr bwMode="auto">
                <a:xfrm>
                  <a:off x="4510" y="14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2" name="Freeform 866"/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3" name="Freeform 867"/>
                <p:cNvSpPr>
                  <a:spLocks/>
                </p:cNvSpPr>
                <p:nvPr/>
              </p:nvSpPr>
              <p:spPr bwMode="auto">
                <a:xfrm>
                  <a:off x="4632" y="1415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4" name="Freeform 868"/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" name="Freeform 869"/>
                <p:cNvSpPr>
                  <a:spLocks/>
                </p:cNvSpPr>
                <p:nvPr/>
              </p:nvSpPr>
              <p:spPr bwMode="auto">
                <a:xfrm>
                  <a:off x="4633" y="14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5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6" name="Freeform 870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7" name="Freeform 871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1 w 8"/>
                    <a:gd name="T3" fmla="*/ 3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8" name="Freeform 872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9" name="Freeform 873"/>
                <p:cNvSpPr>
                  <a:spLocks/>
                </p:cNvSpPr>
                <p:nvPr/>
              </p:nvSpPr>
              <p:spPr bwMode="auto">
                <a:xfrm>
                  <a:off x="4510" y="141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7 w 8"/>
                    <a:gd name="T3" fmla="*/ 0 h 3"/>
                    <a:gd name="T4" fmla="*/ 8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0" name="Freeform 874"/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1" name="Freeform 875"/>
                <p:cNvSpPr>
                  <a:spLocks/>
                </p:cNvSpPr>
                <p:nvPr/>
              </p:nvSpPr>
              <p:spPr bwMode="auto">
                <a:xfrm>
                  <a:off x="4631" y="1416"/>
                  <a:ext cx="6" cy="3"/>
                </a:xfrm>
                <a:custGeom>
                  <a:avLst/>
                  <a:gdLst>
                    <a:gd name="T0" fmla="*/ 1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1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2" name="Freeform 876"/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3" name="Freeform 877"/>
                <p:cNvSpPr>
                  <a:spLocks/>
                </p:cNvSpPr>
                <p:nvPr/>
              </p:nvSpPr>
              <p:spPr bwMode="auto">
                <a:xfrm>
                  <a:off x="4632" y="1416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5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4" name="Freeform 878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5" name="Freeform 879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6" name="Freeform 880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7" name="Freeform 881"/>
                <p:cNvSpPr>
                  <a:spLocks/>
                </p:cNvSpPr>
                <p:nvPr/>
              </p:nvSpPr>
              <p:spPr bwMode="auto">
                <a:xfrm>
                  <a:off x="4511" y="141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7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8" name="Freeform 882"/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09" name="Freeform 883"/>
                <p:cNvSpPr>
                  <a:spLocks/>
                </p:cNvSpPr>
                <p:nvPr/>
              </p:nvSpPr>
              <p:spPr bwMode="auto">
                <a:xfrm>
                  <a:off x="4630" y="141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0" name="Freeform 884"/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1" name="Freeform 885"/>
                <p:cNvSpPr>
                  <a:spLocks/>
                </p:cNvSpPr>
                <p:nvPr/>
              </p:nvSpPr>
              <p:spPr bwMode="auto">
                <a:xfrm>
                  <a:off x="4631" y="14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2" name="Freeform 886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3" name="Freeform 887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4" name="Freeform 888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5" name="Freeform 889"/>
                <p:cNvSpPr>
                  <a:spLocks/>
                </p:cNvSpPr>
                <p:nvPr/>
              </p:nvSpPr>
              <p:spPr bwMode="auto">
                <a:xfrm>
                  <a:off x="4512" y="142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6" name="Freeform 890"/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7" name="Freeform 891"/>
                <p:cNvSpPr>
                  <a:spLocks/>
                </p:cNvSpPr>
                <p:nvPr/>
              </p:nvSpPr>
              <p:spPr bwMode="auto">
                <a:xfrm>
                  <a:off x="4628" y="1420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8" name="Freeform 892"/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19" name="Freeform 893"/>
                <p:cNvSpPr>
                  <a:spLocks/>
                </p:cNvSpPr>
                <p:nvPr/>
              </p:nvSpPr>
              <p:spPr bwMode="auto">
                <a:xfrm>
                  <a:off x="4630" y="142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0" name="Freeform 894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1" name="Freeform 895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2" name="Freeform 896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3" name="Freeform 897"/>
                <p:cNvSpPr>
                  <a:spLocks/>
                </p:cNvSpPr>
                <p:nvPr/>
              </p:nvSpPr>
              <p:spPr bwMode="auto">
                <a:xfrm>
                  <a:off x="4513" y="142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4" name="Freeform 898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5" name="Freeform 899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6" name="Freeform 900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7" name="Freeform 901"/>
                <p:cNvSpPr>
                  <a:spLocks/>
                </p:cNvSpPr>
                <p:nvPr/>
              </p:nvSpPr>
              <p:spPr bwMode="auto">
                <a:xfrm>
                  <a:off x="4628" y="142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8" name="Freeform 902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29" name="Freeform 903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0" name="Freeform 904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1" name="Freeform 905"/>
                <p:cNvSpPr>
                  <a:spLocks/>
                </p:cNvSpPr>
                <p:nvPr/>
              </p:nvSpPr>
              <p:spPr bwMode="auto">
                <a:xfrm>
                  <a:off x="4514" y="1423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2" name="Freeform 906"/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3" name="Freeform 907"/>
                <p:cNvSpPr>
                  <a:spLocks/>
                </p:cNvSpPr>
                <p:nvPr/>
              </p:nvSpPr>
              <p:spPr bwMode="auto">
                <a:xfrm>
                  <a:off x="4626" y="1423"/>
                  <a:ext cx="7" cy="2"/>
                </a:xfrm>
                <a:custGeom>
                  <a:avLst/>
                  <a:gdLst>
                    <a:gd name="T0" fmla="*/ 2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2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4" name="Freeform 908"/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5" name="Freeform 909"/>
                <p:cNvSpPr>
                  <a:spLocks/>
                </p:cNvSpPr>
                <p:nvPr/>
              </p:nvSpPr>
              <p:spPr bwMode="auto">
                <a:xfrm>
                  <a:off x="4628" y="142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5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6" name="Freeform 910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7" name="Freeform 911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8" name="Freeform 912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39" name="Freeform 913"/>
                <p:cNvSpPr>
                  <a:spLocks/>
                </p:cNvSpPr>
                <p:nvPr/>
              </p:nvSpPr>
              <p:spPr bwMode="auto">
                <a:xfrm>
                  <a:off x="451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0" name="Freeform 914"/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1" name="Freeform 915"/>
                <p:cNvSpPr>
                  <a:spLocks/>
                </p:cNvSpPr>
                <p:nvPr/>
              </p:nvSpPr>
              <p:spPr bwMode="auto">
                <a:xfrm>
                  <a:off x="4625" y="1425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2" name="Freeform 916"/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3" name="Freeform 917"/>
                <p:cNvSpPr>
                  <a:spLocks/>
                </p:cNvSpPr>
                <p:nvPr/>
              </p:nvSpPr>
              <p:spPr bwMode="auto">
                <a:xfrm>
                  <a:off x="4626" y="14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4" name="Freeform 918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5" name="Freeform 919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2 w 10"/>
                    <a:gd name="T3" fmla="*/ 3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6" name="Freeform 920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7" name="Freeform 921"/>
                <p:cNvSpPr>
                  <a:spLocks/>
                </p:cNvSpPr>
                <p:nvPr/>
              </p:nvSpPr>
              <p:spPr bwMode="auto">
                <a:xfrm>
                  <a:off x="4516" y="1426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7 w 10"/>
                    <a:gd name="T3" fmla="*/ 0 h 3"/>
                    <a:gd name="T4" fmla="*/ 10 w 10"/>
                    <a:gd name="T5" fmla="*/ 3 h 3"/>
                    <a:gd name="T6" fmla="*/ 0 w 10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3"/>
                    <a:gd name="T14" fmla="*/ 10 w 10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3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8" name="Freeform 922"/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49" name="Freeform 923"/>
                <p:cNvSpPr>
                  <a:spLocks/>
                </p:cNvSpPr>
                <p:nvPr/>
              </p:nvSpPr>
              <p:spPr bwMode="auto">
                <a:xfrm>
                  <a:off x="4623" y="1426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0649" name="Group 924"/>
              <p:cNvGrpSpPr>
                <a:grpSpLocks/>
              </p:cNvGrpSpPr>
              <p:nvPr/>
            </p:nvGrpSpPr>
            <p:grpSpPr bwMode="auto">
              <a:xfrm>
                <a:off x="4458" y="1426"/>
                <a:ext cx="115" cy="27"/>
                <a:chOff x="4518" y="1426"/>
                <a:chExt cx="115" cy="27"/>
              </a:xfrm>
            </p:grpSpPr>
            <p:sp>
              <p:nvSpPr>
                <p:cNvPr id="20650" name="Freeform 925"/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1" name="Freeform 926"/>
                <p:cNvSpPr>
                  <a:spLocks/>
                </p:cNvSpPr>
                <p:nvPr/>
              </p:nvSpPr>
              <p:spPr bwMode="auto">
                <a:xfrm>
                  <a:off x="4625" y="1426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2" name="Freeform 927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3" name="Freeform 928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4" name="Rectangle 929"/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5" name="Rectangle 930"/>
                <p:cNvSpPr>
                  <a:spLocks noChangeArrowheads="1"/>
                </p:cNvSpPr>
                <p:nvPr/>
              </p:nvSpPr>
              <p:spPr bwMode="auto">
                <a:xfrm>
                  <a:off x="4518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6" name="Freeform 931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7" name="Freeform 932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8" name="Rectangle 933"/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9" name="Rectangle 934"/>
                <p:cNvSpPr>
                  <a:spLocks noChangeArrowheads="1"/>
                </p:cNvSpPr>
                <p:nvPr/>
              </p:nvSpPr>
              <p:spPr bwMode="auto">
                <a:xfrm>
                  <a:off x="4623" y="1429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0" name="Freeform 935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1" name="Freeform 936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2 w 11"/>
                    <a:gd name="T3" fmla="*/ 3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2" name="Freeform 937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3" name="Freeform 938"/>
                <p:cNvSpPr>
                  <a:spLocks/>
                </p:cNvSpPr>
                <p:nvPr/>
              </p:nvSpPr>
              <p:spPr bwMode="auto">
                <a:xfrm>
                  <a:off x="4518" y="1429"/>
                  <a:ext cx="11" cy="3"/>
                </a:xfrm>
                <a:custGeom>
                  <a:avLst/>
                  <a:gdLst>
                    <a:gd name="T0" fmla="*/ 0 w 11"/>
                    <a:gd name="T1" fmla="*/ 0 h 3"/>
                    <a:gd name="T2" fmla="*/ 8 w 11"/>
                    <a:gd name="T3" fmla="*/ 0 h 3"/>
                    <a:gd name="T4" fmla="*/ 11 w 11"/>
                    <a:gd name="T5" fmla="*/ 3 h 3"/>
                    <a:gd name="T6" fmla="*/ 0 w 11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3"/>
                    <a:gd name="T14" fmla="*/ 11 w 11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4" name="Freeform 939"/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5" name="Freeform 940"/>
                <p:cNvSpPr>
                  <a:spLocks/>
                </p:cNvSpPr>
                <p:nvPr/>
              </p:nvSpPr>
              <p:spPr bwMode="auto">
                <a:xfrm>
                  <a:off x="4621" y="1429"/>
                  <a:ext cx="8" cy="3"/>
                </a:xfrm>
                <a:custGeom>
                  <a:avLst/>
                  <a:gdLst>
                    <a:gd name="T0" fmla="*/ 2 w 8"/>
                    <a:gd name="T1" fmla="*/ 0 h 3"/>
                    <a:gd name="T2" fmla="*/ 0 w 8"/>
                    <a:gd name="T3" fmla="*/ 3 h 3"/>
                    <a:gd name="T4" fmla="*/ 8 w 8"/>
                    <a:gd name="T5" fmla="*/ 3 h 3"/>
                    <a:gd name="T6" fmla="*/ 2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8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6" name="Freeform 941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7" name="Freeform 942"/>
                <p:cNvSpPr>
                  <a:spLocks/>
                </p:cNvSpPr>
                <p:nvPr/>
              </p:nvSpPr>
              <p:spPr bwMode="auto">
                <a:xfrm>
                  <a:off x="4623" y="1429"/>
                  <a:ext cx="8" cy="3"/>
                </a:xfrm>
                <a:custGeom>
                  <a:avLst/>
                  <a:gdLst>
                    <a:gd name="T0" fmla="*/ 0 w 8"/>
                    <a:gd name="T1" fmla="*/ 0 h 3"/>
                    <a:gd name="T2" fmla="*/ 8 w 8"/>
                    <a:gd name="T3" fmla="*/ 0 h 3"/>
                    <a:gd name="T4" fmla="*/ 6 w 8"/>
                    <a:gd name="T5" fmla="*/ 3 h 3"/>
                    <a:gd name="T6" fmla="*/ 0 w 8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3"/>
                    <a:gd name="T14" fmla="*/ 8 w 8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3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8" name="Freeform 943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9" name="Freeform 944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0" name="Rectangle 945"/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1" name="Rectangle 946"/>
                <p:cNvSpPr>
                  <a:spLocks noChangeArrowheads="1"/>
                </p:cNvSpPr>
                <p:nvPr/>
              </p:nvSpPr>
              <p:spPr bwMode="auto">
                <a:xfrm>
                  <a:off x="4520" y="1432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2" name="Freeform 947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3" name="Freeform 948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4" name="Rectangle 949"/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5" name="Rectangle 950"/>
                <p:cNvSpPr>
                  <a:spLocks noChangeArrowheads="1"/>
                </p:cNvSpPr>
                <p:nvPr/>
              </p:nvSpPr>
              <p:spPr bwMode="auto">
                <a:xfrm>
                  <a:off x="4621" y="14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6" name="Freeform 951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7" name="Freeform 952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3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8" name="Freeform 953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9" name="Freeform 954"/>
                <p:cNvSpPr>
                  <a:spLocks/>
                </p:cNvSpPr>
                <p:nvPr/>
              </p:nvSpPr>
              <p:spPr bwMode="auto">
                <a:xfrm>
                  <a:off x="4520" y="1432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0" name="Freeform 955"/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1" name="Freeform 956"/>
                <p:cNvSpPr>
                  <a:spLocks/>
                </p:cNvSpPr>
                <p:nvPr/>
              </p:nvSpPr>
              <p:spPr bwMode="auto">
                <a:xfrm>
                  <a:off x="4618" y="14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2" name="Freeform 957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3" name="Freeform 958"/>
                <p:cNvSpPr>
                  <a:spLocks/>
                </p:cNvSpPr>
                <p:nvPr/>
              </p:nvSpPr>
              <p:spPr bwMode="auto">
                <a:xfrm>
                  <a:off x="4620" y="14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6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4" name="Freeform 959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5" name="Freeform 960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6" name="Freeform 961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7" name="Freeform 962"/>
                <p:cNvSpPr>
                  <a:spLocks/>
                </p:cNvSpPr>
                <p:nvPr/>
              </p:nvSpPr>
              <p:spPr bwMode="auto">
                <a:xfrm>
                  <a:off x="4523" y="14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8" name="Freeform 963"/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9" name="Freeform 964"/>
                <p:cNvSpPr>
                  <a:spLocks/>
                </p:cNvSpPr>
                <p:nvPr/>
              </p:nvSpPr>
              <p:spPr bwMode="auto">
                <a:xfrm>
                  <a:off x="4617" y="1434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0" name="Freeform 965"/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1" name="Freeform 966"/>
                <p:cNvSpPr>
                  <a:spLocks/>
                </p:cNvSpPr>
                <p:nvPr/>
              </p:nvSpPr>
              <p:spPr bwMode="auto">
                <a:xfrm>
                  <a:off x="4618" y="14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2" name="Freeform 967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3" name="Freeform 968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4" name="Freeform 969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5" name="Freeform 970"/>
                <p:cNvSpPr>
                  <a:spLocks/>
                </p:cNvSpPr>
                <p:nvPr/>
              </p:nvSpPr>
              <p:spPr bwMode="auto">
                <a:xfrm>
                  <a:off x="4523" y="1435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6" name="Freeform 971"/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7" name="Freeform 972"/>
                <p:cNvSpPr>
                  <a:spLocks/>
                </p:cNvSpPr>
                <p:nvPr/>
              </p:nvSpPr>
              <p:spPr bwMode="auto">
                <a:xfrm>
                  <a:off x="4615" y="1435"/>
                  <a:ext cx="9" cy="2"/>
                </a:xfrm>
                <a:custGeom>
                  <a:avLst/>
                  <a:gdLst>
                    <a:gd name="T0" fmla="*/ 2 w 9"/>
                    <a:gd name="T1" fmla="*/ 0 h 2"/>
                    <a:gd name="T2" fmla="*/ 0 w 9"/>
                    <a:gd name="T3" fmla="*/ 2 h 2"/>
                    <a:gd name="T4" fmla="*/ 9 w 9"/>
                    <a:gd name="T5" fmla="*/ 2 h 2"/>
                    <a:gd name="T6" fmla="*/ 2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9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8" name="Freeform 973"/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9" name="Freeform 974"/>
                <p:cNvSpPr>
                  <a:spLocks/>
                </p:cNvSpPr>
                <p:nvPr/>
              </p:nvSpPr>
              <p:spPr bwMode="auto">
                <a:xfrm>
                  <a:off x="4617" y="1435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7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0" name="Freeform 975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1" name="Freeform 976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2" name="Freeform 977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3" name="Freeform 978"/>
                <p:cNvSpPr>
                  <a:spLocks/>
                </p:cNvSpPr>
                <p:nvPr/>
              </p:nvSpPr>
              <p:spPr bwMode="auto">
                <a:xfrm>
                  <a:off x="4525" y="14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4" name="Freeform 979"/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5" name="Freeform 980"/>
                <p:cNvSpPr>
                  <a:spLocks/>
                </p:cNvSpPr>
                <p:nvPr/>
              </p:nvSpPr>
              <p:spPr bwMode="auto">
                <a:xfrm>
                  <a:off x="4614" y="14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6" name="Freeform 981"/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7" name="Freeform 982"/>
                <p:cNvSpPr>
                  <a:spLocks/>
                </p:cNvSpPr>
                <p:nvPr/>
              </p:nvSpPr>
              <p:spPr bwMode="auto">
                <a:xfrm>
                  <a:off x="4615" y="1437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8" name="Freeform 983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9" name="Freeform 984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0" name="Freeform 985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1" name="Freeform 986"/>
                <p:cNvSpPr>
                  <a:spLocks/>
                </p:cNvSpPr>
                <p:nvPr/>
              </p:nvSpPr>
              <p:spPr bwMode="auto">
                <a:xfrm>
                  <a:off x="4526" y="143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9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2" name="Freeform 987"/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3" name="Freeform 988"/>
                <p:cNvSpPr>
                  <a:spLocks/>
                </p:cNvSpPr>
                <p:nvPr/>
              </p:nvSpPr>
              <p:spPr bwMode="auto">
                <a:xfrm>
                  <a:off x="4612" y="1438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4" name="Freeform 989"/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5" name="Freeform 990"/>
                <p:cNvSpPr>
                  <a:spLocks/>
                </p:cNvSpPr>
                <p:nvPr/>
              </p:nvSpPr>
              <p:spPr bwMode="auto">
                <a:xfrm>
                  <a:off x="4614" y="1438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6" name="Freeform 991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7" name="Freeform 992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2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8" name="Freeform 993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9" name="Freeform 994"/>
                <p:cNvSpPr>
                  <a:spLocks/>
                </p:cNvSpPr>
                <p:nvPr/>
              </p:nvSpPr>
              <p:spPr bwMode="auto">
                <a:xfrm>
                  <a:off x="4527" y="14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0" name="Freeform 995"/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1" name="Freeform 996"/>
                <p:cNvSpPr>
                  <a:spLocks/>
                </p:cNvSpPr>
                <p:nvPr/>
              </p:nvSpPr>
              <p:spPr bwMode="auto">
                <a:xfrm>
                  <a:off x="4610" y="1439"/>
                  <a:ext cx="10" cy="1"/>
                </a:xfrm>
                <a:custGeom>
                  <a:avLst/>
                  <a:gdLst>
                    <a:gd name="T0" fmla="*/ 2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2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2" name="Freeform 997"/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3" name="Freeform 998"/>
                <p:cNvSpPr>
                  <a:spLocks/>
                </p:cNvSpPr>
                <p:nvPr/>
              </p:nvSpPr>
              <p:spPr bwMode="auto">
                <a:xfrm>
                  <a:off x="4612" y="14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4" name="Freeform 999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5" name="Freeform 1000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6" name="Freeform 1001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7" name="Freeform 1002"/>
                <p:cNvSpPr>
                  <a:spLocks/>
                </p:cNvSpPr>
                <p:nvPr/>
              </p:nvSpPr>
              <p:spPr bwMode="auto">
                <a:xfrm>
                  <a:off x="4529" y="144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8" name="Freeform 1003"/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9" name="Freeform 1004"/>
                <p:cNvSpPr>
                  <a:spLocks/>
                </p:cNvSpPr>
                <p:nvPr/>
              </p:nvSpPr>
              <p:spPr bwMode="auto">
                <a:xfrm>
                  <a:off x="4609" y="1440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0" name="Freeform 1005"/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1" name="Freeform 1006"/>
                <p:cNvSpPr>
                  <a:spLocks/>
                </p:cNvSpPr>
                <p:nvPr/>
              </p:nvSpPr>
              <p:spPr bwMode="auto">
                <a:xfrm>
                  <a:off x="4610" y="1440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9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2" name="Freeform 1007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3" name="Freeform 1008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2 w 13"/>
                    <a:gd name="T3" fmla="*/ 2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4" name="Freeform 1009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5" name="Freeform 1010"/>
                <p:cNvSpPr>
                  <a:spLocks/>
                </p:cNvSpPr>
                <p:nvPr/>
              </p:nvSpPr>
              <p:spPr bwMode="auto">
                <a:xfrm>
                  <a:off x="4530" y="1441"/>
                  <a:ext cx="13" cy="2"/>
                </a:xfrm>
                <a:custGeom>
                  <a:avLst/>
                  <a:gdLst>
                    <a:gd name="T0" fmla="*/ 0 w 13"/>
                    <a:gd name="T1" fmla="*/ 0 h 2"/>
                    <a:gd name="T2" fmla="*/ 10 w 13"/>
                    <a:gd name="T3" fmla="*/ 0 h 2"/>
                    <a:gd name="T4" fmla="*/ 13 w 13"/>
                    <a:gd name="T5" fmla="*/ 2 h 2"/>
                    <a:gd name="T6" fmla="*/ 0 w 13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2"/>
                    <a:gd name="T14" fmla="*/ 13 w 13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6" name="Freeform 1011"/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7" name="Freeform 1012"/>
                <p:cNvSpPr>
                  <a:spLocks/>
                </p:cNvSpPr>
                <p:nvPr/>
              </p:nvSpPr>
              <p:spPr bwMode="auto">
                <a:xfrm>
                  <a:off x="4606" y="1441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8" name="Freeform 1013"/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9" name="Freeform 1014"/>
                <p:cNvSpPr>
                  <a:spLocks/>
                </p:cNvSpPr>
                <p:nvPr/>
              </p:nvSpPr>
              <p:spPr bwMode="auto">
                <a:xfrm>
                  <a:off x="4609" y="1441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0 h 2"/>
                    <a:gd name="T4" fmla="*/ 8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0" name="Freeform 1015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1" name="Freeform 1016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2" name="Rectangle 1017"/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3" name="Rectangle 1018"/>
                <p:cNvSpPr>
                  <a:spLocks noChangeArrowheads="1"/>
                </p:cNvSpPr>
                <p:nvPr/>
              </p:nvSpPr>
              <p:spPr bwMode="auto">
                <a:xfrm>
                  <a:off x="4532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4" name="Freeform 1019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5" name="Freeform 1020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0 w 11"/>
                    <a:gd name="T3" fmla="*/ 0 h 1"/>
                    <a:gd name="T4" fmla="*/ 11 w 11"/>
                    <a:gd name="T5" fmla="*/ 0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6" name="Rectangle 1021"/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7" name="Rectangle 1022"/>
                <p:cNvSpPr>
                  <a:spLocks noChangeArrowheads="1"/>
                </p:cNvSpPr>
                <p:nvPr/>
              </p:nvSpPr>
              <p:spPr bwMode="auto">
                <a:xfrm>
                  <a:off x="4606" y="1443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8" name="Freeform 1023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9" name="Freeform 1024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2 w 14"/>
                    <a:gd name="T3" fmla="*/ 2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0" name="Freeform 1025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1" name="Freeform 1026"/>
                <p:cNvSpPr>
                  <a:spLocks/>
                </p:cNvSpPr>
                <p:nvPr/>
              </p:nvSpPr>
              <p:spPr bwMode="auto">
                <a:xfrm>
                  <a:off x="4532" y="1443"/>
                  <a:ext cx="14" cy="2"/>
                </a:xfrm>
                <a:custGeom>
                  <a:avLst/>
                  <a:gdLst>
                    <a:gd name="T0" fmla="*/ 0 w 14"/>
                    <a:gd name="T1" fmla="*/ 0 h 2"/>
                    <a:gd name="T2" fmla="*/ 11 w 14"/>
                    <a:gd name="T3" fmla="*/ 0 h 2"/>
                    <a:gd name="T4" fmla="*/ 14 w 14"/>
                    <a:gd name="T5" fmla="*/ 2 h 2"/>
                    <a:gd name="T6" fmla="*/ 0 w 14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2"/>
                    <a:gd name="T14" fmla="*/ 14 w 14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2" name="Freeform 1027"/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3" name="Freeform 1028"/>
                <p:cNvSpPr>
                  <a:spLocks/>
                </p:cNvSpPr>
                <p:nvPr/>
              </p:nvSpPr>
              <p:spPr bwMode="auto">
                <a:xfrm>
                  <a:off x="4603" y="1443"/>
                  <a:ext cx="11" cy="2"/>
                </a:xfrm>
                <a:custGeom>
                  <a:avLst/>
                  <a:gdLst>
                    <a:gd name="T0" fmla="*/ 3 w 11"/>
                    <a:gd name="T1" fmla="*/ 0 h 2"/>
                    <a:gd name="T2" fmla="*/ 0 w 11"/>
                    <a:gd name="T3" fmla="*/ 2 h 2"/>
                    <a:gd name="T4" fmla="*/ 11 w 11"/>
                    <a:gd name="T5" fmla="*/ 2 h 2"/>
                    <a:gd name="T6" fmla="*/ 3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4" name="Freeform 1029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5" name="Freeform 1030"/>
                <p:cNvSpPr>
                  <a:spLocks/>
                </p:cNvSpPr>
                <p:nvPr/>
              </p:nvSpPr>
              <p:spPr bwMode="auto">
                <a:xfrm>
                  <a:off x="4606" y="144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1 w 11"/>
                    <a:gd name="T3" fmla="*/ 0 h 2"/>
                    <a:gd name="T4" fmla="*/ 8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6" name="Freeform 1031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7" name="Freeform 1032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8" name="Freeform 1033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9" name="Freeform 1034"/>
                <p:cNvSpPr>
                  <a:spLocks/>
                </p:cNvSpPr>
                <p:nvPr/>
              </p:nvSpPr>
              <p:spPr bwMode="auto">
                <a:xfrm>
                  <a:off x="4534" y="14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0" name="Freeform 1035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1" name="Freeform 1036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2" name="Rectangle 1037"/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3" name="Rectangle 1038"/>
                <p:cNvSpPr>
                  <a:spLocks noChangeArrowheads="1"/>
                </p:cNvSpPr>
                <p:nvPr/>
              </p:nvSpPr>
              <p:spPr bwMode="auto">
                <a:xfrm>
                  <a:off x="4603" y="1445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4" name="Freeform 1039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5" name="Freeform 1040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6" name="Freeform 1041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7" name="Freeform 1042"/>
                <p:cNvSpPr>
                  <a:spLocks/>
                </p:cNvSpPr>
                <p:nvPr/>
              </p:nvSpPr>
              <p:spPr bwMode="auto">
                <a:xfrm>
                  <a:off x="4535" y="14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8" name="Freeform 1043"/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9" name="Freeform 1044"/>
                <p:cNvSpPr>
                  <a:spLocks/>
                </p:cNvSpPr>
                <p:nvPr/>
              </p:nvSpPr>
              <p:spPr bwMode="auto">
                <a:xfrm>
                  <a:off x="4599" y="1445"/>
                  <a:ext cx="13" cy="1"/>
                </a:xfrm>
                <a:custGeom>
                  <a:avLst/>
                  <a:gdLst>
                    <a:gd name="T0" fmla="*/ 3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3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0" name="Freeform 1045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1" name="Freeform 1046"/>
                <p:cNvSpPr>
                  <a:spLocks/>
                </p:cNvSpPr>
                <p:nvPr/>
              </p:nvSpPr>
              <p:spPr bwMode="auto">
                <a:xfrm>
                  <a:off x="4602" y="1445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2" name="Freeform 1047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3" name="Freeform 1048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4" name="Freeform 1049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5" name="Freeform 1050"/>
                <p:cNvSpPr>
                  <a:spLocks/>
                </p:cNvSpPr>
                <p:nvPr/>
              </p:nvSpPr>
              <p:spPr bwMode="auto">
                <a:xfrm>
                  <a:off x="4537" y="1446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6" name="Freeform 1051"/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7" name="Freeform 1052"/>
                <p:cNvSpPr>
                  <a:spLocks/>
                </p:cNvSpPr>
                <p:nvPr/>
              </p:nvSpPr>
              <p:spPr bwMode="auto">
                <a:xfrm>
                  <a:off x="4597" y="1446"/>
                  <a:ext cx="14" cy="1"/>
                </a:xfrm>
                <a:custGeom>
                  <a:avLst/>
                  <a:gdLst>
                    <a:gd name="T0" fmla="*/ 2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2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8" name="Freeform 1053"/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9" name="Freeform 1054"/>
                <p:cNvSpPr>
                  <a:spLocks/>
                </p:cNvSpPr>
                <p:nvPr/>
              </p:nvSpPr>
              <p:spPr bwMode="auto">
                <a:xfrm>
                  <a:off x="4599" y="14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2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0" name="Freeform 1055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1" name="Freeform 1056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2" name="Freeform 1057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3" name="Freeform 1058"/>
                <p:cNvSpPr>
                  <a:spLocks/>
                </p:cNvSpPr>
                <p:nvPr/>
              </p:nvSpPr>
              <p:spPr bwMode="auto">
                <a:xfrm>
                  <a:off x="4538" y="1447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4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4" name="Freeform 1059"/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5" name="Freeform 1060"/>
                <p:cNvSpPr>
                  <a:spLocks/>
                </p:cNvSpPr>
                <p:nvPr/>
              </p:nvSpPr>
              <p:spPr bwMode="auto">
                <a:xfrm>
                  <a:off x="4596" y="1447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1 h 1"/>
                    <a:gd name="T4" fmla="*/ 14 w 14"/>
                    <a:gd name="T5" fmla="*/ 1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4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6" name="Freeform 1061"/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7" name="Freeform 1062"/>
                <p:cNvSpPr>
                  <a:spLocks/>
                </p:cNvSpPr>
                <p:nvPr/>
              </p:nvSpPr>
              <p:spPr bwMode="auto">
                <a:xfrm>
                  <a:off x="4597" y="1447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3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8" name="Freeform 1063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" name="Freeform 1064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" name="Freeform 1065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1" name="Freeform 1066"/>
                <p:cNvSpPr>
                  <a:spLocks/>
                </p:cNvSpPr>
                <p:nvPr/>
              </p:nvSpPr>
              <p:spPr bwMode="auto">
                <a:xfrm>
                  <a:off x="4539" y="1448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4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2" name="Freeform 1067"/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3" name="Freeform 1068"/>
                <p:cNvSpPr>
                  <a:spLocks/>
                </p:cNvSpPr>
                <p:nvPr/>
              </p:nvSpPr>
              <p:spPr bwMode="auto">
                <a:xfrm>
                  <a:off x="4592" y="1448"/>
                  <a:ext cx="16" cy="1"/>
                </a:xfrm>
                <a:custGeom>
                  <a:avLst/>
                  <a:gdLst>
                    <a:gd name="T0" fmla="*/ 4 w 16"/>
                    <a:gd name="T1" fmla="*/ 0 h 1"/>
                    <a:gd name="T2" fmla="*/ 0 w 16"/>
                    <a:gd name="T3" fmla="*/ 1 h 1"/>
                    <a:gd name="T4" fmla="*/ 16 w 16"/>
                    <a:gd name="T5" fmla="*/ 1 h 1"/>
                    <a:gd name="T6" fmla="*/ 4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16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4" name="Freeform 1069"/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5" name="Freeform 1070"/>
                <p:cNvSpPr>
                  <a:spLocks/>
                </p:cNvSpPr>
                <p:nvPr/>
              </p:nvSpPr>
              <p:spPr bwMode="auto">
                <a:xfrm>
                  <a:off x="4596" y="1448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2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6" name="Freeform 1071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7" name="Freeform 1072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8" name="Freeform 1073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9" name="Freeform 1074"/>
                <p:cNvSpPr>
                  <a:spLocks/>
                </p:cNvSpPr>
                <p:nvPr/>
              </p:nvSpPr>
              <p:spPr bwMode="auto">
                <a:xfrm>
                  <a:off x="454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0" name="Freeform 1075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1" name="Freeform 1076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2" name="Rectangle 1077"/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3" name="Rectangle 1078"/>
                <p:cNvSpPr>
                  <a:spLocks noChangeArrowheads="1"/>
                </p:cNvSpPr>
                <p:nvPr/>
              </p:nvSpPr>
              <p:spPr bwMode="auto">
                <a:xfrm>
                  <a:off x="4592" y="1449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4" name="Freeform 1079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5" name="Freeform 1080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6" name="Freeform 1081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7" name="Freeform 1082"/>
                <p:cNvSpPr>
                  <a:spLocks/>
                </p:cNvSpPr>
                <p:nvPr/>
              </p:nvSpPr>
              <p:spPr bwMode="auto">
                <a:xfrm>
                  <a:off x="4542" y="1449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6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8" name="Freeform 1083"/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9" name="Freeform 1084"/>
                <p:cNvSpPr>
                  <a:spLocks/>
                </p:cNvSpPr>
                <p:nvPr/>
              </p:nvSpPr>
              <p:spPr bwMode="auto">
                <a:xfrm>
                  <a:off x="4589" y="1449"/>
                  <a:ext cx="17" cy="1"/>
                </a:xfrm>
                <a:custGeom>
                  <a:avLst/>
                  <a:gdLst>
                    <a:gd name="T0" fmla="*/ 2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2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0" name="Freeform 1085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1" name="Freeform 1086"/>
                <p:cNvSpPr>
                  <a:spLocks/>
                </p:cNvSpPr>
                <p:nvPr/>
              </p:nvSpPr>
              <p:spPr bwMode="auto">
                <a:xfrm>
                  <a:off x="4591" y="1449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2" name="Freeform 1087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3" name="Freeform 1088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 w 21"/>
                    <a:gd name="T3" fmla="*/ 1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4" name="Freeform 1089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5" name="Freeform 1090"/>
                <p:cNvSpPr>
                  <a:spLocks/>
                </p:cNvSpPr>
                <p:nvPr/>
              </p:nvSpPr>
              <p:spPr bwMode="auto">
                <a:xfrm>
                  <a:off x="4543" y="1450"/>
                  <a:ext cx="21" cy="1"/>
                </a:xfrm>
                <a:custGeom>
                  <a:avLst/>
                  <a:gdLst>
                    <a:gd name="T0" fmla="*/ 0 w 21"/>
                    <a:gd name="T1" fmla="*/ 0 h 1"/>
                    <a:gd name="T2" fmla="*/ 17 w 21"/>
                    <a:gd name="T3" fmla="*/ 0 h 1"/>
                    <a:gd name="T4" fmla="*/ 21 w 21"/>
                    <a:gd name="T5" fmla="*/ 1 h 1"/>
                    <a:gd name="T6" fmla="*/ 0 w 2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"/>
                    <a:gd name="T13" fmla="*/ 0 h 1"/>
                    <a:gd name="T14" fmla="*/ 21 w 2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6" name="Freeform 1091"/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7" name="Freeform 1092"/>
                <p:cNvSpPr>
                  <a:spLocks/>
                </p:cNvSpPr>
                <p:nvPr/>
              </p:nvSpPr>
              <p:spPr bwMode="auto">
                <a:xfrm>
                  <a:off x="4585" y="1450"/>
                  <a:ext cx="20" cy="1"/>
                </a:xfrm>
                <a:custGeom>
                  <a:avLst/>
                  <a:gdLst>
                    <a:gd name="T0" fmla="*/ 4 w 20"/>
                    <a:gd name="T1" fmla="*/ 0 h 1"/>
                    <a:gd name="T2" fmla="*/ 0 w 20"/>
                    <a:gd name="T3" fmla="*/ 1 h 1"/>
                    <a:gd name="T4" fmla="*/ 20 w 20"/>
                    <a:gd name="T5" fmla="*/ 1 h 1"/>
                    <a:gd name="T6" fmla="*/ 4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8" name="Freeform 1093"/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9" name="Freeform 1094"/>
                <p:cNvSpPr>
                  <a:spLocks/>
                </p:cNvSpPr>
                <p:nvPr/>
              </p:nvSpPr>
              <p:spPr bwMode="auto">
                <a:xfrm>
                  <a:off x="4589" y="1450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0" name="Freeform 1095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1" name="Freeform 1096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1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2" name="Freeform 1097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3" name="Freeform 1098"/>
                <p:cNvSpPr>
                  <a:spLocks/>
                </p:cNvSpPr>
                <p:nvPr/>
              </p:nvSpPr>
              <p:spPr bwMode="auto">
                <a:xfrm>
                  <a:off x="4544" y="1451"/>
                  <a:ext cx="23" cy="1"/>
                </a:xfrm>
                <a:custGeom>
                  <a:avLst/>
                  <a:gdLst>
                    <a:gd name="T0" fmla="*/ 0 w 23"/>
                    <a:gd name="T1" fmla="*/ 0 h 1"/>
                    <a:gd name="T2" fmla="*/ 20 w 23"/>
                    <a:gd name="T3" fmla="*/ 0 h 1"/>
                    <a:gd name="T4" fmla="*/ 23 w 23"/>
                    <a:gd name="T5" fmla="*/ 0 h 1"/>
                    <a:gd name="T6" fmla="*/ 0 w 2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3"/>
                    <a:gd name="T13" fmla="*/ 0 h 1"/>
                    <a:gd name="T14" fmla="*/ 23 w 2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3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4" name="Freeform 1099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5" name="Freeform 1100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3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3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6" name="Freeform 1101"/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7" name="Freeform 1102"/>
                <p:cNvSpPr>
                  <a:spLocks/>
                </p:cNvSpPr>
                <p:nvPr/>
              </p:nvSpPr>
              <p:spPr bwMode="auto">
                <a:xfrm>
                  <a:off x="4585" y="1451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20 w 20"/>
                    <a:gd name="T3" fmla="*/ 0 h 1"/>
                    <a:gd name="T4" fmla="*/ 19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1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8" name="Freeform 1103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29" name="Freeform 1104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0" name="Rectangle 1105"/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1" name="Rectangle 1106"/>
                <p:cNvSpPr>
                  <a:spLocks noChangeArrowheads="1"/>
                </p:cNvSpPr>
                <p:nvPr/>
              </p:nvSpPr>
              <p:spPr bwMode="auto">
                <a:xfrm>
                  <a:off x="4545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2" name="Freeform 1107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3" name="Freeform 1108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0 w 22"/>
                    <a:gd name="T3" fmla="*/ 0 h 1"/>
                    <a:gd name="T4" fmla="*/ 22 w 22"/>
                    <a:gd name="T5" fmla="*/ 0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4" name="Rectangle 1109"/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5" name="Rectangle 1110"/>
                <p:cNvSpPr>
                  <a:spLocks noChangeArrowheads="1"/>
                </p:cNvSpPr>
                <p:nvPr/>
              </p:nvSpPr>
              <p:spPr bwMode="auto">
                <a:xfrm>
                  <a:off x="4582" y="1451"/>
                  <a:ext cx="2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6" name="Freeform 1111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7" name="Freeform 1112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1 w 26"/>
                    <a:gd name="T3" fmla="*/ 1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8" name="Freeform 1113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39" name="Freeform 1114"/>
                <p:cNvSpPr>
                  <a:spLocks/>
                </p:cNvSpPr>
                <p:nvPr/>
              </p:nvSpPr>
              <p:spPr bwMode="auto">
                <a:xfrm>
                  <a:off x="4545" y="1451"/>
                  <a:ext cx="26" cy="1"/>
                </a:xfrm>
                <a:custGeom>
                  <a:avLst/>
                  <a:gdLst>
                    <a:gd name="T0" fmla="*/ 0 w 26"/>
                    <a:gd name="T1" fmla="*/ 0 h 1"/>
                    <a:gd name="T2" fmla="*/ 22 w 26"/>
                    <a:gd name="T3" fmla="*/ 0 h 1"/>
                    <a:gd name="T4" fmla="*/ 26 w 26"/>
                    <a:gd name="T5" fmla="*/ 1 h 1"/>
                    <a:gd name="T6" fmla="*/ 0 w 2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"/>
                    <a:gd name="T13" fmla="*/ 0 h 1"/>
                    <a:gd name="T14" fmla="*/ 26 w 2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0" name="Freeform 1115"/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1" name="Freeform 1116"/>
                <p:cNvSpPr>
                  <a:spLocks/>
                </p:cNvSpPr>
                <p:nvPr/>
              </p:nvSpPr>
              <p:spPr bwMode="auto">
                <a:xfrm>
                  <a:off x="4578" y="1451"/>
                  <a:ext cx="25" cy="1"/>
                </a:xfrm>
                <a:custGeom>
                  <a:avLst/>
                  <a:gdLst>
                    <a:gd name="T0" fmla="*/ 4 w 25"/>
                    <a:gd name="T1" fmla="*/ 0 h 1"/>
                    <a:gd name="T2" fmla="*/ 0 w 25"/>
                    <a:gd name="T3" fmla="*/ 1 h 1"/>
                    <a:gd name="T4" fmla="*/ 25 w 25"/>
                    <a:gd name="T5" fmla="*/ 1 h 1"/>
                    <a:gd name="T6" fmla="*/ 4 w 2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5"/>
                    <a:gd name="T13" fmla="*/ 0 h 1"/>
                    <a:gd name="T14" fmla="*/ 25 w 2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5" h="1">
                      <a:moveTo>
                        <a:pt x="4" y="0"/>
                      </a:moveTo>
                      <a:lnTo>
                        <a:pt x="0" y="1"/>
                      </a:lnTo>
                      <a:lnTo>
                        <a:pt x="2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2" name="Freeform 1117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3" name="Freeform 1118"/>
                <p:cNvSpPr>
                  <a:spLocks/>
                </p:cNvSpPr>
                <p:nvPr/>
              </p:nvSpPr>
              <p:spPr bwMode="auto">
                <a:xfrm>
                  <a:off x="4582" y="1451"/>
                  <a:ext cx="22" cy="1"/>
                </a:xfrm>
                <a:custGeom>
                  <a:avLst/>
                  <a:gdLst>
                    <a:gd name="T0" fmla="*/ 0 w 22"/>
                    <a:gd name="T1" fmla="*/ 0 h 1"/>
                    <a:gd name="T2" fmla="*/ 22 w 22"/>
                    <a:gd name="T3" fmla="*/ 0 h 1"/>
                    <a:gd name="T4" fmla="*/ 21 w 22"/>
                    <a:gd name="T5" fmla="*/ 1 h 1"/>
                    <a:gd name="T6" fmla="*/ 0 w 2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1"/>
                    <a:gd name="T14" fmla="*/ 22 w 2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1">
                      <a:moveTo>
                        <a:pt x="0" y="0"/>
                      </a:move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4" name="Freeform 1119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5" name="Freeform 1120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0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6" name="Freeform 1121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7" name="Freeform 1122"/>
                <p:cNvSpPr>
                  <a:spLocks/>
                </p:cNvSpPr>
                <p:nvPr/>
              </p:nvSpPr>
              <p:spPr bwMode="auto">
                <a:xfrm>
                  <a:off x="4546" y="1452"/>
                  <a:ext cx="28" cy="1"/>
                </a:xfrm>
                <a:custGeom>
                  <a:avLst/>
                  <a:gdLst>
                    <a:gd name="T0" fmla="*/ 0 w 28"/>
                    <a:gd name="T1" fmla="*/ 0 h 1"/>
                    <a:gd name="T2" fmla="*/ 25 w 28"/>
                    <a:gd name="T3" fmla="*/ 0 h 1"/>
                    <a:gd name="T4" fmla="*/ 28 w 28"/>
                    <a:gd name="T5" fmla="*/ 0 h 1"/>
                    <a:gd name="T6" fmla="*/ 0 w 2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"/>
                    <a:gd name="T13" fmla="*/ 0 h 1"/>
                    <a:gd name="T14" fmla="*/ 28 w 2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" h="1">
                      <a:moveTo>
                        <a:pt x="0" y="0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8" name="Freeform 1123"/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49" name="Freeform 1124"/>
                <p:cNvSpPr>
                  <a:spLocks/>
                </p:cNvSpPr>
                <p:nvPr/>
              </p:nvSpPr>
              <p:spPr bwMode="auto">
                <a:xfrm>
                  <a:off x="4574" y="1452"/>
                  <a:ext cx="29" cy="1"/>
                </a:xfrm>
                <a:custGeom>
                  <a:avLst/>
                  <a:gdLst>
                    <a:gd name="T0" fmla="*/ 4 w 29"/>
                    <a:gd name="T1" fmla="*/ 0 h 1"/>
                    <a:gd name="T2" fmla="*/ 0 w 29"/>
                    <a:gd name="T3" fmla="*/ 0 h 1"/>
                    <a:gd name="T4" fmla="*/ 29 w 29"/>
                    <a:gd name="T5" fmla="*/ 0 h 1"/>
                    <a:gd name="T6" fmla="*/ 4 w 2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9"/>
                    <a:gd name="T13" fmla="*/ 0 h 1"/>
                    <a:gd name="T14" fmla="*/ 29 w 2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9" h="1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482" name="Group 1125"/>
            <p:cNvGrpSpPr>
              <a:grpSpLocks/>
            </p:cNvGrpSpPr>
            <p:nvPr/>
          </p:nvGrpSpPr>
          <p:grpSpPr bwMode="auto">
            <a:xfrm>
              <a:off x="3237" y="1452"/>
              <a:ext cx="1306" cy="1505"/>
              <a:chOff x="3297" y="1452"/>
              <a:chExt cx="1306" cy="1505"/>
            </a:xfrm>
          </p:grpSpPr>
          <p:sp>
            <p:nvSpPr>
              <p:cNvPr id="20202" name="Rectangle 1126"/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" name="Rectangle 1127"/>
              <p:cNvSpPr>
                <a:spLocks noChangeArrowheads="1"/>
              </p:cNvSpPr>
              <p:nvPr/>
            </p:nvSpPr>
            <p:spPr bwMode="auto">
              <a:xfrm>
                <a:off x="4578" y="1452"/>
                <a:ext cx="2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" name="Freeform 1128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" name="Freeform 1129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 w 28"/>
                  <a:gd name="T3" fmla="*/ 1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" y="1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" name="Freeform 1130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" name="Freeform 1131"/>
              <p:cNvSpPr>
                <a:spLocks/>
              </p:cNvSpPr>
              <p:nvPr/>
            </p:nvSpPr>
            <p:spPr bwMode="auto">
              <a:xfrm>
                <a:off x="4546" y="1452"/>
                <a:ext cx="28" cy="1"/>
              </a:xfrm>
              <a:custGeom>
                <a:avLst/>
                <a:gdLst>
                  <a:gd name="T0" fmla="*/ 0 w 28"/>
                  <a:gd name="T1" fmla="*/ 0 h 1"/>
                  <a:gd name="T2" fmla="*/ 28 w 28"/>
                  <a:gd name="T3" fmla="*/ 0 h 1"/>
                  <a:gd name="T4" fmla="*/ 28 w 28"/>
                  <a:gd name="T5" fmla="*/ 1 h 1"/>
                  <a:gd name="T6" fmla="*/ 0 w 2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1"/>
                  <a:gd name="T14" fmla="*/ 28 w 2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1">
                    <a:moveTo>
                      <a:pt x="0" y="0"/>
                    </a:moveTo>
                    <a:lnTo>
                      <a:pt x="28" y="0"/>
                    </a:lnTo>
                    <a:lnTo>
                      <a:pt x="2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" name="Freeform 1132"/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" name="Freeform 1133"/>
              <p:cNvSpPr>
                <a:spLocks/>
              </p:cNvSpPr>
              <p:nvPr/>
            </p:nvSpPr>
            <p:spPr bwMode="auto">
              <a:xfrm>
                <a:off x="4574" y="1452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0 w 27"/>
                  <a:gd name="T3" fmla="*/ 1 h 1"/>
                  <a:gd name="T4" fmla="*/ 27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0" y="1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" name="Freeform 1134"/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" name="Freeform 1135"/>
              <p:cNvSpPr>
                <a:spLocks/>
              </p:cNvSpPr>
              <p:nvPr/>
            </p:nvSpPr>
            <p:spPr bwMode="auto">
              <a:xfrm>
                <a:off x="4574" y="1452"/>
                <a:ext cx="29" cy="1"/>
              </a:xfrm>
              <a:custGeom>
                <a:avLst/>
                <a:gdLst>
                  <a:gd name="T0" fmla="*/ 0 w 29"/>
                  <a:gd name="T1" fmla="*/ 0 h 1"/>
                  <a:gd name="T2" fmla="*/ 29 w 29"/>
                  <a:gd name="T3" fmla="*/ 0 h 1"/>
                  <a:gd name="T4" fmla="*/ 27 w 29"/>
                  <a:gd name="T5" fmla="*/ 1 h 1"/>
                  <a:gd name="T6" fmla="*/ 0 w 2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1"/>
                  <a:gd name="T14" fmla="*/ 29 w 2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1">
                    <a:moveTo>
                      <a:pt x="0" y="0"/>
                    </a:moveTo>
                    <a:lnTo>
                      <a:pt x="29" y="0"/>
                    </a:lnTo>
                    <a:lnTo>
                      <a:pt x="2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" name="Freeform 1136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" name="Freeform 1137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4 w 26"/>
                  <a:gd name="T3" fmla="*/ 1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4" y="1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4" name="Freeform 1138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5" name="Freeform 1139"/>
              <p:cNvSpPr>
                <a:spLocks/>
              </p:cNvSpPr>
              <p:nvPr/>
            </p:nvSpPr>
            <p:spPr bwMode="auto">
              <a:xfrm>
                <a:off x="4548" y="1453"/>
                <a:ext cx="26" cy="1"/>
              </a:xfrm>
              <a:custGeom>
                <a:avLst/>
                <a:gdLst>
                  <a:gd name="T0" fmla="*/ 0 w 26"/>
                  <a:gd name="T1" fmla="*/ 0 h 1"/>
                  <a:gd name="T2" fmla="*/ 26 w 26"/>
                  <a:gd name="T3" fmla="*/ 0 h 1"/>
                  <a:gd name="T4" fmla="*/ 26 w 26"/>
                  <a:gd name="T5" fmla="*/ 1 h 1"/>
                  <a:gd name="T6" fmla="*/ 0 w 2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"/>
                  <a:gd name="T14" fmla="*/ 26 w 2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">
                    <a:moveTo>
                      <a:pt x="0" y="0"/>
                    </a:moveTo>
                    <a:lnTo>
                      <a:pt x="26" y="0"/>
                    </a:lnTo>
                    <a:lnTo>
                      <a:pt x="2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6" name="Freeform 1140"/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7" name="Freeform 1141"/>
              <p:cNvSpPr>
                <a:spLocks/>
              </p:cNvSpPr>
              <p:nvPr/>
            </p:nvSpPr>
            <p:spPr bwMode="auto">
              <a:xfrm>
                <a:off x="4574" y="1453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0 w 23"/>
                  <a:gd name="T3" fmla="*/ 1 h 1"/>
                  <a:gd name="T4" fmla="*/ 23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8" name="Freeform 1142"/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9" name="Freeform 1143"/>
              <p:cNvSpPr>
                <a:spLocks/>
              </p:cNvSpPr>
              <p:nvPr/>
            </p:nvSpPr>
            <p:spPr bwMode="auto">
              <a:xfrm>
                <a:off x="4574" y="1453"/>
                <a:ext cx="27" cy="1"/>
              </a:xfrm>
              <a:custGeom>
                <a:avLst/>
                <a:gdLst>
                  <a:gd name="T0" fmla="*/ 0 w 27"/>
                  <a:gd name="T1" fmla="*/ 0 h 1"/>
                  <a:gd name="T2" fmla="*/ 27 w 27"/>
                  <a:gd name="T3" fmla="*/ 0 h 1"/>
                  <a:gd name="T4" fmla="*/ 23 w 27"/>
                  <a:gd name="T5" fmla="*/ 1 h 1"/>
                  <a:gd name="T6" fmla="*/ 0 w 2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1"/>
                  <a:gd name="T14" fmla="*/ 27 w 2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1">
                    <a:moveTo>
                      <a:pt x="0" y="0"/>
                    </a:moveTo>
                    <a:lnTo>
                      <a:pt x="27" y="0"/>
                    </a:lnTo>
                    <a:lnTo>
                      <a:pt x="2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0" name="Freeform 1144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1" name="Freeform 1145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4 w 22"/>
                  <a:gd name="T3" fmla="*/ 1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4" y="1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2" name="Freeform 1146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3" name="Freeform 1147"/>
              <p:cNvSpPr>
                <a:spLocks/>
              </p:cNvSpPr>
              <p:nvPr/>
            </p:nvSpPr>
            <p:spPr bwMode="auto">
              <a:xfrm>
                <a:off x="4552" y="145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22 w 22"/>
                  <a:gd name="T5" fmla="*/ 1 h 1"/>
                  <a:gd name="T6" fmla="*/ 0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2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4" name="Freeform 1148"/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5" name="Freeform 1149"/>
              <p:cNvSpPr>
                <a:spLocks/>
              </p:cNvSpPr>
              <p:nvPr/>
            </p:nvSpPr>
            <p:spPr bwMode="auto">
              <a:xfrm>
                <a:off x="4574" y="1454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6" name="Freeform 1150"/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7" name="Freeform 1151"/>
              <p:cNvSpPr>
                <a:spLocks/>
              </p:cNvSpPr>
              <p:nvPr/>
            </p:nvSpPr>
            <p:spPr bwMode="auto">
              <a:xfrm>
                <a:off x="4574" y="1454"/>
                <a:ext cx="23" cy="1"/>
              </a:xfrm>
              <a:custGeom>
                <a:avLst/>
                <a:gdLst>
                  <a:gd name="T0" fmla="*/ 0 w 23"/>
                  <a:gd name="T1" fmla="*/ 0 h 1"/>
                  <a:gd name="T2" fmla="*/ 23 w 23"/>
                  <a:gd name="T3" fmla="*/ 0 h 1"/>
                  <a:gd name="T4" fmla="*/ 19 w 23"/>
                  <a:gd name="T5" fmla="*/ 1 h 1"/>
                  <a:gd name="T6" fmla="*/ 0 w 2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1"/>
                  <a:gd name="T14" fmla="*/ 23 w 2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1">
                    <a:moveTo>
                      <a:pt x="0" y="0"/>
                    </a:moveTo>
                    <a:lnTo>
                      <a:pt x="23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8" name="Freeform 1152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9" name="Freeform 1153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0" name="Freeform 1154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1" name="Freeform 1155"/>
              <p:cNvSpPr>
                <a:spLocks/>
              </p:cNvSpPr>
              <p:nvPr/>
            </p:nvSpPr>
            <p:spPr bwMode="auto">
              <a:xfrm>
                <a:off x="4556" y="1455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2" name="Freeform 1156"/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3" name="Freeform 1157"/>
              <p:cNvSpPr>
                <a:spLocks/>
              </p:cNvSpPr>
              <p:nvPr/>
            </p:nvSpPr>
            <p:spPr bwMode="auto">
              <a:xfrm>
                <a:off x="4574" y="1455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1 h 1"/>
                  <a:gd name="T4" fmla="*/ 16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1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4" name="Freeform 1158"/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5" name="Freeform 1159"/>
              <p:cNvSpPr>
                <a:spLocks/>
              </p:cNvSpPr>
              <p:nvPr/>
            </p:nvSpPr>
            <p:spPr bwMode="auto">
              <a:xfrm>
                <a:off x="4574" y="1455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6" name="Freeform 1160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7" name="Freeform 1161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4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4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8" name="Freeform 1162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9" name="Freeform 1163"/>
              <p:cNvSpPr>
                <a:spLocks/>
              </p:cNvSpPr>
              <p:nvPr/>
            </p:nvSpPr>
            <p:spPr bwMode="auto">
              <a:xfrm>
                <a:off x="4559" y="14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0" name="Freeform 1164"/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1" name="Freeform 1165"/>
              <p:cNvSpPr>
                <a:spLocks/>
              </p:cNvSpPr>
              <p:nvPr/>
            </p:nvSpPr>
            <p:spPr bwMode="auto">
              <a:xfrm>
                <a:off x="4574" y="14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2" name="Freeform 1166"/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3" name="Freeform 1167"/>
              <p:cNvSpPr>
                <a:spLocks/>
              </p:cNvSpPr>
              <p:nvPr/>
            </p:nvSpPr>
            <p:spPr bwMode="auto">
              <a:xfrm>
                <a:off x="4574" y="1456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2 w 16"/>
                  <a:gd name="T5" fmla="*/ 1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4" name="Freeform 1168"/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5" name="Freeform 1169"/>
              <p:cNvSpPr>
                <a:spLocks/>
              </p:cNvSpPr>
              <p:nvPr/>
            </p:nvSpPr>
            <p:spPr bwMode="auto">
              <a:xfrm>
                <a:off x="4563" y="1457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4 w 11"/>
                  <a:gd name="T3" fmla="*/ 0 h 1"/>
                  <a:gd name="T4" fmla="*/ 11 w 11"/>
                  <a:gd name="T5" fmla="*/ 0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4" y="0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6" name="Rectangle 1170"/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7" name="Rectangle 1171"/>
              <p:cNvSpPr>
                <a:spLocks noChangeArrowheads="1"/>
              </p:cNvSpPr>
              <p:nvPr/>
            </p:nvSpPr>
            <p:spPr bwMode="auto">
              <a:xfrm>
                <a:off x="4563" y="1457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8" name="Freeform 1172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9" name="Freeform 1173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0" name="Freeform 1174"/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1" name="Freeform 1175"/>
              <p:cNvSpPr>
                <a:spLocks/>
              </p:cNvSpPr>
              <p:nvPr/>
            </p:nvSpPr>
            <p:spPr bwMode="auto">
              <a:xfrm>
                <a:off x="4574" y="1457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8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2" name="Freeform 1176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3" name="Freeform 1177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4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4" name="Freeform 1178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5" name="Freeform 1179"/>
              <p:cNvSpPr>
                <a:spLocks/>
              </p:cNvSpPr>
              <p:nvPr/>
            </p:nvSpPr>
            <p:spPr bwMode="auto">
              <a:xfrm>
                <a:off x="4567" y="1457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6" name="Freeform 1180"/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7" name="Freeform 1181"/>
              <p:cNvSpPr>
                <a:spLocks/>
              </p:cNvSpPr>
              <p:nvPr/>
            </p:nvSpPr>
            <p:spPr bwMode="auto">
              <a:xfrm>
                <a:off x="4574" y="1457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8" name="Freeform 1182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9" name="Freeform 1183"/>
              <p:cNvSpPr>
                <a:spLocks/>
              </p:cNvSpPr>
              <p:nvPr/>
            </p:nvSpPr>
            <p:spPr bwMode="auto">
              <a:xfrm>
                <a:off x="4574" y="1457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4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0" name="Rectangle 1184"/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1" name="Rectangle 1185"/>
              <p:cNvSpPr>
                <a:spLocks noChangeArrowheads="1"/>
              </p:cNvSpPr>
              <p:nvPr/>
            </p:nvSpPr>
            <p:spPr bwMode="auto">
              <a:xfrm>
                <a:off x="4571" y="1458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2" name="Freeform 1186"/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1"/>
                  <a:gd name="T11" fmla="*/ 4 w 4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3" name="Freeform 1187"/>
              <p:cNvSpPr>
                <a:spLocks/>
              </p:cNvSpPr>
              <p:nvPr/>
            </p:nvSpPr>
            <p:spPr bwMode="auto">
              <a:xfrm>
                <a:off x="4574" y="145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"/>
                  <a:gd name="T14" fmla="*/ 4 w 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4" name="Freeform 1188"/>
              <p:cNvSpPr>
                <a:spLocks/>
              </p:cNvSpPr>
              <p:nvPr/>
            </p:nvSpPr>
            <p:spPr bwMode="auto">
              <a:xfrm>
                <a:off x="3297" y="2579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5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5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3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6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2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5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5" name="Freeform 1189"/>
              <p:cNvSpPr>
                <a:spLocks/>
              </p:cNvSpPr>
              <p:nvPr/>
            </p:nvSpPr>
            <p:spPr bwMode="auto">
              <a:xfrm>
                <a:off x="3297" y="2894"/>
                <a:ext cx="58" cy="63"/>
              </a:xfrm>
              <a:custGeom>
                <a:avLst/>
                <a:gdLst>
                  <a:gd name="T0" fmla="*/ 58 w 58"/>
                  <a:gd name="T1" fmla="*/ 29 h 63"/>
                  <a:gd name="T2" fmla="*/ 57 w 58"/>
                  <a:gd name="T3" fmla="*/ 24 h 63"/>
                  <a:gd name="T4" fmla="*/ 55 w 58"/>
                  <a:gd name="T5" fmla="*/ 19 h 63"/>
                  <a:gd name="T6" fmla="*/ 53 w 58"/>
                  <a:gd name="T7" fmla="*/ 15 h 63"/>
                  <a:gd name="T8" fmla="*/ 50 w 58"/>
                  <a:gd name="T9" fmla="*/ 11 h 63"/>
                  <a:gd name="T10" fmla="*/ 47 w 58"/>
                  <a:gd name="T11" fmla="*/ 7 h 63"/>
                  <a:gd name="T12" fmla="*/ 43 w 58"/>
                  <a:gd name="T13" fmla="*/ 4 h 63"/>
                  <a:gd name="T14" fmla="*/ 38 w 58"/>
                  <a:gd name="T15" fmla="*/ 2 h 63"/>
                  <a:gd name="T16" fmla="*/ 34 w 58"/>
                  <a:gd name="T17" fmla="*/ 1 h 63"/>
                  <a:gd name="T18" fmla="*/ 29 w 58"/>
                  <a:gd name="T19" fmla="*/ 0 h 63"/>
                  <a:gd name="T20" fmla="*/ 24 w 58"/>
                  <a:gd name="T21" fmla="*/ 1 h 63"/>
                  <a:gd name="T22" fmla="*/ 19 w 58"/>
                  <a:gd name="T23" fmla="*/ 2 h 63"/>
                  <a:gd name="T24" fmla="*/ 15 w 58"/>
                  <a:gd name="T25" fmla="*/ 4 h 63"/>
                  <a:gd name="T26" fmla="*/ 11 w 58"/>
                  <a:gd name="T27" fmla="*/ 7 h 63"/>
                  <a:gd name="T28" fmla="*/ 7 w 58"/>
                  <a:gd name="T29" fmla="*/ 11 h 63"/>
                  <a:gd name="T30" fmla="*/ 4 w 58"/>
                  <a:gd name="T31" fmla="*/ 15 h 63"/>
                  <a:gd name="T32" fmla="*/ 2 w 58"/>
                  <a:gd name="T33" fmla="*/ 19 h 63"/>
                  <a:gd name="T34" fmla="*/ 1 w 58"/>
                  <a:gd name="T35" fmla="*/ 24 h 63"/>
                  <a:gd name="T36" fmla="*/ 0 w 58"/>
                  <a:gd name="T37" fmla="*/ 29 h 63"/>
                  <a:gd name="T38" fmla="*/ 0 w 58"/>
                  <a:gd name="T39" fmla="*/ 34 h 63"/>
                  <a:gd name="T40" fmla="*/ 1 w 58"/>
                  <a:gd name="T41" fmla="*/ 40 h 63"/>
                  <a:gd name="T42" fmla="*/ 2 w 58"/>
                  <a:gd name="T43" fmla="*/ 45 h 63"/>
                  <a:gd name="T44" fmla="*/ 4 w 58"/>
                  <a:gd name="T45" fmla="*/ 49 h 63"/>
                  <a:gd name="T46" fmla="*/ 7 w 58"/>
                  <a:gd name="T47" fmla="*/ 53 h 63"/>
                  <a:gd name="T48" fmla="*/ 11 w 58"/>
                  <a:gd name="T49" fmla="*/ 57 h 63"/>
                  <a:gd name="T50" fmla="*/ 15 w 58"/>
                  <a:gd name="T51" fmla="*/ 60 h 63"/>
                  <a:gd name="T52" fmla="*/ 19 w 58"/>
                  <a:gd name="T53" fmla="*/ 62 h 63"/>
                  <a:gd name="T54" fmla="*/ 24 w 58"/>
                  <a:gd name="T55" fmla="*/ 63 h 63"/>
                  <a:gd name="T56" fmla="*/ 29 w 58"/>
                  <a:gd name="T57" fmla="*/ 63 h 63"/>
                  <a:gd name="T58" fmla="*/ 34 w 58"/>
                  <a:gd name="T59" fmla="*/ 63 h 63"/>
                  <a:gd name="T60" fmla="*/ 38 w 58"/>
                  <a:gd name="T61" fmla="*/ 62 h 63"/>
                  <a:gd name="T62" fmla="*/ 43 w 58"/>
                  <a:gd name="T63" fmla="*/ 60 h 63"/>
                  <a:gd name="T64" fmla="*/ 47 w 58"/>
                  <a:gd name="T65" fmla="*/ 57 h 63"/>
                  <a:gd name="T66" fmla="*/ 50 w 58"/>
                  <a:gd name="T67" fmla="*/ 53 h 63"/>
                  <a:gd name="T68" fmla="*/ 53 w 58"/>
                  <a:gd name="T69" fmla="*/ 49 h 63"/>
                  <a:gd name="T70" fmla="*/ 55 w 58"/>
                  <a:gd name="T71" fmla="*/ 45 h 63"/>
                  <a:gd name="T72" fmla="*/ 57 w 58"/>
                  <a:gd name="T73" fmla="*/ 40 h 63"/>
                  <a:gd name="T74" fmla="*/ 58 w 58"/>
                  <a:gd name="T75" fmla="*/ 34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3"/>
                  <a:gd name="T116" fmla="*/ 58 w 58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3">
                    <a:moveTo>
                      <a:pt x="58" y="32"/>
                    </a:moveTo>
                    <a:lnTo>
                      <a:pt x="58" y="29"/>
                    </a:lnTo>
                    <a:lnTo>
                      <a:pt x="58" y="27"/>
                    </a:lnTo>
                    <a:lnTo>
                      <a:pt x="57" y="24"/>
                    </a:lnTo>
                    <a:lnTo>
                      <a:pt x="56" y="22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5" y="5"/>
                    </a:lnTo>
                    <a:lnTo>
                      <a:pt x="43" y="4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1" y="40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6" y="51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1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7" y="61"/>
                    </a:lnTo>
                    <a:lnTo>
                      <a:pt x="19" y="62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4" y="63"/>
                    </a:lnTo>
                    <a:lnTo>
                      <a:pt x="36" y="63"/>
                    </a:lnTo>
                    <a:lnTo>
                      <a:pt x="38" y="62"/>
                    </a:lnTo>
                    <a:lnTo>
                      <a:pt x="40" y="61"/>
                    </a:lnTo>
                    <a:lnTo>
                      <a:pt x="43" y="60"/>
                    </a:lnTo>
                    <a:lnTo>
                      <a:pt x="45" y="58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50" y="53"/>
                    </a:lnTo>
                    <a:lnTo>
                      <a:pt x="52" y="51"/>
                    </a:lnTo>
                    <a:lnTo>
                      <a:pt x="53" y="49"/>
                    </a:lnTo>
                    <a:lnTo>
                      <a:pt x="54" y="47"/>
                    </a:lnTo>
                    <a:lnTo>
                      <a:pt x="55" y="45"/>
                    </a:lnTo>
                    <a:lnTo>
                      <a:pt x="56" y="42"/>
                    </a:lnTo>
                    <a:lnTo>
                      <a:pt x="57" y="40"/>
                    </a:lnTo>
                    <a:lnTo>
                      <a:pt x="58" y="37"/>
                    </a:lnTo>
                    <a:lnTo>
                      <a:pt x="58" y="34"/>
                    </a:lnTo>
                    <a:lnTo>
                      <a:pt x="58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6" name="Freeform 1190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7" name="Freeform 1191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8" name="Freeform 1192"/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9" name="Freeform 1193"/>
              <p:cNvSpPr>
                <a:spLocks/>
              </p:cNvSpPr>
              <p:nvPr/>
            </p:nvSpPr>
            <p:spPr bwMode="auto">
              <a:xfrm>
                <a:off x="3326" y="257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0" name="Freeform 1194"/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1" name="Freeform 1195"/>
              <p:cNvSpPr>
                <a:spLocks/>
              </p:cNvSpPr>
              <p:nvPr/>
            </p:nvSpPr>
            <p:spPr bwMode="auto">
              <a:xfrm>
                <a:off x="3321" y="2573"/>
                <a:ext cx="5" cy="1"/>
              </a:xfrm>
              <a:custGeom>
                <a:avLst/>
                <a:gdLst>
                  <a:gd name="T0" fmla="*/ 2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2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2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2" name="Freeform 1196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3" name="Freeform 1197"/>
              <p:cNvSpPr>
                <a:spLocks/>
              </p:cNvSpPr>
              <p:nvPr/>
            </p:nvSpPr>
            <p:spPr bwMode="auto">
              <a:xfrm>
                <a:off x="3323" y="2573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4" name="Freeform 1198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5" name="Freeform 1199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6" name="Freeform 1200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7" name="Freeform 1201"/>
              <p:cNvSpPr>
                <a:spLocks/>
              </p:cNvSpPr>
              <p:nvPr/>
            </p:nvSpPr>
            <p:spPr bwMode="auto">
              <a:xfrm>
                <a:off x="3326" y="257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8" name="Freeform 1202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9" name="Freeform 1203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3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3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3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0" name="Rectangle 1204"/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1" name="Rectangle 1205"/>
              <p:cNvSpPr>
                <a:spLocks noChangeArrowheads="1"/>
              </p:cNvSpPr>
              <p:nvPr/>
            </p:nvSpPr>
            <p:spPr bwMode="auto">
              <a:xfrm>
                <a:off x="3321" y="2574"/>
                <a:ext cx="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2" name="Freeform 1206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3" name="Freeform 1207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4" name="Freeform 1208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5" name="Freeform 1209"/>
              <p:cNvSpPr>
                <a:spLocks/>
              </p:cNvSpPr>
              <p:nvPr/>
            </p:nvSpPr>
            <p:spPr bwMode="auto">
              <a:xfrm>
                <a:off x="3326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5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6" name="Freeform 1210"/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7" name="Freeform 1211"/>
              <p:cNvSpPr>
                <a:spLocks/>
              </p:cNvSpPr>
              <p:nvPr/>
            </p:nvSpPr>
            <p:spPr bwMode="auto">
              <a:xfrm>
                <a:off x="3315" y="257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8" name="Freeform 1212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9" name="Freeform 1213"/>
              <p:cNvSpPr>
                <a:spLocks/>
              </p:cNvSpPr>
              <p:nvPr/>
            </p:nvSpPr>
            <p:spPr bwMode="auto">
              <a:xfrm>
                <a:off x="3318" y="2574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0" name="Freeform 1214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1" name="Freeform 1215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2" name="Freeform 1216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3" name="Freeform 1217"/>
              <p:cNvSpPr>
                <a:spLocks/>
              </p:cNvSpPr>
              <p:nvPr/>
            </p:nvSpPr>
            <p:spPr bwMode="auto">
              <a:xfrm>
                <a:off x="3326" y="257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8 w 10"/>
                  <a:gd name="T3" fmla="*/ 0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4" name="Freeform 1218"/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5" name="Freeform 1219"/>
              <p:cNvSpPr>
                <a:spLocks/>
              </p:cNvSpPr>
              <p:nvPr/>
            </p:nvSpPr>
            <p:spPr bwMode="auto">
              <a:xfrm>
                <a:off x="3313" y="2575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6" name="Freeform 1220"/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7" name="Freeform 1221"/>
              <p:cNvSpPr>
                <a:spLocks/>
              </p:cNvSpPr>
              <p:nvPr/>
            </p:nvSpPr>
            <p:spPr bwMode="auto">
              <a:xfrm>
                <a:off x="3315" y="2575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8" name="Freeform 1222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9" name="Freeform 1223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0" name="Freeform 1224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1" name="Freeform 1225"/>
              <p:cNvSpPr>
                <a:spLocks/>
              </p:cNvSpPr>
              <p:nvPr/>
            </p:nvSpPr>
            <p:spPr bwMode="auto">
              <a:xfrm>
                <a:off x="3326" y="257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0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0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2" name="Freeform 1226"/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3" name="Freeform 1227"/>
              <p:cNvSpPr>
                <a:spLocks/>
              </p:cNvSpPr>
              <p:nvPr/>
            </p:nvSpPr>
            <p:spPr bwMode="auto">
              <a:xfrm>
                <a:off x="3311" y="2576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4" name="Freeform 1228"/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5" name="Freeform 1229"/>
              <p:cNvSpPr>
                <a:spLocks/>
              </p:cNvSpPr>
              <p:nvPr/>
            </p:nvSpPr>
            <p:spPr bwMode="auto">
              <a:xfrm>
                <a:off x="3313" y="2576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6" name="Freeform 1230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7" name="Freeform 1231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8" name="Freeform 1232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9" name="Freeform 1233"/>
              <p:cNvSpPr>
                <a:spLocks/>
              </p:cNvSpPr>
              <p:nvPr/>
            </p:nvSpPr>
            <p:spPr bwMode="auto">
              <a:xfrm>
                <a:off x="3326" y="257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3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3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0" name="Freeform 1234"/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1" name="Freeform 1235"/>
              <p:cNvSpPr>
                <a:spLocks/>
              </p:cNvSpPr>
              <p:nvPr/>
            </p:nvSpPr>
            <p:spPr bwMode="auto">
              <a:xfrm>
                <a:off x="3308" y="2577"/>
                <a:ext cx="18" cy="1"/>
              </a:xfrm>
              <a:custGeom>
                <a:avLst/>
                <a:gdLst>
                  <a:gd name="T0" fmla="*/ 3 w 18"/>
                  <a:gd name="T1" fmla="*/ 0 h 1"/>
                  <a:gd name="T2" fmla="*/ 0 w 18"/>
                  <a:gd name="T3" fmla="*/ 1 h 1"/>
                  <a:gd name="T4" fmla="*/ 18 w 18"/>
                  <a:gd name="T5" fmla="*/ 1 h 1"/>
                  <a:gd name="T6" fmla="*/ 3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3" y="0"/>
                    </a:moveTo>
                    <a:lnTo>
                      <a:pt x="0" y="1"/>
                    </a:lnTo>
                    <a:lnTo>
                      <a:pt x="18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2" name="Freeform 1236"/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3" name="Freeform 1237"/>
              <p:cNvSpPr>
                <a:spLocks/>
              </p:cNvSpPr>
              <p:nvPr/>
            </p:nvSpPr>
            <p:spPr bwMode="auto">
              <a:xfrm>
                <a:off x="3311" y="257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4" name="Freeform 1238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5" name="Freeform 1239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6" name="Freeform 1240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7" name="Freeform 1241"/>
              <p:cNvSpPr>
                <a:spLocks/>
              </p:cNvSpPr>
              <p:nvPr/>
            </p:nvSpPr>
            <p:spPr bwMode="auto">
              <a:xfrm>
                <a:off x="3326" y="257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5 w 17"/>
                  <a:gd name="T3" fmla="*/ 0 h 1"/>
                  <a:gd name="T4" fmla="*/ 17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8" name="Freeform 1242"/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9" name="Freeform 1243"/>
              <p:cNvSpPr>
                <a:spLocks/>
              </p:cNvSpPr>
              <p:nvPr/>
            </p:nvSpPr>
            <p:spPr bwMode="auto">
              <a:xfrm>
                <a:off x="3307" y="2578"/>
                <a:ext cx="19" cy="1"/>
              </a:xfrm>
              <a:custGeom>
                <a:avLst/>
                <a:gdLst>
                  <a:gd name="T0" fmla="*/ 1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1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1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0" name="Freeform 1244"/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1" name="Freeform 1245"/>
              <p:cNvSpPr>
                <a:spLocks/>
              </p:cNvSpPr>
              <p:nvPr/>
            </p:nvSpPr>
            <p:spPr bwMode="auto">
              <a:xfrm>
                <a:off x="3308" y="2578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2" name="Freeform 1246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3" name="Freeform 1247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0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0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4" name="Freeform 1248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5" name="Freeform 1249"/>
              <p:cNvSpPr>
                <a:spLocks/>
              </p:cNvSpPr>
              <p:nvPr/>
            </p:nvSpPr>
            <p:spPr bwMode="auto">
              <a:xfrm>
                <a:off x="3326" y="2578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7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7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6" name="Freeform 1250"/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7" name="Freeform 1251"/>
              <p:cNvSpPr>
                <a:spLocks/>
              </p:cNvSpPr>
              <p:nvPr/>
            </p:nvSpPr>
            <p:spPr bwMode="auto">
              <a:xfrm>
                <a:off x="3306" y="2579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1 h 1"/>
                  <a:gd name="T4" fmla="*/ 17 w 17"/>
                  <a:gd name="T5" fmla="*/ 1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1"/>
                    </a:lnTo>
                    <a:lnTo>
                      <a:pt x="1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8" name="Freeform 1252"/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9" name="Freeform 1253"/>
              <p:cNvSpPr>
                <a:spLocks/>
              </p:cNvSpPr>
              <p:nvPr/>
            </p:nvSpPr>
            <p:spPr bwMode="auto">
              <a:xfrm>
                <a:off x="3307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6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0" name="Freeform 1254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1" name="Freeform 1255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2 w 19"/>
                  <a:gd name="T3" fmla="*/ 1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2" y="1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2" name="Freeform 1256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3" name="Freeform 1257"/>
              <p:cNvSpPr>
                <a:spLocks/>
              </p:cNvSpPr>
              <p:nvPr/>
            </p:nvSpPr>
            <p:spPr bwMode="auto">
              <a:xfrm>
                <a:off x="3326" y="2579"/>
                <a:ext cx="19" cy="1"/>
              </a:xfrm>
              <a:custGeom>
                <a:avLst/>
                <a:gdLst>
                  <a:gd name="T0" fmla="*/ 0 w 19"/>
                  <a:gd name="T1" fmla="*/ 0 h 1"/>
                  <a:gd name="T2" fmla="*/ 19 w 19"/>
                  <a:gd name="T3" fmla="*/ 0 h 1"/>
                  <a:gd name="T4" fmla="*/ 19 w 19"/>
                  <a:gd name="T5" fmla="*/ 1 h 1"/>
                  <a:gd name="T6" fmla="*/ 0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0" y="0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4" name="Freeform 1258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5" name="Freeform 1259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6" name="Freeform 1260"/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7" name="Freeform 1261"/>
              <p:cNvSpPr>
                <a:spLocks/>
              </p:cNvSpPr>
              <p:nvPr/>
            </p:nvSpPr>
            <p:spPr bwMode="auto">
              <a:xfrm>
                <a:off x="3306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6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8" name="Freeform 1262"/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9" name="Freeform 1263"/>
              <p:cNvSpPr>
                <a:spLocks/>
              </p:cNvSpPr>
              <p:nvPr/>
            </p:nvSpPr>
            <p:spPr bwMode="auto">
              <a:xfrm>
                <a:off x="3328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0" name="Rectangle 1264"/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1" name="Rectangle 1265"/>
              <p:cNvSpPr>
                <a:spLocks noChangeArrowheads="1"/>
              </p:cNvSpPr>
              <p:nvPr/>
            </p:nvSpPr>
            <p:spPr bwMode="auto">
              <a:xfrm>
                <a:off x="3328" y="2580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2" name="Freeform 1266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3" name="Freeform 1267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4" name="Freeform 1268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5" name="Freeform 1269"/>
              <p:cNvSpPr>
                <a:spLocks/>
              </p:cNvSpPr>
              <p:nvPr/>
            </p:nvSpPr>
            <p:spPr bwMode="auto">
              <a:xfrm>
                <a:off x="3306" y="2580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6 w 16"/>
                  <a:gd name="T3" fmla="*/ 0 h 1"/>
                  <a:gd name="T4" fmla="*/ 15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6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6" name="Freeform 1270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7" name="Freeform 1271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2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2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8" name="Freeform 1272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9" name="Freeform 1273"/>
              <p:cNvSpPr>
                <a:spLocks/>
              </p:cNvSpPr>
              <p:nvPr/>
            </p:nvSpPr>
            <p:spPr bwMode="auto">
              <a:xfrm>
                <a:off x="3329" y="2580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0" name="Freeform 1274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1" name="Freeform 1275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1 w 14"/>
                  <a:gd name="T1" fmla="*/ 0 h 1"/>
                  <a:gd name="T2" fmla="*/ 0 w 14"/>
                  <a:gd name="T3" fmla="*/ 0 h 1"/>
                  <a:gd name="T4" fmla="*/ 14 w 14"/>
                  <a:gd name="T5" fmla="*/ 0 h 1"/>
                  <a:gd name="T6" fmla="*/ 1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1" y="0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2" name="Freeform 1276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3" name="Freeform 1277"/>
              <p:cNvSpPr>
                <a:spLocks/>
              </p:cNvSpPr>
              <p:nvPr/>
            </p:nvSpPr>
            <p:spPr bwMode="auto">
              <a:xfrm>
                <a:off x="3306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4" name="Freeform 1278"/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5" name="Freeform 1279"/>
              <p:cNvSpPr>
                <a:spLocks/>
              </p:cNvSpPr>
              <p:nvPr/>
            </p:nvSpPr>
            <p:spPr bwMode="auto">
              <a:xfrm>
                <a:off x="3331" y="258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0 h 1"/>
                  <a:gd name="T4" fmla="*/ 15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6" name="Rectangle 1280"/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7" name="Rectangle 1281"/>
              <p:cNvSpPr>
                <a:spLocks noChangeArrowheads="1"/>
              </p:cNvSpPr>
              <p:nvPr/>
            </p:nvSpPr>
            <p:spPr bwMode="auto">
              <a:xfrm>
                <a:off x="3331" y="2580"/>
                <a:ext cx="15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8" name="Freeform 1282"/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9" name="Freeform 1283"/>
              <p:cNvSpPr>
                <a:spLocks/>
              </p:cNvSpPr>
              <p:nvPr/>
            </p:nvSpPr>
            <p:spPr bwMode="auto">
              <a:xfrm>
                <a:off x="3304" y="2580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0" name="Freeform 1284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1" name="Freeform 1285"/>
              <p:cNvSpPr>
                <a:spLocks/>
              </p:cNvSpPr>
              <p:nvPr/>
            </p:nvSpPr>
            <p:spPr bwMode="auto">
              <a:xfrm>
                <a:off x="3305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4 w 14"/>
                  <a:gd name="T3" fmla="*/ 0 h 1"/>
                  <a:gd name="T4" fmla="*/ 11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2" name="Freeform 1286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3" name="Freeform 1287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2 w 14"/>
                  <a:gd name="T3" fmla="*/ 1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2" y="1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4" name="Freeform 1288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5" name="Freeform 1289"/>
              <p:cNvSpPr>
                <a:spLocks/>
              </p:cNvSpPr>
              <p:nvPr/>
            </p:nvSpPr>
            <p:spPr bwMode="auto">
              <a:xfrm>
                <a:off x="3333" y="2580"/>
                <a:ext cx="14" cy="1"/>
              </a:xfrm>
              <a:custGeom>
                <a:avLst/>
                <a:gdLst>
                  <a:gd name="T0" fmla="*/ 0 w 14"/>
                  <a:gd name="T1" fmla="*/ 0 h 1"/>
                  <a:gd name="T2" fmla="*/ 13 w 14"/>
                  <a:gd name="T3" fmla="*/ 0 h 1"/>
                  <a:gd name="T4" fmla="*/ 14 w 14"/>
                  <a:gd name="T5" fmla="*/ 1 h 1"/>
                  <a:gd name="T6" fmla="*/ 0 w 1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1"/>
                  <a:gd name="T14" fmla="*/ 14 w 14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1">
                    <a:moveTo>
                      <a:pt x="0" y="0"/>
                    </a:moveTo>
                    <a:lnTo>
                      <a:pt x="13" y="0"/>
                    </a:lnTo>
                    <a:lnTo>
                      <a:pt x="14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6" name="Freeform 1290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7" name="Freeform 1291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8" name="Rectangle 1292"/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9" name="Rectangle 1293"/>
              <p:cNvSpPr>
                <a:spLocks noChangeArrowheads="1"/>
              </p:cNvSpPr>
              <p:nvPr/>
            </p:nvSpPr>
            <p:spPr bwMode="auto">
              <a:xfrm>
                <a:off x="3304" y="2581"/>
                <a:ext cx="1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0" name="Freeform 1294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1" name="Freeform 1295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2" name="Freeform 1296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3" name="Freeform 1297"/>
              <p:cNvSpPr>
                <a:spLocks/>
              </p:cNvSpPr>
              <p:nvPr/>
            </p:nvSpPr>
            <p:spPr bwMode="auto">
              <a:xfrm>
                <a:off x="3335" y="258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2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2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4" name="Freeform 1298"/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5" name="Freeform 1299"/>
              <p:cNvSpPr>
                <a:spLocks/>
              </p:cNvSpPr>
              <p:nvPr/>
            </p:nvSpPr>
            <p:spPr bwMode="auto">
              <a:xfrm>
                <a:off x="3303" y="2581"/>
                <a:ext cx="11" cy="1"/>
              </a:xfrm>
              <a:custGeom>
                <a:avLst/>
                <a:gdLst>
                  <a:gd name="T0" fmla="*/ 1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1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1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6" name="Freeform 1300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7" name="Freeform 1301"/>
              <p:cNvSpPr>
                <a:spLocks/>
              </p:cNvSpPr>
              <p:nvPr/>
            </p:nvSpPr>
            <p:spPr bwMode="auto">
              <a:xfrm>
                <a:off x="3304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0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8" name="Freeform 1302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9" name="Freeform 1303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0" name="Freeform 1304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" name="Freeform 1305"/>
              <p:cNvSpPr>
                <a:spLocks/>
              </p:cNvSpPr>
              <p:nvPr/>
            </p:nvSpPr>
            <p:spPr bwMode="auto">
              <a:xfrm>
                <a:off x="3336" y="258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2" name="Freeform 1306"/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" name="Freeform 1307"/>
              <p:cNvSpPr>
                <a:spLocks/>
              </p:cNvSpPr>
              <p:nvPr/>
            </p:nvSpPr>
            <p:spPr bwMode="auto">
              <a:xfrm>
                <a:off x="3302" y="2582"/>
                <a:ext cx="10" cy="1"/>
              </a:xfrm>
              <a:custGeom>
                <a:avLst/>
                <a:gdLst>
                  <a:gd name="T0" fmla="*/ 1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1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1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4" name="Freeform 1308"/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" name="Freeform 1309"/>
              <p:cNvSpPr>
                <a:spLocks/>
              </p:cNvSpPr>
              <p:nvPr/>
            </p:nvSpPr>
            <p:spPr bwMode="auto">
              <a:xfrm>
                <a:off x="3303" y="258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9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" name="Freeform 1310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7" name="Freeform 1311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3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8" name="Freeform 1312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" name="Freeform 1313"/>
              <p:cNvSpPr>
                <a:spLocks/>
              </p:cNvSpPr>
              <p:nvPr/>
            </p:nvSpPr>
            <p:spPr bwMode="auto">
              <a:xfrm>
                <a:off x="3337" y="2582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" name="Freeform 1314"/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1" name="Freeform 1315"/>
              <p:cNvSpPr>
                <a:spLocks/>
              </p:cNvSpPr>
              <p:nvPr/>
            </p:nvSpPr>
            <p:spPr bwMode="auto">
              <a:xfrm>
                <a:off x="3302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2" name="Rectangle 1316"/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3" name="Rectangle 1317"/>
              <p:cNvSpPr>
                <a:spLocks noChangeArrowheads="1"/>
              </p:cNvSpPr>
              <p:nvPr/>
            </p:nvSpPr>
            <p:spPr bwMode="auto">
              <a:xfrm>
                <a:off x="3302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4" name="Freeform 1318"/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5" name="Freeform 1319"/>
              <p:cNvSpPr>
                <a:spLocks/>
              </p:cNvSpPr>
              <p:nvPr/>
            </p:nvSpPr>
            <p:spPr bwMode="auto">
              <a:xfrm>
                <a:off x="3340" y="2583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6" name="Rectangle 1320"/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7" name="Rectangle 1321"/>
              <p:cNvSpPr>
                <a:spLocks noChangeArrowheads="1"/>
              </p:cNvSpPr>
              <p:nvPr/>
            </p:nvSpPr>
            <p:spPr bwMode="auto">
              <a:xfrm>
                <a:off x="3340" y="2583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8" name="Freeform 1322"/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9" name="Freeform 1323"/>
              <p:cNvSpPr>
                <a:spLocks/>
              </p:cNvSpPr>
              <p:nvPr/>
            </p:nvSpPr>
            <p:spPr bwMode="auto">
              <a:xfrm>
                <a:off x="3301" y="2583"/>
                <a:ext cx="9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2 h 2"/>
                  <a:gd name="T4" fmla="*/ 9 w 9"/>
                  <a:gd name="T5" fmla="*/ 2 h 2"/>
                  <a:gd name="T6" fmla="*/ 1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1" y="0"/>
                    </a:moveTo>
                    <a:lnTo>
                      <a:pt x="0" y="2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0" name="Freeform 1324"/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1" name="Freeform 1325"/>
              <p:cNvSpPr>
                <a:spLocks/>
              </p:cNvSpPr>
              <p:nvPr/>
            </p:nvSpPr>
            <p:spPr bwMode="auto">
              <a:xfrm>
                <a:off x="3302" y="2583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8 w 10"/>
                  <a:gd name="T5" fmla="*/ 2 h 2"/>
                  <a:gd name="T6" fmla="*/ 0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0" y="0"/>
                    </a:moveTo>
                    <a:lnTo>
                      <a:pt x="10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83" name="Group 1326"/>
            <p:cNvGrpSpPr>
              <a:grpSpLocks/>
            </p:cNvGrpSpPr>
            <p:nvPr/>
          </p:nvGrpSpPr>
          <p:grpSpPr bwMode="auto">
            <a:xfrm>
              <a:off x="2671" y="2292"/>
              <a:ext cx="1252" cy="961"/>
              <a:chOff x="2671" y="2292"/>
              <a:chExt cx="1252" cy="961"/>
            </a:xfrm>
          </p:grpSpPr>
          <p:sp>
            <p:nvSpPr>
              <p:cNvPr id="19048" name="Freeform 1327"/>
              <p:cNvSpPr>
                <a:spLocks/>
              </p:cNvSpPr>
              <p:nvPr/>
            </p:nvSpPr>
            <p:spPr bwMode="auto">
              <a:xfrm>
                <a:off x="3047" y="2450"/>
                <a:ext cx="583" cy="7"/>
              </a:xfrm>
              <a:custGeom>
                <a:avLst/>
                <a:gdLst>
                  <a:gd name="T0" fmla="*/ 577 w 583"/>
                  <a:gd name="T1" fmla="*/ 7 h 7"/>
                  <a:gd name="T2" fmla="*/ 583 w 583"/>
                  <a:gd name="T3" fmla="*/ 0 h 7"/>
                  <a:gd name="T4" fmla="*/ 0 w 583"/>
                  <a:gd name="T5" fmla="*/ 7 h 7"/>
                  <a:gd name="T6" fmla="*/ 577 w 58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3"/>
                  <a:gd name="T13" fmla="*/ 0 h 7"/>
                  <a:gd name="T14" fmla="*/ 583 w 58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3" h="7">
                    <a:moveTo>
                      <a:pt x="577" y="7"/>
                    </a:moveTo>
                    <a:lnTo>
                      <a:pt x="583" y="0"/>
                    </a:lnTo>
                    <a:lnTo>
                      <a:pt x="0" y="7"/>
                    </a:lnTo>
                    <a:lnTo>
                      <a:pt x="57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9" name="Freeform 1328"/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8 w 588"/>
                  <a:gd name="T1" fmla="*/ 0 h 7"/>
                  <a:gd name="T2" fmla="*/ 5 w 588"/>
                  <a:gd name="T3" fmla="*/ 7 h 7"/>
                  <a:gd name="T4" fmla="*/ 0 w 588"/>
                  <a:gd name="T5" fmla="*/ 0 h 7"/>
                  <a:gd name="T6" fmla="*/ 588 w 58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588" y="0"/>
                    </a:moveTo>
                    <a:lnTo>
                      <a:pt x="5" y="7"/>
                    </a:lnTo>
                    <a:lnTo>
                      <a:pt x="0" y="0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0" name="Freeform 1329"/>
              <p:cNvSpPr>
                <a:spLocks/>
              </p:cNvSpPr>
              <p:nvPr/>
            </p:nvSpPr>
            <p:spPr bwMode="auto">
              <a:xfrm>
                <a:off x="3042" y="2450"/>
                <a:ext cx="588" cy="7"/>
              </a:xfrm>
              <a:custGeom>
                <a:avLst/>
                <a:gdLst>
                  <a:gd name="T0" fmla="*/ 582 w 588"/>
                  <a:gd name="T1" fmla="*/ 7 h 7"/>
                  <a:gd name="T2" fmla="*/ 588 w 588"/>
                  <a:gd name="T3" fmla="*/ 0 h 7"/>
                  <a:gd name="T4" fmla="*/ 0 w 588"/>
                  <a:gd name="T5" fmla="*/ 0 h 7"/>
                  <a:gd name="T6" fmla="*/ 5 w 588"/>
                  <a:gd name="T7" fmla="*/ 7 h 7"/>
                  <a:gd name="T8" fmla="*/ 582 w 58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82" y="7"/>
                    </a:moveTo>
                    <a:lnTo>
                      <a:pt x="588" y="0"/>
                    </a:lnTo>
                    <a:lnTo>
                      <a:pt x="0" y="0"/>
                    </a:lnTo>
                    <a:lnTo>
                      <a:pt x="5" y="7"/>
                    </a:lnTo>
                    <a:lnTo>
                      <a:pt x="582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1" name="Freeform 1330"/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7 h 630"/>
                  <a:gd name="T2" fmla="*/ 0 w 5"/>
                  <a:gd name="T3" fmla="*/ 0 h 630"/>
                  <a:gd name="T4" fmla="*/ 5 w 5"/>
                  <a:gd name="T5" fmla="*/ 630 h 630"/>
                  <a:gd name="T6" fmla="*/ 5 w 5"/>
                  <a:gd name="T7" fmla="*/ 7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7"/>
                    </a:moveTo>
                    <a:lnTo>
                      <a:pt x="0" y="0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2" name="Freeform 1331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0 h 637"/>
                  <a:gd name="T2" fmla="*/ 5 w 5"/>
                  <a:gd name="T3" fmla="*/ 630 h 637"/>
                  <a:gd name="T4" fmla="*/ 0 w 5"/>
                  <a:gd name="T5" fmla="*/ 637 h 637"/>
                  <a:gd name="T6" fmla="*/ 0 w 5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0"/>
                    </a:moveTo>
                    <a:lnTo>
                      <a:pt x="5" y="630"/>
                    </a:lnTo>
                    <a:lnTo>
                      <a:pt x="0" y="6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3" name="Freeform 1332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5 w 5"/>
                  <a:gd name="T1" fmla="*/ 7 h 637"/>
                  <a:gd name="T2" fmla="*/ 0 w 5"/>
                  <a:gd name="T3" fmla="*/ 0 h 637"/>
                  <a:gd name="T4" fmla="*/ 0 w 5"/>
                  <a:gd name="T5" fmla="*/ 637 h 637"/>
                  <a:gd name="T6" fmla="*/ 5 w 5"/>
                  <a:gd name="T7" fmla="*/ 630 h 637"/>
                  <a:gd name="T8" fmla="*/ 5 w 5"/>
                  <a:gd name="T9" fmla="*/ 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5" y="7"/>
                    </a:moveTo>
                    <a:lnTo>
                      <a:pt x="0" y="0"/>
                    </a:lnTo>
                    <a:lnTo>
                      <a:pt x="0" y="637"/>
                    </a:lnTo>
                    <a:lnTo>
                      <a:pt x="5" y="630"/>
                    </a:lnTo>
                    <a:lnTo>
                      <a:pt x="5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4" name="Freeform 1333"/>
              <p:cNvSpPr>
                <a:spLocks/>
              </p:cNvSpPr>
              <p:nvPr/>
            </p:nvSpPr>
            <p:spPr bwMode="auto">
              <a:xfrm>
                <a:off x="3042" y="3080"/>
                <a:ext cx="582" cy="7"/>
              </a:xfrm>
              <a:custGeom>
                <a:avLst/>
                <a:gdLst>
                  <a:gd name="T0" fmla="*/ 5 w 582"/>
                  <a:gd name="T1" fmla="*/ 0 h 7"/>
                  <a:gd name="T2" fmla="*/ 0 w 582"/>
                  <a:gd name="T3" fmla="*/ 7 h 7"/>
                  <a:gd name="T4" fmla="*/ 582 w 582"/>
                  <a:gd name="T5" fmla="*/ 0 h 7"/>
                  <a:gd name="T6" fmla="*/ 5 w 58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2"/>
                  <a:gd name="T13" fmla="*/ 0 h 7"/>
                  <a:gd name="T14" fmla="*/ 582 w 58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2" h="7">
                    <a:moveTo>
                      <a:pt x="5" y="0"/>
                    </a:moveTo>
                    <a:lnTo>
                      <a:pt x="0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5" name="Freeform 1334"/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0 w 588"/>
                  <a:gd name="T1" fmla="*/ 7 h 7"/>
                  <a:gd name="T2" fmla="*/ 582 w 588"/>
                  <a:gd name="T3" fmla="*/ 0 h 7"/>
                  <a:gd name="T4" fmla="*/ 588 w 588"/>
                  <a:gd name="T5" fmla="*/ 7 h 7"/>
                  <a:gd name="T6" fmla="*/ 0 w 58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8"/>
                  <a:gd name="T13" fmla="*/ 0 h 7"/>
                  <a:gd name="T14" fmla="*/ 588 w 58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8" h="7">
                    <a:moveTo>
                      <a:pt x="0" y="7"/>
                    </a:moveTo>
                    <a:lnTo>
                      <a:pt x="582" y="0"/>
                    </a:lnTo>
                    <a:lnTo>
                      <a:pt x="588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6" name="Freeform 1335"/>
              <p:cNvSpPr>
                <a:spLocks/>
              </p:cNvSpPr>
              <p:nvPr/>
            </p:nvSpPr>
            <p:spPr bwMode="auto">
              <a:xfrm>
                <a:off x="3042" y="3080"/>
                <a:ext cx="588" cy="7"/>
              </a:xfrm>
              <a:custGeom>
                <a:avLst/>
                <a:gdLst>
                  <a:gd name="T0" fmla="*/ 5 w 588"/>
                  <a:gd name="T1" fmla="*/ 0 h 7"/>
                  <a:gd name="T2" fmla="*/ 0 w 588"/>
                  <a:gd name="T3" fmla="*/ 7 h 7"/>
                  <a:gd name="T4" fmla="*/ 588 w 588"/>
                  <a:gd name="T5" fmla="*/ 7 h 7"/>
                  <a:gd name="T6" fmla="*/ 582 w 588"/>
                  <a:gd name="T7" fmla="*/ 0 h 7"/>
                  <a:gd name="T8" fmla="*/ 5 w 58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8"/>
                  <a:gd name="T16" fmla="*/ 0 h 7"/>
                  <a:gd name="T17" fmla="*/ 588 w 58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8" h="7">
                    <a:moveTo>
                      <a:pt x="5" y="0"/>
                    </a:moveTo>
                    <a:lnTo>
                      <a:pt x="0" y="7"/>
                    </a:lnTo>
                    <a:lnTo>
                      <a:pt x="588" y="7"/>
                    </a:lnTo>
                    <a:lnTo>
                      <a:pt x="582" y="0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7" name="Freeform 1336"/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623 h 630"/>
                  <a:gd name="T2" fmla="*/ 6 w 6"/>
                  <a:gd name="T3" fmla="*/ 630 h 630"/>
                  <a:gd name="T4" fmla="*/ 0 w 6"/>
                  <a:gd name="T5" fmla="*/ 0 h 630"/>
                  <a:gd name="T6" fmla="*/ 0 w 6"/>
                  <a:gd name="T7" fmla="*/ 623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623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8" name="Freeform 1337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637 h 637"/>
                  <a:gd name="T2" fmla="*/ 0 w 6"/>
                  <a:gd name="T3" fmla="*/ 7 h 637"/>
                  <a:gd name="T4" fmla="*/ 6 w 6"/>
                  <a:gd name="T5" fmla="*/ 0 h 637"/>
                  <a:gd name="T6" fmla="*/ 6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637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6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59" name="Freeform 1338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0 w 6"/>
                  <a:gd name="T1" fmla="*/ 630 h 637"/>
                  <a:gd name="T2" fmla="*/ 6 w 6"/>
                  <a:gd name="T3" fmla="*/ 637 h 637"/>
                  <a:gd name="T4" fmla="*/ 6 w 6"/>
                  <a:gd name="T5" fmla="*/ 0 h 637"/>
                  <a:gd name="T6" fmla="*/ 0 w 6"/>
                  <a:gd name="T7" fmla="*/ 7 h 637"/>
                  <a:gd name="T8" fmla="*/ 0 w 6"/>
                  <a:gd name="T9" fmla="*/ 63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0"/>
                    </a:moveTo>
                    <a:lnTo>
                      <a:pt x="6" y="637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0" y="6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0" name="Line 1339"/>
              <p:cNvSpPr>
                <a:spLocks noChangeShapeType="1"/>
              </p:cNvSpPr>
              <p:nvPr/>
            </p:nvSpPr>
            <p:spPr bwMode="auto">
              <a:xfrm flipV="1">
                <a:off x="3557" y="2453"/>
                <a:ext cx="1" cy="6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1" name="Line 1340"/>
              <p:cNvSpPr>
                <a:spLocks noChangeShapeType="1"/>
              </p:cNvSpPr>
              <p:nvPr/>
            </p:nvSpPr>
            <p:spPr bwMode="auto">
              <a:xfrm>
                <a:off x="35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2" name="Line 1341"/>
              <p:cNvSpPr>
                <a:spLocks noChangeShapeType="1"/>
              </p:cNvSpPr>
              <p:nvPr/>
            </p:nvSpPr>
            <p:spPr bwMode="auto">
              <a:xfrm>
                <a:off x="3565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3" name="Line 1342"/>
              <p:cNvSpPr>
                <a:spLocks noChangeShapeType="1"/>
              </p:cNvSpPr>
              <p:nvPr/>
            </p:nvSpPr>
            <p:spPr bwMode="auto">
              <a:xfrm>
                <a:off x="3573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4" name="Line 1343"/>
              <p:cNvSpPr>
                <a:spLocks noChangeShapeType="1"/>
              </p:cNvSpPr>
              <p:nvPr/>
            </p:nvSpPr>
            <p:spPr bwMode="auto">
              <a:xfrm>
                <a:off x="3599" y="2768"/>
                <a:ext cx="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" name="Line 1344"/>
              <p:cNvSpPr>
                <a:spLocks noChangeShapeType="1"/>
              </p:cNvSpPr>
              <p:nvPr/>
            </p:nvSpPr>
            <p:spPr bwMode="auto">
              <a:xfrm>
                <a:off x="3606" y="2768"/>
                <a:ext cx="2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" name="Line 1345"/>
              <p:cNvSpPr>
                <a:spLocks noChangeShapeType="1"/>
              </p:cNvSpPr>
              <p:nvPr/>
            </p:nvSpPr>
            <p:spPr bwMode="auto">
              <a:xfrm>
                <a:off x="3632" y="2768"/>
                <a:ext cx="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" name="Line 1346"/>
              <p:cNvSpPr>
                <a:spLocks noChangeShapeType="1"/>
              </p:cNvSpPr>
              <p:nvPr/>
            </p:nvSpPr>
            <p:spPr bwMode="auto">
              <a:xfrm>
                <a:off x="3639" y="2768"/>
                <a:ext cx="2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" name="Line 1347"/>
              <p:cNvSpPr>
                <a:spLocks noChangeShapeType="1"/>
              </p:cNvSpPr>
              <p:nvPr/>
            </p:nvSpPr>
            <p:spPr bwMode="auto">
              <a:xfrm>
                <a:off x="3557" y="2690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" name="Line 1348"/>
              <p:cNvSpPr>
                <a:spLocks noChangeShapeType="1"/>
              </p:cNvSpPr>
              <p:nvPr/>
            </p:nvSpPr>
            <p:spPr bwMode="auto">
              <a:xfrm>
                <a:off x="3574" y="2690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" name="Line 1349"/>
              <p:cNvSpPr>
                <a:spLocks noChangeShapeType="1"/>
              </p:cNvSpPr>
              <p:nvPr/>
            </p:nvSpPr>
            <p:spPr bwMode="auto">
              <a:xfrm>
                <a:off x="3595" y="2690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" name="Line 1350"/>
              <p:cNvSpPr>
                <a:spLocks noChangeShapeType="1"/>
              </p:cNvSpPr>
              <p:nvPr/>
            </p:nvSpPr>
            <p:spPr bwMode="auto">
              <a:xfrm>
                <a:off x="3617" y="2690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" name="Line 1351"/>
              <p:cNvSpPr>
                <a:spLocks noChangeShapeType="1"/>
              </p:cNvSpPr>
              <p:nvPr/>
            </p:nvSpPr>
            <p:spPr bwMode="auto">
              <a:xfrm>
                <a:off x="3557" y="2847"/>
                <a:ext cx="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" name="Line 1352"/>
              <p:cNvSpPr>
                <a:spLocks noChangeShapeType="1"/>
              </p:cNvSpPr>
              <p:nvPr/>
            </p:nvSpPr>
            <p:spPr bwMode="auto">
              <a:xfrm>
                <a:off x="3574" y="2847"/>
                <a:ext cx="1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" name="Line 1353"/>
              <p:cNvSpPr>
                <a:spLocks noChangeShapeType="1"/>
              </p:cNvSpPr>
              <p:nvPr/>
            </p:nvSpPr>
            <p:spPr bwMode="auto">
              <a:xfrm>
                <a:off x="3595" y="2847"/>
                <a:ext cx="1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5" name="Line 1354"/>
              <p:cNvSpPr>
                <a:spLocks noChangeShapeType="1"/>
              </p:cNvSpPr>
              <p:nvPr/>
            </p:nvSpPr>
            <p:spPr bwMode="auto">
              <a:xfrm>
                <a:off x="3617" y="2847"/>
                <a:ext cx="1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6" name="Freeform 1355"/>
              <p:cNvSpPr>
                <a:spLocks/>
              </p:cNvSpPr>
              <p:nvPr/>
            </p:nvSpPr>
            <p:spPr bwMode="auto">
              <a:xfrm>
                <a:off x="3231" y="2573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30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1 h 76"/>
                  <a:gd name="T20" fmla="*/ 35 w 70"/>
                  <a:gd name="T21" fmla="*/ 0 h 76"/>
                  <a:gd name="T22" fmla="*/ 30 w 70"/>
                  <a:gd name="T23" fmla="*/ 1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30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1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1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30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1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1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7" name="Freeform 1356"/>
              <p:cNvSpPr>
                <a:spLocks/>
              </p:cNvSpPr>
              <p:nvPr/>
            </p:nvSpPr>
            <p:spPr bwMode="auto">
              <a:xfrm>
                <a:off x="3231" y="2888"/>
                <a:ext cx="70" cy="76"/>
              </a:xfrm>
              <a:custGeom>
                <a:avLst/>
                <a:gdLst>
                  <a:gd name="T0" fmla="*/ 70 w 70"/>
                  <a:gd name="T1" fmla="*/ 35 h 76"/>
                  <a:gd name="T2" fmla="*/ 69 w 70"/>
                  <a:gd name="T3" fmla="*/ 29 h 76"/>
                  <a:gd name="T4" fmla="*/ 67 w 70"/>
                  <a:gd name="T5" fmla="*/ 24 h 76"/>
                  <a:gd name="T6" fmla="*/ 65 w 70"/>
                  <a:gd name="T7" fmla="*/ 19 h 76"/>
                  <a:gd name="T8" fmla="*/ 62 w 70"/>
                  <a:gd name="T9" fmla="*/ 14 h 76"/>
                  <a:gd name="T10" fmla="*/ 59 w 70"/>
                  <a:gd name="T11" fmla="*/ 10 h 76"/>
                  <a:gd name="T12" fmla="*/ 54 w 70"/>
                  <a:gd name="T13" fmla="*/ 7 h 76"/>
                  <a:gd name="T14" fmla="*/ 50 w 70"/>
                  <a:gd name="T15" fmla="*/ 4 h 76"/>
                  <a:gd name="T16" fmla="*/ 45 w 70"/>
                  <a:gd name="T17" fmla="*/ 2 h 76"/>
                  <a:gd name="T18" fmla="*/ 40 w 70"/>
                  <a:gd name="T19" fmla="*/ 0 h 76"/>
                  <a:gd name="T20" fmla="*/ 35 w 70"/>
                  <a:gd name="T21" fmla="*/ 0 h 76"/>
                  <a:gd name="T22" fmla="*/ 30 w 70"/>
                  <a:gd name="T23" fmla="*/ 0 h 76"/>
                  <a:gd name="T24" fmla="*/ 24 w 70"/>
                  <a:gd name="T25" fmla="*/ 2 h 76"/>
                  <a:gd name="T26" fmla="*/ 20 w 70"/>
                  <a:gd name="T27" fmla="*/ 4 h 76"/>
                  <a:gd name="T28" fmla="*/ 15 w 70"/>
                  <a:gd name="T29" fmla="*/ 7 h 76"/>
                  <a:gd name="T30" fmla="*/ 11 w 70"/>
                  <a:gd name="T31" fmla="*/ 10 h 76"/>
                  <a:gd name="T32" fmla="*/ 8 w 70"/>
                  <a:gd name="T33" fmla="*/ 14 h 76"/>
                  <a:gd name="T34" fmla="*/ 4 w 70"/>
                  <a:gd name="T35" fmla="*/ 19 h 76"/>
                  <a:gd name="T36" fmla="*/ 2 w 70"/>
                  <a:gd name="T37" fmla="*/ 24 h 76"/>
                  <a:gd name="T38" fmla="*/ 1 w 70"/>
                  <a:gd name="T39" fmla="*/ 29 h 76"/>
                  <a:gd name="T40" fmla="*/ 0 w 70"/>
                  <a:gd name="T41" fmla="*/ 35 h 76"/>
                  <a:gd name="T42" fmla="*/ 0 w 70"/>
                  <a:gd name="T43" fmla="*/ 41 h 76"/>
                  <a:gd name="T44" fmla="*/ 1 w 70"/>
                  <a:gd name="T45" fmla="*/ 46 h 76"/>
                  <a:gd name="T46" fmla="*/ 2 w 70"/>
                  <a:gd name="T47" fmla="*/ 52 h 76"/>
                  <a:gd name="T48" fmla="*/ 4 w 70"/>
                  <a:gd name="T49" fmla="*/ 57 h 76"/>
                  <a:gd name="T50" fmla="*/ 8 w 70"/>
                  <a:gd name="T51" fmla="*/ 62 h 76"/>
                  <a:gd name="T52" fmla="*/ 11 w 70"/>
                  <a:gd name="T53" fmla="*/ 66 h 76"/>
                  <a:gd name="T54" fmla="*/ 15 w 70"/>
                  <a:gd name="T55" fmla="*/ 69 h 76"/>
                  <a:gd name="T56" fmla="*/ 20 w 70"/>
                  <a:gd name="T57" fmla="*/ 72 h 76"/>
                  <a:gd name="T58" fmla="*/ 24 w 70"/>
                  <a:gd name="T59" fmla="*/ 74 h 76"/>
                  <a:gd name="T60" fmla="*/ 30 w 70"/>
                  <a:gd name="T61" fmla="*/ 75 h 76"/>
                  <a:gd name="T62" fmla="*/ 35 w 70"/>
                  <a:gd name="T63" fmla="*/ 76 h 76"/>
                  <a:gd name="T64" fmla="*/ 40 w 70"/>
                  <a:gd name="T65" fmla="*/ 75 h 76"/>
                  <a:gd name="T66" fmla="*/ 45 w 70"/>
                  <a:gd name="T67" fmla="*/ 74 h 76"/>
                  <a:gd name="T68" fmla="*/ 50 w 70"/>
                  <a:gd name="T69" fmla="*/ 72 h 76"/>
                  <a:gd name="T70" fmla="*/ 54 w 70"/>
                  <a:gd name="T71" fmla="*/ 69 h 76"/>
                  <a:gd name="T72" fmla="*/ 59 w 70"/>
                  <a:gd name="T73" fmla="*/ 66 h 76"/>
                  <a:gd name="T74" fmla="*/ 62 w 70"/>
                  <a:gd name="T75" fmla="*/ 62 h 76"/>
                  <a:gd name="T76" fmla="*/ 65 w 70"/>
                  <a:gd name="T77" fmla="*/ 57 h 76"/>
                  <a:gd name="T78" fmla="*/ 67 w 70"/>
                  <a:gd name="T79" fmla="*/ 52 h 76"/>
                  <a:gd name="T80" fmla="*/ 69 w 70"/>
                  <a:gd name="T81" fmla="*/ 46 h 76"/>
                  <a:gd name="T82" fmla="*/ 70 w 70"/>
                  <a:gd name="T83" fmla="*/ 41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0"/>
                  <a:gd name="T127" fmla="*/ 0 h 76"/>
                  <a:gd name="T128" fmla="*/ 70 w 70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0" h="76">
                    <a:moveTo>
                      <a:pt x="70" y="38"/>
                    </a:moveTo>
                    <a:lnTo>
                      <a:pt x="70" y="35"/>
                    </a:lnTo>
                    <a:lnTo>
                      <a:pt x="69" y="32"/>
                    </a:lnTo>
                    <a:lnTo>
                      <a:pt x="69" y="29"/>
                    </a:lnTo>
                    <a:lnTo>
                      <a:pt x="68" y="27"/>
                    </a:lnTo>
                    <a:lnTo>
                      <a:pt x="67" y="24"/>
                    </a:lnTo>
                    <a:lnTo>
                      <a:pt x="66" y="22"/>
                    </a:lnTo>
                    <a:lnTo>
                      <a:pt x="65" y="19"/>
                    </a:lnTo>
                    <a:lnTo>
                      <a:pt x="64" y="17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2" y="3"/>
                    </a:lnTo>
                    <a:lnTo>
                      <a:pt x="20" y="4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3" y="54"/>
                    </a:lnTo>
                    <a:lnTo>
                      <a:pt x="4" y="57"/>
                    </a:lnTo>
                    <a:lnTo>
                      <a:pt x="6" y="59"/>
                    </a:lnTo>
                    <a:lnTo>
                      <a:pt x="8" y="62"/>
                    </a:lnTo>
                    <a:lnTo>
                      <a:pt x="9" y="64"/>
                    </a:lnTo>
                    <a:lnTo>
                      <a:pt x="11" y="66"/>
                    </a:lnTo>
                    <a:lnTo>
                      <a:pt x="13" y="67"/>
                    </a:lnTo>
                    <a:lnTo>
                      <a:pt x="15" y="69"/>
                    </a:lnTo>
                    <a:lnTo>
                      <a:pt x="17" y="71"/>
                    </a:lnTo>
                    <a:lnTo>
                      <a:pt x="20" y="72"/>
                    </a:lnTo>
                    <a:lnTo>
                      <a:pt x="22" y="73"/>
                    </a:lnTo>
                    <a:lnTo>
                      <a:pt x="24" y="74"/>
                    </a:lnTo>
                    <a:lnTo>
                      <a:pt x="27" y="75"/>
                    </a:lnTo>
                    <a:lnTo>
                      <a:pt x="30" y="75"/>
                    </a:lnTo>
                    <a:lnTo>
                      <a:pt x="32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40" y="75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2"/>
                    </a:lnTo>
                    <a:lnTo>
                      <a:pt x="52" y="71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59" y="66"/>
                    </a:lnTo>
                    <a:lnTo>
                      <a:pt x="60" y="64"/>
                    </a:lnTo>
                    <a:lnTo>
                      <a:pt x="62" y="62"/>
                    </a:lnTo>
                    <a:lnTo>
                      <a:pt x="64" y="59"/>
                    </a:lnTo>
                    <a:lnTo>
                      <a:pt x="65" y="57"/>
                    </a:lnTo>
                    <a:lnTo>
                      <a:pt x="66" y="54"/>
                    </a:lnTo>
                    <a:lnTo>
                      <a:pt x="67" y="52"/>
                    </a:lnTo>
                    <a:lnTo>
                      <a:pt x="68" y="49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0" y="41"/>
                    </a:lnTo>
                    <a:lnTo>
                      <a:pt x="70" y="3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8" name="Line 1357"/>
              <p:cNvSpPr>
                <a:spLocks noChangeShapeType="1"/>
              </p:cNvSpPr>
              <p:nvPr/>
            </p:nvSpPr>
            <p:spPr bwMode="auto">
              <a:xfrm flipH="1">
                <a:off x="2920" y="2611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9" name="Line 1358"/>
              <p:cNvSpPr>
                <a:spLocks noChangeShapeType="1"/>
              </p:cNvSpPr>
              <p:nvPr/>
            </p:nvSpPr>
            <p:spPr bwMode="auto">
              <a:xfrm flipH="1">
                <a:off x="2920" y="2926"/>
                <a:ext cx="10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0" name="Line 1359"/>
              <p:cNvSpPr>
                <a:spLocks noChangeShapeType="1"/>
              </p:cNvSpPr>
              <p:nvPr/>
            </p:nvSpPr>
            <p:spPr bwMode="auto">
              <a:xfrm>
                <a:off x="2937" y="2636"/>
                <a:ext cx="1" cy="2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1" name="Freeform 1360"/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2" name="Freeform 1361"/>
              <p:cNvSpPr>
                <a:spLocks/>
              </p:cNvSpPr>
              <p:nvPr/>
            </p:nvSpPr>
            <p:spPr bwMode="auto">
              <a:xfrm>
                <a:off x="2933" y="2611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3" name="Freeform 1362"/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4" name="Rectangle 1363"/>
              <p:cNvSpPr>
                <a:spLocks noChangeArrowheads="1"/>
              </p:cNvSpPr>
              <p:nvPr/>
            </p:nvSpPr>
            <p:spPr bwMode="auto">
              <a:xfrm rot="-5400000">
                <a:off x="2870" y="2707"/>
                <a:ext cx="67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50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085" name="Freeform 1364"/>
              <p:cNvSpPr>
                <a:spLocks/>
              </p:cNvSpPr>
              <p:nvPr/>
            </p:nvSpPr>
            <p:spPr bwMode="auto">
              <a:xfrm>
                <a:off x="2933" y="2901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6" name="Line 1365"/>
              <p:cNvSpPr>
                <a:spLocks noChangeShapeType="1"/>
              </p:cNvSpPr>
              <p:nvPr/>
            </p:nvSpPr>
            <p:spPr bwMode="auto">
              <a:xfrm>
                <a:off x="3045" y="26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7" name="Line 1366"/>
              <p:cNvSpPr>
                <a:spLocks noChangeShapeType="1"/>
              </p:cNvSpPr>
              <p:nvPr/>
            </p:nvSpPr>
            <p:spPr bwMode="auto">
              <a:xfrm>
                <a:off x="3045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8" name="Line 1367"/>
              <p:cNvSpPr>
                <a:spLocks noChangeShapeType="1"/>
              </p:cNvSpPr>
              <p:nvPr/>
            </p:nvSpPr>
            <p:spPr bwMode="auto">
              <a:xfrm>
                <a:off x="2937" y="29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89" name="Line 1368"/>
              <p:cNvSpPr>
                <a:spLocks noChangeShapeType="1"/>
              </p:cNvSpPr>
              <p:nvPr/>
            </p:nvSpPr>
            <p:spPr bwMode="auto">
              <a:xfrm flipV="1">
                <a:off x="3045" y="2359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0" name="Line 1369"/>
              <p:cNvSpPr>
                <a:spLocks noChangeShapeType="1"/>
              </p:cNvSpPr>
              <p:nvPr/>
            </p:nvSpPr>
            <p:spPr bwMode="auto">
              <a:xfrm flipV="1">
                <a:off x="3266" y="2359"/>
                <a:ext cx="1" cy="1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1" name="Line 1370"/>
              <p:cNvSpPr>
                <a:spLocks noChangeShapeType="1"/>
              </p:cNvSpPr>
              <p:nvPr/>
            </p:nvSpPr>
            <p:spPr bwMode="auto">
              <a:xfrm>
                <a:off x="3068" y="2378"/>
                <a:ext cx="17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2" name="Freeform 1371"/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3" name="Freeform 1372"/>
              <p:cNvSpPr>
                <a:spLocks/>
              </p:cNvSpPr>
              <p:nvPr/>
            </p:nvSpPr>
            <p:spPr bwMode="auto">
              <a:xfrm>
                <a:off x="3045" y="2373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23 w 23"/>
                  <a:gd name="T3" fmla="*/ 9 h 9"/>
                  <a:gd name="T4" fmla="*/ 0 w 23"/>
                  <a:gd name="T5" fmla="*/ 5 h 9"/>
                  <a:gd name="T6" fmla="*/ 23 w 2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9"/>
                  <a:gd name="T14" fmla="*/ 23 w 2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9">
                    <a:moveTo>
                      <a:pt x="23" y="0"/>
                    </a:moveTo>
                    <a:lnTo>
                      <a:pt x="23" y="9"/>
                    </a:lnTo>
                    <a:lnTo>
                      <a:pt x="0" y="5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4" name="Freeform 1373"/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5" name="Rectangle 1374"/>
              <p:cNvSpPr>
                <a:spLocks noChangeArrowheads="1"/>
              </p:cNvSpPr>
              <p:nvPr/>
            </p:nvSpPr>
            <p:spPr bwMode="auto">
              <a:xfrm>
                <a:off x="3126" y="2292"/>
                <a:ext cx="74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38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096" name="Freeform 1375"/>
              <p:cNvSpPr>
                <a:spLocks/>
              </p:cNvSpPr>
              <p:nvPr/>
            </p:nvSpPr>
            <p:spPr bwMode="auto">
              <a:xfrm>
                <a:off x="3242" y="2373"/>
                <a:ext cx="24" cy="9"/>
              </a:xfrm>
              <a:custGeom>
                <a:avLst/>
                <a:gdLst>
                  <a:gd name="T0" fmla="*/ 0 w 24"/>
                  <a:gd name="T1" fmla="*/ 0 h 9"/>
                  <a:gd name="T2" fmla="*/ 0 w 24"/>
                  <a:gd name="T3" fmla="*/ 9 h 9"/>
                  <a:gd name="T4" fmla="*/ 24 w 24"/>
                  <a:gd name="T5" fmla="*/ 5 h 9"/>
                  <a:gd name="T6" fmla="*/ 0 w 2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9"/>
                  <a:gd name="T14" fmla="*/ 24 w 2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9">
                    <a:moveTo>
                      <a:pt x="0" y="0"/>
                    </a:moveTo>
                    <a:lnTo>
                      <a:pt x="0" y="9"/>
                    </a:lnTo>
                    <a:lnTo>
                      <a:pt x="24" y="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7" name="Line 1376"/>
              <p:cNvSpPr>
                <a:spLocks noChangeShapeType="1"/>
              </p:cNvSpPr>
              <p:nvPr/>
            </p:nvSpPr>
            <p:spPr bwMode="auto">
              <a:xfrm>
                <a:off x="3045" y="24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8" name="Line 1377"/>
              <p:cNvSpPr>
                <a:spLocks noChangeShapeType="1"/>
              </p:cNvSpPr>
              <p:nvPr/>
            </p:nvSpPr>
            <p:spPr bwMode="auto">
              <a:xfrm>
                <a:off x="3266" y="250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99" name="Line 1378"/>
              <p:cNvSpPr>
                <a:spLocks noChangeShapeType="1"/>
              </p:cNvSpPr>
              <p:nvPr/>
            </p:nvSpPr>
            <p:spPr bwMode="auto">
              <a:xfrm>
                <a:off x="3266" y="23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0" name="Line 1379"/>
              <p:cNvSpPr>
                <a:spLocks noChangeShapeType="1"/>
              </p:cNvSpPr>
              <p:nvPr/>
            </p:nvSpPr>
            <p:spPr bwMode="auto">
              <a:xfrm>
                <a:off x="3045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1" name="Line 1380"/>
              <p:cNvSpPr>
                <a:spLocks noChangeShapeType="1"/>
              </p:cNvSpPr>
              <p:nvPr/>
            </p:nvSpPr>
            <p:spPr bwMode="auto">
              <a:xfrm>
                <a:off x="3627" y="3102"/>
                <a:ext cx="1" cy="1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2" name="Line 1381"/>
              <p:cNvSpPr>
                <a:spLocks noChangeShapeType="1"/>
              </p:cNvSpPr>
              <p:nvPr/>
            </p:nvSpPr>
            <p:spPr bwMode="auto">
              <a:xfrm>
                <a:off x="3068" y="3235"/>
                <a:ext cx="535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3" name="Freeform 1382"/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4" name="Freeform 1383"/>
              <p:cNvSpPr>
                <a:spLocks/>
              </p:cNvSpPr>
              <p:nvPr/>
            </p:nvSpPr>
            <p:spPr bwMode="auto">
              <a:xfrm>
                <a:off x="3045" y="3231"/>
                <a:ext cx="23" cy="8"/>
              </a:xfrm>
              <a:custGeom>
                <a:avLst/>
                <a:gdLst>
                  <a:gd name="T0" fmla="*/ 23 w 23"/>
                  <a:gd name="T1" fmla="*/ 0 h 8"/>
                  <a:gd name="T2" fmla="*/ 23 w 23"/>
                  <a:gd name="T3" fmla="*/ 8 h 8"/>
                  <a:gd name="T4" fmla="*/ 0 w 23"/>
                  <a:gd name="T5" fmla="*/ 4 h 8"/>
                  <a:gd name="T6" fmla="*/ 23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8"/>
                  <a:gd name="T14" fmla="*/ 23 w 23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8">
                    <a:moveTo>
                      <a:pt x="23" y="0"/>
                    </a:moveTo>
                    <a:lnTo>
                      <a:pt x="23" y="8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5" name="Freeform 1384"/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6" name="Rectangle 1385"/>
              <p:cNvSpPr>
                <a:spLocks noChangeArrowheads="1"/>
              </p:cNvSpPr>
              <p:nvPr/>
            </p:nvSpPr>
            <p:spPr bwMode="auto">
              <a:xfrm>
                <a:off x="3290" y="3149"/>
                <a:ext cx="110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100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107" name="Freeform 1386"/>
              <p:cNvSpPr>
                <a:spLocks/>
              </p:cNvSpPr>
              <p:nvPr/>
            </p:nvSpPr>
            <p:spPr bwMode="auto">
              <a:xfrm>
                <a:off x="3603" y="3231"/>
                <a:ext cx="24" cy="8"/>
              </a:xfrm>
              <a:custGeom>
                <a:avLst/>
                <a:gdLst>
                  <a:gd name="T0" fmla="*/ 0 w 24"/>
                  <a:gd name="T1" fmla="*/ 0 h 8"/>
                  <a:gd name="T2" fmla="*/ 0 w 24"/>
                  <a:gd name="T3" fmla="*/ 8 h 8"/>
                  <a:gd name="T4" fmla="*/ 24 w 24"/>
                  <a:gd name="T5" fmla="*/ 4 h 8"/>
                  <a:gd name="T6" fmla="*/ 0 w 24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"/>
                  <a:gd name="T13" fmla="*/ 0 h 8"/>
                  <a:gd name="T14" fmla="*/ 24 w 24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" h="8">
                    <a:moveTo>
                      <a:pt x="0" y="0"/>
                    </a:moveTo>
                    <a:lnTo>
                      <a:pt x="0" y="8"/>
                    </a:lnTo>
                    <a:lnTo>
                      <a:pt x="24" y="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8" name="Line 1387"/>
              <p:cNvSpPr>
                <a:spLocks noChangeShapeType="1"/>
              </p:cNvSpPr>
              <p:nvPr/>
            </p:nvSpPr>
            <p:spPr bwMode="auto">
              <a:xfrm>
                <a:off x="3045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09" name="Line 1388"/>
              <p:cNvSpPr>
                <a:spLocks noChangeShapeType="1"/>
              </p:cNvSpPr>
              <p:nvPr/>
            </p:nvSpPr>
            <p:spPr bwMode="auto">
              <a:xfrm>
                <a:off x="3627" y="3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0" name="Line 1389"/>
              <p:cNvSpPr>
                <a:spLocks noChangeShapeType="1"/>
              </p:cNvSpPr>
              <p:nvPr/>
            </p:nvSpPr>
            <p:spPr bwMode="auto">
              <a:xfrm>
                <a:off x="3627" y="32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1" name="Line 1390"/>
              <p:cNvSpPr>
                <a:spLocks noChangeShapeType="1"/>
              </p:cNvSpPr>
              <p:nvPr/>
            </p:nvSpPr>
            <p:spPr bwMode="auto">
              <a:xfrm>
                <a:off x="3266" y="2560"/>
                <a:ext cx="1" cy="10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2" name="Line 1391"/>
              <p:cNvSpPr>
                <a:spLocks noChangeShapeType="1"/>
              </p:cNvSpPr>
              <p:nvPr/>
            </p:nvSpPr>
            <p:spPr bwMode="auto">
              <a:xfrm flipH="1">
                <a:off x="3219" y="2611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3" name="Line 1392"/>
              <p:cNvSpPr>
                <a:spLocks noChangeShapeType="1"/>
              </p:cNvSpPr>
              <p:nvPr/>
            </p:nvSpPr>
            <p:spPr bwMode="auto">
              <a:xfrm>
                <a:off x="3266" y="2876"/>
                <a:ext cx="1" cy="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4" name="Line 1393"/>
              <p:cNvSpPr>
                <a:spLocks noChangeShapeType="1"/>
              </p:cNvSpPr>
              <p:nvPr/>
            </p:nvSpPr>
            <p:spPr bwMode="auto">
              <a:xfrm flipH="1">
                <a:off x="3219" y="2926"/>
                <a:ext cx="9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5" name="Line 1394"/>
              <p:cNvSpPr>
                <a:spLocks noChangeShapeType="1"/>
              </p:cNvSpPr>
              <p:nvPr/>
            </p:nvSpPr>
            <p:spPr bwMode="auto">
              <a:xfrm flipH="1">
                <a:off x="3321" y="2861"/>
                <a:ext cx="22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6" name="Line 1395"/>
              <p:cNvSpPr>
                <a:spLocks noChangeShapeType="1"/>
              </p:cNvSpPr>
              <p:nvPr/>
            </p:nvSpPr>
            <p:spPr bwMode="auto">
              <a:xfrm flipH="1">
                <a:off x="3305" y="2861"/>
                <a:ext cx="16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17" name="Rectangle 1396"/>
              <p:cNvSpPr>
                <a:spLocks noChangeArrowheads="1"/>
              </p:cNvSpPr>
              <p:nvPr/>
            </p:nvSpPr>
            <p:spPr bwMode="auto">
              <a:xfrm>
                <a:off x="3336" y="2773"/>
                <a:ext cx="54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2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118" name="Rectangle 1397"/>
              <p:cNvSpPr>
                <a:spLocks noChangeArrowheads="1"/>
              </p:cNvSpPr>
              <p:nvPr/>
            </p:nvSpPr>
            <p:spPr bwMode="auto">
              <a:xfrm>
                <a:off x="3381" y="2764"/>
                <a:ext cx="75" cy="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800">
                    <a:solidFill>
                      <a:srgbClr val="000000"/>
                    </a:solidFill>
                    <a:latin typeface="VNI-Helve-Condense" pitchFamily="2" charset="0"/>
                  </a:rPr>
                  <a:t>loã 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119" name="Rectangle 1398"/>
              <p:cNvSpPr>
                <a:spLocks noChangeArrowheads="1"/>
              </p:cNvSpPr>
              <p:nvPr/>
            </p:nvSpPr>
            <p:spPr bwMode="auto">
              <a:xfrm>
                <a:off x="3449" y="2773"/>
                <a:ext cx="12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Ø12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120" name="Line 1399"/>
              <p:cNvSpPr>
                <a:spLocks noChangeShapeType="1"/>
              </p:cNvSpPr>
              <p:nvPr/>
            </p:nvSpPr>
            <p:spPr bwMode="auto">
              <a:xfrm flipH="1">
                <a:off x="3211" y="2972"/>
                <a:ext cx="15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1" name="Line 1400"/>
              <p:cNvSpPr>
                <a:spLocks noChangeShapeType="1"/>
              </p:cNvSpPr>
              <p:nvPr/>
            </p:nvSpPr>
            <p:spPr bwMode="auto">
              <a:xfrm flipV="1">
                <a:off x="3242" y="2898"/>
                <a:ext cx="47" cy="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2" name="Freeform 1401"/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3" name="Freeform 1402"/>
              <p:cNvSpPr>
                <a:spLocks/>
              </p:cNvSpPr>
              <p:nvPr/>
            </p:nvSpPr>
            <p:spPr bwMode="auto">
              <a:xfrm>
                <a:off x="3224" y="2954"/>
                <a:ext cx="18" cy="21"/>
              </a:xfrm>
              <a:custGeom>
                <a:avLst/>
                <a:gdLst>
                  <a:gd name="T0" fmla="*/ 0 w 18"/>
                  <a:gd name="T1" fmla="*/ 15 h 21"/>
                  <a:gd name="T2" fmla="*/ 5 w 18"/>
                  <a:gd name="T3" fmla="*/ 21 h 21"/>
                  <a:gd name="T4" fmla="*/ 18 w 18"/>
                  <a:gd name="T5" fmla="*/ 0 h 21"/>
                  <a:gd name="T6" fmla="*/ 0 w 18"/>
                  <a:gd name="T7" fmla="*/ 15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21"/>
                  <a:gd name="T14" fmla="*/ 18 w 18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21">
                    <a:moveTo>
                      <a:pt x="0" y="15"/>
                    </a:moveTo>
                    <a:lnTo>
                      <a:pt x="5" y="21"/>
                    </a:lnTo>
                    <a:lnTo>
                      <a:pt x="18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4" name="Freeform 1403"/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5" name="Freeform 1404"/>
              <p:cNvSpPr>
                <a:spLocks/>
              </p:cNvSpPr>
              <p:nvPr/>
            </p:nvSpPr>
            <p:spPr bwMode="auto">
              <a:xfrm>
                <a:off x="3289" y="2877"/>
                <a:ext cx="19" cy="21"/>
              </a:xfrm>
              <a:custGeom>
                <a:avLst/>
                <a:gdLst>
                  <a:gd name="T0" fmla="*/ 13 w 19"/>
                  <a:gd name="T1" fmla="*/ 0 h 21"/>
                  <a:gd name="T2" fmla="*/ 19 w 19"/>
                  <a:gd name="T3" fmla="*/ 5 h 21"/>
                  <a:gd name="T4" fmla="*/ 0 w 19"/>
                  <a:gd name="T5" fmla="*/ 21 h 21"/>
                  <a:gd name="T6" fmla="*/ 13 w 19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1"/>
                  <a:gd name="T14" fmla="*/ 19 w 19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1">
                    <a:moveTo>
                      <a:pt x="13" y="0"/>
                    </a:moveTo>
                    <a:lnTo>
                      <a:pt x="19" y="5"/>
                    </a:lnTo>
                    <a:lnTo>
                      <a:pt x="0" y="21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6" name="Line 1405"/>
              <p:cNvSpPr>
                <a:spLocks noChangeShapeType="1"/>
              </p:cNvSpPr>
              <p:nvPr/>
            </p:nvSpPr>
            <p:spPr bwMode="auto">
              <a:xfrm>
                <a:off x="3289" y="28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7" name="Line 1406"/>
              <p:cNvSpPr>
                <a:spLocks noChangeShapeType="1"/>
              </p:cNvSpPr>
              <p:nvPr/>
            </p:nvSpPr>
            <p:spPr bwMode="auto">
              <a:xfrm>
                <a:off x="3242" y="29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8" name="Line 1407"/>
              <p:cNvSpPr>
                <a:spLocks noChangeShapeType="1"/>
              </p:cNvSpPr>
              <p:nvPr/>
            </p:nvSpPr>
            <p:spPr bwMode="auto">
              <a:xfrm>
                <a:off x="3744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29" name="Line 1408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0" name="Line 1409"/>
              <p:cNvSpPr>
                <a:spLocks noChangeShapeType="1"/>
              </p:cNvSpPr>
              <p:nvPr/>
            </p:nvSpPr>
            <p:spPr bwMode="auto">
              <a:xfrm flipH="1">
                <a:off x="3767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1" name="Line 1410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2" name="Line 1411"/>
              <p:cNvSpPr>
                <a:spLocks noChangeShapeType="1"/>
              </p:cNvSpPr>
              <p:nvPr/>
            </p:nvSpPr>
            <p:spPr bwMode="auto">
              <a:xfrm>
                <a:off x="3767" y="2847"/>
                <a:ext cx="4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3" name="Freeform 1412"/>
              <p:cNvSpPr>
                <a:spLocks/>
              </p:cNvSpPr>
              <p:nvPr/>
            </p:nvSpPr>
            <p:spPr bwMode="auto">
              <a:xfrm>
                <a:off x="3789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4" name="Rectangle 1413"/>
              <p:cNvSpPr>
                <a:spLocks noChangeArrowheads="1"/>
              </p:cNvSpPr>
              <p:nvPr/>
            </p:nvSpPr>
            <p:spPr bwMode="auto">
              <a:xfrm>
                <a:off x="3789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5" name="Freeform 1414"/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6" name="Freeform 1415"/>
              <p:cNvSpPr>
                <a:spLocks/>
              </p:cNvSpPr>
              <p:nvPr/>
            </p:nvSpPr>
            <p:spPr bwMode="auto">
              <a:xfrm>
                <a:off x="3767" y="2768"/>
                <a:ext cx="22" cy="79"/>
              </a:xfrm>
              <a:custGeom>
                <a:avLst/>
                <a:gdLst>
                  <a:gd name="T0" fmla="*/ 22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22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22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7" name="Freeform 1416"/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8" name="Freeform 1417"/>
              <p:cNvSpPr>
                <a:spLocks/>
              </p:cNvSpPr>
              <p:nvPr/>
            </p:nvSpPr>
            <p:spPr bwMode="auto">
              <a:xfrm>
                <a:off x="3789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39" name="Rectangle 1418"/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0" name="Rectangle 1419"/>
              <p:cNvSpPr>
                <a:spLocks noChangeArrowheads="1"/>
              </p:cNvSpPr>
              <p:nvPr/>
            </p:nvSpPr>
            <p:spPr bwMode="auto">
              <a:xfrm>
                <a:off x="3767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1" name="Rectangle 1420"/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2" name="Rectangle 1421"/>
              <p:cNvSpPr>
                <a:spLocks noChangeArrowheads="1"/>
              </p:cNvSpPr>
              <p:nvPr/>
            </p:nvSpPr>
            <p:spPr bwMode="auto">
              <a:xfrm>
                <a:off x="3789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3" name="Line 1422"/>
              <p:cNvSpPr>
                <a:spLocks noChangeShapeType="1"/>
              </p:cNvSpPr>
              <p:nvPr/>
            </p:nvSpPr>
            <p:spPr bwMode="auto">
              <a:xfrm flipH="1">
                <a:off x="2757" y="2768"/>
                <a:ext cx="90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4" name="Line 1423"/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1" cy="1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5" name="Line 1424"/>
              <p:cNvSpPr>
                <a:spLocks noChangeShapeType="1"/>
              </p:cNvSpPr>
              <p:nvPr/>
            </p:nvSpPr>
            <p:spPr bwMode="auto">
              <a:xfrm>
                <a:off x="2802" y="2768"/>
                <a:ext cx="22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6" name="Line 1425"/>
              <p:cNvSpPr>
                <a:spLocks noChangeShapeType="1"/>
              </p:cNvSpPr>
              <p:nvPr/>
            </p:nvSpPr>
            <p:spPr bwMode="auto">
              <a:xfrm flipH="1">
                <a:off x="2781" y="2768"/>
                <a:ext cx="21" cy="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7" name="Line 1426"/>
              <p:cNvSpPr>
                <a:spLocks noChangeShapeType="1"/>
              </p:cNvSpPr>
              <p:nvPr/>
            </p:nvSpPr>
            <p:spPr bwMode="auto">
              <a:xfrm flipH="1">
                <a:off x="2781" y="2847"/>
                <a:ext cx="4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8" name="Freeform 1427"/>
              <p:cNvSpPr>
                <a:spLocks/>
              </p:cNvSpPr>
              <p:nvPr/>
            </p:nvSpPr>
            <p:spPr bwMode="auto">
              <a:xfrm>
                <a:off x="2802" y="27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49" name="Rectangle 1428"/>
              <p:cNvSpPr>
                <a:spLocks noChangeArrowheads="1"/>
              </p:cNvSpPr>
              <p:nvPr/>
            </p:nvSpPr>
            <p:spPr bwMode="auto">
              <a:xfrm>
                <a:off x="2802" y="2768"/>
                <a:ext cx="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0" name="Freeform 1429"/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1" name="Freeform 1430"/>
              <p:cNvSpPr>
                <a:spLocks/>
              </p:cNvSpPr>
              <p:nvPr/>
            </p:nvSpPr>
            <p:spPr bwMode="auto">
              <a:xfrm>
                <a:off x="2781" y="2768"/>
                <a:ext cx="21" cy="79"/>
              </a:xfrm>
              <a:custGeom>
                <a:avLst/>
                <a:gdLst>
                  <a:gd name="T0" fmla="*/ 21 w 21"/>
                  <a:gd name="T1" fmla="*/ 0 h 79"/>
                  <a:gd name="T2" fmla="*/ 0 w 21"/>
                  <a:gd name="T3" fmla="*/ 79 h 79"/>
                  <a:gd name="T4" fmla="*/ 21 w 21"/>
                  <a:gd name="T5" fmla="*/ 79 h 79"/>
                  <a:gd name="T6" fmla="*/ 21 w 21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9"/>
                  <a:gd name="T14" fmla="*/ 21 w 21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9">
                    <a:moveTo>
                      <a:pt x="21" y="0"/>
                    </a:moveTo>
                    <a:lnTo>
                      <a:pt x="0" y="79"/>
                    </a:lnTo>
                    <a:lnTo>
                      <a:pt x="21" y="79"/>
                    </a:lnTo>
                    <a:lnTo>
                      <a:pt x="2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2" name="Freeform 1431"/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3" name="Freeform 1432"/>
              <p:cNvSpPr>
                <a:spLocks/>
              </p:cNvSpPr>
              <p:nvPr/>
            </p:nvSpPr>
            <p:spPr bwMode="auto">
              <a:xfrm>
                <a:off x="2802" y="2768"/>
                <a:ext cx="22" cy="79"/>
              </a:xfrm>
              <a:custGeom>
                <a:avLst/>
                <a:gdLst>
                  <a:gd name="T0" fmla="*/ 0 w 22"/>
                  <a:gd name="T1" fmla="*/ 0 h 79"/>
                  <a:gd name="T2" fmla="*/ 0 w 22"/>
                  <a:gd name="T3" fmla="*/ 79 h 79"/>
                  <a:gd name="T4" fmla="*/ 22 w 22"/>
                  <a:gd name="T5" fmla="*/ 79 h 79"/>
                  <a:gd name="T6" fmla="*/ 0 w 22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79"/>
                  <a:gd name="T14" fmla="*/ 22 w 22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79">
                    <a:moveTo>
                      <a:pt x="0" y="0"/>
                    </a:moveTo>
                    <a:lnTo>
                      <a:pt x="0" y="79"/>
                    </a:lnTo>
                    <a:lnTo>
                      <a:pt x="22" y="79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4" name="Rectangle 1433"/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5" name="Rectangle 1434"/>
              <p:cNvSpPr>
                <a:spLocks noChangeArrowheads="1"/>
              </p:cNvSpPr>
              <p:nvPr/>
            </p:nvSpPr>
            <p:spPr bwMode="auto">
              <a:xfrm>
                <a:off x="2781" y="2847"/>
                <a:ext cx="2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6" name="Rectangle 1435"/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57" name="Rectangle 1436"/>
              <p:cNvSpPr>
                <a:spLocks noChangeArrowheads="1"/>
              </p:cNvSpPr>
              <p:nvPr/>
            </p:nvSpPr>
            <p:spPr bwMode="auto">
              <a:xfrm>
                <a:off x="2671" y="2693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158" name="Rectangle 1437"/>
              <p:cNvSpPr>
                <a:spLocks noChangeArrowheads="1"/>
              </p:cNvSpPr>
              <p:nvPr/>
            </p:nvSpPr>
            <p:spPr bwMode="auto">
              <a:xfrm>
                <a:off x="3868" y="2693"/>
                <a:ext cx="55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9159" name="Rectangle 1438"/>
              <p:cNvSpPr>
                <a:spLocks noChangeArrowheads="1"/>
              </p:cNvSpPr>
              <p:nvPr/>
            </p:nvSpPr>
            <p:spPr bwMode="auto">
              <a:xfrm>
                <a:off x="2802" y="2847"/>
                <a:ext cx="22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0" name="Freeform 1439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1" name="Freeform 1440"/>
              <p:cNvSpPr>
                <a:spLocks/>
              </p:cNvSpPr>
              <p:nvPr/>
            </p:nvSpPr>
            <p:spPr bwMode="auto">
              <a:xfrm>
                <a:off x="355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2" name="Freeform 1441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3" name="Freeform 1442"/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0 w 518"/>
                  <a:gd name="T5" fmla="*/ 7 h 7"/>
                  <a:gd name="T6" fmla="*/ 518 w 51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4" name="Freeform 1443"/>
              <p:cNvSpPr>
                <a:spLocks/>
              </p:cNvSpPr>
              <p:nvPr/>
            </p:nvSpPr>
            <p:spPr bwMode="auto">
              <a:xfrm>
                <a:off x="3042" y="3080"/>
                <a:ext cx="512" cy="7"/>
              </a:xfrm>
              <a:custGeom>
                <a:avLst/>
                <a:gdLst>
                  <a:gd name="T0" fmla="*/ 512 w 512"/>
                  <a:gd name="T1" fmla="*/ 0 h 7"/>
                  <a:gd name="T2" fmla="*/ 0 w 512"/>
                  <a:gd name="T3" fmla="*/ 7 h 7"/>
                  <a:gd name="T4" fmla="*/ 5 w 512"/>
                  <a:gd name="T5" fmla="*/ 0 h 7"/>
                  <a:gd name="T6" fmla="*/ 512 w 51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2"/>
                  <a:gd name="T13" fmla="*/ 0 h 7"/>
                  <a:gd name="T14" fmla="*/ 512 w 51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2" h="7">
                    <a:moveTo>
                      <a:pt x="512" y="0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5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5" name="Freeform 1444"/>
              <p:cNvSpPr>
                <a:spLocks/>
              </p:cNvSpPr>
              <p:nvPr/>
            </p:nvSpPr>
            <p:spPr bwMode="auto">
              <a:xfrm>
                <a:off x="3042" y="3080"/>
                <a:ext cx="518" cy="7"/>
              </a:xfrm>
              <a:custGeom>
                <a:avLst/>
                <a:gdLst>
                  <a:gd name="T0" fmla="*/ 518 w 518"/>
                  <a:gd name="T1" fmla="*/ 7 h 7"/>
                  <a:gd name="T2" fmla="*/ 512 w 518"/>
                  <a:gd name="T3" fmla="*/ 0 h 7"/>
                  <a:gd name="T4" fmla="*/ 5 w 518"/>
                  <a:gd name="T5" fmla="*/ 0 h 7"/>
                  <a:gd name="T6" fmla="*/ 0 w 518"/>
                  <a:gd name="T7" fmla="*/ 7 h 7"/>
                  <a:gd name="T8" fmla="*/ 518 w 518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518" y="7"/>
                    </a:moveTo>
                    <a:lnTo>
                      <a:pt x="512" y="0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518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6" name="Freeform 1445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0 w 5"/>
                  <a:gd name="T5" fmla="*/ 0 h 637"/>
                  <a:gd name="T6" fmla="*/ 0 w 5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7"/>
                  <a:gd name="T14" fmla="*/ 5 w 5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7" name="Freeform 1446"/>
              <p:cNvSpPr>
                <a:spLocks/>
              </p:cNvSpPr>
              <p:nvPr/>
            </p:nvSpPr>
            <p:spPr bwMode="auto">
              <a:xfrm>
                <a:off x="3042" y="2450"/>
                <a:ext cx="5" cy="630"/>
              </a:xfrm>
              <a:custGeom>
                <a:avLst/>
                <a:gdLst>
                  <a:gd name="T0" fmla="*/ 5 w 5"/>
                  <a:gd name="T1" fmla="*/ 630 h 630"/>
                  <a:gd name="T2" fmla="*/ 0 w 5"/>
                  <a:gd name="T3" fmla="*/ 0 h 630"/>
                  <a:gd name="T4" fmla="*/ 5 w 5"/>
                  <a:gd name="T5" fmla="*/ 7 h 630"/>
                  <a:gd name="T6" fmla="*/ 5 w 5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30"/>
                  <a:gd name="T14" fmla="*/ 5 w 5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30">
                    <a:moveTo>
                      <a:pt x="5" y="630"/>
                    </a:moveTo>
                    <a:lnTo>
                      <a:pt x="0" y="0"/>
                    </a:lnTo>
                    <a:lnTo>
                      <a:pt x="5" y="7"/>
                    </a:lnTo>
                    <a:lnTo>
                      <a:pt x="5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8" name="Freeform 1447"/>
              <p:cNvSpPr>
                <a:spLocks/>
              </p:cNvSpPr>
              <p:nvPr/>
            </p:nvSpPr>
            <p:spPr bwMode="auto">
              <a:xfrm>
                <a:off x="3042" y="2450"/>
                <a:ext cx="5" cy="637"/>
              </a:xfrm>
              <a:custGeom>
                <a:avLst/>
                <a:gdLst>
                  <a:gd name="T0" fmla="*/ 0 w 5"/>
                  <a:gd name="T1" fmla="*/ 637 h 637"/>
                  <a:gd name="T2" fmla="*/ 5 w 5"/>
                  <a:gd name="T3" fmla="*/ 630 h 637"/>
                  <a:gd name="T4" fmla="*/ 5 w 5"/>
                  <a:gd name="T5" fmla="*/ 7 h 637"/>
                  <a:gd name="T6" fmla="*/ 0 w 5"/>
                  <a:gd name="T7" fmla="*/ 0 h 637"/>
                  <a:gd name="T8" fmla="*/ 0 w 5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637"/>
                  <a:gd name="T17" fmla="*/ 5 w 5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637">
                    <a:moveTo>
                      <a:pt x="0" y="637"/>
                    </a:moveTo>
                    <a:lnTo>
                      <a:pt x="5" y="630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69" name="Freeform 1448"/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8 w 518"/>
                  <a:gd name="T5" fmla="*/ 0 h 7"/>
                  <a:gd name="T6" fmla="*/ 0 w 51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8"/>
                  <a:gd name="T13" fmla="*/ 0 h 7"/>
                  <a:gd name="T14" fmla="*/ 518 w 518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0" name="Freeform 1449"/>
              <p:cNvSpPr>
                <a:spLocks/>
              </p:cNvSpPr>
              <p:nvPr/>
            </p:nvSpPr>
            <p:spPr bwMode="auto">
              <a:xfrm>
                <a:off x="3047" y="2450"/>
                <a:ext cx="513" cy="7"/>
              </a:xfrm>
              <a:custGeom>
                <a:avLst/>
                <a:gdLst>
                  <a:gd name="T0" fmla="*/ 0 w 513"/>
                  <a:gd name="T1" fmla="*/ 7 h 7"/>
                  <a:gd name="T2" fmla="*/ 513 w 513"/>
                  <a:gd name="T3" fmla="*/ 0 h 7"/>
                  <a:gd name="T4" fmla="*/ 507 w 513"/>
                  <a:gd name="T5" fmla="*/ 7 h 7"/>
                  <a:gd name="T6" fmla="*/ 0 w 513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3"/>
                  <a:gd name="T13" fmla="*/ 0 h 7"/>
                  <a:gd name="T14" fmla="*/ 513 w 51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3" h="7">
                    <a:moveTo>
                      <a:pt x="0" y="7"/>
                    </a:moveTo>
                    <a:lnTo>
                      <a:pt x="513" y="0"/>
                    </a:lnTo>
                    <a:lnTo>
                      <a:pt x="50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1" name="Freeform 1450"/>
              <p:cNvSpPr>
                <a:spLocks/>
              </p:cNvSpPr>
              <p:nvPr/>
            </p:nvSpPr>
            <p:spPr bwMode="auto">
              <a:xfrm>
                <a:off x="3042" y="2450"/>
                <a:ext cx="518" cy="7"/>
              </a:xfrm>
              <a:custGeom>
                <a:avLst/>
                <a:gdLst>
                  <a:gd name="T0" fmla="*/ 0 w 518"/>
                  <a:gd name="T1" fmla="*/ 0 h 7"/>
                  <a:gd name="T2" fmla="*/ 5 w 518"/>
                  <a:gd name="T3" fmla="*/ 7 h 7"/>
                  <a:gd name="T4" fmla="*/ 512 w 518"/>
                  <a:gd name="T5" fmla="*/ 7 h 7"/>
                  <a:gd name="T6" fmla="*/ 518 w 518"/>
                  <a:gd name="T7" fmla="*/ 0 h 7"/>
                  <a:gd name="T8" fmla="*/ 0 w 51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8"/>
                  <a:gd name="T16" fmla="*/ 0 h 7"/>
                  <a:gd name="T17" fmla="*/ 518 w 51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8" h="7">
                    <a:moveTo>
                      <a:pt x="0" y="0"/>
                    </a:moveTo>
                    <a:lnTo>
                      <a:pt x="5" y="7"/>
                    </a:lnTo>
                    <a:lnTo>
                      <a:pt x="512" y="7"/>
                    </a:lnTo>
                    <a:lnTo>
                      <a:pt x="51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2" name="Freeform 1451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6 w 6"/>
                  <a:gd name="T5" fmla="*/ 637 h 637"/>
                  <a:gd name="T6" fmla="*/ 6 w 6"/>
                  <a:gd name="T7" fmla="*/ 0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3" name="Freeform 1452"/>
              <p:cNvSpPr>
                <a:spLocks/>
              </p:cNvSpPr>
              <p:nvPr/>
            </p:nvSpPr>
            <p:spPr bwMode="auto">
              <a:xfrm>
                <a:off x="3624" y="2457"/>
                <a:ext cx="6" cy="630"/>
              </a:xfrm>
              <a:custGeom>
                <a:avLst/>
                <a:gdLst>
                  <a:gd name="T0" fmla="*/ 0 w 6"/>
                  <a:gd name="T1" fmla="*/ 0 h 630"/>
                  <a:gd name="T2" fmla="*/ 6 w 6"/>
                  <a:gd name="T3" fmla="*/ 630 h 630"/>
                  <a:gd name="T4" fmla="*/ 0 w 6"/>
                  <a:gd name="T5" fmla="*/ 623 h 630"/>
                  <a:gd name="T6" fmla="*/ 0 w 6"/>
                  <a:gd name="T7" fmla="*/ 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0" y="0"/>
                    </a:moveTo>
                    <a:lnTo>
                      <a:pt x="6" y="630"/>
                    </a:lnTo>
                    <a:lnTo>
                      <a:pt x="0" y="6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4" name="Freeform 1453"/>
              <p:cNvSpPr>
                <a:spLocks/>
              </p:cNvSpPr>
              <p:nvPr/>
            </p:nvSpPr>
            <p:spPr bwMode="auto">
              <a:xfrm>
                <a:off x="3624" y="2450"/>
                <a:ext cx="6" cy="637"/>
              </a:xfrm>
              <a:custGeom>
                <a:avLst/>
                <a:gdLst>
                  <a:gd name="T0" fmla="*/ 6 w 6"/>
                  <a:gd name="T1" fmla="*/ 0 h 637"/>
                  <a:gd name="T2" fmla="*/ 0 w 6"/>
                  <a:gd name="T3" fmla="*/ 7 h 637"/>
                  <a:gd name="T4" fmla="*/ 0 w 6"/>
                  <a:gd name="T5" fmla="*/ 630 h 637"/>
                  <a:gd name="T6" fmla="*/ 6 w 6"/>
                  <a:gd name="T7" fmla="*/ 637 h 637"/>
                  <a:gd name="T8" fmla="*/ 6 w 6"/>
                  <a:gd name="T9" fmla="*/ 0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6" y="0"/>
                    </a:moveTo>
                    <a:lnTo>
                      <a:pt x="0" y="7"/>
                    </a:lnTo>
                    <a:lnTo>
                      <a:pt x="0" y="630"/>
                    </a:lnTo>
                    <a:lnTo>
                      <a:pt x="6" y="637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5" name="Freeform 1454"/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0 w 76"/>
                  <a:gd name="T5" fmla="*/ 7 h 7"/>
                  <a:gd name="T6" fmla="*/ 76 w 76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6" name="Freeform 1455"/>
              <p:cNvSpPr>
                <a:spLocks/>
              </p:cNvSpPr>
              <p:nvPr/>
            </p:nvSpPr>
            <p:spPr bwMode="auto">
              <a:xfrm>
                <a:off x="3554" y="3080"/>
                <a:ext cx="70" cy="7"/>
              </a:xfrm>
              <a:custGeom>
                <a:avLst/>
                <a:gdLst>
                  <a:gd name="T0" fmla="*/ 70 w 70"/>
                  <a:gd name="T1" fmla="*/ 0 h 7"/>
                  <a:gd name="T2" fmla="*/ 0 w 70"/>
                  <a:gd name="T3" fmla="*/ 7 h 7"/>
                  <a:gd name="T4" fmla="*/ 6 w 70"/>
                  <a:gd name="T5" fmla="*/ 0 h 7"/>
                  <a:gd name="T6" fmla="*/ 70 w 70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70" y="0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7" name="Freeform 1456"/>
              <p:cNvSpPr>
                <a:spLocks/>
              </p:cNvSpPr>
              <p:nvPr/>
            </p:nvSpPr>
            <p:spPr bwMode="auto">
              <a:xfrm>
                <a:off x="3554" y="3080"/>
                <a:ext cx="76" cy="7"/>
              </a:xfrm>
              <a:custGeom>
                <a:avLst/>
                <a:gdLst>
                  <a:gd name="T0" fmla="*/ 76 w 76"/>
                  <a:gd name="T1" fmla="*/ 7 h 7"/>
                  <a:gd name="T2" fmla="*/ 70 w 76"/>
                  <a:gd name="T3" fmla="*/ 0 h 7"/>
                  <a:gd name="T4" fmla="*/ 6 w 76"/>
                  <a:gd name="T5" fmla="*/ 0 h 7"/>
                  <a:gd name="T6" fmla="*/ 0 w 76"/>
                  <a:gd name="T7" fmla="*/ 7 h 7"/>
                  <a:gd name="T8" fmla="*/ 76 w 76"/>
                  <a:gd name="T9" fmla="*/ 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76" y="7"/>
                    </a:moveTo>
                    <a:lnTo>
                      <a:pt x="70" y="0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76" y="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8" name="Freeform 1457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0 w 6"/>
                  <a:gd name="T5" fmla="*/ 0 h 637"/>
                  <a:gd name="T6" fmla="*/ 0 w 6"/>
                  <a:gd name="T7" fmla="*/ 637 h 6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7"/>
                  <a:gd name="T14" fmla="*/ 6 w 6"/>
                  <a:gd name="T15" fmla="*/ 637 h 6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79" name="Freeform 1458"/>
              <p:cNvSpPr>
                <a:spLocks/>
              </p:cNvSpPr>
              <p:nvPr/>
            </p:nvSpPr>
            <p:spPr bwMode="auto">
              <a:xfrm>
                <a:off x="3554" y="2450"/>
                <a:ext cx="6" cy="630"/>
              </a:xfrm>
              <a:custGeom>
                <a:avLst/>
                <a:gdLst>
                  <a:gd name="T0" fmla="*/ 6 w 6"/>
                  <a:gd name="T1" fmla="*/ 630 h 630"/>
                  <a:gd name="T2" fmla="*/ 0 w 6"/>
                  <a:gd name="T3" fmla="*/ 0 h 630"/>
                  <a:gd name="T4" fmla="*/ 6 w 6"/>
                  <a:gd name="T5" fmla="*/ 7 h 630"/>
                  <a:gd name="T6" fmla="*/ 6 w 6"/>
                  <a:gd name="T7" fmla="*/ 630 h 6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30"/>
                  <a:gd name="T14" fmla="*/ 6 w 6"/>
                  <a:gd name="T15" fmla="*/ 630 h 6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30">
                    <a:moveTo>
                      <a:pt x="6" y="630"/>
                    </a:moveTo>
                    <a:lnTo>
                      <a:pt x="0" y="0"/>
                    </a:lnTo>
                    <a:lnTo>
                      <a:pt x="6" y="7"/>
                    </a:lnTo>
                    <a:lnTo>
                      <a:pt x="6" y="6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0" name="Freeform 1459"/>
              <p:cNvSpPr>
                <a:spLocks/>
              </p:cNvSpPr>
              <p:nvPr/>
            </p:nvSpPr>
            <p:spPr bwMode="auto">
              <a:xfrm>
                <a:off x="3554" y="2450"/>
                <a:ext cx="6" cy="637"/>
              </a:xfrm>
              <a:custGeom>
                <a:avLst/>
                <a:gdLst>
                  <a:gd name="T0" fmla="*/ 0 w 6"/>
                  <a:gd name="T1" fmla="*/ 637 h 637"/>
                  <a:gd name="T2" fmla="*/ 6 w 6"/>
                  <a:gd name="T3" fmla="*/ 630 h 637"/>
                  <a:gd name="T4" fmla="*/ 6 w 6"/>
                  <a:gd name="T5" fmla="*/ 7 h 637"/>
                  <a:gd name="T6" fmla="*/ 0 w 6"/>
                  <a:gd name="T7" fmla="*/ 0 h 637"/>
                  <a:gd name="T8" fmla="*/ 0 w 6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37"/>
                  <a:gd name="T17" fmla="*/ 6 w 6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37">
                    <a:moveTo>
                      <a:pt x="0" y="637"/>
                    </a:moveTo>
                    <a:lnTo>
                      <a:pt x="6" y="630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0" y="6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1" name="Freeform 1460"/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6 w 76"/>
                  <a:gd name="T5" fmla="*/ 0 h 7"/>
                  <a:gd name="T6" fmla="*/ 0 w 7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7"/>
                  <a:gd name="T14" fmla="*/ 76 w 76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2" name="Freeform 1461"/>
              <p:cNvSpPr>
                <a:spLocks/>
              </p:cNvSpPr>
              <p:nvPr/>
            </p:nvSpPr>
            <p:spPr bwMode="auto">
              <a:xfrm>
                <a:off x="3560" y="2450"/>
                <a:ext cx="70" cy="7"/>
              </a:xfrm>
              <a:custGeom>
                <a:avLst/>
                <a:gdLst>
                  <a:gd name="T0" fmla="*/ 0 w 70"/>
                  <a:gd name="T1" fmla="*/ 7 h 7"/>
                  <a:gd name="T2" fmla="*/ 70 w 70"/>
                  <a:gd name="T3" fmla="*/ 0 h 7"/>
                  <a:gd name="T4" fmla="*/ 64 w 70"/>
                  <a:gd name="T5" fmla="*/ 7 h 7"/>
                  <a:gd name="T6" fmla="*/ 0 w 70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0" y="7"/>
                    </a:moveTo>
                    <a:lnTo>
                      <a:pt x="70" y="0"/>
                    </a:lnTo>
                    <a:lnTo>
                      <a:pt x="6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3" name="Freeform 1462"/>
              <p:cNvSpPr>
                <a:spLocks/>
              </p:cNvSpPr>
              <p:nvPr/>
            </p:nvSpPr>
            <p:spPr bwMode="auto">
              <a:xfrm>
                <a:off x="3554" y="2450"/>
                <a:ext cx="76" cy="7"/>
              </a:xfrm>
              <a:custGeom>
                <a:avLst/>
                <a:gdLst>
                  <a:gd name="T0" fmla="*/ 0 w 76"/>
                  <a:gd name="T1" fmla="*/ 0 h 7"/>
                  <a:gd name="T2" fmla="*/ 6 w 76"/>
                  <a:gd name="T3" fmla="*/ 7 h 7"/>
                  <a:gd name="T4" fmla="*/ 70 w 76"/>
                  <a:gd name="T5" fmla="*/ 7 h 7"/>
                  <a:gd name="T6" fmla="*/ 76 w 76"/>
                  <a:gd name="T7" fmla="*/ 0 h 7"/>
                  <a:gd name="T8" fmla="*/ 0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0"/>
                    </a:moveTo>
                    <a:lnTo>
                      <a:pt x="6" y="7"/>
                    </a:lnTo>
                    <a:lnTo>
                      <a:pt x="70" y="7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4" name="Freeform 1463"/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0 h 10"/>
                  <a:gd name="T2" fmla="*/ 0 w 90"/>
                  <a:gd name="T3" fmla="*/ 10 h 10"/>
                  <a:gd name="T4" fmla="*/ 90 w 90"/>
                  <a:gd name="T5" fmla="*/ 0 h 10"/>
                  <a:gd name="T6" fmla="*/ 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0"/>
                    </a:moveTo>
                    <a:lnTo>
                      <a:pt x="0" y="10"/>
                    </a:lnTo>
                    <a:lnTo>
                      <a:pt x="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5" name="Freeform 1464"/>
              <p:cNvSpPr>
                <a:spLocks/>
              </p:cNvSpPr>
              <p:nvPr/>
            </p:nvSpPr>
            <p:spPr bwMode="auto">
              <a:xfrm>
                <a:off x="3744" y="2763"/>
                <a:ext cx="90" cy="10"/>
              </a:xfrm>
              <a:custGeom>
                <a:avLst/>
                <a:gdLst>
                  <a:gd name="T0" fmla="*/ 0 w 90"/>
                  <a:gd name="T1" fmla="*/ 10 h 10"/>
                  <a:gd name="T2" fmla="*/ 90 w 90"/>
                  <a:gd name="T3" fmla="*/ 0 h 10"/>
                  <a:gd name="T4" fmla="*/ 90 w 90"/>
                  <a:gd name="T5" fmla="*/ 10 h 10"/>
                  <a:gd name="T6" fmla="*/ 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0" y="10"/>
                    </a:moveTo>
                    <a:lnTo>
                      <a:pt x="90" y="0"/>
                    </a:lnTo>
                    <a:lnTo>
                      <a:pt x="9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6" name="Rectangle 1465"/>
              <p:cNvSpPr>
                <a:spLocks noChangeArrowheads="1"/>
              </p:cNvSpPr>
              <p:nvPr/>
            </p:nvSpPr>
            <p:spPr bwMode="auto">
              <a:xfrm>
                <a:off x="3744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7" name="Line 1466"/>
              <p:cNvSpPr>
                <a:spLocks noChangeShapeType="1"/>
              </p:cNvSpPr>
              <p:nvPr/>
            </p:nvSpPr>
            <p:spPr bwMode="auto">
              <a:xfrm>
                <a:off x="3789" y="27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8" name="Freeform 1467"/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8 w 8"/>
                  <a:gd name="T1" fmla="*/ 0 h 165"/>
                  <a:gd name="T2" fmla="*/ 0 w 8"/>
                  <a:gd name="T3" fmla="*/ 0 h 165"/>
                  <a:gd name="T4" fmla="*/ 8 w 8"/>
                  <a:gd name="T5" fmla="*/ 165 h 165"/>
                  <a:gd name="T6" fmla="*/ 8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8" y="0"/>
                    </a:moveTo>
                    <a:lnTo>
                      <a:pt x="0" y="0"/>
                    </a:lnTo>
                    <a:lnTo>
                      <a:pt x="8" y="16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89" name="Freeform 1468"/>
              <p:cNvSpPr>
                <a:spLocks/>
              </p:cNvSpPr>
              <p:nvPr/>
            </p:nvSpPr>
            <p:spPr bwMode="auto">
              <a:xfrm>
                <a:off x="3785" y="2768"/>
                <a:ext cx="8" cy="165"/>
              </a:xfrm>
              <a:custGeom>
                <a:avLst/>
                <a:gdLst>
                  <a:gd name="T0" fmla="*/ 0 w 8"/>
                  <a:gd name="T1" fmla="*/ 0 h 165"/>
                  <a:gd name="T2" fmla="*/ 8 w 8"/>
                  <a:gd name="T3" fmla="*/ 165 h 165"/>
                  <a:gd name="T4" fmla="*/ 0 w 8"/>
                  <a:gd name="T5" fmla="*/ 165 h 165"/>
                  <a:gd name="T6" fmla="*/ 0 w 8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65"/>
                  <a:gd name="T14" fmla="*/ 8 w 8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65">
                    <a:moveTo>
                      <a:pt x="0" y="0"/>
                    </a:moveTo>
                    <a:lnTo>
                      <a:pt x="8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0" name="Rectangle 1469"/>
              <p:cNvSpPr>
                <a:spLocks noChangeArrowheads="1"/>
              </p:cNvSpPr>
              <p:nvPr/>
            </p:nvSpPr>
            <p:spPr bwMode="auto">
              <a:xfrm>
                <a:off x="3785" y="2768"/>
                <a:ext cx="8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1" name="Freeform 1470"/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10 h 10"/>
                  <a:gd name="T2" fmla="*/ 90 w 90"/>
                  <a:gd name="T3" fmla="*/ 0 h 10"/>
                  <a:gd name="T4" fmla="*/ 0 w 90"/>
                  <a:gd name="T5" fmla="*/ 10 h 10"/>
                  <a:gd name="T6" fmla="*/ 90 w 9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10"/>
                    </a:moveTo>
                    <a:lnTo>
                      <a:pt x="90" y="0"/>
                    </a:lnTo>
                    <a:lnTo>
                      <a:pt x="0" y="10"/>
                    </a:lnTo>
                    <a:lnTo>
                      <a:pt x="9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2" name="Freeform 1471"/>
              <p:cNvSpPr>
                <a:spLocks/>
              </p:cNvSpPr>
              <p:nvPr/>
            </p:nvSpPr>
            <p:spPr bwMode="auto">
              <a:xfrm>
                <a:off x="2757" y="2763"/>
                <a:ext cx="90" cy="10"/>
              </a:xfrm>
              <a:custGeom>
                <a:avLst/>
                <a:gdLst>
                  <a:gd name="T0" fmla="*/ 90 w 90"/>
                  <a:gd name="T1" fmla="*/ 0 h 10"/>
                  <a:gd name="T2" fmla="*/ 0 w 90"/>
                  <a:gd name="T3" fmla="*/ 10 h 10"/>
                  <a:gd name="T4" fmla="*/ 0 w 90"/>
                  <a:gd name="T5" fmla="*/ 0 h 10"/>
                  <a:gd name="T6" fmla="*/ 90 w 90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10"/>
                  <a:gd name="T14" fmla="*/ 90 w 90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10">
                    <a:moveTo>
                      <a:pt x="90" y="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3" name="Rectangle 1472"/>
              <p:cNvSpPr>
                <a:spLocks noChangeArrowheads="1"/>
              </p:cNvSpPr>
              <p:nvPr/>
            </p:nvSpPr>
            <p:spPr bwMode="auto">
              <a:xfrm>
                <a:off x="2757" y="2763"/>
                <a:ext cx="90" cy="1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4" name="Freeform 1473"/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9 w 9"/>
                  <a:gd name="T1" fmla="*/ 0 h 165"/>
                  <a:gd name="T2" fmla="*/ 0 w 9"/>
                  <a:gd name="T3" fmla="*/ 0 h 165"/>
                  <a:gd name="T4" fmla="*/ 9 w 9"/>
                  <a:gd name="T5" fmla="*/ 165 h 165"/>
                  <a:gd name="T6" fmla="*/ 9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9" y="0"/>
                    </a:moveTo>
                    <a:lnTo>
                      <a:pt x="0" y="0"/>
                    </a:lnTo>
                    <a:lnTo>
                      <a:pt x="9" y="16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5" name="Freeform 1474"/>
              <p:cNvSpPr>
                <a:spLocks/>
              </p:cNvSpPr>
              <p:nvPr/>
            </p:nvSpPr>
            <p:spPr bwMode="auto">
              <a:xfrm>
                <a:off x="2798" y="2768"/>
                <a:ext cx="9" cy="165"/>
              </a:xfrm>
              <a:custGeom>
                <a:avLst/>
                <a:gdLst>
                  <a:gd name="T0" fmla="*/ 0 w 9"/>
                  <a:gd name="T1" fmla="*/ 0 h 165"/>
                  <a:gd name="T2" fmla="*/ 9 w 9"/>
                  <a:gd name="T3" fmla="*/ 165 h 165"/>
                  <a:gd name="T4" fmla="*/ 0 w 9"/>
                  <a:gd name="T5" fmla="*/ 165 h 165"/>
                  <a:gd name="T6" fmla="*/ 0 w 9"/>
                  <a:gd name="T7" fmla="*/ 0 h 1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65"/>
                  <a:gd name="T14" fmla="*/ 9 w 9"/>
                  <a:gd name="T15" fmla="*/ 165 h 1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65">
                    <a:moveTo>
                      <a:pt x="0" y="0"/>
                    </a:moveTo>
                    <a:lnTo>
                      <a:pt x="9" y="165"/>
                    </a:lnTo>
                    <a:lnTo>
                      <a:pt x="0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96" name="Rectangle 1475"/>
              <p:cNvSpPr>
                <a:spLocks noChangeArrowheads="1"/>
              </p:cNvSpPr>
              <p:nvPr/>
            </p:nvSpPr>
            <p:spPr bwMode="auto">
              <a:xfrm>
                <a:off x="2798" y="2768"/>
                <a:ext cx="9" cy="165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197" name="Group 1476"/>
              <p:cNvGrpSpPr>
                <a:grpSpLocks/>
              </p:cNvGrpSpPr>
              <p:nvPr/>
            </p:nvGrpSpPr>
            <p:grpSpPr bwMode="auto">
              <a:xfrm>
                <a:off x="3231" y="2583"/>
                <a:ext cx="70" cy="32"/>
                <a:chOff x="3291" y="2583"/>
                <a:chExt cx="70" cy="32"/>
              </a:xfrm>
            </p:grpSpPr>
            <p:sp>
              <p:nvSpPr>
                <p:cNvPr id="20002" name="Freeform 1477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03" name="Freeform 1478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2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04" name="Freeform 1479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05" name="Freeform 1480"/>
                <p:cNvSpPr>
                  <a:spLocks/>
                </p:cNvSpPr>
                <p:nvPr/>
              </p:nvSpPr>
              <p:spPr bwMode="auto">
                <a:xfrm>
                  <a:off x="3340" y="2583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0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06" name="Freeform 1481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07" name="Freeform 1482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08" name="Freeform 1483"/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09" name="Freeform 1484"/>
                <p:cNvSpPr>
                  <a:spLocks/>
                </p:cNvSpPr>
                <p:nvPr/>
              </p:nvSpPr>
              <p:spPr bwMode="auto">
                <a:xfrm>
                  <a:off x="3301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0" name="Freeform 1485"/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1" name="Freeform 1486"/>
                <p:cNvSpPr>
                  <a:spLocks/>
                </p:cNvSpPr>
                <p:nvPr/>
              </p:nvSpPr>
              <p:spPr bwMode="auto">
                <a:xfrm>
                  <a:off x="3342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2" name="Rectangle 1487"/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3" name="Rectangle 1488"/>
                <p:cNvSpPr>
                  <a:spLocks noChangeArrowheads="1"/>
                </p:cNvSpPr>
                <p:nvPr/>
              </p:nvSpPr>
              <p:spPr bwMode="auto">
                <a:xfrm>
                  <a:off x="3342" y="2585"/>
                  <a:ext cx="9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4" name="Freeform 1489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5" name="Freeform 1490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6" name="Freeform 1491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7" name="Freeform 1492"/>
                <p:cNvSpPr>
                  <a:spLocks/>
                </p:cNvSpPr>
                <p:nvPr/>
              </p:nvSpPr>
              <p:spPr bwMode="auto">
                <a:xfrm>
                  <a:off x="3300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8" name="Freeform 1493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19" name="Freeform 1494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0" name="Freeform 1495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1" name="Freeform 1496"/>
                <p:cNvSpPr>
                  <a:spLocks/>
                </p:cNvSpPr>
                <p:nvPr/>
              </p:nvSpPr>
              <p:spPr bwMode="auto">
                <a:xfrm>
                  <a:off x="3343" y="258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2" name="Freeform 1497"/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3" name="Freeform 1498"/>
                <p:cNvSpPr>
                  <a:spLocks/>
                </p:cNvSpPr>
                <p:nvPr/>
              </p:nvSpPr>
              <p:spPr bwMode="auto">
                <a:xfrm>
                  <a:off x="3299" y="258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4" name="Freeform 1499"/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5" name="Freeform 1500"/>
                <p:cNvSpPr>
                  <a:spLocks/>
                </p:cNvSpPr>
                <p:nvPr/>
              </p:nvSpPr>
              <p:spPr bwMode="auto">
                <a:xfrm>
                  <a:off x="3300" y="258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6" name="Freeform 1501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7" name="Freeform 1502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8" name="Freeform 1503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29" name="Freeform 1504"/>
                <p:cNvSpPr>
                  <a:spLocks/>
                </p:cNvSpPr>
                <p:nvPr/>
              </p:nvSpPr>
              <p:spPr bwMode="auto">
                <a:xfrm>
                  <a:off x="3344" y="258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0" name="Freeform 1505"/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1" name="Freeform 1506"/>
                <p:cNvSpPr>
                  <a:spLocks/>
                </p:cNvSpPr>
                <p:nvPr/>
              </p:nvSpPr>
              <p:spPr bwMode="auto">
                <a:xfrm>
                  <a:off x="3298" y="2587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2" name="Freeform 1507"/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3" name="Freeform 1508"/>
                <p:cNvSpPr>
                  <a:spLocks/>
                </p:cNvSpPr>
                <p:nvPr/>
              </p:nvSpPr>
              <p:spPr bwMode="auto">
                <a:xfrm>
                  <a:off x="3299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4" name="Freeform 1509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5" name="Freeform 1510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6" name="Freeform 1511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7" name="Freeform 1512"/>
                <p:cNvSpPr>
                  <a:spLocks/>
                </p:cNvSpPr>
                <p:nvPr/>
              </p:nvSpPr>
              <p:spPr bwMode="auto">
                <a:xfrm>
                  <a:off x="3345" y="258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8" name="Freeform 1513"/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39" name="Freeform 1514"/>
                <p:cNvSpPr>
                  <a:spLocks/>
                </p:cNvSpPr>
                <p:nvPr/>
              </p:nvSpPr>
              <p:spPr bwMode="auto">
                <a:xfrm>
                  <a:off x="3297" y="258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0" name="Freeform 1515"/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1" name="Freeform 1516"/>
                <p:cNvSpPr>
                  <a:spLocks/>
                </p:cNvSpPr>
                <p:nvPr/>
              </p:nvSpPr>
              <p:spPr bwMode="auto">
                <a:xfrm>
                  <a:off x="3298" y="258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2" name="Freeform 1517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3" name="Freeform 1518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4" name="Freeform 1519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5" name="Freeform 1520"/>
                <p:cNvSpPr>
                  <a:spLocks/>
                </p:cNvSpPr>
                <p:nvPr/>
              </p:nvSpPr>
              <p:spPr bwMode="auto">
                <a:xfrm>
                  <a:off x="3345" y="2588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6" name="Freeform 1521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7" name="Freeform 1522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8" name="Rectangle 1523"/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49" name="Rectangle 1524"/>
                <p:cNvSpPr>
                  <a:spLocks noChangeArrowheads="1"/>
                </p:cNvSpPr>
                <p:nvPr/>
              </p:nvSpPr>
              <p:spPr bwMode="auto">
                <a:xfrm>
                  <a:off x="3297" y="259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0" name="Freeform 1525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1" name="Freeform 1526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2" name="Rectangle 1527"/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3" name="Rectangle 1528"/>
                <p:cNvSpPr>
                  <a:spLocks noChangeArrowheads="1"/>
                </p:cNvSpPr>
                <p:nvPr/>
              </p:nvSpPr>
              <p:spPr bwMode="auto">
                <a:xfrm>
                  <a:off x="3347" y="259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4" name="Freeform 1529"/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5" name="Freeform 1530"/>
                <p:cNvSpPr>
                  <a:spLocks/>
                </p:cNvSpPr>
                <p:nvPr/>
              </p:nvSpPr>
              <p:spPr bwMode="auto">
                <a:xfrm>
                  <a:off x="3296" y="2590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6" name="Freeform 1531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7" name="Freeform 1532"/>
                <p:cNvSpPr>
                  <a:spLocks/>
                </p:cNvSpPr>
                <p:nvPr/>
              </p:nvSpPr>
              <p:spPr bwMode="auto">
                <a:xfrm>
                  <a:off x="3297" y="259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8" name="Freeform 1533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59" name="Freeform 1534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2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0" name="Freeform 1535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1" name="Freeform 1536"/>
                <p:cNvSpPr>
                  <a:spLocks/>
                </p:cNvSpPr>
                <p:nvPr/>
              </p:nvSpPr>
              <p:spPr bwMode="auto">
                <a:xfrm>
                  <a:off x="3347" y="2590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2" name="Freeform 1537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3" name="Freeform 1538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4" name="Rectangle 1539"/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5" name="Rectangle 1540"/>
                <p:cNvSpPr>
                  <a:spLocks noChangeArrowheads="1"/>
                </p:cNvSpPr>
                <p:nvPr/>
              </p:nvSpPr>
              <p:spPr bwMode="auto">
                <a:xfrm>
                  <a:off x="3296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6" name="Freeform 1541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7" name="Freeform 1542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8" name="Rectangle 1543"/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69" name="Rectangle 1544"/>
                <p:cNvSpPr>
                  <a:spLocks noChangeArrowheads="1"/>
                </p:cNvSpPr>
                <p:nvPr/>
              </p:nvSpPr>
              <p:spPr bwMode="auto">
                <a:xfrm>
                  <a:off x="3349" y="259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0" name="Freeform 1545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1" name="Freeform 1546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2" name="Freeform 1547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3" name="Freeform 1548"/>
                <p:cNvSpPr>
                  <a:spLocks/>
                </p:cNvSpPr>
                <p:nvPr/>
              </p:nvSpPr>
              <p:spPr bwMode="auto">
                <a:xfrm>
                  <a:off x="3295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4" name="Freeform 1549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5" name="Freeform 1550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6" name="Freeform 1551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7" name="Freeform 1552"/>
                <p:cNvSpPr>
                  <a:spLocks/>
                </p:cNvSpPr>
                <p:nvPr/>
              </p:nvSpPr>
              <p:spPr bwMode="auto">
                <a:xfrm>
                  <a:off x="3349" y="259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8" name="Freeform 1553"/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79" name="Freeform 1554"/>
                <p:cNvSpPr>
                  <a:spLocks/>
                </p:cNvSpPr>
                <p:nvPr/>
              </p:nvSpPr>
              <p:spPr bwMode="auto">
                <a:xfrm>
                  <a:off x="3294" y="2594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0" name="Freeform 1555"/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1" name="Freeform 1556"/>
                <p:cNvSpPr>
                  <a:spLocks/>
                </p:cNvSpPr>
                <p:nvPr/>
              </p:nvSpPr>
              <p:spPr bwMode="auto">
                <a:xfrm>
                  <a:off x="3295" y="259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2" name="Freeform 1557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3" name="Freeform 1558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4" name="Freeform 1559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5" name="Freeform 1560"/>
                <p:cNvSpPr>
                  <a:spLocks/>
                </p:cNvSpPr>
                <p:nvPr/>
              </p:nvSpPr>
              <p:spPr bwMode="auto">
                <a:xfrm>
                  <a:off x="3350" y="259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6" name="Freeform 1561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7" name="Freeform 1562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8" name="Freeform 1563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89" name="Freeform 1564"/>
                <p:cNvSpPr>
                  <a:spLocks/>
                </p:cNvSpPr>
                <p:nvPr/>
              </p:nvSpPr>
              <p:spPr bwMode="auto">
                <a:xfrm>
                  <a:off x="3294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0" name="Freeform 1565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1" name="Freeform 1566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2" name="Freeform 1567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3" name="Freeform 1568"/>
                <p:cNvSpPr>
                  <a:spLocks/>
                </p:cNvSpPr>
                <p:nvPr/>
              </p:nvSpPr>
              <p:spPr bwMode="auto">
                <a:xfrm>
                  <a:off x="3351" y="259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4" name="Freeform 1569"/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5" name="Freeform 1570"/>
                <p:cNvSpPr>
                  <a:spLocks/>
                </p:cNvSpPr>
                <p:nvPr/>
              </p:nvSpPr>
              <p:spPr bwMode="auto">
                <a:xfrm>
                  <a:off x="3293" y="2596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6" name="Freeform 1571"/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7" name="Freeform 1572"/>
                <p:cNvSpPr>
                  <a:spLocks/>
                </p:cNvSpPr>
                <p:nvPr/>
              </p:nvSpPr>
              <p:spPr bwMode="auto">
                <a:xfrm>
                  <a:off x="3294" y="259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8" name="Freeform 1573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99" name="Freeform 1574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0" name="Freeform 1575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1" name="Freeform 1576"/>
                <p:cNvSpPr>
                  <a:spLocks/>
                </p:cNvSpPr>
                <p:nvPr/>
              </p:nvSpPr>
              <p:spPr bwMode="auto">
                <a:xfrm>
                  <a:off x="3351" y="259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2" name="Freeform 1577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3" name="Freeform 1578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4" name="Freeform 1579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5" name="Freeform 1580"/>
                <p:cNvSpPr>
                  <a:spLocks/>
                </p:cNvSpPr>
                <p:nvPr/>
              </p:nvSpPr>
              <p:spPr bwMode="auto">
                <a:xfrm>
                  <a:off x="3293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6" name="Freeform 1581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7" name="Freeform 1582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8" name="Freeform 1583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09" name="Freeform 1584"/>
                <p:cNvSpPr>
                  <a:spLocks/>
                </p:cNvSpPr>
                <p:nvPr/>
              </p:nvSpPr>
              <p:spPr bwMode="auto">
                <a:xfrm>
                  <a:off x="3352" y="259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0" name="Freeform 1585"/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1" name="Freeform 1586"/>
                <p:cNvSpPr>
                  <a:spLocks/>
                </p:cNvSpPr>
                <p:nvPr/>
              </p:nvSpPr>
              <p:spPr bwMode="auto">
                <a:xfrm>
                  <a:off x="3292" y="259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2" name="Freeform 1587"/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3" name="Freeform 1588"/>
                <p:cNvSpPr>
                  <a:spLocks/>
                </p:cNvSpPr>
                <p:nvPr/>
              </p:nvSpPr>
              <p:spPr bwMode="auto">
                <a:xfrm>
                  <a:off x="3293" y="259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4" name="Freeform 1589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5" name="Freeform 1590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6" name="Freeform 1591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7" name="Freeform 1592"/>
                <p:cNvSpPr>
                  <a:spLocks/>
                </p:cNvSpPr>
                <p:nvPr/>
              </p:nvSpPr>
              <p:spPr bwMode="auto">
                <a:xfrm>
                  <a:off x="3352" y="259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8" name="Freeform 1593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19" name="Freeform 1594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0" name="Freeform 1595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1" name="Freeform 1596"/>
                <p:cNvSpPr>
                  <a:spLocks/>
                </p:cNvSpPr>
                <p:nvPr/>
              </p:nvSpPr>
              <p:spPr bwMode="auto">
                <a:xfrm>
                  <a:off x="3292" y="260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2" name="Freeform 1597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3" name="Freeform 1598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4" name="Freeform 1599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5" name="Freeform 1600"/>
                <p:cNvSpPr>
                  <a:spLocks/>
                </p:cNvSpPr>
                <p:nvPr/>
              </p:nvSpPr>
              <p:spPr bwMode="auto">
                <a:xfrm>
                  <a:off x="3353" y="260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6" name="Freeform 1601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7" name="Freeform 1602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8" name="Freeform 1603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9" name="Freeform 1604"/>
                <p:cNvSpPr>
                  <a:spLocks/>
                </p:cNvSpPr>
                <p:nvPr/>
              </p:nvSpPr>
              <p:spPr bwMode="auto">
                <a:xfrm>
                  <a:off x="3292" y="260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0" name="Freeform 1605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1" name="Freeform 1606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2" name="Freeform 1607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3" name="Freeform 1608"/>
                <p:cNvSpPr>
                  <a:spLocks/>
                </p:cNvSpPr>
                <p:nvPr/>
              </p:nvSpPr>
              <p:spPr bwMode="auto">
                <a:xfrm>
                  <a:off x="3353" y="260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4" name="Freeform 1609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5" name="Freeform 1610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6" name="Rectangle 1611"/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7" name="Rectangle 1612"/>
                <p:cNvSpPr>
                  <a:spLocks noChangeArrowheads="1"/>
                </p:cNvSpPr>
                <p:nvPr/>
              </p:nvSpPr>
              <p:spPr bwMode="auto">
                <a:xfrm>
                  <a:off x="3292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8" name="Freeform 1613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9" name="Freeform 1614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0" name="Rectangle 1615"/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1" name="Rectangle 1616"/>
                <p:cNvSpPr>
                  <a:spLocks noChangeArrowheads="1"/>
                </p:cNvSpPr>
                <p:nvPr/>
              </p:nvSpPr>
              <p:spPr bwMode="auto">
                <a:xfrm>
                  <a:off x="3354" y="260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2" name="Freeform 1617"/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3" name="Freeform 1618"/>
                <p:cNvSpPr>
                  <a:spLocks/>
                </p:cNvSpPr>
                <p:nvPr/>
              </p:nvSpPr>
              <p:spPr bwMode="auto">
                <a:xfrm>
                  <a:off x="3291" y="2603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4" name="Freeform 1619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5" name="Freeform 1620"/>
                <p:cNvSpPr>
                  <a:spLocks/>
                </p:cNvSpPr>
                <p:nvPr/>
              </p:nvSpPr>
              <p:spPr bwMode="auto">
                <a:xfrm>
                  <a:off x="3292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6" name="Freeform 1621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7" name="Freeform 1622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8" name="Freeform 1623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49" name="Freeform 1624"/>
                <p:cNvSpPr>
                  <a:spLocks/>
                </p:cNvSpPr>
                <p:nvPr/>
              </p:nvSpPr>
              <p:spPr bwMode="auto">
                <a:xfrm>
                  <a:off x="3354" y="260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0" name="Freeform 1625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1" name="Freeform 1626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2" name="Freeform 1627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3" name="Freeform 1628"/>
                <p:cNvSpPr>
                  <a:spLocks/>
                </p:cNvSpPr>
                <p:nvPr/>
              </p:nvSpPr>
              <p:spPr bwMode="auto">
                <a:xfrm>
                  <a:off x="3291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4" name="Freeform 1629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5" name="Freeform 1630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6" name="Freeform 1631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7" name="Freeform 1632"/>
                <p:cNvSpPr>
                  <a:spLocks/>
                </p:cNvSpPr>
                <p:nvPr/>
              </p:nvSpPr>
              <p:spPr bwMode="auto">
                <a:xfrm>
                  <a:off x="3354" y="260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8" name="Freeform 1633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59" name="Freeform 1634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0" name="Freeform 1635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1" name="Freeform 1636"/>
                <p:cNvSpPr>
                  <a:spLocks/>
                </p:cNvSpPr>
                <p:nvPr/>
              </p:nvSpPr>
              <p:spPr bwMode="auto">
                <a:xfrm>
                  <a:off x="3291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2" name="Freeform 1637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3" name="Freeform 1638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4" name="Freeform 1639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5" name="Freeform 1640"/>
                <p:cNvSpPr>
                  <a:spLocks/>
                </p:cNvSpPr>
                <p:nvPr/>
              </p:nvSpPr>
              <p:spPr bwMode="auto">
                <a:xfrm>
                  <a:off x="3355" y="260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6" name="Freeform 1641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7" name="Freeform 1642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8" name="Rectangle 1643"/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69" name="Rectangle 1644"/>
                <p:cNvSpPr>
                  <a:spLocks noChangeArrowheads="1"/>
                </p:cNvSpPr>
                <p:nvPr/>
              </p:nvSpPr>
              <p:spPr bwMode="auto">
                <a:xfrm>
                  <a:off x="3291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0" name="Freeform 1645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1" name="Freeform 1646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2" name="Rectangle 1647"/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3" name="Rectangle 1648"/>
                <p:cNvSpPr>
                  <a:spLocks noChangeArrowheads="1"/>
                </p:cNvSpPr>
                <p:nvPr/>
              </p:nvSpPr>
              <p:spPr bwMode="auto">
                <a:xfrm>
                  <a:off x="3355" y="2608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4" name="Freeform 1649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5" name="Freeform 1650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6" name="Freeform 1651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7" name="Freeform 1652"/>
                <p:cNvSpPr>
                  <a:spLocks/>
                </p:cNvSpPr>
                <p:nvPr/>
              </p:nvSpPr>
              <p:spPr bwMode="auto">
                <a:xfrm>
                  <a:off x="3291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8" name="Freeform 1653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9" name="Freeform 1654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0" name="Freeform 1655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1" name="Freeform 1656"/>
                <p:cNvSpPr>
                  <a:spLocks/>
                </p:cNvSpPr>
                <p:nvPr/>
              </p:nvSpPr>
              <p:spPr bwMode="auto">
                <a:xfrm>
                  <a:off x="3355" y="2608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2" name="Rectangle 1657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3" name="Rectangle 1658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4" name="Rectangle 1659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5" name="Rectangle 1660"/>
                <p:cNvSpPr>
                  <a:spLocks noChangeArrowheads="1"/>
                </p:cNvSpPr>
                <p:nvPr/>
              </p:nvSpPr>
              <p:spPr bwMode="auto">
                <a:xfrm>
                  <a:off x="3291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6" name="Rectangle 1661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7" name="Rectangle 1662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8" name="Rectangle 1663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9" name="Rectangle 1664"/>
                <p:cNvSpPr>
                  <a:spLocks noChangeArrowheads="1"/>
                </p:cNvSpPr>
                <p:nvPr/>
              </p:nvSpPr>
              <p:spPr bwMode="auto">
                <a:xfrm>
                  <a:off x="3355" y="2611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0" name="Freeform 1665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1" name="Freeform 1666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2" name="Freeform 1667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3" name="Freeform 1668"/>
                <p:cNvSpPr>
                  <a:spLocks/>
                </p:cNvSpPr>
                <p:nvPr/>
              </p:nvSpPr>
              <p:spPr bwMode="auto">
                <a:xfrm>
                  <a:off x="3291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4" name="Freeform 1669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5" name="Freeform 1670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6" name="Freeform 1671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7" name="Freeform 1672"/>
                <p:cNvSpPr>
                  <a:spLocks/>
                </p:cNvSpPr>
                <p:nvPr/>
              </p:nvSpPr>
              <p:spPr bwMode="auto">
                <a:xfrm>
                  <a:off x="3355" y="2611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8" name="Freeform 1673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99" name="Freeform 1674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00" name="Rectangle 1675"/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01" name="Rectangle 1676"/>
                <p:cNvSpPr>
                  <a:spLocks noChangeArrowheads="1"/>
                </p:cNvSpPr>
                <p:nvPr/>
              </p:nvSpPr>
              <p:spPr bwMode="auto">
                <a:xfrm>
                  <a:off x="3291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198" name="Group 1677"/>
              <p:cNvGrpSpPr>
                <a:grpSpLocks/>
              </p:cNvGrpSpPr>
              <p:nvPr/>
            </p:nvGrpSpPr>
            <p:grpSpPr bwMode="auto">
              <a:xfrm>
                <a:off x="3231" y="2614"/>
                <a:ext cx="70" cy="27"/>
                <a:chOff x="3291" y="2614"/>
                <a:chExt cx="70" cy="27"/>
              </a:xfrm>
            </p:grpSpPr>
            <p:sp>
              <p:nvSpPr>
                <p:cNvPr id="19802" name="Freeform 1678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3" name="Freeform 1679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4" name="Rectangle 1680"/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5" name="Rectangle 1681"/>
                <p:cNvSpPr>
                  <a:spLocks noChangeArrowheads="1"/>
                </p:cNvSpPr>
                <p:nvPr/>
              </p:nvSpPr>
              <p:spPr bwMode="auto">
                <a:xfrm>
                  <a:off x="3355" y="261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6" name="Freeform 1682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7" name="Freeform 1683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8" name="Freeform 1684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9" name="Freeform 1685"/>
                <p:cNvSpPr>
                  <a:spLocks/>
                </p:cNvSpPr>
                <p:nvPr/>
              </p:nvSpPr>
              <p:spPr bwMode="auto">
                <a:xfrm>
                  <a:off x="3291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0" name="Freeform 1686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1" name="Freeform 1687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2" name="Freeform 1688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3" name="Freeform 1689"/>
                <p:cNvSpPr>
                  <a:spLocks/>
                </p:cNvSpPr>
                <p:nvPr/>
              </p:nvSpPr>
              <p:spPr bwMode="auto">
                <a:xfrm>
                  <a:off x="3355" y="261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4" name="Freeform 1690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5" name="Freeform 1691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6" name="Freeform 1692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7" name="Freeform 1693"/>
                <p:cNvSpPr>
                  <a:spLocks/>
                </p:cNvSpPr>
                <p:nvPr/>
              </p:nvSpPr>
              <p:spPr bwMode="auto">
                <a:xfrm>
                  <a:off x="3291" y="26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8" name="Freeform 1694"/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19" name="Freeform 1695"/>
                <p:cNvSpPr>
                  <a:spLocks/>
                </p:cNvSpPr>
                <p:nvPr/>
              </p:nvSpPr>
              <p:spPr bwMode="auto">
                <a:xfrm>
                  <a:off x="3354" y="2616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0" name="Freeform 1696"/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1" name="Freeform 1697"/>
                <p:cNvSpPr>
                  <a:spLocks/>
                </p:cNvSpPr>
                <p:nvPr/>
              </p:nvSpPr>
              <p:spPr bwMode="auto">
                <a:xfrm>
                  <a:off x="3355" y="2616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2" name="Freeform 1698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3" name="Freeform 1699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4" name="Freeform 1700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5" name="Freeform 1701"/>
                <p:cNvSpPr>
                  <a:spLocks/>
                </p:cNvSpPr>
                <p:nvPr/>
              </p:nvSpPr>
              <p:spPr bwMode="auto">
                <a:xfrm>
                  <a:off x="3291" y="261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6" name="Freeform 1702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7" name="Freeform 1703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8" name="Freeform 1704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29" name="Freeform 1705"/>
                <p:cNvSpPr>
                  <a:spLocks/>
                </p:cNvSpPr>
                <p:nvPr/>
              </p:nvSpPr>
              <p:spPr bwMode="auto">
                <a:xfrm>
                  <a:off x="3354" y="261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0" name="Freeform 1706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1" name="Freeform 1707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2" name="Rectangle 1708"/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3" name="Rectangle 1709"/>
                <p:cNvSpPr>
                  <a:spLocks noChangeArrowheads="1"/>
                </p:cNvSpPr>
                <p:nvPr/>
              </p:nvSpPr>
              <p:spPr bwMode="auto">
                <a:xfrm>
                  <a:off x="3292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4" name="Freeform 1710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5" name="Freeform 1711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6" name="Rectangle 1712"/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7" name="Rectangle 1713"/>
                <p:cNvSpPr>
                  <a:spLocks noChangeArrowheads="1"/>
                </p:cNvSpPr>
                <p:nvPr/>
              </p:nvSpPr>
              <p:spPr bwMode="auto">
                <a:xfrm>
                  <a:off x="3354" y="2619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8" name="Freeform 1714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39" name="Freeform 1715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0" name="Freeform 1716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1" name="Freeform 1717"/>
                <p:cNvSpPr>
                  <a:spLocks/>
                </p:cNvSpPr>
                <p:nvPr/>
              </p:nvSpPr>
              <p:spPr bwMode="auto">
                <a:xfrm>
                  <a:off x="3292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2" name="Freeform 1718"/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3" name="Freeform 1719"/>
                <p:cNvSpPr>
                  <a:spLocks/>
                </p:cNvSpPr>
                <p:nvPr/>
              </p:nvSpPr>
              <p:spPr bwMode="auto">
                <a:xfrm>
                  <a:off x="3353" y="2619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4" name="Freeform 1720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5" name="Freeform 1721"/>
                <p:cNvSpPr>
                  <a:spLocks/>
                </p:cNvSpPr>
                <p:nvPr/>
              </p:nvSpPr>
              <p:spPr bwMode="auto">
                <a:xfrm>
                  <a:off x="3354" y="261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6" name="Freeform 1722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7" name="Freeform 1723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8" name="Freeform 1724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49" name="Freeform 1725"/>
                <p:cNvSpPr>
                  <a:spLocks/>
                </p:cNvSpPr>
                <p:nvPr/>
              </p:nvSpPr>
              <p:spPr bwMode="auto">
                <a:xfrm>
                  <a:off x="3292" y="262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0" name="Freeform 1726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1" name="Freeform 1727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2" name="Freeform 1728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3" name="Freeform 1729"/>
                <p:cNvSpPr>
                  <a:spLocks/>
                </p:cNvSpPr>
                <p:nvPr/>
              </p:nvSpPr>
              <p:spPr bwMode="auto">
                <a:xfrm>
                  <a:off x="3353" y="262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4" name="Freeform 1730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5" name="Freeform 1731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6" name="Freeform 1732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7" name="Freeform 1733"/>
                <p:cNvSpPr>
                  <a:spLocks/>
                </p:cNvSpPr>
                <p:nvPr/>
              </p:nvSpPr>
              <p:spPr bwMode="auto">
                <a:xfrm>
                  <a:off x="3292" y="262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8" name="Freeform 1734"/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59" name="Freeform 1735"/>
                <p:cNvSpPr>
                  <a:spLocks/>
                </p:cNvSpPr>
                <p:nvPr/>
              </p:nvSpPr>
              <p:spPr bwMode="auto">
                <a:xfrm>
                  <a:off x="3352" y="2622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0" name="Freeform 1736"/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1" name="Freeform 1737"/>
                <p:cNvSpPr>
                  <a:spLocks/>
                </p:cNvSpPr>
                <p:nvPr/>
              </p:nvSpPr>
              <p:spPr bwMode="auto">
                <a:xfrm>
                  <a:off x="3353" y="262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2" name="Freeform 1738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3" name="Freeform 1739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4" name="Freeform 1740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5" name="Freeform 1741"/>
                <p:cNvSpPr>
                  <a:spLocks/>
                </p:cNvSpPr>
                <p:nvPr/>
              </p:nvSpPr>
              <p:spPr bwMode="auto">
                <a:xfrm>
                  <a:off x="3293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6" name="Freeform 1742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7" name="Freeform 1743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8" name="Freeform 1744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" name="Freeform 1745"/>
                <p:cNvSpPr>
                  <a:spLocks/>
                </p:cNvSpPr>
                <p:nvPr/>
              </p:nvSpPr>
              <p:spPr bwMode="auto">
                <a:xfrm>
                  <a:off x="3352" y="2624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0" name="Freeform 1746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1" name="Freeform 1747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2" name="Freeform 1748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3" name="Freeform 1749"/>
                <p:cNvSpPr>
                  <a:spLocks/>
                </p:cNvSpPr>
                <p:nvPr/>
              </p:nvSpPr>
              <p:spPr bwMode="auto">
                <a:xfrm>
                  <a:off x="3293" y="262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4" name="Freeform 1750"/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5" name="Freeform 1751"/>
                <p:cNvSpPr>
                  <a:spLocks/>
                </p:cNvSpPr>
                <p:nvPr/>
              </p:nvSpPr>
              <p:spPr bwMode="auto">
                <a:xfrm>
                  <a:off x="3351" y="262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6" name="Freeform 1752"/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7" name="Freeform 1753"/>
                <p:cNvSpPr>
                  <a:spLocks/>
                </p:cNvSpPr>
                <p:nvPr/>
              </p:nvSpPr>
              <p:spPr bwMode="auto">
                <a:xfrm>
                  <a:off x="3352" y="262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8" name="Freeform 1754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9" name="Freeform 1755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0" name="Freeform 1756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1" name="Freeform 1757"/>
                <p:cNvSpPr>
                  <a:spLocks/>
                </p:cNvSpPr>
                <p:nvPr/>
              </p:nvSpPr>
              <p:spPr bwMode="auto">
                <a:xfrm>
                  <a:off x="3294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2" name="Freeform 1758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3" name="Freeform 1759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4" name="Freeform 1760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5" name="Freeform 1761"/>
                <p:cNvSpPr>
                  <a:spLocks/>
                </p:cNvSpPr>
                <p:nvPr/>
              </p:nvSpPr>
              <p:spPr bwMode="auto">
                <a:xfrm>
                  <a:off x="3351" y="262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6" name="Freeform 1762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7" name="Freeform 1763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8" name="Freeform 1764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89" name="Freeform 1765"/>
                <p:cNvSpPr>
                  <a:spLocks/>
                </p:cNvSpPr>
                <p:nvPr/>
              </p:nvSpPr>
              <p:spPr bwMode="auto">
                <a:xfrm>
                  <a:off x="3294" y="262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0" name="Freeform 1766"/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1" name="Freeform 1767"/>
                <p:cNvSpPr>
                  <a:spLocks/>
                </p:cNvSpPr>
                <p:nvPr/>
              </p:nvSpPr>
              <p:spPr bwMode="auto">
                <a:xfrm>
                  <a:off x="3350" y="2627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2" name="Freeform 1768"/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3" name="Freeform 1769"/>
                <p:cNvSpPr>
                  <a:spLocks/>
                </p:cNvSpPr>
                <p:nvPr/>
              </p:nvSpPr>
              <p:spPr bwMode="auto">
                <a:xfrm>
                  <a:off x="3351" y="262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4" name="Freeform 1770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5" name="Freeform 1771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6" name="Freeform 1772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7" name="Freeform 1773"/>
                <p:cNvSpPr>
                  <a:spLocks/>
                </p:cNvSpPr>
                <p:nvPr/>
              </p:nvSpPr>
              <p:spPr bwMode="auto">
                <a:xfrm>
                  <a:off x="3295" y="2628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8" name="Freeform 1774"/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99" name="Freeform 1775"/>
                <p:cNvSpPr>
                  <a:spLocks/>
                </p:cNvSpPr>
                <p:nvPr/>
              </p:nvSpPr>
              <p:spPr bwMode="auto">
                <a:xfrm>
                  <a:off x="3349" y="2628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0" name="Freeform 1776"/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1" name="Freeform 1777"/>
                <p:cNvSpPr>
                  <a:spLocks/>
                </p:cNvSpPr>
                <p:nvPr/>
              </p:nvSpPr>
              <p:spPr bwMode="auto">
                <a:xfrm>
                  <a:off x="3350" y="2628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2" name="Freeform 1778"/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3" name="Freeform 1779"/>
                <p:cNvSpPr>
                  <a:spLocks/>
                </p:cNvSpPr>
                <p:nvPr/>
              </p:nvSpPr>
              <p:spPr bwMode="auto">
                <a:xfrm>
                  <a:off x="3295" y="263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4" name="Rectangle 1780"/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5" name="Rectangle 1781"/>
                <p:cNvSpPr>
                  <a:spLocks noChangeArrowheads="1"/>
                </p:cNvSpPr>
                <p:nvPr/>
              </p:nvSpPr>
              <p:spPr bwMode="auto">
                <a:xfrm>
                  <a:off x="3295" y="2630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6" name="Freeform 1782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7" name="Freeform 1783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8" name="Rectangle 1784"/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09" name="Rectangle 1785"/>
                <p:cNvSpPr>
                  <a:spLocks noChangeArrowheads="1"/>
                </p:cNvSpPr>
                <p:nvPr/>
              </p:nvSpPr>
              <p:spPr bwMode="auto">
                <a:xfrm>
                  <a:off x="3349" y="2630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0" name="Freeform 1786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1" name="Freeform 1787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2" name="Freeform 1788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3" name="Freeform 1789"/>
                <p:cNvSpPr>
                  <a:spLocks/>
                </p:cNvSpPr>
                <p:nvPr/>
              </p:nvSpPr>
              <p:spPr bwMode="auto">
                <a:xfrm>
                  <a:off x="3296" y="2630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4" name="Freeform 1790"/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5" name="Freeform 1791"/>
                <p:cNvSpPr>
                  <a:spLocks/>
                </p:cNvSpPr>
                <p:nvPr/>
              </p:nvSpPr>
              <p:spPr bwMode="auto">
                <a:xfrm>
                  <a:off x="3347" y="2630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6" name="Freeform 1792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7" name="Freeform 1793"/>
                <p:cNvSpPr>
                  <a:spLocks/>
                </p:cNvSpPr>
                <p:nvPr/>
              </p:nvSpPr>
              <p:spPr bwMode="auto">
                <a:xfrm>
                  <a:off x="3349" y="2630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8" name="Freeform 1794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19" name="Freeform 1795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0" name="Rectangle 1796"/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1" name="Rectangle 1797"/>
                <p:cNvSpPr>
                  <a:spLocks noChangeArrowheads="1"/>
                </p:cNvSpPr>
                <p:nvPr/>
              </p:nvSpPr>
              <p:spPr bwMode="auto">
                <a:xfrm>
                  <a:off x="3297" y="2632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2" name="Freeform 1798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3" name="Freeform 1799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4" name="Rectangle 1800"/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5" name="Rectangle 1801"/>
                <p:cNvSpPr>
                  <a:spLocks noChangeArrowheads="1"/>
                </p:cNvSpPr>
                <p:nvPr/>
              </p:nvSpPr>
              <p:spPr bwMode="auto">
                <a:xfrm>
                  <a:off x="3347" y="263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6" name="Freeform 1802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7" name="Freeform 1803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8" name="Freeform 1804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29" name="Freeform 1805"/>
                <p:cNvSpPr>
                  <a:spLocks/>
                </p:cNvSpPr>
                <p:nvPr/>
              </p:nvSpPr>
              <p:spPr bwMode="auto">
                <a:xfrm>
                  <a:off x="3297" y="2632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0" name="Freeform 1806"/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1" name="Freeform 1807"/>
                <p:cNvSpPr>
                  <a:spLocks/>
                </p:cNvSpPr>
                <p:nvPr/>
              </p:nvSpPr>
              <p:spPr bwMode="auto">
                <a:xfrm>
                  <a:off x="3345" y="2632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2" name="Freeform 1808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3" name="Freeform 1809"/>
                <p:cNvSpPr>
                  <a:spLocks/>
                </p:cNvSpPr>
                <p:nvPr/>
              </p:nvSpPr>
              <p:spPr bwMode="auto">
                <a:xfrm>
                  <a:off x="3347" y="2632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4" name="Freeform 1810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5" name="Freeform 1811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6" name="Freeform 1812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7" name="Freeform 1813"/>
                <p:cNvSpPr>
                  <a:spLocks/>
                </p:cNvSpPr>
                <p:nvPr/>
              </p:nvSpPr>
              <p:spPr bwMode="auto">
                <a:xfrm>
                  <a:off x="3298" y="2634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0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8" name="Freeform 1814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39" name="Freeform 1815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0" name="Rectangle 1816"/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1" name="Rectangle 1817"/>
                <p:cNvSpPr>
                  <a:spLocks noChangeArrowheads="1"/>
                </p:cNvSpPr>
                <p:nvPr/>
              </p:nvSpPr>
              <p:spPr bwMode="auto">
                <a:xfrm>
                  <a:off x="3345" y="2634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2" name="Freeform 1818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3" name="Freeform 1819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4" name="Freeform 1820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5" name="Freeform 1821"/>
                <p:cNvSpPr>
                  <a:spLocks/>
                </p:cNvSpPr>
                <p:nvPr/>
              </p:nvSpPr>
              <p:spPr bwMode="auto">
                <a:xfrm>
                  <a:off x="3299" y="2634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8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6" name="Freeform 1822"/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7" name="Freeform 1823"/>
                <p:cNvSpPr>
                  <a:spLocks/>
                </p:cNvSpPr>
                <p:nvPr/>
              </p:nvSpPr>
              <p:spPr bwMode="auto">
                <a:xfrm>
                  <a:off x="3344" y="2634"/>
                  <a:ext cx="8" cy="2"/>
                </a:xfrm>
                <a:custGeom>
                  <a:avLst/>
                  <a:gdLst>
                    <a:gd name="T0" fmla="*/ 1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1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8" name="Freeform 1824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49" name="Freeform 1825"/>
                <p:cNvSpPr>
                  <a:spLocks/>
                </p:cNvSpPr>
                <p:nvPr/>
              </p:nvSpPr>
              <p:spPr bwMode="auto">
                <a:xfrm>
                  <a:off x="3345" y="2634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7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0" name="Freeform 1826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1" name="Freeform 1827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2" name="Freeform 1828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3" name="Freeform 1829"/>
                <p:cNvSpPr>
                  <a:spLocks/>
                </p:cNvSpPr>
                <p:nvPr/>
              </p:nvSpPr>
              <p:spPr bwMode="auto">
                <a:xfrm>
                  <a:off x="3300" y="2636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4" name="Freeform 1830"/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5" name="Freeform 1831"/>
                <p:cNvSpPr>
                  <a:spLocks/>
                </p:cNvSpPr>
                <p:nvPr/>
              </p:nvSpPr>
              <p:spPr bwMode="auto">
                <a:xfrm>
                  <a:off x="3343" y="263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6" name="Freeform 1832"/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7" name="Freeform 1833"/>
                <p:cNvSpPr>
                  <a:spLocks/>
                </p:cNvSpPr>
                <p:nvPr/>
              </p:nvSpPr>
              <p:spPr bwMode="auto">
                <a:xfrm>
                  <a:off x="3344" y="2636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8" name="Freeform 1834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59" name="Freeform 1835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0" name="Freeform 1836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1" name="Freeform 1837"/>
                <p:cNvSpPr>
                  <a:spLocks/>
                </p:cNvSpPr>
                <p:nvPr/>
              </p:nvSpPr>
              <p:spPr bwMode="auto">
                <a:xfrm>
                  <a:off x="3300" y="263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2" name="Freeform 1838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3" name="Freeform 1839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0 h 1"/>
                    <a:gd name="T4" fmla="*/ 9 w 9"/>
                    <a:gd name="T5" fmla="*/ 0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4" name="Rectangle 1840"/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5" name="Rectangle 1841"/>
                <p:cNvSpPr>
                  <a:spLocks noChangeArrowheads="1"/>
                </p:cNvSpPr>
                <p:nvPr/>
              </p:nvSpPr>
              <p:spPr bwMode="auto">
                <a:xfrm>
                  <a:off x="3343" y="263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6" name="Freeform 1842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7" name="Freeform 1843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1 w 11"/>
                    <a:gd name="T3" fmla="*/ 2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8" name="Freeform 1844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69" name="Freeform 1845"/>
                <p:cNvSpPr>
                  <a:spLocks/>
                </p:cNvSpPr>
                <p:nvPr/>
              </p:nvSpPr>
              <p:spPr bwMode="auto">
                <a:xfrm>
                  <a:off x="3301" y="2637"/>
                  <a:ext cx="11" cy="2"/>
                </a:xfrm>
                <a:custGeom>
                  <a:avLst/>
                  <a:gdLst>
                    <a:gd name="T0" fmla="*/ 0 w 11"/>
                    <a:gd name="T1" fmla="*/ 0 h 2"/>
                    <a:gd name="T2" fmla="*/ 9 w 11"/>
                    <a:gd name="T3" fmla="*/ 0 h 2"/>
                    <a:gd name="T4" fmla="*/ 11 w 11"/>
                    <a:gd name="T5" fmla="*/ 2 h 2"/>
                    <a:gd name="T6" fmla="*/ 0 w 11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2"/>
                    <a:gd name="T14" fmla="*/ 11 w 11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0" name="Freeform 1846"/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1" name="Freeform 1847"/>
                <p:cNvSpPr>
                  <a:spLocks/>
                </p:cNvSpPr>
                <p:nvPr/>
              </p:nvSpPr>
              <p:spPr bwMode="auto">
                <a:xfrm>
                  <a:off x="3340" y="2637"/>
                  <a:ext cx="10" cy="2"/>
                </a:xfrm>
                <a:custGeom>
                  <a:avLst/>
                  <a:gdLst>
                    <a:gd name="T0" fmla="*/ 2 w 10"/>
                    <a:gd name="T1" fmla="*/ 0 h 2"/>
                    <a:gd name="T2" fmla="*/ 0 w 10"/>
                    <a:gd name="T3" fmla="*/ 2 h 2"/>
                    <a:gd name="T4" fmla="*/ 10 w 10"/>
                    <a:gd name="T5" fmla="*/ 2 h 2"/>
                    <a:gd name="T6" fmla="*/ 2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2" name="Freeform 1848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3" name="Freeform 1849"/>
                <p:cNvSpPr>
                  <a:spLocks/>
                </p:cNvSpPr>
                <p:nvPr/>
              </p:nvSpPr>
              <p:spPr bwMode="auto">
                <a:xfrm>
                  <a:off x="3342" y="263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9 w 9"/>
                    <a:gd name="T3" fmla="*/ 0 h 2"/>
                    <a:gd name="T4" fmla="*/ 8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4" name="Freeform 1850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5" name="Freeform 1851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6" name="Rectangle 1852"/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7" name="Rectangle 1853"/>
                <p:cNvSpPr>
                  <a:spLocks noChangeArrowheads="1"/>
                </p:cNvSpPr>
                <p:nvPr/>
              </p:nvSpPr>
              <p:spPr bwMode="auto">
                <a:xfrm>
                  <a:off x="3302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8" name="Freeform 1854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79" name="Freeform 1855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0" name="Rectangle 1856"/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1" name="Rectangle 1857"/>
                <p:cNvSpPr>
                  <a:spLocks noChangeArrowheads="1"/>
                </p:cNvSpPr>
                <p:nvPr/>
              </p:nvSpPr>
              <p:spPr bwMode="auto">
                <a:xfrm>
                  <a:off x="3340" y="2639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2" name="Freeform 1858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3" name="Freeform 1859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4" name="Freeform 1860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5" name="Freeform 1861"/>
                <p:cNvSpPr>
                  <a:spLocks/>
                </p:cNvSpPr>
                <p:nvPr/>
              </p:nvSpPr>
              <p:spPr bwMode="auto">
                <a:xfrm>
                  <a:off x="3302" y="2639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0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6" name="Freeform 1862"/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7" name="Freeform 1863"/>
                <p:cNvSpPr>
                  <a:spLocks/>
                </p:cNvSpPr>
                <p:nvPr/>
              </p:nvSpPr>
              <p:spPr bwMode="auto">
                <a:xfrm>
                  <a:off x="3337" y="263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8" name="Freeform 1864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9" name="Freeform 1865"/>
                <p:cNvSpPr>
                  <a:spLocks/>
                </p:cNvSpPr>
                <p:nvPr/>
              </p:nvSpPr>
              <p:spPr bwMode="auto">
                <a:xfrm>
                  <a:off x="3340" y="263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0" name="Freeform 1866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1" name="Freeform 1867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2" name="Freeform 1868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3" name="Freeform 1869"/>
                <p:cNvSpPr>
                  <a:spLocks/>
                </p:cNvSpPr>
                <p:nvPr/>
              </p:nvSpPr>
              <p:spPr bwMode="auto">
                <a:xfrm>
                  <a:off x="3303" y="264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4" name="Freeform 1870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5" name="Freeform 1871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6" name="Rectangle 1872"/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7" name="Rectangle 1873"/>
                <p:cNvSpPr>
                  <a:spLocks noChangeArrowheads="1"/>
                </p:cNvSpPr>
                <p:nvPr/>
              </p:nvSpPr>
              <p:spPr bwMode="auto">
                <a:xfrm>
                  <a:off x="3337" y="2640"/>
                  <a:ext cx="11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8" name="Freeform 1874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9" name="Freeform 1875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00" name="Freeform 1876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01" name="Freeform 1877"/>
                <p:cNvSpPr>
                  <a:spLocks/>
                </p:cNvSpPr>
                <p:nvPr/>
              </p:nvSpPr>
              <p:spPr bwMode="auto">
                <a:xfrm>
                  <a:off x="3304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199" name="Group 1878"/>
              <p:cNvGrpSpPr>
                <a:grpSpLocks/>
              </p:cNvGrpSpPr>
              <p:nvPr/>
            </p:nvGrpSpPr>
            <p:grpSpPr bwMode="auto">
              <a:xfrm>
                <a:off x="3244" y="2640"/>
                <a:ext cx="44" cy="256"/>
                <a:chOff x="3304" y="2640"/>
                <a:chExt cx="44" cy="256"/>
              </a:xfrm>
            </p:grpSpPr>
            <p:sp>
              <p:nvSpPr>
                <p:cNvPr id="19602" name="Freeform 1879"/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3" name="Freeform 1880"/>
                <p:cNvSpPr>
                  <a:spLocks/>
                </p:cNvSpPr>
                <p:nvPr/>
              </p:nvSpPr>
              <p:spPr bwMode="auto">
                <a:xfrm>
                  <a:off x="3335" y="2640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4" name="Freeform 1881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5" name="Freeform 1882"/>
                <p:cNvSpPr>
                  <a:spLocks/>
                </p:cNvSpPr>
                <p:nvPr/>
              </p:nvSpPr>
              <p:spPr bwMode="auto">
                <a:xfrm>
                  <a:off x="3336" y="2640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6" name="Freeform 1883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7" name="Freeform 1884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8" name="Freeform 1885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9" name="Freeform 1886"/>
                <p:cNvSpPr>
                  <a:spLocks/>
                </p:cNvSpPr>
                <p:nvPr/>
              </p:nvSpPr>
              <p:spPr bwMode="auto">
                <a:xfrm>
                  <a:off x="3304" y="264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0" name="Freeform 1887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1" name="Freeform 1888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0 h 1"/>
                    <a:gd name="T4" fmla="*/ 13 w 13"/>
                    <a:gd name="T5" fmla="*/ 0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2" name="Freeform 1889"/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3" name="Freeform 1890"/>
                <p:cNvSpPr>
                  <a:spLocks/>
                </p:cNvSpPr>
                <p:nvPr/>
              </p:nvSpPr>
              <p:spPr bwMode="auto">
                <a:xfrm>
                  <a:off x="3335" y="2641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4" name="Freeform 1891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5" name="Freeform 1892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 w 16"/>
                    <a:gd name="T3" fmla="*/ 1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6" name="Freeform 1893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7" name="Freeform 1894"/>
                <p:cNvSpPr>
                  <a:spLocks/>
                </p:cNvSpPr>
                <p:nvPr/>
              </p:nvSpPr>
              <p:spPr bwMode="auto">
                <a:xfrm>
                  <a:off x="3305" y="2641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4 w 16"/>
                    <a:gd name="T3" fmla="*/ 0 h 1"/>
                    <a:gd name="T4" fmla="*/ 16 w 16"/>
                    <a:gd name="T5" fmla="*/ 1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8" name="Freeform 1895"/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9" name="Freeform 1896"/>
                <p:cNvSpPr>
                  <a:spLocks/>
                </p:cNvSpPr>
                <p:nvPr/>
              </p:nvSpPr>
              <p:spPr bwMode="auto">
                <a:xfrm>
                  <a:off x="3331" y="264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0" name="Freeform 1897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1" name="Freeform 1898"/>
                <p:cNvSpPr>
                  <a:spLocks/>
                </p:cNvSpPr>
                <p:nvPr/>
              </p:nvSpPr>
              <p:spPr bwMode="auto">
                <a:xfrm>
                  <a:off x="3333" y="264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2" name="Freeform 1899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3" name="Freeform 1900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4" name="Freeform 1901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5" name="Freeform 1902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5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6" name="Freeform 1903"/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7" name="Freeform 1904"/>
                <p:cNvSpPr>
                  <a:spLocks/>
                </p:cNvSpPr>
                <p:nvPr/>
              </p:nvSpPr>
              <p:spPr bwMode="auto">
                <a:xfrm>
                  <a:off x="3329" y="2642"/>
                  <a:ext cx="16" cy="1"/>
                </a:xfrm>
                <a:custGeom>
                  <a:avLst/>
                  <a:gdLst>
                    <a:gd name="T0" fmla="*/ 2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2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8" name="Freeform 1905"/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9" name="Freeform 1906"/>
                <p:cNvSpPr>
                  <a:spLocks/>
                </p:cNvSpPr>
                <p:nvPr/>
              </p:nvSpPr>
              <p:spPr bwMode="auto">
                <a:xfrm>
                  <a:off x="3331" y="264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4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0" name="Freeform 1907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1" name="Freeform 1908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2" name="Freeform 1909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3" name="Freeform 1910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4" name="Freeform 1911"/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5" name="Freeform 1912"/>
                <p:cNvSpPr>
                  <a:spLocks/>
                </p:cNvSpPr>
                <p:nvPr/>
              </p:nvSpPr>
              <p:spPr bwMode="auto">
                <a:xfrm>
                  <a:off x="3328" y="2642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0 h 1"/>
                    <a:gd name="T4" fmla="*/ 17 w 17"/>
                    <a:gd name="T5" fmla="*/ 0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6" name="Rectangle 1913"/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7" name="Rectangle 1914"/>
                <p:cNvSpPr>
                  <a:spLocks noChangeArrowheads="1"/>
                </p:cNvSpPr>
                <p:nvPr/>
              </p:nvSpPr>
              <p:spPr bwMode="auto">
                <a:xfrm>
                  <a:off x="3329" y="2642"/>
                  <a:ext cx="1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8" name="Freeform 1915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39" name="Freeform 1916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0" name="Freeform 1917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1" name="Freeform 1918"/>
                <p:cNvSpPr>
                  <a:spLocks/>
                </p:cNvSpPr>
                <p:nvPr/>
              </p:nvSpPr>
              <p:spPr bwMode="auto">
                <a:xfrm>
                  <a:off x="3306" y="2642"/>
                  <a:ext cx="20" cy="1"/>
                </a:xfrm>
                <a:custGeom>
                  <a:avLst/>
                  <a:gdLst>
                    <a:gd name="T0" fmla="*/ 0 w 20"/>
                    <a:gd name="T1" fmla="*/ 0 h 1"/>
                    <a:gd name="T2" fmla="*/ 17 w 20"/>
                    <a:gd name="T3" fmla="*/ 0 h 1"/>
                    <a:gd name="T4" fmla="*/ 20 w 20"/>
                    <a:gd name="T5" fmla="*/ 0 h 1"/>
                    <a:gd name="T6" fmla="*/ 0 w 2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0"/>
                    <a:gd name="T13" fmla="*/ 0 h 1"/>
                    <a:gd name="T14" fmla="*/ 20 w 2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0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2" name="Freeform 1919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3" name="Freeform 1920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1"/>
                </a:xfrm>
                <a:custGeom>
                  <a:avLst/>
                  <a:gdLst>
                    <a:gd name="T0" fmla="*/ 2 w 19"/>
                    <a:gd name="T1" fmla="*/ 0 h 1"/>
                    <a:gd name="T2" fmla="*/ 0 w 19"/>
                    <a:gd name="T3" fmla="*/ 0 h 1"/>
                    <a:gd name="T4" fmla="*/ 19 w 19"/>
                    <a:gd name="T5" fmla="*/ 0 h 1"/>
                    <a:gd name="T6" fmla="*/ 2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4" name="Rectangle 1921"/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5" name="Rectangle 1922"/>
                <p:cNvSpPr>
                  <a:spLocks noChangeArrowheads="1"/>
                </p:cNvSpPr>
                <p:nvPr/>
              </p:nvSpPr>
              <p:spPr bwMode="auto">
                <a:xfrm>
                  <a:off x="3328" y="2642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6" name="Freeform 1923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7" name="Freeform 1924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 w 19"/>
                    <a:gd name="T3" fmla="*/ 2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8" name="Freeform 1925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49" name="Freeform 1926"/>
                <p:cNvSpPr>
                  <a:spLocks/>
                </p:cNvSpPr>
                <p:nvPr/>
              </p:nvSpPr>
              <p:spPr bwMode="auto">
                <a:xfrm>
                  <a:off x="3307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9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0" name="Freeform 1927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1" name="Freeform 1928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7" cy="2"/>
                </a:xfrm>
                <a:custGeom>
                  <a:avLst/>
                  <a:gdLst>
                    <a:gd name="T0" fmla="*/ 0 w 17"/>
                    <a:gd name="T1" fmla="*/ 0 h 2"/>
                    <a:gd name="T2" fmla="*/ 0 w 17"/>
                    <a:gd name="T3" fmla="*/ 2 h 2"/>
                    <a:gd name="T4" fmla="*/ 17 w 17"/>
                    <a:gd name="T5" fmla="*/ 2 h 2"/>
                    <a:gd name="T6" fmla="*/ 0 w 1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2"/>
                    <a:gd name="T14" fmla="*/ 17 w 1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2" name="Freeform 1929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3" name="Freeform 1930"/>
                <p:cNvSpPr>
                  <a:spLocks/>
                </p:cNvSpPr>
                <p:nvPr/>
              </p:nvSpPr>
              <p:spPr bwMode="auto">
                <a:xfrm>
                  <a:off x="3326" y="2642"/>
                  <a:ext cx="19" cy="2"/>
                </a:xfrm>
                <a:custGeom>
                  <a:avLst/>
                  <a:gdLst>
                    <a:gd name="T0" fmla="*/ 0 w 19"/>
                    <a:gd name="T1" fmla="*/ 0 h 2"/>
                    <a:gd name="T2" fmla="*/ 19 w 19"/>
                    <a:gd name="T3" fmla="*/ 0 h 2"/>
                    <a:gd name="T4" fmla="*/ 17 w 19"/>
                    <a:gd name="T5" fmla="*/ 2 h 2"/>
                    <a:gd name="T6" fmla="*/ 0 w 1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2"/>
                    <a:gd name="T14" fmla="*/ 19 w 1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2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4" name="Freeform 1931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5" name="Freeform 1932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3 w 18"/>
                    <a:gd name="T3" fmla="*/ 1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6" name="Freeform 1933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7" name="Freeform 1934"/>
                <p:cNvSpPr>
                  <a:spLocks/>
                </p:cNvSpPr>
                <p:nvPr/>
              </p:nvSpPr>
              <p:spPr bwMode="auto">
                <a:xfrm>
                  <a:off x="3308" y="2644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8" name="Freeform 1935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59" name="Freeform 1936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0" name="Freeform 1937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1" name="Freeform 1938"/>
                <p:cNvSpPr>
                  <a:spLocks/>
                </p:cNvSpPr>
                <p:nvPr/>
              </p:nvSpPr>
              <p:spPr bwMode="auto">
                <a:xfrm>
                  <a:off x="3326" y="2644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5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2" name="Freeform 1939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3" name="Freeform 1940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4" name="Freeform 1941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5" name="Freeform 1942"/>
                <p:cNvSpPr>
                  <a:spLocks/>
                </p:cNvSpPr>
                <p:nvPr/>
              </p:nvSpPr>
              <p:spPr bwMode="auto">
                <a:xfrm>
                  <a:off x="3311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6" name="Freeform 1943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7" name="Freeform 1944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8" name="Freeform 1945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9" name="Freeform 1946"/>
                <p:cNvSpPr>
                  <a:spLocks/>
                </p:cNvSpPr>
                <p:nvPr/>
              </p:nvSpPr>
              <p:spPr bwMode="auto">
                <a:xfrm>
                  <a:off x="3326" y="264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0" name="Freeform 1947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1" name="Freeform 1948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2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2" name="Freeform 1949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3" name="Freeform 1950"/>
                <p:cNvSpPr>
                  <a:spLocks/>
                </p:cNvSpPr>
                <p:nvPr/>
              </p:nvSpPr>
              <p:spPr bwMode="auto">
                <a:xfrm>
                  <a:off x="3313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4" name="Freeform 1951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5" name="Freeform 1952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6" name="Freeform 1953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7" name="Freeform 1954"/>
                <p:cNvSpPr>
                  <a:spLocks/>
                </p:cNvSpPr>
                <p:nvPr/>
              </p:nvSpPr>
              <p:spPr bwMode="auto">
                <a:xfrm>
                  <a:off x="3326" y="264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0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8" name="Freeform 1955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9" name="Freeform 1956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3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0" name="Freeform 1957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1" name="Freeform 1958"/>
                <p:cNvSpPr>
                  <a:spLocks/>
                </p:cNvSpPr>
                <p:nvPr/>
              </p:nvSpPr>
              <p:spPr bwMode="auto">
                <a:xfrm>
                  <a:off x="3315" y="264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2" name="Freeform 1959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3" name="Freeform 1960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4" name="Freeform 1961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5" name="Freeform 1962"/>
                <p:cNvSpPr>
                  <a:spLocks/>
                </p:cNvSpPr>
                <p:nvPr/>
              </p:nvSpPr>
              <p:spPr bwMode="auto">
                <a:xfrm>
                  <a:off x="3326" y="2647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6" name="Freeform 1963"/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7" name="Freeform 1964"/>
                <p:cNvSpPr>
                  <a:spLocks/>
                </p:cNvSpPr>
                <p:nvPr/>
              </p:nvSpPr>
              <p:spPr bwMode="auto">
                <a:xfrm>
                  <a:off x="3318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3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8" name="Rectangle 1965"/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9" name="Rectangle 1966"/>
                <p:cNvSpPr>
                  <a:spLocks noChangeArrowheads="1"/>
                </p:cNvSpPr>
                <p:nvPr/>
              </p:nvSpPr>
              <p:spPr bwMode="auto">
                <a:xfrm>
                  <a:off x="3318" y="2648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0" name="Freeform 1967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1" name="Freeform 1968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2" name="Freeform 1969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3" name="Freeform 1970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5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4" name="Freeform 1971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5" name="Freeform 1972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1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6" name="Freeform 1973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7" name="Freeform 1974"/>
                <p:cNvSpPr>
                  <a:spLocks/>
                </p:cNvSpPr>
                <p:nvPr/>
              </p:nvSpPr>
              <p:spPr bwMode="auto">
                <a:xfrm>
                  <a:off x="3321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8" name="Freeform 1975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9" name="Freeform 1976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0" name="Freeform 1977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1" name="Freeform 1978"/>
                <p:cNvSpPr>
                  <a:spLocks/>
                </p:cNvSpPr>
                <p:nvPr/>
              </p:nvSpPr>
              <p:spPr bwMode="auto">
                <a:xfrm>
                  <a:off x="3326" y="264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2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2" name="Rectangle 1979"/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3" name="Rectangle 1980"/>
                <p:cNvSpPr>
                  <a:spLocks noChangeArrowheads="1"/>
                </p:cNvSpPr>
                <p:nvPr/>
              </p:nvSpPr>
              <p:spPr bwMode="auto">
                <a:xfrm>
                  <a:off x="3323" y="2649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4" name="Freeform 1981"/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2"/>
                    <a:gd name="T10" fmla="*/ 0 h 1"/>
                    <a:gd name="T11" fmla="*/ 2 w 2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" name="Freeform 1982"/>
                <p:cNvSpPr>
                  <a:spLocks/>
                </p:cNvSpPr>
                <p:nvPr/>
              </p:nvSpPr>
              <p:spPr bwMode="auto">
                <a:xfrm>
                  <a:off x="3326" y="264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6" name="Freeform 1983"/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0 60000 65536"/>
                    <a:gd name="T7" fmla="*/ 0 60000 65536"/>
                    <a:gd name="T8" fmla="*/ 0 60000 65536"/>
                    <a:gd name="T9" fmla="*/ 0 w 3"/>
                    <a:gd name="T10" fmla="*/ 0 h 1"/>
                    <a:gd name="T11" fmla="*/ 3 w 3"/>
                    <a:gd name="T12" fmla="*/ 1 h 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7" name="Freeform 1984"/>
                <p:cNvSpPr>
                  <a:spLocks/>
                </p:cNvSpPr>
                <p:nvPr/>
              </p:nvSpPr>
              <p:spPr bwMode="auto">
                <a:xfrm>
                  <a:off x="3323" y="288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0 h 1"/>
                    <a:gd name="T6" fmla="*/ 3 w 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"/>
                    <a:gd name="T13" fmla="*/ 0 h 1"/>
                    <a:gd name="T14" fmla="*/ 3 w 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8" name="Freeform 1985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9" name="Freeform 1986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"/>
                    <a:gd name="T13" fmla="*/ 0 h 1"/>
                    <a:gd name="T14" fmla="*/ 2 w 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0" name="Freeform 1987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1" name="Freeform 1988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2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2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2" name="Rectangle 1989"/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" name="Rectangle 1990"/>
                <p:cNvSpPr>
                  <a:spLocks noChangeArrowheads="1"/>
                </p:cNvSpPr>
                <p:nvPr/>
              </p:nvSpPr>
              <p:spPr bwMode="auto">
                <a:xfrm>
                  <a:off x="3323" y="2888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4" name="Freeform 1991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5" name="Freeform 1992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6" name="Freeform 1993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7" name="Freeform 1994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2 w 5"/>
                    <a:gd name="T3" fmla="*/ 0 h 1"/>
                    <a:gd name="T4" fmla="*/ 5 w 5"/>
                    <a:gd name="T5" fmla="*/ 0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8" name="Freeform 1995"/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9" name="Freeform 1996"/>
                <p:cNvSpPr>
                  <a:spLocks/>
                </p:cNvSpPr>
                <p:nvPr/>
              </p:nvSpPr>
              <p:spPr bwMode="auto">
                <a:xfrm>
                  <a:off x="3318" y="2888"/>
                  <a:ext cx="8" cy="1"/>
                </a:xfrm>
                <a:custGeom>
                  <a:avLst/>
                  <a:gdLst>
                    <a:gd name="T0" fmla="*/ 3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3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0" name="Freeform 1997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1" name="Freeform 1998"/>
                <p:cNvSpPr>
                  <a:spLocks/>
                </p:cNvSpPr>
                <p:nvPr/>
              </p:nvSpPr>
              <p:spPr bwMode="auto">
                <a:xfrm>
                  <a:off x="3321" y="2888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" name="Freeform 1999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3" name="Freeform 2000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4" name="Freeform 2001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5" name="Freeform 2002"/>
                <p:cNvSpPr>
                  <a:spLocks/>
                </p:cNvSpPr>
                <p:nvPr/>
              </p:nvSpPr>
              <p:spPr bwMode="auto">
                <a:xfrm>
                  <a:off x="3326" y="2888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5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6" name="Freeform 2003"/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7" name="Freeform 2004"/>
                <p:cNvSpPr>
                  <a:spLocks/>
                </p:cNvSpPr>
                <p:nvPr/>
              </p:nvSpPr>
              <p:spPr bwMode="auto">
                <a:xfrm>
                  <a:off x="3315" y="2889"/>
                  <a:ext cx="11" cy="1"/>
                </a:xfrm>
                <a:custGeom>
                  <a:avLst/>
                  <a:gdLst>
                    <a:gd name="T0" fmla="*/ 3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3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8" name="Freeform 2005"/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9" name="Freeform 2006"/>
                <p:cNvSpPr>
                  <a:spLocks/>
                </p:cNvSpPr>
                <p:nvPr/>
              </p:nvSpPr>
              <p:spPr bwMode="auto">
                <a:xfrm>
                  <a:off x="3318" y="288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0" name="Freeform 2007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1" name="Freeform 2008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2" name="Freeform 2009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3" name="Freeform 2010"/>
                <p:cNvSpPr>
                  <a:spLocks/>
                </p:cNvSpPr>
                <p:nvPr/>
              </p:nvSpPr>
              <p:spPr bwMode="auto">
                <a:xfrm>
                  <a:off x="3326" y="2889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8 w 10"/>
                    <a:gd name="T3" fmla="*/ 0 h 1"/>
                    <a:gd name="T4" fmla="*/ 10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4" name="Freeform 2011"/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5" name="Freeform 2012"/>
                <p:cNvSpPr>
                  <a:spLocks/>
                </p:cNvSpPr>
                <p:nvPr/>
              </p:nvSpPr>
              <p:spPr bwMode="auto">
                <a:xfrm>
                  <a:off x="3313" y="2890"/>
                  <a:ext cx="13" cy="1"/>
                </a:xfrm>
                <a:custGeom>
                  <a:avLst/>
                  <a:gdLst>
                    <a:gd name="T0" fmla="*/ 2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2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6" name="Freeform 2013"/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7" name="Freeform 2014"/>
                <p:cNvSpPr>
                  <a:spLocks/>
                </p:cNvSpPr>
                <p:nvPr/>
              </p:nvSpPr>
              <p:spPr bwMode="auto">
                <a:xfrm>
                  <a:off x="3315" y="2890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8" name="Freeform 2015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9" name="Freeform 2016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0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0" name="Freeform 2017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1" name="Freeform 2018"/>
                <p:cNvSpPr>
                  <a:spLocks/>
                </p:cNvSpPr>
                <p:nvPr/>
              </p:nvSpPr>
              <p:spPr bwMode="auto">
                <a:xfrm>
                  <a:off x="3326" y="2890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0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2" name="Freeform 2019"/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3" name="Freeform 2020"/>
                <p:cNvSpPr>
                  <a:spLocks/>
                </p:cNvSpPr>
                <p:nvPr/>
              </p:nvSpPr>
              <p:spPr bwMode="auto">
                <a:xfrm>
                  <a:off x="3311" y="2891"/>
                  <a:ext cx="15" cy="1"/>
                </a:xfrm>
                <a:custGeom>
                  <a:avLst/>
                  <a:gdLst>
                    <a:gd name="T0" fmla="*/ 2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2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4" name="Freeform 2021"/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5" name="Freeform 2022"/>
                <p:cNvSpPr>
                  <a:spLocks/>
                </p:cNvSpPr>
                <p:nvPr/>
              </p:nvSpPr>
              <p:spPr bwMode="auto">
                <a:xfrm>
                  <a:off x="3313" y="2891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3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6" name="Freeform 2023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7" name="Freeform 2024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1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8" name="Freeform 2025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9" name="Freeform 2026"/>
                <p:cNvSpPr>
                  <a:spLocks/>
                </p:cNvSpPr>
                <p:nvPr/>
              </p:nvSpPr>
              <p:spPr bwMode="auto">
                <a:xfrm>
                  <a:off x="3326" y="2891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3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0" name="Freeform 2027"/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1" name="Freeform 2028"/>
                <p:cNvSpPr>
                  <a:spLocks/>
                </p:cNvSpPr>
                <p:nvPr/>
              </p:nvSpPr>
              <p:spPr bwMode="auto">
                <a:xfrm>
                  <a:off x="3308" y="2892"/>
                  <a:ext cx="18" cy="1"/>
                </a:xfrm>
                <a:custGeom>
                  <a:avLst/>
                  <a:gdLst>
                    <a:gd name="T0" fmla="*/ 3 w 18"/>
                    <a:gd name="T1" fmla="*/ 0 h 1"/>
                    <a:gd name="T2" fmla="*/ 0 w 18"/>
                    <a:gd name="T3" fmla="*/ 1 h 1"/>
                    <a:gd name="T4" fmla="*/ 18 w 18"/>
                    <a:gd name="T5" fmla="*/ 1 h 1"/>
                    <a:gd name="T6" fmla="*/ 3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8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2" name="Freeform 2029"/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3" name="Freeform 2030"/>
                <p:cNvSpPr>
                  <a:spLocks/>
                </p:cNvSpPr>
                <p:nvPr/>
              </p:nvSpPr>
              <p:spPr bwMode="auto">
                <a:xfrm>
                  <a:off x="3311" y="2892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5 w 15"/>
                    <a:gd name="T5" fmla="*/ 1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4" name="Freeform 2031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5" name="Freeform 2032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6" name="Freeform 2033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7" name="Freeform 2034"/>
                <p:cNvSpPr>
                  <a:spLocks/>
                </p:cNvSpPr>
                <p:nvPr/>
              </p:nvSpPr>
              <p:spPr bwMode="auto">
                <a:xfrm>
                  <a:off x="3326" y="2892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5 w 17"/>
                    <a:gd name="T3" fmla="*/ 0 h 1"/>
                    <a:gd name="T4" fmla="*/ 17 w 17"/>
                    <a:gd name="T5" fmla="*/ 1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8" name="Freeform 2035"/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9" name="Freeform 2036"/>
                <p:cNvSpPr>
                  <a:spLocks/>
                </p:cNvSpPr>
                <p:nvPr/>
              </p:nvSpPr>
              <p:spPr bwMode="auto">
                <a:xfrm>
                  <a:off x="3307" y="2893"/>
                  <a:ext cx="19" cy="1"/>
                </a:xfrm>
                <a:custGeom>
                  <a:avLst/>
                  <a:gdLst>
                    <a:gd name="T0" fmla="*/ 1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1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0" name="Freeform 2037"/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1" name="Freeform 2038"/>
                <p:cNvSpPr>
                  <a:spLocks/>
                </p:cNvSpPr>
                <p:nvPr/>
              </p:nvSpPr>
              <p:spPr bwMode="auto">
                <a:xfrm>
                  <a:off x="3308" y="2893"/>
                  <a:ext cx="18" cy="1"/>
                </a:xfrm>
                <a:custGeom>
                  <a:avLst/>
                  <a:gdLst>
                    <a:gd name="T0" fmla="*/ 0 w 18"/>
                    <a:gd name="T1" fmla="*/ 0 h 1"/>
                    <a:gd name="T2" fmla="*/ 18 w 18"/>
                    <a:gd name="T3" fmla="*/ 0 h 1"/>
                    <a:gd name="T4" fmla="*/ 18 w 18"/>
                    <a:gd name="T5" fmla="*/ 1 h 1"/>
                    <a:gd name="T6" fmla="*/ 0 w 1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8"/>
                    <a:gd name="T13" fmla="*/ 0 h 1"/>
                    <a:gd name="T14" fmla="*/ 18 w 1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8" h="1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2" name="Freeform 2039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3" name="Freeform 2040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4" name="Freeform 2041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5" name="Freeform 2042"/>
                <p:cNvSpPr>
                  <a:spLocks/>
                </p:cNvSpPr>
                <p:nvPr/>
              </p:nvSpPr>
              <p:spPr bwMode="auto">
                <a:xfrm>
                  <a:off x="3326" y="2893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7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6" name="Freeform 2043"/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" name="Freeform 2044"/>
                <p:cNvSpPr>
                  <a:spLocks/>
                </p:cNvSpPr>
                <p:nvPr/>
              </p:nvSpPr>
              <p:spPr bwMode="auto">
                <a:xfrm>
                  <a:off x="3306" y="2894"/>
                  <a:ext cx="17" cy="1"/>
                </a:xfrm>
                <a:custGeom>
                  <a:avLst/>
                  <a:gdLst>
                    <a:gd name="T0" fmla="*/ 1 w 17"/>
                    <a:gd name="T1" fmla="*/ 0 h 1"/>
                    <a:gd name="T2" fmla="*/ 0 w 17"/>
                    <a:gd name="T3" fmla="*/ 1 h 1"/>
                    <a:gd name="T4" fmla="*/ 17 w 17"/>
                    <a:gd name="T5" fmla="*/ 1 h 1"/>
                    <a:gd name="T6" fmla="*/ 1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8" name="Freeform 2045"/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9" name="Freeform 2046"/>
                <p:cNvSpPr>
                  <a:spLocks/>
                </p:cNvSpPr>
                <p:nvPr/>
              </p:nvSpPr>
              <p:spPr bwMode="auto">
                <a:xfrm>
                  <a:off x="3307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6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0" name="Freeform 2047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1" name="Freeform 2048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2 w 19"/>
                    <a:gd name="T3" fmla="*/ 1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2" name="Freeform 2049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3" name="Freeform 2050"/>
                <p:cNvSpPr>
                  <a:spLocks/>
                </p:cNvSpPr>
                <p:nvPr/>
              </p:nvSpPr>
              <p:spPr bwMode="auto">
                <a:xfrm>
                  <a:off x="3326" y="2894"/>
                  <a:ext cx="19" cy="1"/>
                </a:xfrm>
                <a:custGeom>
                  <a:avLst/>
                  <a:gdLst>
                    <a:gd name="T0" fmla="*/ 0 w 19"/>
                    <a:gd name="T1" fmla="*/ 0 h 1"/>
                    <a:gd name="T2" fmla="*/ 19 w 19"/>
                    <a:gd name="T3" fmla="*/ 0 h 1"/>
                    <a:gd name="T4" fmla="*/ 19 w 19"/>
                    <a:gd name="T5" fmla="*/ 1 h 1"/>
                    <a:gd name="T6" fmla="*/ 0 w 1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9"/>
                    <a:gd name="T13" fmla="*/ 0 h 1"/>
                    <a:gd name="T14" fmla="*/ 19 w 1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9" h="1">
                      <a:moveTo>
                        <a:pt x="0" y="0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4" name="Freeform 2051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5" name="Freeform 2052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0 w 16"/>
                    <a:gd name="T3" fmla="*/ 0 h 1"/>
                    <a:gd name="T4" fmla="*/ 16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6" name="Freeform 2053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7" name="Freeform 2054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7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8" name="Freeform 2055"/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9" name="Freeform 2056"/>
                <p:cNvSpPr>
                  <a:spLocks/>
                </p:cNvSpPr>
                <p:nvPr/>
              </p:nvSpPr>
              <p:spPr bwMode="auto">
                <a:xfrm>
                  <a:off x="3328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0" name="Rectangle 2057"/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1" name="Rectangle 2058"/>
                <p:cNvSpPr>
                  <a:spLocks noChangeArrowheads="1"/>
                </p:cNvSpPr>
                <p:nvPr/>
              </p:nvSpPr>
              <p:spPr bwMode="auto">
                <a:xfrm>
                  <a:off x="3328" y="2895"/>
                  <a:ext cx="1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2" name="Freeform 2059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3" name="Freeform 2060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0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4" name="Freeform 2061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5" name="Freeform 2062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6" cy="1"/>
                </a:xfrm>
                <a:custGeom>
                  <a:avLst/>
                  <a:gdLst>
                    <a:gd name="T0" fmla="*/ 0 w 16"/>
                    <a:gd name="T1" fmla="*/ 0 h 1"/>
                    <a:gd name="T2" fmla="*/ 16 w 16"/>
                    <a:gd name="T3" fmla="*/ 0 h 1"/>
                    <a:gd name="T4" fmla="*/ 15 w 16"/>
                    <a:gd name="T5" fmla="*/ 0 h 1"/>
                    <a:gd name="T6" fmla="*/ 0 w 1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1"/>
                    <a:gd name="T14" fmla="*/ 16 w 1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6" name="Freeform 2063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7" name="Freeform 2064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2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8" name="Freeform 2065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9" name="Freeform 2066"/>
                <p:cNvSpPr>
                  <a:spLocks/>
                </p:cNvSpPr>
                <p:nvPr/>
              </p:nvSpPr>
              <p:spPr bwMode="auto">
                <a:xfrm>
                  <a:off x="3329" y="2895"/>
                  <a:ext cx="17" cy="1"/>
                </a:xfrm>
                <a:custGeom>
                  <a:avLst/>
                  <a:gdLst>
                    <a:gd name="T0" fmla="*/ 0 w 17"/>
                    <a:gd name="T1" fmla="*/ 0 h 1"/>
                    <a:gd name="T2" fmla="*/ 16 w 17"/>
                    <a:gd name="T3" fmla="*/ 0 h 1"/>
                    <a:gd name="T4" fmla="*/ 17 w 17"/>
                    <a:gd name="T5" fmla="*/ 0 h 1"/>
                    <a:gd name="T6" fmla="*/ 0 w 1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7"/>
                    <a:gd name="T13" fmla="*/ 0 h 1"/>
                    <a:gd name="T14" fmla="*/ 17 w 1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7" h="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0" name="Freeform 2067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1" name="Freeform 2068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1 w 14"/>
                    <a:gd name="T1" fmla="*/ 0 h 1"/>
                    <a:gd name="T2" fmla="*/ 0 w 14"/>
                    <a:gd name="T3" fmla="*/ 0 h 1"/>
                    <a:gd name="T4" fmla="*/ 14 w 14"/>
                    <a:gd name="T5" fmla="*/ 0 h 1"/>
                    <a:gd name="T6" fmla="*/ 1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2" name="Freeform 2069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3" name="Freeform 2070"/>
                <p:cNvSpPr>
                  <a:spLocks/>
                </p:cNvSpPr>
                <p:nvPr/>
              </p:nvSpPr>
              <p:spPr bwMode="auto">
                <a:xfrm>
                  <a:off x="3306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15 w 15"/>
                    <a:gd name="T3" fmla="*/ 0 h 1"/>
                    <a:gd name="T4" fmla="*/ 13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4" name="Freeform 2071"/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5" name="Freeform 2072"/>
                <p:cNvSpPr>
                  <a:spLocks/>
                </p:cNvSpPr>
                <p:nvPr/>
              </p:nvSpPr>
              <p:spPr bwMode="auto">
                <a:xfrm>
                  <a:off x="3331" y="2895"/>
                  <a:ext cx="15" cy="1"/>
                </a:xfrm>
                <a:custGeom>
                  <a:avLst/>
                  <a:gdLst>
                    <a:gd name="T0" fmla="*/ 0 w 15"/>
                    <a:gd name="T1" fmla="*/ 0 h 1"/>
                    <a:gd name="T2" fmla="*/ 2 w 15"/>
                    <a:gd name="T3" fmla="*/ 0 h 1"/>
                    <a:gd name="T4" fmla="*/ 15 w 15"/>
                    <a:gd name="T5" fmla="*/ 0 h 1"/>
                    <a:gd name="T6" fmla="*/ 0 w 1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"/>
                    <a:gd name="T13" fmla="*/ 0 h 1"/>
                    <a:gd name="T14" fmla="*/ 15 w 1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" h="1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6" name="Rectangle 2073"/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7" name="Rectangle 2074"/>
                <p:cNvSpPr>
                  <a:spLocks noChangeArrowheads="1"/>
                </p:cNvSpPr>
                <p:nvPr/>
              </p:nvSpPr>
              <p:spPr bwMode="auto">
                <a:xfrm>
                  <a:off x="3331" y="2895"/>
                  <a:ext cx="15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8" name="Freeform 2075"/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9" name="Freeform 2076"/>
                <p:cNvSpPr>
                  <a:spLocks/>
                </p:cNvSpPr>
                <p:nvPr/>
              </p:nvSpPr>
              <p:spPr bwMode="auto">
                <a:xfrm>
                  <a:off x="3304" y="2895"/>
                  <a:ext cx="12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1 h 1"/>
                    <a:gd name="T4" fmla="*/ 12 w 12"/>
                    <a:gd name="T5" fmla="*/ 1 h 1"/>
                    <a:gd name="T6" fmla="*/ 1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0" name="Freeform 2077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01" name="Freeform 2078"/>
                <p:cNvSpPr>
                  <a:spLocks/>
                </p:cNvSpPr>
                <p:nvPr/>
              </p:nvSpPr>
              <p:spPr bwMode="auto">
                <a:xfrm>
                  <a:off x="3305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4 w 14"/>
                    <a:gd name="T3" fmla="*/ 0 h 1"/>
                    <a:gd name="T4" fmla="*/ 11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200" name="Group 2079"/>
              <p:cNvGrpSpPr>
                <a:grpSpLocks/>
              </p:cNvGrpSpPr>
              <p:nvPr/>
            </p:nvGrpSpPr>
            <p:grpSpPr bwMode="auto">
              <a:xfrm>
                <a:off x="3231" y="2895"/>
                <a:ext cx="69" cy="28"/>
                <a:chOff x="3291" y="2895"/>
                <a:chExt cx="69" cy="28"/>
              </a:xfrm>
            </p:grpSpPr>
            <p:sp>
              <p:nvSpPr>
                <p:cNvPr id="19402" name="Freeform 2080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3" name="Freeform 2081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2 w 14"/>
                    <a:gd name="T3" fmla="*/ 1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4" name="Freeform 2082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5" name="Freeform 2083"/>
                <p:cNvSpPr>
                  <a:spLocks/>
                </p:cNvSpPr>
                <p:nvPr/>
              </p:nvSpPr>
              <p:spPr bwMode="auto">
                <a:xfrm>
                  <a:off x="3333" y="2895"/>
                  <a:ext cx="14" cy="1"/>
                </a:xfrm>
                <a:custGeom>
                  <a:avLst/>
                  <a:gdLst>
                    <a:gd name="T0" fmla="*/ 0 w 14"/>
                    <a:gd name="T1" fmla="*/ 0 h 1"/>
                    <a:gd name="T2" fmla="*/ 13 w 14"/>
                    <a:gd name="T3" fmla="*/ 0 h 1"/>
                    <a:gd name="T4" fmla="*/ 14 w 14"/>
                    <a:gd name="T5" fmla="*/ 1 h 1"/>
                    <a:gd name="T6" fmla="*/ 0 w 14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"/>
                    <a:gd name="T13" fmla="*/ 0 h 1"/>
                    <a:gd name="T14" fmla="*/ 14 w 14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" h="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4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6" name="Freeform 2084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7" name="Freeform 2085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0 w 12"/>
                    <a:gd name="T3" fmla="*/ 0 h 1"/>
                    <a:gd name="T4" fmla="*/ 12 w 12"/>
                    <a:gd name="T5" fmla="*/ 0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8" name="Rectangle 2086"/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9" name="Rectangle 2087"/>
                <p:cNvSpPr>
                  <a:spLocks noChangeArrowheads="1"/>
                </p:cNvSpPr>
                <p:nvPr/>
              </p:nvSpPr>
              <p:spPr bwMode="auto">
                <a:xfrm>
                  <a:off x="3304" y="2896"/>
                  <a:ext cx="12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0" name="Freeform 2088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1" name="Freeform 2089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2" name="Freeform 2090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3" name="Freeform 2091"/>
                <p:cNvSpPr>
                  <a:spLocks/>
                </p:cNvSpPr>
                <p:nvPr/>
              </p:nvSpPr>
              <p:spPr bwMode="auto">
                <a:xfrm>
                  <a:off x="3335" y="2896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2 w 13"/>
                    <a:gd name="T3" fmla="*/ 0 h 1"/>
                    <a:gd name="T4" fmla="*/ 13 w 13"/>
                    <a:gd name="T5" fmla="*/ 0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4" name="Freeform 2092"/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5" name="Freeform 2093"/>
                <p:cNvSpPr>
                  <a:spLocks/>
                </p:cNvSpPr>
                <p:nvPr/>
              </p:nvSpPr>
              <p:spPr bwMode="auto">
                <a:xfrm>
                  <a:off x="3303" y="2896"/>
                  <a:ext cx="11" cy="1"/>
                </a:xfrm>
                <a:custGeom>
                  <a:avLst/>
                  <a:gdLst>
                    <a:gd name="T0" fmla="*/ 1 w 11"/>
                    <a:gd name="T1" fmla="*/ 0 h 1"/>
                    <a:gd name="T2" fmla="*/ 0 w 11"/>
                    <a:gd name="T3" fmla="*/ 1 h 1"/>
                    <a:gd name="T4" fmla="*/ 11 w 11"/>
                    <a:gd name="T5" fmla="*/ 1 h 1"/>
                    <a:gd name="T6" fmla="*/ 1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6" name="Freeform 2094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7" name="Freeform 2095"/>
                <p:cNvSpPr>
                  <a:spLocks/>
                </p:cNvSpPr>
                <p:nvPr/>
              </p:nvSpPr>
              <p:spPr bwMode="auto">
                <a:xfrm>
                  <a:off x="3304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0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8" name="Freeform 2096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19" name="Freeform 2097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 w 12"/>
                    <a:gd name="T3" fmla="*/ 1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0" name="Freeform 2098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1" name="Freeform 2099"/>
                <p:cNvSpPr>
                  <a:spLocks/>
                </p:cNvSpPr>
                <p:nvPr/>
              </p:nvSpPr>
              <p:spPr bwMode="auto">
                <a:xfrm>
                  <a:off x="3336" y="2896"/>
                  <a:ext cx="12" cy="1"/>
                </a:xfrm>
                <a:custGeom>
                  <a:avLst/>
                  <a:gdLst>
                    <a:gd name="T0" fmla="*/ 0 w 12"/>
                    <a:gd name="T1" fmla="*/ 0 h 1"/>
                    <a:gd name="T2" fmla="*/ 12 w 12"/>
                    <a:gd name="T3" fmla="*/ 0 h 1"/>
                    <a:gd name="T4" fmla="*/ 12 w 12"/>
                    <a:gd name="T5" fmla="*/ 1 h 1"/>
                    <a:gd name="T6" fmla="*/ 0 w 12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"/>
                    <a:gd name="T13" fmla="*/ 0 h 1"/>
                    <a:gd name="T14" fmla="*/ 12 w 12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" h="1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2" name="Freeform 2100"/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3" name="Freeform 2101"/>
                <p:cNvSpPr>
                  <a:spLocks/>
                </p:cNvSpPr>
                <p:nvPr/>
              </p:nvSpPr>
              <p:spPr bwMode="auto">
                <a:xfrm>
                  <a:off x="3302" y="2897"/>
                  <a:ext cx="10" cy="1"/>
                </a:xfrm>
                <a:custGeom>
                  <a:avLst/>
                  <a:gdLst>
                    <a:gd name="T0" fmla="*/ 1 w 10"/>
                    <a:gd name="T1" fmla="*/ 0 h 1"/>
                    <a:gd name="T2" fmla="*/ 0 w 10"/>
                    <a:gd name="T3" fmla="*/ 1 h 1"/>
                    <a:gd name="T4" fmla="*/ 10 w 10"/>
                    <a:gd name="T5" fmla="*/ 1 h 1"/>
                    <a:gd name="T6" fmla="*/ 1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4" name="Freeform 2102"/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5" name="Freeform 2103"/>
                <p:cNvSpPr>
                  <a:spLocks/>
                </p:cNvSpPr>
                <p:nvPr/>
              </p:nvSpPr>
              <p:spPr bwMode="auto">
                <a:xfrm>
                  <a:off x="3303" y="2897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1 w 11"/>
                    <a:gd name="T3" fmla="*/ 0 h 1"/>
                    <a:gd name="T4" fmla="*/ 9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6" name="Freeform 2104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7" name="Freeform 2105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3 w 13"/>
                    <a:gd name="T3" fmla="*/ 1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8" name="Freeform 2106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29" name="Freeform 2107"/>
                <p:cNvSpPr>
                  <a:spLocks/>
                </p:cNvSpPr>
                <p:nvPr/>
              </p:nvSpPr>
              <p:spPr bwMode="auto">
                <a:xfrm>
                  <a:off x="3337" y="2897"/>
                  <a:ext cx="13" cy="1"/>
                </a:xfrm>
                <a:custGeom>
                  <a:avLst/>
                  <a:gdLst>
                    <a:gd name="T0" fmla="*/ 0 w 13"/>
                    <a:gd name="T1" fmla="*/ 0 h 1"/>
                    <a:gd name="T2" fmla="*/ 11 w 13"/>
                    <a:gd name="T3" fmla="*/ 0 h 1"/>
                    <a:gd name="T4" fmla="*/ 13 w 13"/>
                    <a:gd name="T5" fmla="*/ 1 h 1"/>
                    <a:gd name="T6" fmla="*/ 0 w 13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"/>
                    <a:gd name="T13" fmla="*/ 0 h 1"/>
                    <a:gd name="T14" fmla="*/ 13 w 13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" h="1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0" name="Freeform 2108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1" name="Freeform 2109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2" name="Rectangle 2110"/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3" name="Rectangle 2111"/>
                <p:cNvSpPr>
                  <a:spLocks noChangeArrowheads="1"/>
                </p:cNvSpPr>
                <p:nvPr/>
              </p:nvSpPr>
              <p:spPr bwMode="auto">
                <a:xfrm>
                  <a:off x="3302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4" name="Freeform 2112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5" name="Freeform 2113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6" name="Rectangle 2114"/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7" name="Rectangle 2115"/>
                <p:cNvSpPr>
                  <a:spLocks noChangeArrowheads="1"/>
                </p:cNvSpPr>
                <p:nvPr/>
              </p:nvSpPr>
              <p:spPr bwMode="auto">
                <a:xfrm>
                  <a:off x="3340" y="2898"/>
                  <a:ext cx="10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8" name="Freeform 2116"/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39" name="Freeform 2117"/>
                <p:cNvSpPr>
                  <a:spLocks/>
                </p:cNvSpPr>
                <p:nvPr/>
              </p:nvSpPr>
              <p:spPr bwMode="auto">
                <a:xfrm>
                  <a:off x="3301" y="2898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0" name="Freeform 2118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1" name="Freeform 2119"/>
                <p:cNvSpPr>
                  <a:spLocks/>
                </p:cNvSpPr>
                <p:nvPr/>
              </p:nvSpPr>
              <p:spPr bwMode="auto">
                <a:xfrm>
                  <a:off x="3302" y="2898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0 w 10"/>
                    <a:gd name="T3" fmla="*/ 0 h 1"/>
                    <a:gd name="T4" fmla="*/ 8 w 10"/>
                    <a:gd name="T5" fmla="*/ 1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2" name="Freeform 2120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3" name="Freeform 2121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2 w 11"/>
                    <a:gd name="T3" fmla="*/ 1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4" name="Freeform 2122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5" name="Freeform 2123"/>
                <p:cNvSpPr>
                  <a:spLocks/>
                </p:cNvSpPr>
                <p:nvPr/>
              </p:nvSpPr>
              <p:spPr bwMode="auto">
                <a:xfrm>
                  <a:off x="3340" y="2898"/>
                  <a:ext cx="11" cy="1"/>
                </a:xfrm>
                <a:custGeom>
                  <a:avLst/>
                  <a:gdLst>
                    <a:gd name="T0" fmla="*/ 0 w 11"/>
                    <a:gd name="T1" fmla="*/ 0 h 1"/>
                    <a:gd name="T2" fmla="*/ 10 w 11"/>
                    <a:gd name="T3" fmla="*/ 0 h 1"/>
                    <a:gd name="T4" fmla="*/ 11 w 11"/>
                    <a:gd name="T5" fmla="*/ 1 h 1"/>
                    <a:gd name="T6" fmla="*/ 0 w 1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"/>
                    <a:gd name="T13" fmla="*/ 0 h 1"/>
                    <a:gd name="T14" fmla="*/ 11 w 1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" h="1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6" name="Freeform 2124"/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7" name="Freeform 2125"/>
                <p:cNvSpPr>
                  <a:spLocks/>
                </p:cNvSpPr>
                <p:nvPr/>
              </p:nvSpPr>
              <p:spPr bwMode="auto">
                <a:xfrm>
                  <a:off x="3300" y="2899"/>
                  <a:ext cx="9" cy="1"/>
                </a:xfrm>
                <a:custGeom>
                  <a:avLst/>
                  <a:gdLst>
                    <a:gd name="T0" fmla="*/ 1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1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8" name="Freeform 2126"/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49" name="Freeform 2127"/>
                <p:cNvSpPr>
                  <a:spLocks/>
                </p:cNvSpPr>
                <p:nvPr/>
              </p:nvSpPr>
              <p:spPr bwMode="auto">
                <a:xfrm>
                  <a:off x="3301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0" name="Freeform 2128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1" name="Freeform 2129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2" name="Freeform 2130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3" name="Freeform 2131"/>
                <p:cNvSpPr>
                  <a:spLocks/>
                </p:cNvSpPr>
                <p:nvPr/>
              </p:nvSpPr>
              <p:spPr bwMode="auto">
                <a:xfrm>
                  <a:off x="3342" y="289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4" name="Freeform 2132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5" name="Freeform 2133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6" name="Freeform 2134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7" name="Freeform 2135"/>
                <p:cNvSpPr>
                  <a:spLocks/>
                </p:cNvSpPr>
                <p:nvPr/>
              </p:nvSpPr>
              <p:spPr bwMode="auto">
                <a:xfrm>
                  <a:off x="3300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9 w 9"/>
                    <a:gd name="T3" fmla="*/ 0 h 1"/>
                    <a:gd name="T4" fmla="*/ 8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8" name="Freeform 2136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9" name="Freeform 2137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0" name="Freeform 2138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1" name="Freeform 2139"/>
                <p:cNvSpPr>
                  <a:spLocks/>
                </p:cNvSpPr>
                <p:nvPr/>
              </p:nvSpPr>
              <p:spPr bwMode="auto">
                <a:xfrm>
                  <a:off x="3343" y="290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2" name="Freeform 2140"/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3" name="Freeform 2141"/>
                <p:cNvSpPr>
                  <a:spLocks/>
                </p:cNvSpPr>
                <p:nvPr/>
              </p:nvSpPr>
              <p:spPr bwMode="auto">
                <a:xfrm>
                  <a:off x="3299" y="290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4" name="Freeform 2142"/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5" name="Freeform 2143"/>
                <p:cNvSpPr>
                  <a:spLocks/>
                </p:cNvSpPr>
                <p:nvPr/>
              </p:nvSpPr>
              <p:spPr bwMode="auto">
                <a:xfrm>
                  <a:off x="3300" y="290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6" name="Freeform 2144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7" name="Freeform 2145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8" name="Freeform 2146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9" name="Freeform 2147"/>
                <p:cNvSpPr>
                  <a:spLocks/>
                </p:cNvSpPr>
                <p:nvPr/>
              </p:nvSpPr>
              <p:spPr bwMode="auto">
                <a:xfrm>
                  <a:off x="3344" y="290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0" name="Freeform 2148"/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1" name="Freeform 2149"/>
                <p:cNvSpPr>
                  <a:spLocks/>
                </p:cNvSpPr>
                <p:nvPr/>
              </p:nvSpPr>
              <p:spPr bwMode="auto">
                <a:xfrm>
                  <a:off x="3298" y="2902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2" name="Freeform 2150"/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3" name="Freeform 2151"/>
                <p:cNvSpPr>
                  <a:spLocks/>
                </p:cNvSpPr>
                <p:nvPr/>
              </p:nvSpPr>
              <p:spPr bwMode="auto">
                <a:xfrm>
                  <a:off x="3299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4" name="Freeform 2152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5" name="Freeform 2153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6" name="Freeform 2154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7" name="Freeform 2155"/>
                <p:cNvSpPr>
                  <a:spLocks/>
                </p:cNvSpPr>
                <p:nvPr/>
              </p:nvSpPr>
              <p:spPr bwMode="auto">
                <a:xfrm>
                  <a:off x="3345" y="2902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8" name="Freeform 2156"/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79" name="Freeform 2157"/>
                <p:cNvSpPr>
                  <a:spLocks/>
                </p:cNvSpPr>
                <p:nvPr/>
              </p:nvSpPr>
              <p:spPr bwMode="auto">
                <a:xfrm>
                  <a:off x="3297" y="290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0" name="Freeform 2158"/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1" name="Freeform 2159"/>
                <p:cNvSpPr>
                  <a:spLocks/>
                </p:cNvSpPr>
                <p:nvPr/>
              </p:nvSpPr>
              <p:spPr bwMode="auto">
                <a:xfrm>
                  <a:off x="3298" y="290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2" name="Freeform 2160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3" name="Freeform 2161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2 w 10"/>
                    <a:gd name="T3" fmla="*/ 2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4" name="Freeform 2162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5" name="Freeform 2163"/>
                <p:cNvSpPr>
                  <a:spLocks/>
                </p:cNvSpPr>
                <p:nvPr/>
              </p:nvSpPr>
              <p:spPr bwMode="auto">
                <a:xfrm>
                  <a:off x="3345" y="2903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8 w 10"/>
                    <a:gd name="T3" fmla="*/ 0 h 2"/>
                    <a:gd name="T4" fmla="*/ 10 w 10"/>
                    <a:gd name="T5" fmla="*/ 2 h 2"/>
                    <a:gd name="T6" fmla="*/ 0 w 10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2"/>
                    <a:gd name="T14" fmla="*/ 10 w 10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6" name="Freeform 2164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7" name="Freeform 2165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8" name="Rectangle 2166"/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9" name="Rectangle 2167"/>
                <p:cNvSpPr>
                  <a:spLocks noChangeArrowheads="1"/>
                </p:cNvSpPr>
                <p:nvPr/>
              </p:nvSpPr>
              <p:spPr bwMode="auto">
                <a:xfrm>
                  <a:off x="3297" y="290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0" name="Freeform 2168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1" name="Freeform 2169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2" name="Rectangle 2170"/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3" name="Rectangle 2171"/>
                <p:cNvSpPr>
                  <a:spLocks noChangeArrowheads="1"/>
                </p:cNvSpPr>
                <p:nvPr/>
              </p:nvSpPr>
              <p:spPr bwMode="auto">
                <a:xfrm>
                  <a:off x="3347" y="290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4" name="Freeform 2172"/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5" name="Freeform 2173"/>
                <p:cNvSpPr>
                  <a:spLocks/>
                </p:cNvSpPr>
                <p:nvPr/>
              </p:nvSpPr>
              <p:spPr bwMode="auto">
                <a:xfrm>
                  <a:off x="3296" y="2905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6" name="Freeform 2174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7" name="Freeform 2175"/>
                <p:cNvSpPr>
                  <a:spLocks/>
                </p:cNvSpPr>
                <p:nvPr/>
              </p:nvSpPr>
              <p:spPr bwMode="auto">
                <a:xfrm>
                  <a:off x="3297" y="290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8" name="Freeform 2176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9" name="Freeform 2177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2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0" name="Freeform 2178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1" name="Freeform 2179"/>
                <p:cNvSpPr>
                  <a:spLocks/>
                </p:cNvSpPr>
                <p:nvPr/>
              </p:nvSpPr>
              <p:spPr bwMode="auto">
                <a:xfrm>
                  <a:off x="3347" y="2905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2" name="Freeform 2180"/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3" name="Freeform 2181"/>
                <p:cNvSpPr>
                  <a:spLocks/>
                </p:cNvSpPr>
                <p:nvPr/>
              </p:nvSpPr>
              <p:spPr bwMode="auto">
                <a:xfrm>
                  <a:off x="3295" y="2906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4" name="Freeform 2182"/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5" name="Freeform 2183"/>
                <p:cNvSpPr>
                  <a:spLocks/>
                </p:cNvSpPr>
                <p:nvPr/>
              </p:nvSpPr>
              <p:spPr bwMode="auto">
                <a:xfrm>
                  <a:off x="3296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6" name="Freeform 2184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7" name="Freeform 2185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8" name="Freeform 2186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9" name="Freeform 2187"/>
                <p:cNvSpPr>
                  <a:spLocks/>
                </p:cNvSpPr>
                <p:nvPr/>
              </p:nvSpPr>
              <p:spPr bwMode="auto">
                <a:xfrm>
                  <a:off x="3349" y="290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0" name="Freeform 2188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1" name="Freeform 2189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2" name="Freeform 2190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3" name="Freeform 2191"/>
                <p:cNvSpPr>
                  <a:spLocks/>
                </p:cNvSpPr>
                <p:nvPr/>
              </p:nvSpPr>
              <p:spPr bwMode="auto">
                <a:xfrm>
                  <a:off x="3295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4" name="Freeform 2192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5" name="Freeform 2193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6" name="Freeform 2194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7" name="Freeform 2195"/>
                <p:cNvSpPr>
                  <a:spLocks/>
                </p:cNvSpPr>
                <p:nvPr/>
              </p:nvSpPr>
              <p:spPr bwMode="auto">
                <a:xfrm>
                  <a:off x="3349" y="290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8" name="Freeform 2196"/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9" name="Freeform 2197"/>
                <p:cNvSpPr>
                  <a:spLocks/>
                </p:cNvSpPr>
                <p:nvPr/>
              </p:nvSpPr>
              <p:spPr bwMode="auto">
                <a:xfrm>
                  <a:off x="3294" y="2909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0" name="Freeform 2198"/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1" name="Freeform 2199"/>
                <p:cNvSpPr>
                  <a:spLocks/>
                </p:cNvSpPr>
                <p:nvPr/>
              </p:nvSpPr>
              <p:spPr bwMode="auto">
                <a:xfrm>
                  <a:off x="3295" y="290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2" name="Freeform 2200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3" name="Freeform 2201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4" name="Freeform 2202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5" name="Freeform 2203"/>
                <p:cNvSpPr>
                  <a:spLocks/>
                </p:cNvSpPr>
                <p:nvPr/>
              </p:nvSpPr>
              <p:spPr bwMode="auto">
                <a:xfrm>
                  <a:off x="3350" y="290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6" name="Freeform 2204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7" name="Freeform 2205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8" name="Freeform 2206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9" name="Freeform 2207"/>
                <p:cNvSpPr>
                  <a:spLocks/>
                </p:cNvSpPr>
                <p:nvPr/>
              </p:nvSpPr>
              <p:spPr bwMode="auto">
                <a:xfrm>
                  <a:off x="3294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0" name="Freeform 2208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1" name="Freeform 2209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2" name="Freeform 2210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3" name="Freeform 2211"/>
                <p:cNvSpPr>
                  <a:spLocks/>
                </p:cNvSpPr>
                <p:nvPr/>
              </p:nvSpPr>
              <p:spPr bwMode="auto">
                <a:xfrm>
                  <a:off x="3351" y="291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4" name="Freeform 2212"/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5" name="Freeform 2213"/>
                <p:cNvSpPr>
                  <a:spLocks/>
                </p:cNvSpPr>
                <p:nvPr/>
              </p:nvSpPr>
              <p:spPr bwMode="auto">
                <a:xfrm>
                  <a:off x="3293" y="2911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6" name="Freeform 2214"/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7" name="Freeform 2215"/>
                <p:cNvSpPr>
                  <a:spLocks/>
                </p:cNvSpPr>
                <p:nvPr/>
              </p:nvSpPr>
              <p:spPr bwMode="auto">
                <a:xfrm>
                  <a:off x="3294" y="291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8" name="Freeform 2216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9" name="Freeform 2217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0" name="Freeform 2218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1" name="Freeform 2219"/>
                <p:cNvSpPr>
                  <a:spLocks/>
                </p:cNvSpPr>
                <p:nvPr/>
              </p:nvSpPr>
              <p:spPr bwMode="auto">
                <a:xfrm>
                  <a:off x="3351" y="291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2" name="Freeform 2220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3" name="Freeform 2221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4" name="Freeform 2222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5" name="Freeform 2223"/>
                <p:cNvSpPr>
                  <a:spLocks/>
                </p:cNvSpPr>
                <p:nvPr/>
              </p:nvSpPr>
              <p:spPr bwMode="auto">
                <a:xfrm>
                  <a:off x="3293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6" name="Freeform 2224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7" name="Freeform 2225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8" name="Freeform 2226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9" name="Freeform 2227"/>
                <p:cNvSpPr>
                  <a:spLocks/>
                </p:cNvSpPr>
                <p:nvPr/>
              </p:nvSpPr>
              <p:spPr bwMode="auto">
                <a:xfrm>
                  <a:off x="3352" y="291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0" name="Freeform 2228"/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1" name="Freeform 2229"/>
                <p:cNvSpPr>
                  <a:spLocks/>
                </p:cNvSpPr>
                <p:nvPr/>
              </p:nvSpPr>
              <p:spPr bwMode="auto">
                <a:xfrm>
                  <a:off x="3292" y="291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2" name="Freeform 2230"/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3" name="Freeform 2231"/>
                <p:cNvSpPr>
                  <a:spLocks/>
                </p:cNvSpPr>
                <p:nvPr/>
              </p:nvSpPr>
              <p:spPr bwMode="auto">
                <a:xfrm>
                  <a:off x="3293" y="2913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4" name="Freeform 2232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5" name="Freeform 2233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6" name="Freeform 2234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7" name="Freeform 2235"/>
                <p:cNvSpPr>
                  <a:spLocks/>
                </p:cNvSpPr>
                <p:nvPr/>
              </p:nvSpPr>
              <p:spPr bwMode="auto">
                <a:xfrm>
                  <a:off x="3352" y="291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8" name="Freeform 2236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9" name="Freeform 2237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0" name="Freeform 2238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1" name="Freeform 2239"/>
                <p:cNvSpPr>
                  <a:spLocks/>
                </p:cNvSpPr>
                <p:nvPr/>
              </p:nvSpPr>
              <p:spPr bwMode="auto">
                <a:xfrm>
                  <a:off x="3292" y="291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2" name="Freeform 2240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3" name="Freeform 2241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4" name="Freeform 2242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5" name="Freeform 2243"/>
                <p:cNvSpPr>
                  <a:spLocks/>
                </p:cNvSpPr>
                <p:nvPr/>
              </p:nvSpPr>
              <p:spPr bwMode="auto">
                <a:xfrm>
                  <a:off x="3353" y="2915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6" name="Freeform 2244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7" name="Freeform 2245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8" name="Freeform 2246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9" name="Freeform 2247"/>
                <p:cNvSpPr>
                  <a:spLocks/>
                </p:cNvSpPr>
                <p:nvPr/>
              </p:nvSpPr>
              <p:spPr bwMode="auto">
                <a:xfrm>
                  <a:off x="3292" y="291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0" name="Freeform 2248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1" name="Freeform 2249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2" name="Freeform 2250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3" name="Freeform 2251"/>
                <p:cNvSpPr>
                  <a:spLocks/>
                </p:cNvSpPr>
                <p:nvPr/>
              </p:nvSpPr>
              <p:spPr bwMode="auto">
                <a:xfrm>
                  <a:off x="3353" y="291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4" name="Freeform 2252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5" name="Freeform 2253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6" name="Freeform 2254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7" name="Freeform 2255"/>
                <p:cNvSpPr>
                  <a:spLocks/>
                </p:cNvSpPr>
                <p:nvPr/>
              </p:nvSpPr>
              <p:spPr bwMode="auto">
                <a:xfrm>
                  <a:off x="3292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8" name="Freeform 2256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9" name="Freeform 2257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0" name="Freeform 2258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1" name="Freeform 2259"/>
                <p:cNvSpPr>
                  <a:spLocks/>
                </p:cNvSpPr>
                <p:nvPr/>
              </p:nvSpPr>
              <p:spPr bwMode="auto">
                <a:xfrm>
                  <a:off x="3354" y="2917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2" name="Freeform 2260"/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3" name="Freeform 2261"/>
                <p:cNvSpPr>
                  <a:spLocks/>
                </p:cNvSpPr>
                <p:nvPr/>
              </p:nvSpPr>
              <p:spPr bwMode="auto">
                <a:xfrm>
                  <a:off x="3291" y="2918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4" name="Freeform 2262"/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5" name="Freeform 2263"/>
                <p:cNvSpPr>
                  <a:spLocks/>
                </p:cNvSpPr>
                <p:nvPr/>
              </p:nvSpPr>
              <p:spPr bwMode="auto">
                <a:xfrm>
                  <a:off x="3292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6" name="Freeform 2264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7" name="Freeform 2265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8" name="Freeform 2266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9" name="Freeform 2267"/>
                <p:cNvSpPr>
                  <a:spLocks/>
                </p:cNvSpPr>
                <p:nvPr/>
              </p:nvSpPr>
              <p:spPr bwMode="auto">
                <a:xfrm>
                  <a:off x="3354" y="2918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0" name="Freeform 2268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1" name="Freeform 2269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2" name="Freeform 2270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3" name="Freeform 2271"/>
                <p:cNvSpPr>
                  <a:spLocks/>
                </p:cNvSpPr>
                <p:nvPr/>
              </p:nvSpPr>
              <p:spPr bwMode="auto">
                <a:xfrm>
                  <a:off x="3291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4" name="Freeform 2272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5" name="Freeform 2273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1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6" name="Freeform 2274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7" name="Freeform 2275"/>
                <p:cNvSpPr>
                  <a:spLocks/>
                </p:cNvSpPr>
                <p:nvPr/>
              </p:nvSpPr>
              <p:spPr bwMode="auto">
                <a:xfrm>
                  <a:off x="3354" y="292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8" name="Freeform 2276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9" name="Freeform 2277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0" name="Freeform 2278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1" name="Freeform 2279"/>
                <p:cNvSpPr>
                  <a:spLocks/>
                </p:cNvSpPr>
                <p:nvPr/>
              </p:nvSpPr>
              <p:spPr bwMode="auto">
                <a:xfrm>
                  <a:off x="3291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201" name="Group 2280"/>
              <p:cNvGrpSpPr>
                <a:grpSpLocks/>
              </p:cNvGrpSpPr>
              <p:nvPr/>
            </p:nvGrpSpPr>
            <p:grpSpPr bwMode="auto">
              <a:xfrm>
                <a:off x="3231" y="2921"/>
                <a:ext cx="70" cy="32"/>
                <a:chOff x="3291" y="2921"/>
                <a:chExt cx="70" cy="32"/>
              </a:xfrm>
            </p:grpSpPr>
            <p:sp>
              <p:nvSpPr>
                <p:cNvPr id="19202" name="Freeform 2281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03" name="Freeform 2282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04" name="Freeform 2283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05" name="Freeform 2284"/>
                <p:cNvSpPr>
                  <a:spLocks/>
                </p:cNvSpPr>
                <p:nvPr/>
              </p:nvSpPr>
              <p:spPr bwMode="auto">
                <a:xfrm>
                  <a:off x="3355" y="2921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5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06" name="Freeform 2285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07" name="Freeform 2286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08" name="Rectangle 2287"/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09" name="Rectangle 2288"/>
                <p:cNvSpPr>
                  <a:spLocks noChangeArrowheads="1"/>
                </p:cNvSpPr>
                <p:nvPr/>
              </p:nvSpPr>
              <p:spPr bwMode="auto">
                <a:xfrm>
                  <a:off x="3291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0" name="Freeform 2289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1" name="Freeform 2290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2" name="Rectangle 2291"/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3" name="Rectangle 2292"/>
                <p:cNvSpPr>
                  <a:spLocks noChangeArrowheads="1"/>
                </p:cNvSpPr>
                <p:nvPr/>
              </p:nvSpPr>
              <p:spPr bwMode="auto">
                <a:xfrm>
                  <a:off x="3355" y="2923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4" name="Freeform 2293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5" name="Freeform 2294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6" name="Freeform 2295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7" name="Freeform 2296"/>
                <p:cNvSpPr>
                  <a:spLocks/>
                </p:cNvSpPr>
                <p:nvPr/>
              </p:nvSpPr>
              <p:spPr bwMode="auto">
                <a:xfrm>
                  <a:off x="3291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8" name="Freeform 2297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19" name="Freeform 2298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0 w 6"/>
                    <a:gd name="T3" fmla="*/ 3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0" name="Freeform 2299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1" name="Freeform 2300"/>
                <p:cNvSpPr>
                  <a:spLocks/>
                </p:cNvSpPr>
                <p:nvPr/>
              </p:nvSpPr>
              <p:spPr bwMode="auto">
                <a:xfrm>
                  <a:off x="3355" y="2923"/>
                  <a:ext cx="6" cy="3"/>
                </a:xfrm>
                <a:custGeom>
                  <a:avLst/>
                  <a:gdLst>
                    <a:gd name="T0" fmla="*/ 0 w 6"/>
                    <a:gd name="T1" fmla="*/ 0 h 3"/>
                    <a:gd name="T2" fmla="*/ 6 w 6"/>
                    <a:gd name="T3" fmla="*/ 0 h 3"/>
                    <a:gd name="T4" fmla="*/ 6 w 6"/>
                    <a:gd name="T5" fmla="*/ 3 h 3"/>
                    <a:gd name="T6" fmla="*/ 0 w 6"/>
                    <a:gd name="T7" fmla="*/ 0 h 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3"/>
                    <a:gd name="T14" fmla="*/ 6 w 6"/>
                    <a:gd name="T15" fmla="*/ 3 h 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3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2" name="Rectangle 2301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3" name="Rectangle 2302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4" name="Rectangle 2303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5" name="Rectangle 2304"/>
                <p:cNvSpPr>
                  <a:spLocks noChangeArrowheads="1"/>
                </p:cNvSpPr>
                <p:nvPr/>
              </p:nvSpPr>
              <p:spPr bwMode="auto">
                <a:xfrm>
                  <a:off x="3291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6" name="Rectangle 2305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7" name="Rectangle 2306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8" name="Rectangle 2307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29" name="Rectangle 2308"/>
                <p:cNvSpPr>
                  <a:spLocks noChangeArrowheads="1"/>
                </p:cNvSpPr>
                <p:nvPr/>
              </p:nvSpPr>
              <p:spPr bwMode="auto">
                <a:xfrm>
                  <a:off x="3355" y="2926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0" name="Freeform 2309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1" name="Freeform 2310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2" name="Freeform 2311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3" name="Freeform 2312"/>
                <p:cNvSpPr>
                  <a:spLocks/>
                </p:cNvSpPr>
                <p:nvPr/>
              </p:nvSpPr>
              <p:spPr bwMode="auto">
                <a:xfrm>
                  <a:off x="3291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4" name="Freeform 2313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5" name="Freeform 2314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6" name="Freeform 2315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7" name="Freeform 2316"/>
                <p:cNvSpPr>
                  <a:spLocks/>
                </p:cNvSpPr>
                <p:nvPr/>
              </p:nvSpPr>
              <p:spPr bwMode="auto">
                <a:xfrm>
                  <a:off x="3355" y="2926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8" name="Freeform 2317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39" name="Freeform 2318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0" name="Freeform 2319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1" name="Freeform 2320"/>
                <p:cNvSpPr>
                  <a:spLocks/>
                </p:cNvSpPr>
                <p:nvPr/>
              </p:nvSpPr>
              <p:spPr bwMode="auto">
                <a:xfrm>
                  <a:off x="3291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2" name="Freeform 2321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3" name="Freeform 2322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4" name="Freeform 2323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5" name="Freeform 2324"/>
                <p:cNvSpPr>
                  <a:spLocks/>
                </p:cNvSpPr>
                <p:nvPr/>
              </p:nvSpPr>
              <p:spPr bwMode="auto">
                <a:xfrm>
                  <a:off x="3355" y="2928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6" name="Freeform 2325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7" name="Freeform 2326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8" name="Freeform 2327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49" name="Freeform 2328"/>
                <p:cNvSpPr>
                  <a:spLocks/>
                </p:cNvSpPr>
                <p:nvPr/>
              </p:nvSpPr>
              <p:spPr bwMode="auto">
                <a:xfrm>
                  <a:off x="3291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0" name="Freeform 2329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1" name="Freeform 2330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0 w 5"/>
                    <a:gd name="T3" fmla="*/ 2 h 2"/>
                    <a:gd name="T4" fmla="*/ 5 w 5"/>
                    <a:gd name="T5" fmla="*/ 2 h 2"/>
                    <a:gd name="T6" fmla="*/ 0 w 5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2"/>
                    <a:gd name="T14" fmla="*/ 5 w 5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2" name="Freeform 2331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3" name="Freeform 2332"/>
                <p:cNvSpPr>
                  <a:spLocks/>
                </p:cNvSpPr>
                <p:nvPr/>
              </p:nvSpPr>
              <p:spPr bwMode="auto">
                <a:xfrm>
                  <a:off x="3355" y="2929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4" name="Freeform 2333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5" name="Freeform 2334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6" name="Freeform 2335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7" name="Freeform 2336"/>
                <p:cNvSpPr>
                  <a:spLocks/>
                </p:cNvSpPr>
                <p:nvPr/>
              </p:nvSpPr>
              <p:spPr bwMode="auto">
                <a:xfrm>
                  <a:off x="3291" y="293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8" name="Freeform 2337"/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9" name="Freeform 2338"/>
                <p:cNvSpPr>
                  <a:spLocks/>
                </p:cNvSpPr>
                <p:nvPr/>
              </p:nvSpPr>
              <p:spPr bwMode="auto">
                <a:xfrm>
                  <a:off x="3354" y="2931"/>
                  <a:ext cx="6" cy="1"/>
                </a:xfrm>
                <a:custGeom>
                  <a:avLst/>
                  <a:gdLst>
                    <a:gd name="T0" fmla="*/ 1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1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0" name="Freeform 2339"/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1" name="Freeform 2340"/>
                <p:cNvSpPr>
                  <a:spLocks/>
                </p:cNvSpPr>
                <p:nvPr/>
              </p:nvSpPr>
              <p:spPr bwMode="auto">
                <a:xfrm>
                  <a:off x="3355" y="2931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5 w 5"/>
                    <a:gd name="T3" fmla="*/ 0 h 1"/>
                    <a:gd name="T4" fmla="*/ 5 w 5"/>
                    <a:gd name="T5" fmla="*/ 1 h 1"/>
                    <a:gd name="T6" fmla="*/ 0 w 5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1"/>
                    <a:gd name="T14" fmla="*/ 5 w 5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2" name="Freeform 2341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3" name="Freeform 2342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4" name="Freeform 2343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5" name="Freeform 2344"/>
                <p:cNvSpPr>
                  <a:spLocks/>
                </p:cNvSpPr>
                <p:nvPr/>
              </p:nvSpPr>
              <p:spPr bwMode="auto">
                <a:xfrm>
                  <a:off x="3291" y="2932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6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6" name="Freeform 2345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7" name="Freeform 2346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8" name="Freeform 2347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69" name="Freeform 2348"/>
                <p:cNvSpPr>
                  <a:spLocks/>
                </p:cNvSpPr>
                <p:nvPr/>
              </p:nvSpPr>
              <p:spPr bwMode="auto">
                <a:xfrm>
                  <a:off x="3354" y="2932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0" name="Freeform 2349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1" name="Freeform 2350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2" name="Rectangle 2351"/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3" name="Rectangle 2352"/>
                <p:cNvSpPr>
                  <a:spLocks noChangeArrowheads="1"/>
                </p:cNvSpPr>
                <p:nvPr/>
              </p:nvSpPr>
              <p:spPr bwMode="auto">
                <a:xfrm>
                  <a:off x="3292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4" name="Freeform 2353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5" name="Freeform 2354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0 h 1"/>
                    <a:gd name="T4" fmla="*/ 6 w 6"/>
                    <a:gd name="T5" fmla="*/ 0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6" name="Rectangle 2355"/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7" name="Rectangle 2356"/>
                <p:cNvSpPr>
                  <a:spLocks noChangeArrowheads="1"/>
                </p:cNvSpPr>
                <p:nvPr/>
              </p:nvSpPr>
              <p:spPr bwMode="auto">
                <a:xfrm>
                  <a:off x="3354" y="2934"/>
                  <a:ext cx="6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8" name="Freeform 2357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79" name="Freeform 2358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0" name="Freeform 2359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1" name="Freeform 2360"/>
                <p:cNvSpPr>
                  <a:spLocks/>
                </p:cNvSpPr>
                <p:nvPr/>
              </p:nvSpPr>
              <p:spPr bwMode="auto">
                <a:xfrm>
                  <a:off x="3292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2" name="Freeform 2361"/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3" name="Freeform 2362"/>
                <p:cNvSpPr>
                  <a:spLocks/>
                </p:cNvSpPr>
                <p:nvPr/>
              </p:nvSpPr>
              <p:spPr bwMode="auto">
                <a:xfrm>
                  <a:off x="3353" y="2934"/>
                  <a:ext cx="6" cy="2"/>
                </a:xfrm>
                <a:custGeom>
                  <a:avLst/>
                  <a:gdLst>
                    <a:gd name="T0" fmla="*/ 1 w 6"/>
                    <a:gd name="T1" fmla="*/ 0 h 2"/>
                    <a:gd name="T2" fmla="*/ 0 w 6"/>
                    <a:gd name="T3" fmla="*/ 2 h 2"/>
                    <a:gd name="T4" fmla="*/ 6 w 6"/>
                    <a:gd name="T5" fmla="*/ 2 h 2"/>
                    <a:gd name="T6" fmla="*/ 1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6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4" name="Freeform 2363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5" name="Freeform 2364"/>
                <p:cNvSpPr>
                  <a:spLocks/>
                </p:cNvSpPr>
                <p:nvPr/>
              </p:nvSpPr>
              <p:spPr bwMode="auto">
                <a:xfrm>
                  <a:off x="3354" y="2934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5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6" name="Freeform 2365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7" name="Freeform 2366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8" name="Freeform 2367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89" name="Freeform 2368"/>
                <p:cNvSpPr>
                  <a:spLocks/>
                </p:cNvSpPr>
                <p:nvPr/>
              </p:nvSpPr>
              <p:spPr bwMode="auto">
                <a:xfrm>
                  <a:off x="3292" y="2936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0" name="Freeform 2369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1" name="Freeform 2370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2" name="Freeform 2371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3" name="Freeform 2372"/>
                <p:cNvSpPr>
                  <a:spLocks/>
                </p:cNvSpPr>
                <p:nvPr/>
              </p:nvSpPr>
              <p:spPr bwMode="auto">
                <a:xfrm>
                  <a:off x="3353" y="2936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4" name="Freeform 2373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5" name="Freeform 2374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1 w 7"/>
                    <a:gd name="T3" fmla="*/ 2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6" name="Freeform 2375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7" name="Freeform 2376"/>
                <p:cNvSpPr>
                  <a:spLocks/>
                </p:cNvSpPr>
                <p:nvPr/>
              </p:nvSpPr>
              <p:spPr bwMode="auto">
                <a:xfrm>
                  <a:off x="3292" y="2937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7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8" name="Freeform 2377"/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99" name="Freeform 2378"/>
                <p:cNvSpPr>
                  <a:spLocks/>
                </p:cNvSpPr>
                <p:nvPr/>
              </p:nvSpPr>
              <p:spPr bwMode="auto">
                <a:xfrm>
                  <a:off x="3352" y="2937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0" name="Freeform 2379"/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1" name="Freeform 2380"/>
                <p:cNvSpPr>
                  <a:spLocks/>
                </p:cNvSpPr>
                <p:nvPr/>
              </p:nvSpPr>
              <p:spPr bwMode="auto">
                <a:xfrm>
                  <a:off x="3353" y="2937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6 w 6"/>
                    <a:gd name="T3" fmla="*/ 0 h 2"/>
                    <a:gd name="T4" fmla="*/ 6 w 6"/>
                    <a:gd name="T5" fmla="*/ 2 h 2"/>
                    <a:gd name="T6" fmla="*/ 0 w 6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2"/>
                    <a:gd name="T14" fmla="*/ 6 w 6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2" name="Freeform 2381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3" name="Freeform 2382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4" name="Freeform 2383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5" name="Freeform 2384"/>
                <p:cNvSpPr>
                  <a:spLocks/>
                </p:cNvSpPr>
                <p:nvPr/>
              </p:nvSpPr>
              <p:spPr bwMode="auto">
                <a:xfrm>
                  <a:off x="3293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6" name="Freeform 2385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7" name="Freeform 2386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8" name="Freeform 2387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09" name="Freeform 2388"/>
                <p:cNvSpPr>
                  <a:spLocks/>
                </p:cNvSpPr>
                <p:nvPr/>
              </p:nvSpPr>
              <p:spPr bwMode="auto">
                <a:xfrm>
                  <a:off x="3352" y="2939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0" name="Freeform 2389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1" name="Freeform 2390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2" name="Freeform 2391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3" name="Freeform 2392"/>
                <p:cNvSpPr>
                  <a:spLocks/>
                </p:cNvSpPr>
                <p:nvPr/>
              </p:nvSpPr>
              <p:spPr bwMode="auto">
                <a:xfrm>
                  <a:off x="3293" y="2940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4" name="Freeform 2393"/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5" name="Freeform 2394"/>
                <p:cNvSpPr>
                  <a:spLocks/>
                </p:cNvSpPr>
                <p:nvPr/>
              </p:nvSpPr>
              <p:spPr bwMode="auto">
                <a:xfrm>
                  <a:off x="3351" y="2940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6" name="Freeform 2395"/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7" name="Freeform 2396"/>
                <p:cNvSpPr>
                  <a:spLocks/>
                </p:cNvSpPr>
                <p:nvPr/>
              </p:nvSpPr>
              <p:spPr bwMode="auto">
                <a:xfrm>
                  <a:off x="3352" y="2940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8" name="Freeform 2397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19" name="Freeform 2398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0" name="Freeform 2399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1" name="Freeform 2400"/>
                <p:cNvSpPr>
                  <a:spLocks/>
                </p:cNvSpPr>
                <p:nvPr/>
              </p:nvSpPr>
              <p:spPr bwMode="auto">
                <a:xfrm>
                  <a:off x="3294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6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2" name="Freeform 2401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3" name="Freeform 2402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0 w 6"/>
                    <a:gd name="T3" fmla="*/ 1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4" name="Freeform 2403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5" name="Freeform 2404"/>
                <p:cNvSpPr>
                  <a:spLocks/>
                </p:cNvSpPr>
                <p:nvPr/>
              </p:nvSpPr>
              <p:spPr bwMode="auto">
                <a:xfrm>
                  <a:off x="3351" y="2941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6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6" name="Freeform 2405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7" name="Freeform 2406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1 w 7"/>
                    <a:gd name="T3" fmla="*/ 1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8" name="Freeform 2407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29" name="Freeform 2408"/>
                <p:cNvSpPr>
                  <a:spLocks/>
                </p:cNvSpPr>
                <p:nvPr/>
              </p:nvSpPr>
              <p:spPr bwMode="auto">
                <a:xfrm>
                  <a:off x="3294" y="2942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7 w 7"/>
                    <a:gd name="T3" fmla="*/ 0 h 1"/>
                    <a:gd name="T4" fmla="*/ 7 w 7"/>
                    <a:gd name="T5" fmla="*/ 1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0" name="Freeform 2409"/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1" name="Freeform 2410"/>
                <p:cNvSpPr>
                  <a:spLocks/>
                </p:cNvSpPr>
                <p:nvPr/>
              </p:nvSpPr>
              <p:spPr bwMode="auto">
                <a:xfrm>
                  <a:off x="3350" y="2942"/>
                  <a:ext cx="7" cy="1"/>
                </a:xfrm>
                <a:custGeom>
                  <a:avLst/>
                  <a:gdLst>
                    <a:gd name="T0" fmla="*/ 1 w 7"/>
                    <a:gd name="T1" fmla="*/ 0 h 1"/>
                    <a:gd name="T2" fmla="*/ 0 w 7"/>
                    <a:gd name="T3" fmla="*/ 1 h 1"/>
                    <a:gd name="T4" fmla="*/ 7 w 7"/>
                    <a:gd name="T5" fmla="*/ 1 h 1"/>
                    <a:gd name="T6" fmla="*/ 1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7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2" name="Freeform 2411"/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3" name="Freeform 2412"/>
                <p:cNvSpPr>
                  <a:spLocks/>
                </p:cNvSpPr>
                <p:nvPr/>
              </p:nvSpPr>
              <p:spPr bwMode="auto">
                <a:xfrm>
                  <a:off x="3351" y="2942"/>
                  <a:ext cx="6" cy="1"/>
                </a:xfrm>
                <a:custGeom>
                  <a:avLst/>
                  <a:gdLst>
                    <a:gd name="T0" fmla="*/ 0 w 6"/>
                    <a:gd name="T1" fmla="*/ 0 h 1"/>
                    <a:gd name="T2" fmla="*/ 6 w 6"/>
                    <a:gd name="T3" fmla="*/ 0 h 1"/>
                    <a:gd name="T4" fmla="*/ 6 w 6"/>
                    <a:gd name="T5" fmla="*/ 1 h 1"/>
                    <a:gd name="T6" fmla="*/ 0 w 6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1"/>
                    <a:gd name="T14" fmla="*/ 6 w 6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4" name="Freeform 2413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5" name="Freeform 2414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6" name="Freeform 2415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7" name="Freeform 2416"/>
                <p:cNvSpPr>
                  <a:spLocks/>
                </p:cNvSpPr>
                <p:nvPr/>
              </p:nvSpPr>
              <p:spPr bwMode="auto">
                <a:xfrm>
                  <a:off x="3295" y="2943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6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8" name="Freeform 2417"/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39" name="Freeform 2418"/>
                <p:cNvSpPr>
                  <a:spLocks/>
                </p:cNvSpPr>
                <p:nvPr/>
              </p:nvSpPr>
              <p:spPr bwMode="auto">
                <a:xfrm>
                  <a:off x="3349" y="2943"/>
                  <a:ext cx="7" cy="2"/>
                </a:xfrm>
                <a:custGeom>
                  <a:avLst/>
                  <a:gdLst>
                    <a:gd name="T0" fmla="*/ 1 w 7"/>
                    <a:gd name="T1" fmla="*/ 0 h 2"/>
                    <a:gd name="T2" fmla="*/ 0 w 7"/>
                    <a:gd name="T3" fmla="*/ 2 h 2"/>
                    <a:gd name="T4" fmla="*/ 7 w 7"/>
                    <a:gd name="T5" fmla="*/ 2 h 2"/>
                    <a:gd name="T6" fmla="*/ 1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7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0" name="Freeform 2419"/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1" name="Freeform 2420"/>
                <p:cNvSpPr>
                  <a:spLocks/>
                </p:cNvSpPr>
                <p:nvPr/>
              </p:nvSpPr>
              <p:spPr bwMode="auto">
                <a:xfrm>
                  <a:off x="3350" y="2943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2" name="Freeform 2421"/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3" name="Freeform 2422"/>
                <p:cNvSpPr>
                  <a:spLocks/>
                </p:cNvSpPr>
                <p:nvPr/>
              </p:nvSpPr>
              <p:spPr bwMode="auto">
                <a:xfrm>
                  <a:off x="3295" y="2945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1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4" name="Rectangle 2423"/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5" name="Rectangle 2424"/>
                <p:cNvSpPr>
                  <a:spLocks noChangeArrowheads="1"/>
                </p:cNvSpPr>
                <p:nvPr/>
              </p:nvSpPr>
              <p:spPr bwMode="auto">
                <a:xfrm>
                  <a:off x="3295" y="2945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6" name="Freeform 2425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7" name="Freeform 2426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8" name="Rectangle 2427"/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49" name="Rectangle 2428"/>
                <p:cNvSpPr>
                  <a:spLocks noChangeArrowheads="1"/>
                </p:cNvSpPr>
                <p:nvPr/>
              </p:nvSpPr>
              <p:spPr bwMode="auto">
                <a:xfrm>
                  <a:off x="3349" y="2945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0" name="Freeform 2429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1" name="Freeform 2430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1 w 8"/>
                    <a:gd name="T3" fmla="*/ 2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2" name="Freeform 2431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3" name="Freeform 2432"/>
                <p:cNvSpPr>
                  <a:spLocks/>
                </p:cNvSpPr>
                <p:nvPr/>
              </p:nvSpPr>
              <p:spPr bwMode="auto">
                <a:xfrm>
                  <a:off x="3296" y="2945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7 w 8"/>
                    <a:gd name="T3" fmla="*/ 0 h 2"/>
                    <a:gd name="T4" fmla="*/ 8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4" name="Freeform 2433"/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5" name="Freeform 2434"/>
                <p:cNvSpPr>
                  <a:spLocks/>
                </p:cNvSpPr>
                <p:nvPr/>
              </p:nvSpPr>
              <p:spPr bwMode="auto">
                <a:xfrm>
                  <a:off x="3347" y="2945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6" name="Freeform 2435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7" name="Freeform 2436"/>
                <p:cNvSpPr>
                  <a:spLocks/>
                </p:cNvSpPr>
                <p:nvPr/>
              </p:nvSpPr>
              <p:spPr bwMode="auto">
                <a:xfrm>
                  <a:off x="3349" y="2945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7 w 7"/>
                    <a:gd name="T3" fmla="*/ 0 h 2"/>
                    <a:gd name="T4" fmla="*/ 6 w 7"/>
                    <a:gd name="T5" fmla="*/ 2 h 2"/>
                    <a:gd name="T6" fmla="*/ 0 w 7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"/>
                    <a:gd name="T14" fmla="*/ 7 w 7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8" name="Freeform 2437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59" name="Freeform 2438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7" cy="1"/>
                </a:xfrm>
                <a:custGeom>
                  <a:avLst/>
                  <a:gdLst>
                    <a:gd name="T0" fmla="*/ 0 w 7"/>
                    <a:gd name="T1" fmla="*/ 0 h 1"/>
                    <a:gd name="T2" fmla="*/ 0 w 7"/>
                    <a:gd name="T3" fmla="*/ 0 h 1"/>
                    <a:gd name="T4" fmla="*/ 7 w 7"/>
                    <a:gd name="T5" fmla="*/ 0 h 1"/>
                    <a:gd name="T6" fmla="*/ 0 w 7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1"/>
                    <a:gd name="T14" fmla="*/ 7 w 7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0" name="Rectangle 2439"/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1" name="Rectangle 2440"/>
                <p:cNvSpPr>
                  <a:spLocks noChangeArrowheads="1"/>
                </p:cNvSpPr>
                <p:nvPr/>
              </p:nvSpPr>
              <p:spPr bwMode="auto">
                <a:xfrm>
                  <a:off x="3297" y="2947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2" name="Freeform 2441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3" name="Freeform 2442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0 h 1"/>
                    <a:gd name="T4" fmla="*/ 8 w 8"/>
                    <a:gd name="T5" fmla="*/ 0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4" name="Rectangle 2443"/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5" name="Rectangle 2444"/>
                <p:cNvSpPr>
                  <a:spLocks noChangeArrowheads="1"/>
                </p:cNvSpPr>
                <p:nvPr/>
              </p:nvSpPr>
              <p:spPr bwMode="auto">
                <a:xfrm>
                  <a:off x="3347" y="2947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6" name="Freeform 2445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7" name="Freeform 2446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1 w 9"/>
                    <a:gd name="T3" fmla="*/ 2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8" name="Freeform 2447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69" name="Freeform 2448"/>
                <p:cNvSpPr>
                  <a:spLocks/>
                </p:cNvSpPr>
                <p:nvPr/>
              </p:nvSpPr>
              <p:spPr bwMode="auto">
                <a:xfrm>
                  <a:off x="3297" y="2947"/>
                  <a:ext cx="9" cy="2"/>
                </a:xfrm>
                <a:custGeom>
                  <a:avLst/>
                  <a:gdLst>
                    <a:gd name="T0" fmla="*/ 0 w 9"/>
                    <a:gd name="T1" fmla="*/ 0 h 2"/>
                    <a:gd name="T2" fmla="*/ 7 w 9"/>
                    <a:gd name="T3" fmla="*/ 0 h 2"/>
                    <a:gd name="T4" fmla="*/ 9 w 9"/>
                    <a:gd name="T5" fmla="*/ 2 h 2"/>
                    <a:gd name="T6" fmla="*/ 0 w 9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2"/>
                    <a:gd name="T14" fmla="*/ 9 w 9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2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0" name="Freeform 2449"/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1" name="Freeform 2450"/>
                <p:cNvSpPr>
                  <a:spLocks/>
                </p:cNvSpPr>
                <p:nvPr/>
              </p:nvSpPr>
              <p:spPr bwMode="auto">
                <a:xfrm>
                  <a:off x="3345" y="2947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8 w 8"/>
                    <a:gd name="T5" fmla="*/ 2 h 2"/>
                    <a:gd name="T6" fmla="*/ 2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8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2" name="Freeform 2451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3" name="Freeform 2452"/>
                <p:cNvSpPr>
                  <a:spLocks/>
                </p:cNvSpPr>
                <p:nvPr/>
              </p:nvSpPr>
              <p:spPr bwMode="auto">
                <a:xfrm>
                  <a:off x="3347" y="2947"/>
                  <a:ext cx="8" cy="2"/>
                </a:xfrm>
                <a:custGeom>
                  <a:avLst/>
                  <a:gdLst>
                    <a:gd name="T0" fmla="*/ 0 w 8"/>
                    <a:gd name="T1" fmla="*/ 0 h 2"/>
                    <a:gd name="T2" fmla="*/ 8 w 8"/>
                    <a:gd name="T3" fmla="*/ 0 h 2"/>
                    <a:gd name="T4" fmla="*/ 6 w 8"/>
                    <a:gd name="T5" fmla="*/ 2 h 2"/>
                    <a:gd name="T6" fmla="*/ 0 w 8"/>
                    <a:gd name="T7" fmla="*/ 0 h 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2"/>
                    <a:gd name="T14" fmla="*/ 8 w 8"/>
                    <a:gd name="T15" fmla="*/ 2 h 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2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4" name="Freeform 2453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5" name="Freeform 2454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6" name="Freeform 2455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7" name="Freeform 2456"/>
                <p:cNvSpPr>
                  <a:spLocks/>
                </p:cNvSpPr>
                <p:nvPr/>
              </p:nvSpPr>
              <p:spPr bwMode="auto">
                <a:xfrm>
                  <a:off x="3298" y="2949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8" name="Freeform 2457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79" name="Freeform 2458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0" name="Freeform 2459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1" name="Freeform 2460"/>
                <p:cNvSpPr>
                  <a:spLocks/>
                </p:cNvSpPr>
                <p:nvPr/>
              </p:nvSpPr>
              <p:spPr bwMode="auto">
                <a:xfrm>
                  <a:off x="3345" y="2949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8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2" name="Freeform 2461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3" name="Freeform 2462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1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4" name="Freeform 2463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5" name="Freeform 2464"/>
                <p:cNvSpPr>
                  <a:spLocks/>
                </p:cNvSpPr>
                <p:nvPr/>
              </p:nvSpPr>
              <p:spPr bwMode="auto">
                <a:xfrm>
                  <a:off x="3299" y="2950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6" name="Freeform 2465"/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7" name="Freeform 2466"/>
                <p:cNvSpPr>
                  <a:spLocks/>
                </p:cNvSpPr>
                <p:nvPr/>
              </p:nvSpPr>
              <p:spPr bwMode="auto">
                <a:xfrm>
                  <a:off x="3344" y="2950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8" name="Freeform 2467"/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89" name="Freeform 2468"/>
                <p:cNvSpPr>
                  <a:spLocks/>
                </p:cNvSpPr>
                <p:nvPr/>
              </p:nvSpPr>
              <p:spPr bwMode="auto">
                <a:xfrm>
                  <a:off x="3345" y="2950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0" name="Freeform 2469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1" name="Freeform 2470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0 w 9"/>
                    <a:gd name="T3" fmla="*/ 1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2" name="Freeform 2471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3" name="Freeform 2472"/>
                <p:cNvSpPr>
                  <a:spLocks/>
                </p:cNvSpPr>
                <p:nvPr/>
              </p:nvSpPr>
              <p:spPr bwMode="auto">
                <a:xfrm>
                  <a:off x="3300" y="2951"/>
                  <a:ext cx="9" cy="1"/>
                </a:xfrm>
                <a:custGeom>
                  <a:avLst/>
                  <a:gdLst>
                    <a:gd name="T0" fmla="*/ 0 w 9"/>
                    <a:gd name="T1" fmla="*/ 0 h 1"/>
                    <a:gd name="T2" fmla="*/ 8 w 9"/>
                    <a:gd name="T3" fmla="*/ 0 h 1"/>
                    <a:gd name="T4" fmla="*/ 9 w 9"/>
                    <a:gd name="T5" fmla="*/ 1 h 1"/>
                    <a:gd name="T6" fmla="*/ 0 w 9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1"/>
                    <a:gd name="T14" fmla="*/ 9 w 9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4" name="Freeform 2473"/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5" name="Freeform 2474"/>
                <p:cNvSpPr>
                  <a:spLocks/>
                </p:cNvSpPr>
                <p:nvPr/>
              </p:nvSpPr>
              <p:spPr bwMode="auto">
                <a:xfrm>
                  <a:off x="3343" y="2951"/>
                  <a:ext cx="8" cy="1"/>
                </a:xfrm>
                <a:custGeom>
                  <a:avLst/>
                  <a:gdLst>
                    <a:gd name="T0" fmla="*/ 1 w 8"/>
                    <a:gd name="T1" fmla="*/ 0 h 1"/>
                    <a:gd name="T2" fmla="*/ 0 w 8"/>
                    <a:gd name="T3" fmla="*/ 1 h 1"/>
                    <a:gd name="T4" fmla="*/ 8 w 8"/>
                    <a:gd name="T5" fmla="*/ 1 h 1"/>
                    <a:gd name="T6" fmla="*/ 1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8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6" name="Freeform 2475"/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7" name="Freeform 2476"/>
                <p:cNvSpPr>
                  <a:spLocks/>
                </p:cNvSpPr>
                <p:nvPr/>
              </p:nvSpPr>
              <p:spPr bwMode="auto">
                <a:xfrm>
                  <a:off x="3344" y="2951"/>
                  <a:ext cx="8" cy="1"/>
                </a:xfrm>
                <a:custGeom>
                  <a:avLst/>
                  <a:gdLst>
                    <a:gd name="T0" fmla="*/ 0 w 8"/>
                    <a:gd name="T1" fmla="*/ 0 h 1"/>
                    <a:gd name="T2" fmla="*/ 8 w 8"/>
                    <a:gd name="T3" fmla="*/ 0 h 1"/>
                    <a:gd name="T4" fmla="*/ 7 w 8"/>
                    <a:gd name="T5" fmla="*/ 1 h 1"/>
                    <a:gd name="T6" fmla="*/ 0 w 8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8"/>
                    <a:gd name="T13" fmla="*/ 0 h 1"/>
                    <a:gd name="T14" fmla="*/ 8 w 8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8" h="1">
                      <a:moveTo>
                        <a:pt x="0" y="0"/>
                      </a:move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8" name="Freeform 2477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99" name="Freeform 2478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1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0" name="Freeform 2479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01" name="Freeform 2480"/>
                <p:cNvSpPr>
                  <a:spLocks/>
                </p:cNvSpPr>
                <p:nvPr/>
              </p:nvSpPr>
              <p:spPr bwMode="auto">
                <a:xfrm>
                  <a:off x="3300" y="2952"/>
                  <a:ext cx="10" cy="1"/>
                </a:xfrm>
                <a:custGeom>
                  <a:avLst/>
                  <a:gdLst>
                    <a:gd name="T0" fmla="*/ 0 w 10"/>
                    <a:gd name="T1" fmla="*/ 0 h 1"/>
                    <a:gd name="T2" fmla="*/ 9 w 10"/>
                    <a:gd name="T3" fmla="*/ 0 h 1"/>
                    <a:gd name="T4" fmla="*/ 10 w 10"/>
                    <a:gd name="T5" fmla="*/ 0 h 1"/>
                    <a:gd name="T6" fmla="*/ 0 w 10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1"/>
                    <a:gd name="T14" fmla="*/ 10 w 10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1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8484" name="Group 2481"/>
            <p:cNvGrpSpPr>
              <a:grpSpLocks/>
            </p:cNvGrpSpPr>
            <p:nvPr/>
          </p:nvGrpSpPr>
          <p:grpSpPr bwMode="auto">
            <a:xfrm>
              <a:off x="3241" y="1738"/>
              <a:ext cx="389" cy="1227"/>
              <a:chOff x="3301" y="1738"/>
              <a:chExt cx="389" cy="1227"/>
            </a:xfrm>
          </p:grpSpPr>
          <p:sp>
            <p:nvSpPr>
              <p:cNvPr id="18848" name="Freeform 2482"/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9" name="Freeform 2483"/>
              <p:cNvSpPr>
                <a:spLocks/>
              </p:cNvSpPr>
              <p:nvPr/>
            </p:nvSpPr>
            <p:spPr bwMode="auto">
              <a:xfrm>
                <a:off x="3342" y="2952"/>
                <a:ext cx="9" cy="1"/>
              </a:xfrm>
              <a:custGeom>
                <a:avLst/>
                <a:gdLst>
                  <a:gd name="T0" fmla="*/ 1 w 9"/>
                  <a:gd name="T1" fmla="*/ 0 h 1"/>
                  <a:gd name="T2" fmla="*/ 0 w 9"/>
                  <a:gd name="T3" fmla="*/ 0 h 1"/>
                  <a:gd name="T4" fmla="*/ 9 w 9"/>
                  <a:gd name="T5" fmla="*/ 0 h 1"/>
                  <a:gd name="T6" fmla="*/ 1 w 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">
                    <a:moveTo>
                      <a:pt x="1" y="0"/>
                    </a:moveTo>
                    <a:lnTo>
                      <a:pt x="0" y="0"/>
                    </a:lnTo>
                    <a:lnTo>
                      <a:pt x="9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0" name="Rectangle 2484"/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1" name="Rectangle 2485"/>
              <p:cNvSpPr>
                <a:spLocks noChangeArrowheads="1"/>
              </p:cNvSpPr>
              <p:nvPr/>
            </p:nvSpPr>
            <p:spPr bwMode="auto">
              <a:xfrm>
                <a:off x="3343" y="2952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2" name="Freeform 2486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3" name="Freeform 2487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4" name="Freeform 2488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5" name="Freeform 2489"/>
              <p:cNvSpPr>
                <a:spLocks/>
              </p:cNvSpPr>
              <p:nvPr/>
            </p:nvSpPr>
            <p:spPr bwMode="auto">
              <a:xfrm>
                <a:off x="3301" y="295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9 w 11"/>
                  <a:gd name="T3" fmla="*/ 0 h 2"/>
                  <a:gd name="T4" fmla="*/ 11 w 11"/>
                  <a:gd name="T5" fmla="*/ 2 h 2"/>
                  <a:gd name="T6" fmla="*/ 0 w 1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2"/>
                  <a:gd name="T14" fmla="*/ 11 w 1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2">
                    <a:moveTo>
                      <a:pt x="0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6" name="Freeform 2490"/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7" name="Freeform 2491"/>
              <p:cNvSpPr>
                <a:spLocks/>
              </p:cNvSpPr>
              <p:nvPr/>
            </p:nvSpPr>
            <p:spPr bwMode="auto">
              <a:xfrm>
                <a:off x="3340" y="2952"/>
                <a:ext cx="10" cy="2"/>
              </a:xfrm>
              <a:custGeom>
                <a:avLst/>
                <a:gdLst>
                  <a:gd name="T0" fmla="*/ 2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2 w 10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2"/>
                  <a:gd name="T14" fmla="*/ 10 w 1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2">
                    <a:moveTo>
                      <a:pt x="2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8" name="Freeform 2492"/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9" name="Freeform 2493"/>
              <p:cNvSpPr>
                <a:spLocks/>
              </p:cNvSpPr>
              <p:nvPr/>
            </p:nvSpPr>
            <p:spPr bwMode="auto">
              <a:xfrm>
                <a:off x="3342" y="2952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8 w 9"/>
                  <a:gd name="T5" fmla="*/ 2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0" name="Freeform 2494"/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1" name="Freeform 2495"/>
              <p:cNvSpPr>
                <a:spLocks/>
              </p:cNvSpPr>
              <p:nvPr/>
            </p:nvSpPr>
            <p:spPr bwMode="auto">
              <a:xfrm>
                <a:off x="3302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2" name="Rectangle 2496"/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3" name="Rectangle 2497"/>
              <p:cNvSpPr>
                <a:spLocks noChangeArrowheads="1"/>
              </p:cNvSpPr>
              <p:nvPr/>
            </p:nvSpPr>
            <p:spPr bwMode="auto">
              <a:xfrm>
                <a:off x="3302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4" name="Freeform 2498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5" name="Freeform 2499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0 h 1"/>
                  <a:gd name="T4" fmla="*/ 10 w 10"/>
                  <a:gd name="T5" fmla="*/ 0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6" name="Rectangle 2500"/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7" name="Rectangle 2501"/>
              <p:cNvSpPr>
                <a:spLocks noChangeArrowheads="1"/>
              </p:cNvSpPr>
              <p:nvPr/>
            </p:nvSpPr>
            <p:spPr bwMode="auto">
              <a:xfrm>
                <a:off x="3340" y="2954"/>
                <a:ext cx="10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8" name="Freeform 2502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9" name="Freeform 2503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0" name="Freeform 2504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1" name="Freeform 2505"/>
              <p:cNvSpPr>
                <a:spLocks/>
              </p:cNvSpPr>
              <p:nvPr/>
            </p:nvSpPr>
            <p:spPr bwMode="auto">
              <a:xfrm>
                <a:off x="3302" y="2954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0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2" name="Freeform 2506"/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3" name="Freeform 2507"/>
              <p:cNvSpPr>
                <a:spLocks/>
              </p:cNvSpPr>
              <p:nvPr/>
            </p:nvSpPr>
            <p:spPr bwMode="auto">
              <a:xfrm>
                <a:off x="3337" y="2954"/>
                <a:ext cx="11" cy="1"/>
              </a:xfrm>
              <a:custGeom>
                <a:avLst/>
                <a:gdLst>
                  <a:gd name="T0" fmla="*/ 3 w 11"/>
                  <a:gd name="T1" fmla="*/ 0 h 1"/>
                  <a:gd name="T2" fmla="*/ 0 w 11"/>
                  <a:gd name="T3" fmla="*/ 1 h 1"/>
                  <a:gd name="T4" fmla="*/ 11 w 11"/>
                  <a:gd name="T5" fmla="*/ 1 h 1"/>
                  <a:gd name="T6" fmla="*/ 3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3" y="0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4" name="Freeform 2508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5" name="Freeform 2509"/>
              <p:cNvSpPr>
                <a:spLocks/>
              </p:cNvSpPr>
              <p:nvPr/>
            </p:nvSpPr>
            <p:spPr bwMode="auto">
              <a:xfrm>
                <a:off x="3340" y="2954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6" name="Freeform 2510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7" name="Freeform 2511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8" name="Freeform 2512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9" name="Freeform 2513"/>
              <p:cNvSpPr>
                <a:spLocks/>
              </p:cNvSpPr>
              <p:nvPr/>
            </p:nvSpPr>
            <p:spPr bwMode="auto">
              <a:xfrm>
                <a:off x="3303" y="2955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1 w 13"/>
                  <a:gd name="T3" fmla="*/ 0 h 1"/>
                  <a:gd name="T4" fmla="*/ 13 w 13"/>
                  <a:gd name="T5" fmla="*/ 0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0" name="Freeform 2514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1" name="Freeform 2515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0 h 1"/>
                  <a:gd name="T4" fmla="*/ 12 w 12"/>
                  <a:gd name="T5" fmla="*/ 0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2" name="Rectangle 2516"/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3" name="Rectangle 2517"/>
              <p:cNvSpPr>
                <a:spLocks noChangeArrowheads="1"/>
              </p:cNvSpPr>
              <p:nvPr/>
            </p:nvSpPr>
            <p:spPr bwMode="auto">
              <a:xfrm>
                <a:off x="3337" y="2955"/>
                <a:ext cx="11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4" name="Freeform 2518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5" name="Freeform 2519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6" name="Freeform 2520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7" name="Freeform 2521"/>
              <p:cNvSpPr>
                <a:spLocks/>
              </p:cNvSpPr>
              <p:nvPr/>
            </p:nvSpPr>
            <p:spPr bwMode="auto">
              <a:xfrm>
                <a:off x="3304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2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8" name="Freeform 2522"/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9" name="Freeform 2523"/>
              <p:cNvSpPr>
                <a:spLocks/>
              </p:cNvSpPr>
              <p:nvPr/>
            </p:nvSpPr>
            <p:spPr bwMode="auto">
              <a:xfrm>
                <a:off x="3335" y="2955"/>
                <a:ext cx="12" cy="1"/>
              </a:xfrm>
              <a:custGeom>
                <a:avLst/>
                <a:gdLst>
                  <a:gd name="T0" fmla="*/ 1 w 12"/>
                  <a:gd name="T1" fmla="*/ 0 h 1"/>
                  <a:gd name="T2" fmla="*/ 0 w 12"/>
                  <a:gd name="T3" fmla="*/ 1 h 1"/>
                  <a:gd name="T4" fmla="*/ 12 w 12"/>
                  <a:gd name="T5" fmla="*/ 1 h 1"/>
                  <a:gd name="T6" fmla="*/ 1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1" y="0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0" name="Freeform 2524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1" name="Freeform 2525"/>
              <p:cNvSpPr>
                <a:spLocks/>
              </p:cNvSpPr>
              <p:nvPr/>
            </p:nvSpPr>
            <p:spPr bwMode="auto">
              <a:xfrm>
                <a:off x="3336" y="2955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2" name="Freeform 2526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3" name="Freeform 2527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4" name="Freeform 2528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5" name="Freeform 2529"/>
              <p:cNvSpPr>
                <a:spLocks/>
              </p:cNvSpPr>
              <p:nvPr/>
            </p:nvSpPr>
            <p:spPr bwMode="auto">
              <a:xfrm>
                <a:off x="3304" y="2956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2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2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6" name="Freeform 2530"/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7" name="Freeform 2531"/>
              <p:cNvSpPr>
                <a:spLocks/>
              </p:cNvSpPr>
              <p:nvPr/>
            </p:nvSpPr>
            <p:spPr bwMode="auto">
              <a:xfrm>
                <a:off x="3333" y="2956"/>
                <a:ext cx="13" cy="1"/>
              </a:xfrm>
              <a:custGeom>
                <a:avLst/>
                <a:gdLst>
                  <a:gd name="T0" fmla="*/ 2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2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2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8" name="Freeform 2532"/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9" name="Freeform 2533"/>
              <p:cNvSpPr>
                <a:spLocks/>
              </p:cNvSpPr>
              <p:nvPr/>
            </p:nvSpPr>
            <p:spPr bwMode="auto">
              <a:xfrm>
                <a:off x="3335" y="2956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12 w 12"/>
                  <a:gd name="T3" fmla="*/ 0 h 1"/>
                  <a:gd name="T4" fmla="*/ 11 w 12"/>
                  <a:gd name="T5" fmla="*/ 1 h 1"/>
                  <a:gd name="T6" fmla="*/ 0 w 1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"/>
                  <a:gd name="T14" fmla="*/ 12 w 1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">
                    <a:moveTo>
                      <a:pt x="0" y="0"/>
                    </a:moveTo>
                    <a:lnTo>
                      <a:pt x="12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0" name="Freeform 2534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1" name="Freeform 2535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2" name="Freeform 2536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3" name="Freeform 2537"/>
              <p:cNvSpPr>
                <a:spLocks/>
              </p:cNvSpPr>
              <p:nvPr/>
            </p:nvSpPr>
            <p:spPr bwMode="auto">
              <a:xfrm>
                <a:off x="3305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4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4" name="Freeform 2538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5" name="Freeform 2539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2 w 15"/>
                  <a:gd name="T1" fmla="*/ 0 h 1"/>
                  <a:gd name="T2" fmla="*/ 0 w 15"/>
                  <a:gd name="T3" fmla="*/ 0 h 1"/>
                  <a:gd name="T4" fmla="*/ 15 w 15"/>
                  <a:gd name="T5" fmla="*/ 0 h 1"/>
                  <a:gd name="T6" fmla="*/ 2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2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6" name="Rectangle 2540"/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7" name="Rectangle 2541"/>
              <p:cNvSpPr>
                <a:spLocks noChangeArrowheads="1"/>
              </p:cNvSpPr>
              <p:nvPr/>
            </p:nvSpPr>
            <p:spPr bwMode="auto">
              <a:xfrm>
                <a:off x="3333" y="2957"/>
                <a:ext cx="1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8" name="Freeform 2542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9" name="Freeform 2543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0" name="Freeform 2544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1" name="Freeform 2545"/>
              <p:cNvSpPr>
                <a:spLocks/>
              </p:cNvSpPr>
              <p:nvPr/>
            </p:nvSpPr>
            <p:spPr bwMode="auto">
              <a:xfrm>
                <a:off x="3306" y="2957"/>
                <a:ext cx="16" cy="1"/>
              </a:xfrm>
              <a:custGeom>
                <a:avLst/>
                <a:gdLst>
                  <a:gd name="T0" fmla="*/ 0 w 16"/>
                  <a:gd name="T1" fmla="*/ 0 h 1"/>
                  <a:gd name="T2" fmla="*/ 15 w 16"/>
                  <a:gd name="T3" fmla="*/ 0 h 1"/>
                  <a:gd name="T4" fmla="*/ 16 w 16"/>
                  <a:gd name="T5" fmla="*/ 0 h 1"/>
                  <a:gd name="T6" fmla="*/ 0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0" y="0"/>
                    </a:moveTo>
                    <a:lnTo>
                      <a:pt x="15" y="0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2" name="Freeform 2546"/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3" name="Freeform 2547"/>
              <p:cNvSpPr>
                <a:spLocks/>
              </p:cNvSpPr>
              <p:nvPr/>
            </p:nvSpPr>
            <p:spPr bwMode="auto">
              <a:xfrm>
                <a:off x="3329" y="2957"/>
                <a:ext cx="16" cy="1"/>
              </a:xfrm>
              <a:custGeom>
                <a:avLst/>
                <a:gdLst>
                  <a:gd name="T0" fmla="*/ 2 w 16"/>
                  <a:gd name="T1" fmla="*/ 0 h 1"/>
                  <a:gd name="T2" fmla="*/ 0 w 16"/>
                  <a:gd name="T3" fmla="*/ 0 h 1"/>
                  <a:gd name="T4" fmla="*/ 16 w 16"/>
                  <a:gd name="T5" fmla="*/ 0 h 1"/>
                  <a:gd name="T6" fmla="*/ 2 w 1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1"/>
                  <a:gd name="T14" fmla="*/ 16 w 1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1">
                    <a:moveTo>
                      <a:pt x="2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4" name="Freeform 2548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5" name="Freeform 2549"/>
              <p:cNvSpPr>
                <a:spLocks/>
              </p:cNvSpPr>
              <p:nvPr/>
            </p:nvSpPr>
            <p:spPr bwMode="auto">
              <a:xfrm>
                <a:off x="3331" y="2957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4 w 15"/>
                  <a:gd name="T5" fmla="*/ 0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6" name="Freeform 2550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7" name="Freeform 2551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8" name="Freeform 2552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9" name="Freeform 2553"/>
              <p:cNvSpPr>
                <a:spLocks/>
              </p:cNvSpPr>
              <p:nvPr/>
            </p:nvSpPr>
            <p:spPr bwMode="auto">
              <a:xfrm>
                <a:off x="3306" y="2957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6 w 17"/>
                  <a:gd name="T3" fmla="*/ 0 h 1"/>
                  <a:gd name="T4" fmla="*/ 17 w 17"/>
                  <a:gd name="T5" fmla="*/ 0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6" y="0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0" name="Freeform 2554"/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1" name="Freeform 2555"/>
              <p:cNvSpPr>
                <a:spLocks/>
              </p:cNvSpPr>
              <p:nvPr/>
            </p:nvSpPr>
            <p:spPr bwMode="auto">
              <a:xfrm>
                <a:off x="3328" y="2957"/>
                <a:ext cx="17" cy="1"/>
              </a:xfrm>
              <a:custGeom>
                <a:avLst/>
                <a:gdLst>
                  <a:gd name="T0" fmla="*/ 1 w 17"/>
                  <a:gd name="T1" fmla="*/ 0 h 1"/>
                  <a:gd name="T2" fmla="*/ 0 w 17"/>
                  <a:gd name="T3" fmla="*/ 0 h 1"/>
                  <a:gd name="T4" fmla="*/ 17 w 17"/>
                  <a:gd name="T5" fmla="*/ 0 h 1"/>
                  <a:gd name="T6" fmla="*/ 1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1" y="0"/>
                    </a:moveTo>
                    <a:lnTo>
                      <a:pt x="0" y="0"/>
                    </a:lnTo>
                    <a:lnTo>
                      <a:pt x="1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2" name="Rectangle 2556"/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3" name="Rectangle 2557"/>
              <p:cNvSpPr>
                <a:spLocks noChangeArrowheads="1"/>
              </p:cNvSpPr>
              <p:nvPr/>
            </p:nvSpPr>
            <p:spPr bwMode="auto">
              <a:xfrm>
                <a:off x="3329" y="2957"/>
                <a:ext cx="1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4" name="Freeform 2558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5" name="Freeform 2559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6" name="Freeform 2560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7" name="Freeform 2561"/>
              <p:cNvSpPr>
                <a:spLocks/>
              </p:cNvSpPr>
              <p:nvPr/>
            </p:nvSpPr>
            <p:spPr bwMode="auto">
              <a:xfrm>
                <a:off x="3306" y="2957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17 w 20"/>
                  <a:gd name="T3" fmla="*/ 0 h 1"/>
                  <a:gd name="T4" fmla="*/ 20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1"/>
                  <a:gd name="T14" fmla="*/ 20 w 2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1">
                    <a:moveTo>
                      <a:pt x="0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8" name="Freeform 2562"/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9" name="Freeform 2563"/>
              <p:cNvSpPr>
                <a:spLocks/>
              </p:cNvSpPr>
              <p:nvPr/>
            </p:nvSpPr>
            <p:spPr bwMode="auto">
              <a:xfrm>
                <a:off x="3326" y="2957"/>
                <a:ext cx="19" cy="1"/>
              </a:xfrm>
              <a:custGeom>
                <a:avLst/>
                <a:gdLst>
                  <a:gd name="T0" fmla="*/ 2 w 19"/>
                  <a:gd name="T1" fmla="*/ 0 h 1"/>
                  <a:gd name="T2" fmla="*/ 0 w 19"/>
                  <a:gd name="T3" fmla="*/ 0 h 1"/>
                  <a:gd name="T4" fmla="*/ 19 w 19"/>
                  <a:gd name="T5" fmla="*/ 0 h 1"/>
                  <a:gd name="T6" fmla="*/ 2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1"/>
                  <a:gd name="T14" fmla="*/ 19 w 19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1">
                    <a:moveTo>
                      <a:pt x="2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0" name="Rectangle 2564"/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1" name="Rectangle 2565"/>
              <p:cNvSpPr>
                <a:spLocks noChangeArrowheads="1"/>
              </p:cNvSpPr>
              <p:nvPr/>
            </p:nvSpPr>
            <p:spPr bwMode="auto">
              <a:xfrm>
                <a:off x="3328" y="2957"/>
                <a:ext cx="17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2" name="Freeform 2566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3" name="Freeform 2567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 w 19"/>
                  <a:gd name="T3" fmla="*/ 2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" y="2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4" name="Freeform 2568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5" name="Freeform 2569"/>
              <p:cNvSpPr>
                <a:spLocks/>
              </p:cNvSpPr>
              <p:nvPr/>
            </p:nvSpPr>
            <p:spPr bwMode="auto">
              <a:xfrm>
                <a:off x="3307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9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9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6" name="Freeform 2570"/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7" name="Freeform 2571"/>
              <p:cNvSpPr>
                <a:spLocks/>
              </p:cNvSpPr>
              <p:nvPr/>
            </p:nvSpPr>
            <p:spPr bwMode="auto">
              <a:xfrm>
                <a:off x="3326" y="2957"/>
                <a:ext cx="17" cy="2"/>
              </a:xfrm>
              <a:custGeom>
                <a:avLst/>
                <a:gdLst>
                  <a:gd name="T0" fmla="*/ 0 w 17"/>
                  <a:gd name="T1" fmla="*/ 0 h 2"/>
                  <a:gd name="T2" fmla="*/ 0 w 17"/>
                  <a:gd name="T3" fmla="*/ 2 h 2"/>
                  <a:gd name="T4" fmla="*/ 17 w 17"/>
                  <a:gd name="T5" fmla="*/ 2 h 2"/>
                  <a:gd name="T6" fmla="*/ 0 w 1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2"/>
                  <a:gd name="T14" fmla="*/ 17 w 1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2">
                    <a:moveTo>
                      <a:pt x="0" y="0"/>
                    </a:moveTo>
                    <a:lnTo>
                      <a:pt x="0" y="2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8" name="Freeform 2572"/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9" name="Freeform 2573"/>
              <p:cNvSpPr>
                <a:spLocks/>
              </p:cNvSpPr>
              <p:nvPr/>
            </p:nvSpPr>
            <p:spPr bwMode="auto">
              <a:xfrm>
                <a:off x="3326" y="2957"/>
                <a:ext cx="19" cy="2"/>
              </a:xfrm>
              <a:custGeom>
                <a:avLst/>
                <a:gdLst>
                  <a:gd name="T0" fmla="*/ 0 w 19"/>
                  <a:gd name="T1" fmla="*/ 0 h 2"/>
                  <a:gd name="T2" fmla="*/ 19 w 19"/>
                  <a:gd name="T3" fmla="*/ 0 h 2"/>
                  <a:gd name="T4" fmla="*/ 17 w 19"/>
                  <a:gd name="T5" fmla="*/ 2 h 2"/>
                  <a:gd name="T6" fmla="*/ 0 w 1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2"/>
                  <a:gd name="T14" fmla="*/ 19 w 1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2">
                    <a:moveTo>
                      <a:pt x="0" y="0"/>
                    </a:moveTo>
                    <a:lnTo>
                      <a:pt x="19" y="0"/>
                    </a:lnTo>
                    <a:lnTo>
                      <a:pt x="17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0" name="Freeform 2574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1" name="Freeform 2575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3 w 18"/>
                  <a:gd name="T3" fmla="*/ 1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3" y="1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2" name="Freeform 2576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3" name="Freeform 2577"/>
              <p:cNvSpPr>
                <a:spLocks/>
              </p:cNvSpPr>
              <p:nvPr/>
            </p:nvSpPr>
            <p:spPr bwMode="auto">
              <a:xfrm>
                <a:off x="3308" y="2959"/>
                <a:ext cx="18" cy="1"/>
              </a:xfrm>
              <a:custGeom>
                <a:avLst/>
                <a:gdLst>
                  <a:gd name="T0" fmla="*/ 0 w 18"/>
                  <a:gd name="T1" fmla="*/ 0 h 1"/>
                  <a:gd name="T2" fmla="*/ 18 w 18"/>
                  <a:gd name="T3" fmla="*/ 0 h 1"/>
                  <a:gd name="T4" fmla="*/ 18 w 18"/>
                  <a:gd name="T5" fmla="*/ 1 h 1"/>
                  <a:gd name="T6" fmla="*/ 0 w 1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1"/>
                  <a:gd name="T14" fmla="*/ 18 w 1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1">
                    <a:moveTo>
                      <a:pt x="0" y="0"/>
                    </a:moveTo>
                    <a:lnTo>
                      <a:pt x="18" y="0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4" name="Freeform 2578"/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5" name="Freeform 2579"/>
              <p:cNvSpPr>
                <a:spLocks/>
              </p:cNvSpPr>
              <p:nvPr/>
            </p:nvSpPr>
            <p:spPr bwMode="auto">
              <a:xfrm>
                <a:off x="3326" y="2959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0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6" name="Freeform 2580"/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7" name="Freeform 2581"/>
              <p:cNvSpPr>
                <a:spLocks/>
              </p:cNvSpPr>
              <p:nvPr/>
            </p:nvSpPr>
            <p:spPr bwMode="auto">
              <a:xfrm>
                <a:off x="3326" y="2959"/>
                <a:ext cx="17" cy="1"/>
              </a:xfrm>
              <a:custGeom>
                <a:avLst/>
                <a:gdLst>
                  <a:gd name="T0" fmla="*/ 0 w 17"/>
                  <a:gd name="T1" fmla="*/ 0 h 1"/>
                  <a:gd name="T2" fmla="*/ 17 w 17"/>
                  <a:gd name="T3" fmla="*/ 0 h 1"/>
                  <a:gd name="T4" fmla="*/ 15 w 17"/>
                  <a:gd name="T5" fmla="*/ 1 h 1"/>
                  <a:gd name="T6" fmla="*/ 0 w 1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"/>
                  <a:gd name="T14" fmla="*/ 17 w 1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">
                    <a:moveTo>
                      <a:pt x="0" y="0"/>
                    </a:moveTo>
                    <a:lnTo>
                      <a:pt x="17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8" name="Freeform 2582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9" name="Freeform 2583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2 w 15"/>
                  <a:gd name="T3" fmla="*/ 1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2" y="1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0" name="Freeform 2584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1" name="Freeform 2585"/>
              <p:cNvSpPr>
                <a:spLocks/>
              </p:cNvSpPr>
              <p:nvPr/>
            </p:nvSpPr>
            <p:spPr bwMode="auto">
              <a:xfrm>
                <a:off x="3311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5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2" name="Freeform 2586"/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3" name="Freeform 2587"/>
              <p:cNvSpPr>
                <a:spLocks/>
              </p:cNvSpPr>
              <p:nvPr/>
            </p:nvSpPr>
            <p:spPr bwMode="auto">
              <a:xfrm>
                <a:off x="3326" y="2960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0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0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4" name="Freeform 2588"/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5" name="Freeform 2589"/>
              <p:cNvSpPr>
                <a:spLocks/>
              </p:cNvSpPr>
              <p:nvPr/>
            </p:nvSpPr>
            <p:spPr bwMode="auto">
              <a:xfrm>
                <a:off x="3326" y="2960"/>
                <a:ext cx="15" cy="1"/>
              </a:xfrm>
              <a:custGeom>
                <a:avLst/>
                <a:gdLst>
                  <a:gd name="T0" fmla="*/ 0 w 15"/>
                  <a:gd name="T1" fmla="*/ 0 h 1"/>
                  <a:gd name="T2" fmla="*/ 15 w 15"/>
                  <a:gd name="T3" fmla="*/ 0 h 1"/>
                  <a:gd name="T4" fmla="*/ 13 w 15"/>
                  <a:gd name="T5" fmla="*/ 1 h 1"/>
                  <a:gd name="T6" fmla="*/ 0 w 1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"/>
                  <a:gd name="T14" fmla="*/ 15 w 1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6" name="Freeform 2590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7" name="Freeform 2591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2 w 13"/>
                  <a:gd name="T3" fmla="*/ 1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2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8" name="Freeform 2592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9" name="Freeform 2593"/>
              <p:cNvSpPr>
                <a:spLocks/>
              </p:cNvSpPr>
              <p:nvPr/>
            </p:nvSpPr>
            <p:spPr bwMode="auto">
              <a:xfrm>
                <a:off x="3313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3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0" name="Freeform 2594"/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1" name="Freeform 2595"/>
              <p:cNvSpPr>
                <a:spLocks/>
              </p:cNvSpPr>
              <p:nvPr/>
            </p:nvSpPr>
            <p:spPr bwMode="auto">
              <a:xfrm>
                <a:off x="3326" y="2961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0 w 10"/>
                  <a:gd name="T3" fmla="*/ 1 h 1"/>
                  <a:gd name="T4" fmla="*/ 10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0" y="1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2" name="Freeform 2596"/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3" name="Freeform 2597"/>
              <p:cNvSpPr>
                <a:spLocks/>
              </p:cNvSpPr>
              <p:nvPr/>
            </p:nvSpPr>
            <p:spPr bwMode="auto">
              <a:xfrm>
                <a:off x="3326" y="2961"/>
                <a:ext cx="13" cy="1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0 h 1"/>
                  <a:gd name="T4" fmla="*/ 10 w 13"/>
                  <a:gd name="T5" fmla="*/ 1 h 1"/>
                  <a:gd name="T6" fmla="*/ 0 w 1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"/>
                  <a:gd name="T14" fmla="*/ 13 w 1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">
                    <a:moveTo>
                      <a:pt x="0" y="0"/>
                    </a:moveTo>
                    <a:lnTo>
                      <a:pt x="13" y="0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4" name="Freeform 2598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5" name="Freeform 2599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3 w 11"/>
                  <a:gd name="T3" fmla="*/ 1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3" y="1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6" name="Freeform 2600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7" name="Freeform 2601"/>
              <p:cNvSpPr>
                <a:spLocks/>
              </p:cNvSpPr>
              <p:nvPr/>
            </p:nvSpPr>
            <p:spPr bwMode="auto">
              <a:xfrm>
                <a:off x="3315" y="2962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0 h 1"/>
                  <a:gd name="T4" fmla="*/ 11 w 11"/>
                  <a:gd name="T5" fmla="*/ 1 h 1"/>
                  <a:gd name="T6" fmla="*/ 0 w 1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"/>
                  <a:gd name="T14" fmla="*/ 11 w 1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">
                    <a:moveTo>
                      <a:pt x="0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8" name="Freeform 2602"/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9" name="Freeform 2603"/>
              <p:cNvSpPr>
                <a:spLocks/>
              </p:cNvSpPr>
              <p:nvPr/>
            </p:nvSpPr>
            <p:spPr bwMode="auto">
              <a:xfrm>
                <a:off x="3326" y="2962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8 w 8"/>
                  <a:gd name="T5" fmla="*/ 1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0" name="Freeform 2604"/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1" name="Freeform 2605"/>
              <p:cNvSpPr>
                <a:spLocks/>
              </p:cNvSpPr>
              <p:nvPr/>
            </p:nvSpPr>
            <p:spPr bwMode="auto">
              <a:xfrm>
                <a:off x="3326" y="2962"/>
                <a:ext cx="10" cy="1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8 w 10"/>
                  <a:gd name="T5" fmla="*/ 1 h 1"/>
                  <a:gd name="T6" fmla="*/ 0 w 1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1"/>
                  <a:gd name="T14" fmla="*/ 10 w 10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1">
                    <a:moveTo>
                      <a:pt x="0" y="0"/>
                    </a:moveTo>
                    <a:lnTo>
                      <a:pt x="10" y="0"/>
                    </a:lnTo>
                    <a:lnTo>
                      <a:pt x="8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2" name="Freeform 2606"/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3" name="Freeform 2607"/>
              <p:cNvSpPr>
                <a:spLocks/>
              </p:cNvSpPr>
              <p:nvPr/>
            </p:nvSpPr>
            <p:spPr bwMode="auto">
              <a:xfrm>
                <a:off x="3318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3 w 8"/>
                  <a:gd name="T3" fmla="*/ 0 h 1"/>
                  <a:gd name="T4" fmla="*/ 8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3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4" name="Rectangle 2608"/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5" name="Rectangle 2609"/>
              <p:cNvSpPr>
                <a:spLocks noChangeArrowheads="1"/>
              </p:cNvSpPr>
              <p:nvPr/>
            </p:nvSpPr>
            <p:spPr bwMode="auto">
              <a:xfrm>
                <a:off x="3318" y="2963"/>
                <a:ext cx="8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6" name="Freeform 2610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7" name="Freeform 2611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8" name="Freeform 2612"/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9" name="Freeform 2613"/>
              <p:cNvSpPr>
                <a:spLocks/>
              </p:cNvSpPr>
              <p:nvPr/>
            </p:nvSpPr>
            <p:spPr bwMode="auto">
              <a:xfrm>
                <a:off x="3326" y="2963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5 w 8"/>
                  <a:gd name="T5" fmla="*/ 0 h 1"/>
                  <a:gd name="T6" fmla="*/ 0 w 8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"/>
                  <a:gd name="T14" fmla="*/ 8 w 8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">
                    <a:moveTo>
                      <a:pt x="0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0" name="Freeform 2614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1" name="Freeform 2615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2 w 5"/>
                  <a:gd name="T3" fmla="*/ 1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2" y="1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2" name="Freeform 2616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3" name="Freeform 2617"/>
              <p:cNvSpPr>
                <a:spLocks/>
              </p:cNvSpPr>
              <p:nvPr/>
            </p:nvSpPr>
            <p:spPr bwMode="auto">
              <a:xfrm>
                <a:off x="3321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5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4" name="Freeform 2618"/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5" name="Freeform 2619"/>
              <p:cNvSpPr>
                <a:spLocks/>
              </p:cNvSpPr>
              <p:nvPr/>
            </p:nvSpPr>
            <p:spPr bwMode="auto">
              <a:xfrm>
                <a:off x="3326" y="29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6" name="Freeform 2620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7" name="Freeform 2621"/>
              <p:cNvSpPr>
                <a:spLocks/>
              </p:cNvSpPr>
              <p:nvPr/>
            </p:nvSpPr>
            <p:spPr bwMode="auto">
              <a:xfrm>
                <a:off x="3326" y="2963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2 w 5"/>
                  <a:gd name="T5" fmla="*/ 1 h 1"/>
                  <a:gd name="T6" fmla="*/ 0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"/>
                  <a:gd name="T14" fmla="*/ 5 w 5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">
                    <a:moveTo>
                      <a:pt x="0" y="0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8" name="Rectangle 2622"/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9" name="Rectangle 2623"/>
              <p:cNvSpPr>
                <a:spLocks noChangeArrowheads="1"/>
              </p:cNvSpPr>
              <p:nvPr/>
            </p:nvSpPr>
            <p:spPr bwMode="auto">
              <a:xfrm>
                <a:off x="3323" y="2964"/>
                <a:ext cx="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0" name="Freeform 2624"/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1" name="Freeform 2625"/>
              <p:cNvSpPr>
                <a:spLocks/>
              </p:cNvSpPr>
              <p:nvPr/>
            </p:nvSpPr>
            <p:spPr bwMode="auto">
              <a:xfrm>
                <a:off x="3326" y="29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2" name="Line 2626"/>
              <p:cNvSpPr>
                <a:spLocks noChangeShapeType="1"/>
              </p:cNvSpPr>
              <p:nvPr/>
            </p:nvSpPr>
            <p:spPr bwMode="auto">
              <a:xfrm>
                <a:off x="3684" y="1738"/>
                <a:ext cx="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3" name="Line 2627"/>
              <p:cNvSpPr>
                <a:spLocks noChangeShapeType="1"/>
              </p:cNvSpPr>
              <p:nvPr/>
            </p:nvSpPr>
            <p:spPr bwMode="auto">
              <a:xfrm>
                <a:off x="3658" y="1766"/>
                <a:ext cx="1" cy="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4" name="Rectangle 2628"/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5" name="Rectangle 2629"/>
              <p:cNvSpPr>
                <a:spLocks noChangeArrowheads="1"/>
              </p:cNvSpPr>
              <p:nvPr/>
            </p:nvSpPr>
            <p:spPr bwMode="auto">
              <a:xfrm>
                <a:off x="3684" y="1738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6" name="Freeform 2630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7" name="Freeform 2631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3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0" y="3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8" name="Freeform 2632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9" name="Freeform 2633"/>
              <p:cNvSpPr>
                <a:spLocks/>
              </p:cNvSpPr>
              <p:nvPr/>
            </p:nvSpPr>
            <p:spPr bwMode="auto">
              <a:xfrm>
                <a:off x="3684" y="1738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6 w 6"/>
                  <a:gd name="T5" fmla="*/ 3 h 3"/>
                  <a:gd name="T6" fmla="*/ 0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3"/>
                  <a:gd name="T14" fmla="*/ 6 w 6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3">
                    <a:moveTo>
                      <a:pt x="0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0" name="Freeform 2634"/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1" name="Freeform 2635"/>
              <p:cNvSpPr>
                <a:spLocks/>
              </p:cNvSpPr>
              <p:nvPr/>
            </p:nvSpPr>
            <p:spPr bwMode="auto">
              <a:xfrm>
                <a:off x="3684" y="1741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2" name="Rectangle 2636"/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3" name="Rectangle 2637"/>
              <p:cNvSpPr>
                <a:spLocks noChangeArrowheads="1"/>
              </p:cNvSpPr>
              <p:nvPr/>
            </p:nvSpPr>
            <p:spPr bwMode="auto">
              <a:xfrm>
                <a:off x="3684" y="1741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4" name="Freeform 2638"/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5" name="Freeform 2639"/>
              <p:cNvSpPr>
                <a:spLocks/>
              </p:cNvSpPr>
              <p:nvPr/>
            </p:nvSpPr>
            <p:spPr bwMode="auto">
              <a:xfrm>
                <a:off x="3683" y="1741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6" name="Freeform 2640"/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7" name="Freeform 2641"/>
              <p:cNvSpPr>
                <a:spLocks/>
              </p:cNvSpPr>
              <p:nvPr/>
            </p:nvSpPr>
            <p:spPr bwMode="auto">
              <a:xfrm>
                <a:off x="3684" y="1741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8" name="Freeform 2642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9" name="Freeform 2643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0" name="Freeform 2644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1" name="Freeform 2645"/>
              <p:cNvSpPr>
                <a:spLocks/>
              </p:cNvSpPr>
              <p:nvPr/>
            </p:nvSpPr>
            <p:spPr bwMode="auto">
              <a:xfrm>
                <a:off x="3683" y="1743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2" name="Freeform 2646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3" name="Freeform 2647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4" name="Freeform 2648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5" name="Freeform 2649"/>
              <p:cNvSpPr>
                <a:spLocks/>
              </p:cNvSpPr>
              <p:nvPr/>
            </p:nvSpPr>
            <p:spPr bwMode="auto">
              <a:xfrm>
                <a:off x="3683" y="1744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6" name="Freeform 2650"/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7" name="Freeform 2651"/>
              <p:cNvSpPr>
                <a:spLocks/>
              </p:cNvSpPr>
              <p:nvPr/>
            </p:nvSpPr>
            <p:spPr bwMode="auto">
              <a:xfrm>
                <a:off x="3683" y="1746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6 w 6"/>
                  <a:gd name="T5" fmla="*/ 0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8" name="Rectangle 2652"/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9" name="Rectangle 2653"/>
              <p:cNvSpPr>
                <a:spLocks noChangeArrowheads="1"/>
              </p:cNvSpPr>
              <p:nvPr/>
            </p:nvSpPr>
            <p:spPr bwMode="auto">
              <a:xfrm>
                <a:off x="3683" y="1746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0" name="Freeform 2654"/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1" name="Freeform 2655"/>
              <p:cNvSpPr>
                <a:spLocks/>
              </p:cNvSpPr>
              <p:nvPr/>
            </p:nvSpPr>
            <p:spPr bwMode="auto">
              <a:xfrm>
                <a:off x="3682" y="1746"/>
                <a:ext cx="6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1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1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2" name="Freeform 2656"/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3" name="Freeform 2657"/>
              <p:cNvSpPr>
                <a:spLocks/>
              </p:cNvSpPr>
              <p:nvPr/>
            </p:nvSpPr>
            <p:spPr bwMode="auto">
              <a:xfrm>
                <a:off x="3683" y="1746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0 h 2"/>
                  <a:gd name="T4" fmla="*/ 5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6" y="0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4" name="Freeform 2658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5" name="Freeform 2659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1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6" name="Freeform 2660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7" name="Freeform 2661"/>
              <p:cNvSpPr>
                <a:spLocks/>
              </p:cNvSpPr>
              <p:nvPr/>
            </p:nvSpPr>
            <p:spPr bwMode="auto">
              <a:xfrm>
                <a:off x="3682" y="1748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8" name="Freeform 2662"/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9" name="Freeform 2663"/>
              <p:cNvSpPr>
                <a:spLocks/>
              </p:cNvSpPr>
              <p:nvPr/>
            </p:nvSpPr>
            <p:spPr bwMode="auto">
              <a:xfrm>
                <a:off x="3681" y="1749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0" name="Freeform 2664"/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1" name="Freeform 2665"/>
              <p:cNvSpPr>
                <a:spLocks/>
              </p:cNvSpPr>
              <p:nvPr/>
            </p:nvSpPr>
            <p:spPr bwMode="auto">
              <a:xfrm>
                <a:off x="3682" y="174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6 w 6"/>
                  <a:gd name="T5" fmla="*/ 1 h 1"/>
                  <a:gd name="T6" fmla="*/ 0 w 6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">
                    <a:moveTo>
                      <a:pt x="0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2" name="Freeform 2666"/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3" name="Freeform 2667"/>
              <p:cNvSpPr>
                <a:spLocks/>
              </p:cNvSpPr>
              <p:nvPr/>
            </p:nvSpPr>
            <p:spPr bwMode="auto">
              <a:xfrm>
                <a:off x="3681" y="1750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2 h 2"/>
                  <a:gd name="T4" fmla="*/ 6 w 6"/>
                  <a:gd name="T5" fmla="*/ 2 h 2"/>
                  <a:gd name="T6" fmla="*/ 0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2"/>
                  <a:gd name="T14" fmla="*/ 6 w 6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2">
                    <a:moveTo>
                      <a:pt x="0" y="0"/>
                    </a:moveTo>
                    <a:lnTo>
                      <a:pt x="0" y="2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4" name="Freeform 2668"/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5" name="Freeform 2669"/>
              <p:cNvSpPr>
                <a:spLocks/>
              </p:cNvSpPr>
              <p:nvPr/>
            </p:nvSpPr>
            <p:spPr bwMode="auto">
              <a:xfrm>
                <a:off x="3681" y="1750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6" name="Freeform 2670"/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7" name="Freeform 2671"/>
              <p:cNvSpPr>
                <a:spLocks/>
              </p:cNvSpPr>
              <p:nvPr/>
            </p:nvSpPr>
            <p:spPr bwMode="auto">
              <a:xfrm>
                <a:off x="3680" y="1752"/>
                <a:ext cx="7" cy="1"/>
              </a:xfrm>
              <a:custGeom>
                <a:avLst/>
                <a:gdLst>
                  <a:gd name="T0" fmla="*/ 1 w 7"/>
                  <a:gd name="T1" fmla="*/ 0 h 1"/>
                  <a:gd name="T2" fmla="*/ 0 w 7"/>
                  <a:gd name="T3" fmla="*/ 0 h 1"/>
                  <a:gd name="T4" fmla="*/ 7 w 7"/>
                  <a:gd name="T5" fmla="*/ 0 h 1"/>
                  <a:gd name="T6" fmla="*/ 1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1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8" name="Rectangle 2672"/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9" name="Rectangle 2673"/>
              <p:cNvSpPr>
                <a:spLocks noChangeArrowheads="1"/>
              </p:cNvSpPr>
              <p:nvPr/>
            </p:nvSpPr>
            <p:spPr bwMode="auto">
              <a:xfrm>
                <a:off x="3681" y="1752"/>
                <a:ext cx="6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0" name="Freeform 2674"/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1" name="Freeform 2675"/>
              <p:cNvSpPr>
                <a:spLocks/>
              </p:cNvSpPr>
              <p:nvPr/>
            </p:nvSpPr>
            <p:spPr bwMode="auto">
              <a:xfrm>
                <a:off x="3679" y="1752"/>
                <a:ext cx="7" cy="2"/>
              </a:xfrm>
              <a:custGeom>
                <a:avLst/>
                <a:gdLst>
                  <a:gd name="T0" fmla="*/ 1 w 7"/>
                  <a:gd name="T1" fmla="*/ 0 h 2"/>
                  <a:gd name="T2" fmla="*/ 0 w 7"/>
                  <a:gd name="T3" fmla="*/ 2 h 2"/>
                  <a:gd name="T4" fmla="*/ 7 w 7"/>
                  <a:gd name="T5" fmla="*/ 2 h 2"/>
                  <a:gd name="T6" fmla="*/ 1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1" y="0"/>
                    </a:moveTo>
                    <a:lnTo>
                      <a:pt x="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2" name="Freeform 2676"/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3" name="Freeform 2677"/>
              <p:cNvSpPr>
                <a:spLocks/>
              </p:cNvSpPr>
              <p:nvPr/>
            </p:nvSpPr>
            <p:spPr bwMode="auto">
              <a:xfrm>
                <a:off x="3680" y="175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0 h 2"/>
                  <a:gd name="T4" fmla="*/ 6 w 7"/>
                  <a:gd name="T5" fmla="*/ 2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"/>
                  <a:gd name="T14" fmla="*/ 7 w 7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">
                    <a:moveTo>
                      <a:pt x="0" y="0"/>
                    </a:moveTo>
                    <a:lnTo>
                      <a:pt x="7" y="0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4" name="Freeform 2678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5" name="Freeform 2679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1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6" name="Freeform 2680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47" name="Freeform 2681"/>
              <p:cNvSpPr>
                <a:spLocks/>
              </p:cNvSpPr>
              <p:nvPr/>
            </p:nvSpPr>
            <p:spPr bwMode="auto">
              <a:xfrm>
                <a:off x="3679" y="1754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7 w 7"/>
                  <a:gd name="T5" fmla="*/ 1 h 1"/>
                  <a:gd name="T6" fmla="*/ 0 w 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"/>
                  <a:gd name="T14" fmla="*/ 7 w 7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">
                    <a:moveTo>
                      <a:pt x="0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85" name="Group 2682"/>
            <p:cNvGrpSpPr>
              <a:grpSpLocks/>
            </p:cNvGrpSpPr>
            <p:nvPr/>
          </p:nvGrpSpPr>
          <p:grpSpPr bwMode="auto">
            <a:xfrm>
              <a:off x="2889" y="824"/>
              <a:ext cx="1007" cy="1328"/>
              <a:chOff x="2889" y="824"/>
              <a:chExt cx="1007" cy="1328"/>
            </a:xfrm>
          </p:grpSpPr>
          <p:sp>
            <p:nvSpPr>
              <p:cNvPr id="18486" name="Line 2683"/>
              <p:cNvSpPr>
                <a:spLocks noChangeShapeType="1"/>
              </p:cNvSpPr>
              <p:nvPr/>
            </p:nvSpPr>
            <p:spPr bwMode="auto">
              <a:xfrm>
                <a:off x="3392" y="1614"/>
                <a:ext cx="7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" name="Rectangle 2684"/>
              <p:cNvSpPr>
                <a:spLocks noChangeArrowheads="1"/>
              </p:cNvSpPr>
              <p:nvPr/>
            </p:nvSpPr>
            <p:spPr bwMode="auto">
              <a:xfrm>
                <a:off x="3389" y="1527"/>
                <a:ext cx="85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R3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8488" name="Line 2685"/>
              <p:cNvSpPr>
                <a:spLocks noChangeShapeType="1"/>
              </p:cNvSpPr>
              <p:nvPr/>
            </p:nvSpPr>
            <p:spPr bwMode="auto">
              <a:xfrm>
                <a:off x="3471" y="1614"/>
                <a:ext cx="64" cy="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" name="Freeform 2686"/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" name="Freeform 2687"/>
              <p:cNvSpPr>
                <a:spLocks/>
              </p:cNvSpPr>
              <p:nvPr/>
            </p:nvSpPr>
            <p:spPr bwMode="auto">
              <a:xfrm>
                <a:off x="3532" y="1668"/>
                <a:ext cx="21" cy="19"/>
              </a:xfrm>
              <a:custGeom>
                <a:avLst/>
                <a:gdLst>
                  <a:gd name="T0" fmla="*/ 5 w 21"/>
                  <a:gd name="T1" fmla="*/ 0 h 19"/>
                  <a:gd name="T2" fmla="*/ 0 w 21"/>
                  <a:gd name="T3" fmla="*/ 7 h 19"/>
                  <a:gd name="T4" fmla="*/ 21 w 21"/>
                  <a:gd name="T5" fmla="*/ 19 h 19"/>
                  <a:gd name="T6" fmla="*/ 5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9"/>
                  <a:gd name="T14" fmla="*/ 21 w 21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9">
                    <a:moveTo>
                      <a:pt x="5" y="0"/>
                    </a:moveTo>
                    <a:lnTo>
                      <a:pt x="0" y="7"/>
                    </a:lnTo>
                    <a:lnTo>
                      <a:pt x="21" y="19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" name="Line 2688"/>
              <p:cNvSpPr>
                <a:spLocks noChangeShapeType="1"/>
              </p:cNvSpPr>
              <p:nvPr/>
            </p:nvSpPr>
            <p:spPr bwMode="auto">
              <a:xfrm>
                <a:off x="3553" y="16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" name="Line 2689"/>
              <p:cNvSpPr>
                <a:spLocks noChangeShapeType="1"/>
              </p:cNvSpPr>
              <p:nvPr/>
            </p:nvSpPr>
            <p:spPr bwMode="auto">
              <a:xfrm>
                <a:off x="3539" y="16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" name="Line 2690"/>
              <p:cNvSpPr>
                <a:spLocks noChangeShapeType="1"/>
              </p:cNvSpPr>
              <p:nvPr/>
            </p:nvSpPr>
            <p:spPr bwMode="auto">
              <a:xfrm flipH="1">
                <a:off x="3761" y="1855"/>
                <a:ext cx="109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" name="Rectangle 2691"/>
              <p:cNvSpPr>
                <a:spLocks noChangeArrowheads="1"/>
              </p:cNvSpPr>
              <p:nvPr/>
            </p:nvSpPr>
            <p:spPr bwMode="auto">
              <a:xfrm>
                <a:off x="3774" y="1769"/>
                <a:ext cx="122" cy="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R15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8495" name="Line 2692"/>
              <p:cNvSpPr>
                <a:spLocks noChangeShapeType="1"/>
              </p:cNvSpPr>
              <p:nvPr/>
            </p:nvSpPr>
            <p:spPr bwMode="auto">
              <a:xfrm flipH="1" flipV="1">
                <a:off x="3641" y="1770"/>
                <a:ext cx="120" cy="8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" name="Line 2693"/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24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" name="Freeform 2694"/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" name="Freeform 2695"/>
              <p:cNvSpPr>
                <a:spLocks/>
              </p:cNvSpPr>
              <p:nvPr/>
            </p:nvSpPr>
            <p:spPr bwMode="auto">
              <a:xfrm>
                <a:off x="3622" y="1755"/>
                <a:ext cx="21" cy="18"/>
              </a:xfrm>
              <a:custGeom>
                <a:avLst/>
                <a:gdLst>
                  <a:gd name="T0" fmla="*/ 21 w 21"/>
                  <a:gd name="T1" fmla="*/ 11 h 18"/>
                  <a:gd name="T2" fmla="*/ 17 w 21"/>
                  <a:gd name="T3" fmla="*/ 18 h 18"/>
                  <a:gd name="T4" fmla="*/ 0 w 21"/>
                  <a:gd name="T5" fmla="*/ 0 h 18"/>
                  <a:gd name="T6" fmla="*/ 21 w 21"/>
                  <a:gd name="T7" fmla="*/ 11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8"/>
                  <a:gd name="T14" fmla="*/ 21 w 21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8">
                    <a:moveTo>
                      <a:pt x="21" y="11"/>
                    </a:moveTo>
                    <a:lnTo>
                      <a:pt x="17" y="18"/>
                    </a:lnTo>
                    <a:lnTo>
                      <a:pt x="0" y="0"/>
                    </a:lnTo>
                    <a:lnTo>
                      <a:pt x="21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" name="Line 2696"/>
              <p:cNvSpPr>
                <a:spLocks noChangeShapeType="1"/>
              </p:cNvSpPr>
              <p:nvPr/>
            </p:nvSpPr>
            <p:spPr bwMode="auto">
              <a:xfrm>
                <a:off x="3622" y="17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" name="Line 2697"/>
              <p:cNvSpPr>
                <a:spLocks noChangeShapeType="1"/>
              </p:cNvSpPr>
              <p:nvPr/>
            </p:nvSpPr>
            <p:spPr bwMode="auto">
              <a:xfrm>
                <a:off x="3598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" name="Line 2698"/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" name="Line 2699"/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19" cy="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" name="Line 2700"/>
              <p:cNvSpPr>
                <a:spLocks noChangeShapeType="1"/>
              </p:cNvSpPr>
              <p:nvPr/>
            </p:nvSpPr>
            <p:spPr bwMode="auto">
              <a:xfrm flipV="1">
                <a:off x="3045" y="1694"/>
                <a:ext cx="50" cy="5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" name="Line 2701"/>
              <p:cNvSpPr>
                <a:spLocks noChangeShapeType="1"/>
              </p:cNvSpPr>
              <p:nvPr/>
            </p:nvSpPr>
            <p:spPr bwMode="auto">
              <a:xfrm flipV="1">
                <a:off x="3557" y="1140"/>
                <a:ext cx="50" cy="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" name="Line 2702"/>
              <p:cNvSpPr>
                <a:spLocks noChangeShapeType="1"/>
              </p:cNvSpPr>
              <p:nvPr/>
            </p:nvSpPr>
            <p:spPr bwMode="auto">
              <a:xfrm flipV="1">
                <a:off x="305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" name="Line 2703"/>
              <p:cNvSpPr>
                <a:spLocks noChangeShapeType="1"/>
              </p:cNvSpPr>
              <p:nvPr/>
            </p:nvSpPr>
            <p:spPr bwMode="auto">
              <a:xfrm flipV="1">
                <a:off x="3557" y="1152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" name="Line 2704"/>
              <p:cNvSpPr>
                <a:spLocks noChangeShapeType="1"/>
              </p:cNvSpPr>
              <p:nvPr/>
            </p:nvSpPr>
            <p:spPr bwMode="auto">
              <a:xfrm flipV="1">
                <a:off x="308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" name="Line 2705"/>
              <p:cNvSpPr>
                <a:spLocks noChangeShapeType="1"/>
              </p:cNvSpPr>
              <p:nvPr/>
            </p:nvSpPr>
            <p:spPr bwMode="auto">
              <a:xfrm flipV="1">
                <a:off x="3557" y="1185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" name="Line 2706"/>
              <p:cNvSpPr>
                <a:spLocks noChangeShapeType="1"/>
              </p:cNvSpPr>
              <p:nvPr/>
            </p:nvSpPr>
            <p:spPr bwMode="auto">
              <a:xfrm flipV="1">
                <a:off x="3118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" name="Line 2707"/>
              <p:cNvSpPr>
                <a:spLocks noChangeShapeType="1"/>
              </p:cNvSpPr>
              <p:nvPr/>
            </p:nvSpPr>
            <p:spPr bwMode="auto">
              <a:xfrm flipV="1">
                <a:off x="3557" y="1219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" name="Line 2708"/>
              <p:cNvSpPr>
                <a:spLocks noChangeShapeType="1"/>
              </p:cNvSpPr>
              <p:nvPr/>
            </p:nvSpPr>
            <p:spPr bwMode="auto">
              <a:xfrm flipV="1">
                <a:off x="3149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" name="Line 2709"/>
              <p:cNvSpPr>
                <a:spLocks noChangeShapeType="1"/>
              </p:cNvSpPr>
              <p:nvPr/>
            </p:nvSpPr>
            <p:spPr bwMode="auto">
              <a:xfrm flipV="1">
                <a:off x="3582" y="1252"/>
                <a:ext cx="45" cy="4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" name="Line 2710"/>
              <p:cNvSpPr>
                <a:spLocks noChangeShapeType="1"/>
              </p:cNvSpPr>
              <p:nvPr/>
            </p:nvSpPr>
            <p:spPr bwMode="auto">
              <a:xfrm flipV="1">
                <a:off x="3180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4" name="Line 2711"/>
              <p:cNvSpPr>
                <a:spLocks noChangeShapeType="1"/>
              </p:cNvSpPr>
              <p:nvPr/>
            </p:nvSpPr>
            <p:spPr bwMode="auto">
              <a:xfrm flipV="1">
                <a:off x="3613" y="1286"/>
                <a:ext cx="14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5" name="Freeform 2712"/>
              <p:cNvSpPr>
                <a:spLocks/>
              </p:cNvSpPr>
              <p:nvPr/>
            </p:nvSpPr>
            <p:spPr bwMode="auto">
              <a:xfrm>
                <a:off x="3210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56 w 70"/>
                  <a:gd name="T3" fmla="*/ 16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56" y="16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6" name="Freeform 2713"/>
              <p:cNvSpPr>
                <a:spLocks/>
              </p:cNvSpPr>
              <p:nvPr/>
            </p:nvSpPr>
            <p:spPr bwMode="auto">
              <a:xfrm>
                <a:off x="3241" y="1694"/>
                <a:ext cx="70" cy="76"/>
              </a:xfrm>
              <a:custGeom>
                <a:avLst/>
                <a:gdLst>
                  <a:gd name="T0" fmla="*/ 0 w 70"/>
                  <a:gd name="T1" fmla="*/ 76 h 76"/>
                  <a:gd name="T2" fmla="*/ 25 w 70"/>
                  <a:gd name="T3" fmla="*/ 49 h 76"/>
                  <a:gd name="T4" fmla="*/ 70 w 70"/>
                  <a:gd name="T5" fmla="*/ 0 h 76"/>
                  <a:gd name="T6" fmla="*/ 0 60000 65536"/>
                  <a:gd name="T7" fmla="*/ 0 60000 65536"/>
                  <a:gd name="T8" fmla="*/ 0 60000 65536"/>
                  <a:gd name="T9" fmla="*/ 0 w 70"/>
                  <a:gd name="T10" fmla="*/ 0 h 76"/>
                  <a:gd name="T11" fmla="*/ 70 w 7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0" h="76">
                    <a:moveTo>
                      <a:pt x="0" y="76"/>
                    </a:moveTo>
                    <a:lnTo>
                      <a:pt x="25" y="49"/>
                    </a:lnTo>
                    <a:lnTo>
                      <a:pt x="7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7" name="Line 2714"/>
              <p:cNvSpPr>
                <a:spLocks noChangeShapeType="1"/>
              </p:cNvSpPr>
              <p:nvPr/>
            </p:nvSpPr>
            <p:spPr bwMode="auto">
              <a:xfrm flipV="1">
                <a:off x="3272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8" name="Line 2715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9" name="Line 2716"/>
              <p:cNvSpPr>
                <a:spLocks noChangeShapeType="1"/>
              </p:cNvSpPr>
              <p:nvPr/>
            </p:nvSpPr>
            <p:spPr bwMode="auto">
              <a:xfrm flipV="1">
                <a:off x="3303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" name="Line 2717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34" cy="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" name="Line 2718"/>
              <p:cNvSpPr>
                <a:spLocks noChangeShapeType="1"/>
              </p:cNvSpPr>
              <p:nvPr/>
            </p:nvSpPr>
            <p:spPr bwMode="auto">
              <a:xfrm flipV="1">
                <a:off x="3334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" name="Line 2719"/>
              <p:cNvSpPr>
                <a:spLocks noChangeShapeType="1"/>
              </p:cNvSpPr>
              <p:nvPr/>
            </p:nvSpPr>
            <p:spPr bwMode="auto">
              <a:xfrm flipV="1">
                <a:off x="3557" y="1458"/>
                <a:ext cx="65" cy="7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3" name="Line 2720"/>
              <p:cNvSpPr>
                <a:spLocks noChangeShapeType="1"/>
              </p:cNvSpPr>
              <p:nvPr/>
            </p:nvSpPr>
            <p:spPr bwMode="auto">
              <a:xfrm flipV="1">
                <a:off x="3365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4" name="Line 2721"/>
              <p:cNvSpPr>
                <a:spLocks noChangeShapeType="1"/>
              </p:cNvSpPr>
              <p:nvPr/>
            </p:nvSpPr>
            <p:spPr bwMode="auto">
              <a:xfrm flipV="1">
                <a:off x="3557" y="1486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5" name="Line 2722"/>
              <p:cNvSpPr>
                <a:spLocks noChangeShapeType="1"/>
              </p:cNvSpPr>
              <p:nvPr/>
            </p:nvSpPr>
            <p:spPr bwMode="auto">
              <a:xfrm flipV="1">
                <a:off x="3396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" name="Line 2723"/>
              <p:cNvSpPr>
                <a:spLocks noChangeShapeType="1"/>
              </p:cNvSpPr>
              <p:nvPr/>
            </p:nvSpPr>
            <p:spPr bwMode="auto">
              <a:xfrm flipV="1">
                <a:off x="3557" y="1520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" name="Line 2724"/>
              <p:cNvSpPr>
                <a:spLocks noChangeShapeType="1"/>
              </p:cNvSpPr>
              <p:nvPr/>
            </p:nvSpPr>
            <p:spPr bwMode="auto">
              <a:xfrm flipV="1">
                <a:off x="3427" y="1694"/>
                <a:ext cx="69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" name="Line 2725"/>
              <p:cNvSpPr>
                <a:spLocks noChangeShapeType="1"/>
              </p:cNvSpPr>
              <p:nvPr/>
            </p:nvSpPr>
            <p:spPr bwMode="auto">
              <a:xfrm flipV="1">
                <a:off x="3557" y="1553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" name="Line 2726"/>
              <p:cNvSpPr>
                <a:spLocks noChangeShapeType="1"/>
              </p:cNvSpPr>
              <p:nvPr/>
            </p:nvSpPr>
            <p:spPr bwMode="auto">
              <a:xfrm flipV="1">
                <a:off x="3457" y="1694"/>
                <a:ext cx="70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" name="Line 2727"/>
              <p:cNvSpPr>
                <a:spLocks noChangeShapeType="1"/>
              </p:cNvSpPr>
              <p:nvPr/>
            </p:nvSpPr>
            <p:spPr bwMode="auto">
              <a:xfrm flipV="1">
                <a:off x="3557" y="1587"/>
                <a:ext cx="70" cy="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" name="Line 2728"/>
              <p:cNvSpPr>
                <a:spLocks noChangeShapeType="1"/>
              </p:cNvSpPr>
              <p:nvPr/>
            </p:nvSpPr>
            <p:spPr bwMode="auto">
              <a:xfrm flipV="1">
                <a:off x="3488" y="1620"/>
                <a:ext cx="139" cy="1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" name="Line 2729"/>
              <p:cNvSpPr>
                <a:spLocks noChangeShapeType="1"/>
              </p:cNvSpPr>
              <p:nvPr/>
            </p:nvSpPr>
            <p:spPr bwMode="auto">
              <a:xfrm flipV="1">
                <a:off x="3519" y="1653"/>
                <a:ext cx="108" cy="1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" name="Line 2730"/>
              <p:cNvSpPr>
                <a:spLocks noChangeShapeType="1"/>
              </p:cNvSpPr>
              <p:nvPr/>
            </p:nvSpPr>
            <p:spPr bwMode="auto">
              <a:xfrm flipV="1">
                <a:off x="3550" y="1687"/>
                <a:ext cx="77" cy="8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" name="Line 2731"/>
              <p:cNvSpPr>
                <a:spLocks noChangeShapeType="1"/>
              </p:cNvSpPr>
              <p:nvPr/>
            </p:nvSpPr>
            <p:spPr bwMode="auto">
              <a:xfrm flipV="1">
                <a:off x="3581" y="1720"/>
                <a:ext cx="46" cy="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" name="Line 2732"/>
              <p:cNvSpPr>
                <a:spLocks noChangeShapeType="1"/>
              </p:cNvSpPr>
              <p:nvPr/>
            </p:nvSpPr>
            <p:spPr bwMode="auto">
              <a:xfrm>
                <a:off x="3266" y="1936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" name="Line 2733"/>
              <p:cNvSpPr>
                <a:spLocks noChangeShapeType="1"/>
              </p:cNvSpPr>
              <p:nvPr/>
            </p:nvSpPr>
            <p:spPr bwMode="auto">
              <a:xfrm flipH="1">
                <a:off x="3113" y="1984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" name="Line 2734"/>
              <p:cNvSpPr>
                <a:spLocks noChangeShapeType="1"/>
              </p:cNvSpPr>
              <p:nvPr/>
            </p:nvSpPr>
            <p:spPr bwMode="auto">
              <a:xfrm flipH="1" flipV="1">
                <a:off x="3193" y="1961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" name="Line 2735"/>
              <p:cNvSpPr>
                <a:spLocks noChangeShapeType="1"/>
              </p:cNvSpPr>
              <p:nvPr/>
            </p:nvSpPr>
            <p:spPr bwMode="auto">
              <a:xfrm flipH="1">
                <a:off x="3193" y="1984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" name="Line 2736"/>
              <p:cNvSpPr>
                <a:spLocks noChangeShapeType="1"/>
              </p:cNvSpPr>
              <p:nvPr/>
            </p:nvSpPr>
            <p:spPr bwMode="auto">
              <a:xfrm>
                <a:off x="3193" y="1961"/>
                <a:ext cx="1" cy="4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" name="Freeform 2737"/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" name="Freeform 2738"/>
              <p:cNvSpPr>
                <a:spLocks/>
              </p:cNvSpPr>
              <p:nvPr/>
            </p:nvSpPr>
            <p:spPr bwMode="auto">
              <a:xfrm>
                <a:off x="3193" y="1961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" name="Rectangle 2739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" name="Rectangle 2740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" name="Rectangle 2741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" name="Rectangle 2742"/>
              <p:cNvSpPr>
                <a:spLocks noChangeArrowheads="1"/>
              </p:cNvSpPr>
              <p:nvPr/>
            </p:nvSpPr>
            <p:spPr bwMode="auto">
              <a:xfrm>
                <a:off x="3193" y="1984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" name="Freeform 2743"/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" name="Rectangle 2744"/>
              <p:cNvSpPr>
                <a:spLocks noChangeArrowheads="1"/>
              </p:cNvSpPr>
              <p:nvPr/>
            </p:nvSpPr>
            <p:spPr bwMode="auto">
              <a:xfrm>
                <a:off x="3248" y="2043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8548" name="Freeform 2745"/>
              <p:cNvSpPr>
                <a:spLocks/>
              </p:cNvSpPr>
              <p:nvPr/>
            </p:nvSpPr>
            <p:spPr bwMode="auto">
              <a:xfrm>
                <a:off x="3193" y="1984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73 w 73"/>
                  <a:gd name="T3" fmla="*/ 0 h 23"/>
                  <a:gd name="T4" fmla="*/ 0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73" y="0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" name="Line 2746"/>
              <p:cNvSpPr>
                <a:spLocks noChangeShapeType="1"/>
              </p:cNvSpPr>
              <p:nvPr/>
            </p:nvSpPr>
            <p:spPr bwMode="auto">
              <a:xfrm>
                <a:off x="3266" y="1333"/>
                <a:ext cx="1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" name="Line 2747"/>
              <p:cNvSpPr>
                <a:spLocks noChangeShapeType="1"/>
              </p:cNvSpPr>
              <p:nvPr/>
            </p:nvSpPr>
            <p:spPr bwMode="auto">
              <a:xfrm flipH="1">
                <a:off x="3113" y="1381"/>
                <a:ext cx="153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" name="Line 2748"/>
              <p:cNvSpPr>
                <a:spLocks noChangeShapeType="1"/>
              </p:cNvSpPr>
              <p:nvPr/>
            </p:nvSpPr>
            <p:spPr bwMode="auto">
              <a:xfrm flipH="1" flipV="1">
                <a:off x="3193" y="1358"/>
                <a:ext cx="73" cy="2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2" name="Line 2749"/>
              <p:cNvSpPr>
                <a:spLocks noChangeShapeType="1"/>
              </p:cNvSpPr>
              <p:nvPr/>
            </p:nvSpPr>
            <p:spPr bwMode="auto">
              <a:xfrm flipH="1">
                <a:off x="3193" y="1381"/>
                <a:ext cx="73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3" name="Line 2750"/>
              <p:cNvSpPr>
                <a:spLocks noChangeShapeType="1"/>
              </p:cNvSpPr>
              <p:nvPr/>
            </p:nvSpPr>
            <p:spPr bwMode="auto">
              <a:xfrm>
                <a:off x="3193" y="1358"/>
                <a:ext cx="1" cy="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4" name="Freeform 2751"/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5" name="Freeform 2752"/>
              <p:cNvSpPr>
                <a:spLocks/>
              </p:cNvSpPr>
              <p:nvPr/>
            </p:nvSpPr>
            <p:spPr bwMode="auto">
              <a:xfrm>
                <a:off x="3193" y="1358"/>
                <a:ext cx="73" cy="23"/>
              </a:xfrm>
              <a:custGeom>
                <a:avLst/>
                <a:gdLst>
                  <a:gd name="T0" fmla="*/ 0 w 73"/>
                  <a:gd name="T1" fmla="*/ 0 h 23"/>
                  <a:gd name="T2" fmla="*/ 0 w 73"/>
                  <a:gd name="T3" fmla="*/ 23 h 23"/>
                  <a:gd name="T4" fmla="*/ 73 w 73"/>
                  <a:gd name="T5" fmla="*/ 23 h 23"/>
                  <a:gd name="T6" fmla="*/ 0 w 73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3"/>
                  <a:gd name="T14" fmla="*/ 73 w 73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3">
                    <a:moveTo>
                      <a:pt x="0" y="0"/>
                    </a:moveTo>
                    <a:lnTo>
                      <a:pt x="0" y="23"/>
                    </a:lnTo>
                    <a:lnTo>
                      <a:pt x="73" y="2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6" name="Rectangle 2753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7" name="Rectangle 2754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8" name="Rectangle 2755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9" name="Rectangle 2756"/>
              <p:cNvSpPr>
                <a:spLocks noChangeArrowheads="1"/>
              </p:cNvSpPr>
              <p:nvPr/>
            </p:nvSpPr>
            <p:spPr bwMode="auto">
              <a:xfrm>
                <a:off x="3193" y="1381"/>
                <a:ext cx="73" cy="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0" name="Freeform 2757"/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1" name="Rectangle 2758"/>
              <p:cNvSpPr>
                <a:spLocks noChangeArrowheads="1"/>
              </p:cNvSpPr>
              <p:nvPr/>
            </p:nvSpPr>
            <p:spPr bwMode="auto">
              <a:xfrm>
                <a:off x="3248" y="1210"/>
                <a:ext cx="56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B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8562" name="Rectangle 2759"/>
              <p:cNvSpPr>
                <a:spLocks noChangeArrowheads="1"/>
              </p:cNvSpPr>
              <p:nvPr/>
            </p:nvSpPr>
            <p:spPr bwMode="auto">
              <a:xfrm>
                <a:off x="3239" y="824"/>
                <a:ext cx="213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1100">
                    <a:solidFill>
                      <a:srgbClr val="000000"/>
                    </a:solidFill>
                    <a:latin typeface="VNI-Helve-Condense" pitchFamily="2" charset="0"/>
                  </a:rPr>
                  <a:t>A - A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8563" name="Freeform 2760"/>
              <p:cNvSpPr>
                <a:spLocks/>
              </p:cNvSpPr>
              <p:nvPr/>
            </p:nvSpPr>
            <p:spPr bwMode="auto">
              <a:xfrm>
                <a:off x="3193" y="1381"/>
                <a:ext cx="73" cy="24"/>
              </a:xfrm>
              <a:custGeom>
                <a:avLst/>
                <a:gdLst>
                  <a:gd name="T0" fmla="*/ 0 w 73"/>
                  <a:gd name="T1" fmla="*/ 0 h 24"/>
                  <a:gd name="T2" fmla="*/ 73 w 73"/>
                  <a:gd name="T3" fmla="*/ 0 h 24"/>
                  <a:gd name="T4" fmla="*/ 0 w 73"/>
                  <a:gd name="T5" fmla="*/ 24 h 24"/>
                  <a:gd name="T6" fmla="*/ 0 w 73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24"/>
                  <a:gd name="T14" fmla="*/ 73 w 73"/>
                  <a:gd name="T15" fmla="*/ 24 h 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24">
                    <a:moveTo>
                      <a:pt x="0" y="0"/>
                    </a:moveTo>
                    <a:lnTo>
                      <a:pt x="73" y="0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4" name="Line 2761"/>
              <p:cNvSpPr>
                <a:spLocks noChangeShapeType="1"/>
              </p:cNvSpPr>
              <p:nvPr/>
            </p:nvSpPr>
            <p:spPr bwMode="auto">
              <a:xfrm flipH="1">
                <a:off x="2950" y="1770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5" name="Line 2762"/>
              <p:cNvSpPr>
                <a:spLocks noChangeShapeType="1"/>
              </p:cNvSpPr>
              <p:nvPr/>
            </p:nvSpPr>
            <p:spPr bwMode="auto">
              <a:xfrm flipH="1">
                <a:off x="2950" y="1694"/>
                <a:ext cx="77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6" name="Line 2763"/>
              <p:cNvSpPr>
                <a:spLocks noChangeShapeType="1"/>
              </p:cNvSpPr>
              <p:nvPr/>
            </p:nvSpPr>
            <p:spPr bwMode="auto">
              <a:xfrm>
                <a:off x="2968" y="1795"/>
                <a:ext cx="1" cy="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7" name="Line 2764"/>
              <p:cNvSpPr>
                <a:spLocks noChangeShapeType="1"/>
              </p:cNvSpPr>
              <p:nvPr/>
            </p:nvSpPr>
            <p:spPr bwMode="auto">
              <a:xfrm flipV="1">
                <a:off x="2968" y="1551"/>
                <a:ext cx="1" cy="1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8" name="Line 2765"/>
              <p:cNvSpPr>
                <a:spLocks noChangeShapeType="1"/>
              </p:cNvSpPr>
              <p:nvPr/>
            </p:nvSpPr>
            <p:spPr bwMode="auto">
              <a:xfrm flipV="1">
                <a:off x="2968" y="1694"/>
                <a:ext cx="1" cy="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9" name="Freeform 2766"/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0" name="Freeform 2767"/>
              <p:cNvSpPr>
                <a:spLocks/>
              </p:cNvSpPr>
              <p:nvPr/>
            </p:nvSpPr>
            <p:spPr bwMode="auto">
              <a:xfrm>
                <a:off x="2964" y="1770"/>
                <a:ext cx="8" cy="25"/>
              </a:xfrm>
              <a:custGeom>
                <a:avLst/>
                <a:gdLst>
                  <a:gd name="T0" fmla="*/ 0 w 8"/>
                  <a:gd name="T1" fmla="*/ 25 h 25"/>
                  <a:gd name="T2" fmla="*/ 8 w 8"/>
                  <a:gd name="T3" fmla="*/ 25 h 25"/>
                  <a:gd name="T4" fmla="*/ 4 w 8"/>
                  <a:gd name="T5" fmla="*/ 0 h 25"/>
                  <a:gd name="T6" fmla="*/ 0 w 8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25"/>
                    </a:moveTo>
                    <a:lnTo>
                      <a:pt x="8" y="25"/>
                    </a:lnTo>
                    <a:lnTo>
                      <a:pt x="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1" name="Freeform 2768"/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2" name="Rectangle 2769"/>
              <p:cNvSpPr>
                <a:spLocks noChangeArrowheads="1"/>
              </p:cNvSpPr>
              <p:nvPr/>
            </p:nvSpPr>
            <p:spPr bwMode="auto">
              <a:xfrm rot="-5400000">
                <a:off x="2903" y="1539"/>
                <a:ext cx="68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sz="900">
                    <a:solidFill>
                      <a:srgbClr val="000000"/>
                    </a:solidFill>
                    <a:latin typeface="Arial Narrow" pitchFamily="34" charset="0"/>
                  </a:rPr>
                  <a:t>12</a:t>
                </a:r>
                <a:endParaRPr lang="en-US" sz="1800">
                  <a:latin typeface="Tahoma" pitchFamily="34" charset="0"/>
                </a:endParaRPr>
              </a:p>
            </p:txBody>
          </p:sp>
          <p:sp>
            <p:nvSpPr>
              <p:cNvPr id="18573" name="Freeform 2770"/>
              <p:cNvSpPr>
                <a:spLocks/>
              </p:cNvSpPr>
              <p:nvPr/>
            </p:nvSpPr>
            <p:spPr bwMode="auto">
              <a:xfrm>
                <a:off x="2964" y="1669"/>
                <a:ext cx="8" cy="25"/>
              </a:xfrm>
              <a:custGeom>
                <a:avLst/>
                <a:gdLst>
                  <a:gd name="T0" fmla="*/ 0 w 8"/>
                  <a:gd name="T1" fmla="*/ 0 h 25"/>
                  <a:gd name="T2" fmla="*/ 8 w 8"/>
                  <a:gd name="T3" fmla="*/ 0 h 25"/>
                  <a:gd name="T4" fmla="*/ 4 w 8"/>
                  <a:gd name="T5" fmla="*/ 25 h 25"/>
                  <a:gd name="T6" fmla="*/ 0 w 8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0" y="0"/>
                    </a:moveTo>
                    <a:lnTo>
                      <a:pt x="8" y="0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4" name="Line 2771"/>
              <p:cNvSpPr>
                <a:spLocks noChangeShapeType="1"/>
              </p:cNvSpPr>
              <p:nvPr/>
            </p:nvSpPr>
            <p:spPr bwMode="auto">
              <a:xfrm>
                <a:off x="3045" y="17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5" name="Line 2772"/>
              <p:cNvSpPr>
                <a:spLocks noChangeShapeType="1"/>
              </p:cNvSpPr>
              <p:nvPr/>
            </p:nvSpPr>
            <p:spPr bwMode="auto">
              <a:xfrm>
                <a:off x="3045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6" name="Line 2773"/>
              <p:cNvSpPr>
                <a:spLocks noChangeShapeType="1"/>
              </p:cNvSpPr>
              <p:nvPr/>
            </p:nvSpPr>
            <p:spPr bwMode="auto">
              <a:xfrm>
                <a:off x="2968" y="16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7" name="Freeform 2774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73 w 73"/>
                  <a:gd name="T5" fmla="*/ 0 h 6"/>
                  <a:gd name="T6" fmla="*/ 0 w 7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8" name="Freeform 2775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6 h 6"/>
                  <a:gd name="T2" fmla="*/ 73 w 73"/>
                  <a:gd name="T3" fmla="*/ 0 h 6"/>
                  <a:gd name="T4" fmla="*/ 67 w 73"/>
                  <a:gd name="T5" fmla="*/ 6 h 6"/>
                  <a:gd name="T6" fmla="*/ 0 w 73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6"/>
                  <a:gd name="T14" fmla="*/ 73 w 7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6">
                    <a:moveTo>
                      <a:pt x="0" y="6"/>
                    </a:moveTo>
                    <a:lnTo>
                      <a:pt x="73" y="0"/>
                    </a:lnTo>
                    <a:lnTo>
                      <a:pt x="67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9" name="Freeform 2776"/>
              <p:cNvSpPr>
                <a:spLocks/>
              </p:cNvSpPr>
              <p:nvPr/>
            </p:nvSpPr>
            <p:spPr bwMode="auto">
              <a:xfrm>
                <a:off x="3557" y="1137"/>
                <a:ext cx="73" cy="6"/>
              </a:xfrm>
              <a:custGeom>
                <a:avLst/>
                <a:gdLst>
                  <a:gd name="T0" fmla="*/ 0 w 73"/>
                  <a:gd name="T1" fmla="*/ 0 h 6"/>
                  <a:gd name="T2" fmla="*/ 0 w 73"/>
                  <a:gd name="T3" fmla="*/ 6 h 6"/>
                  <a:gd name="T4" fmla="*/ 67 w 73"/>
                  <a:gd name="T5" fmla="*/ 6 h 6"/>
                  <a:gd name="T6" fmla="*/ 73 w 73"/>
                  <a:gd name="T7" fmla="*/ 0 h 6"/>
                  <a:gd name="T8" fmla="*/ 0 w 7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6"/>
                  <a:gd name="T17" fmla="*/ 73 w 7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6">
                    <a:moveTo>
                      <a:pt x="0" y="0"/>
                    </a:moveTo>
                    <a:lnTo>
                      <a:pt x="0" y="6"/>
                    </a:lnTo>
                    <a:lnTo>
                      <a:pt x="67" y="6"/>
                    </a:lnTo>
                    <a:lnTo>
                      <a:pt x="7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0" name="Freeform 2777"/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6 w 6"/>
                  <a:gd name="T5" fmla="*/ 601 h 601"/>
                  <a:gd name="T6" fmla="*/ 6 w 6"/>
                  <a:gd name="T7" fmla="*/ 0 h 60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01"/>
                  <a:gd name="T14" fmla="*/ 6 w 6"/>
                  <a:gd name="T15" fmla="*/ 601 h 60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1" name="Freeform 2778"/>
              <p:cNvSpPr>
                <a:spLocks/>
              </p:cNvSpPr>
              <p:nvPr/>
            </p:nvSpPr>
            <p:spPr bwMode="auto">
              <a:xfrm>
                <a:off x="3624" y="1143"/>
                <a:ext cx="6" cy="595"/>
              </a:xfrm>
              <a:custGeom>
                <a:avLst/>
                <a:gdLst>
                  <a:gd name="T0" fmla="*/ 0 w 6"/>
                  <a:gd name="T1" fmla="*/ 0 h 595"/>
                  <a:gd name="T2" fmla="*/ 6 w 6"/>
                  <a:gd name="T3" fmla="*/ 595 h 595"/>
                  <a:gd name="T4" fmla="*/ 0 w 6"/>
                  <a:gd name="T5" fmla="*/ 595 h 595"/>
                  <a:gd name="T6" fmla="*/ 0 w 6"/>
                  <a:gd name="T7" fmla="*/ 0 h 59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95"/>
                  <a:gd name="T14" fmla="*/ 6 w 6"/>
                  <a:gd name="T15" fmla="*/ 595 h 59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95">
                    <a:moveTo>
                      <a:pt x="0" y="0"/>
                    </a:moveTo>
                    <a:lnTo>
                      <a:pt x="6" y="595"/>
                    </a:lnTo>
                    <a:lnTo>
                      <a:pt x="0" y="5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2" name="Freeform 2779"/>
              <p:cNvSpPr>
                <a:spLocks/>
              </p:cNvSpPr>
              <p:nvPr/>
            </p:nvSpPr>
            <p:spPr bwMode="auto">
              <a:xfrm>
                <a:off x="3624" y="1137"/>
                <a:ext cx="6" cy="601"/>
              </a:xfrm>
              <a:custGeom>
                <a:avLst/>
                <a:gdLst>
                  <a:gd name="T0" fmla="*/ 6 w 6"/>
                  <a:gd name="T1" fmla="*/ 0 h 601"/>
                  <a:gd name="T2" fmla="*/ 0 w 6"/>
                  <a:gd name="T3" fmla="*/ 6 h 601"/>
                  <a:gd name="T4" fmla="*/ 0 w 6"/>
                  <a:gd name="T5" fmla="*/ 601 h 601"/>
                  <a:gd name="T6" fmla="*/ 6 w 6"/>
                  <a:gd name="T7" fmla="*/ 601 h 601"/>
                  <a:gd name="T8" fmla="*/ 6 w 6"/>
                  <a:gd name="T9" fmla="*/ 0 h 6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01"/>
                  <a:gd name="T17" fmla="*/ 6 w 6"/>
                  <a:gd name="T18" fmla="*/ 601 h 6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01">
                    <a:moveTo>
                      <a:pt x="6" y="0"/>
                    </a:moveTo>
                    <a:lnTo>
                      <a:pt x="0" y="6"/>
                    </a:lnTo>
                    <a:lnTo>
                      <a:pt x="0" y="601"/>
                    </a:lnTo>
                    <a:lnTo>
                      <a:pt x="6" y="601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3" name="Line 2780"/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4" name="Line 2781"/>
              <p:cNvSpPr>
                <a:spLocks noChangeShapeType="1"/>
              </p:cNvSpPr>
              <p:nvPr/>
            </p:nvSpPr>
            <p:spPr bwMode="auto">
              <a:xfrm>
                <a:off x="3627" y="17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5" name="Freeform 2782"/>
              <p:cNvSpPr>
                <a:spLocks/>
              </p:cNvSpPr>
              <p:nvPr/>
            </p:nvSpPr>
            <p:spPr bwMode="auto">
              <a:xfrm>
                <a:off x="3624" y="1303"/>
                <a:ext cx="6" cy="158"/>
              </a:xfrm>
              <a:custGeom>
                <a:avLst/>
                <a:gdLst>
                  <a:gd name="T0" fmla="*/ 0 w 6"/>
                  <a:gd name="T1" fmla="*/ 152 h 158"/>
                  <a:gd name="T2" fmla="*/ 6 w 6"/>
                  <a:gd name="T3" fmla="*/ 158 h 158"/>
                  <a:gd name="T4" fmla="*/ 0 w 6"/>
                  <a:gd name="T5" fmla="*/ 0 h 158"/>
                  <a:gd name="T6" fmla="*/ 0 w 6"/>
                  <a:gd name="T7" fmla="*/ 152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0" y="152"/>
                    </a:moveTo>
                    <a:lnTo>
                      <a:pt x="6" y="158"/>
                    </a:lnTo>
                    <a:lnTo>
                      <a:pt x="0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6" name="Freeform 2783"/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6 w 6"/>
                  <a:gd name="T1" fmla="*/ 164 h 164"/>
                  <a:gd name="T2" fmla="*/ 0 w 6"/>
                  <a:gd name="T3" fmla="*/ 6 h 164"/>
                  <a:gd name="T4" fmla="*/ 6 w 6"/>
                  <a:gd name="T5" fmla="*/ 0 h 164"/>
                  <a:gd name="T6" fmla="*/ 6 w 6"/>
                  <a:gd name="T7" fmla="*/ 164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6" y="164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6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7" name="Freeform 2784"/>
              <p:cNvSpPr>
                <a:spLocks/>
              </p:cNvSpPr>
              <p:nvPr/>
            </p:nvSpPr>
            <p:spPr bwMode="auto">
              <a:xfrm>
                <a:off x="3624" y="1297"/>
                <a:ext cx="6" cy="164"/>
              </a:xfrm>
              <a:custGeom>
                <a:avLst/>
                <a:gdLst>
                  <a:gd name="T0" fmla="*/ 0 w 6"/>
                  <a:gd name="T1" fmla="*/ 158 h 164"/>
                  <a:gd name="T2" fmla="*/ 6 w 6"/>
                  <a:gd name="T3" fmla="*/ 164 h 164"/>
                  <a:gd name="T4" fmla="*/ 6 w 6"/>
                  <a:gd name="T5" fmla="*/ 0 h 164"/>
                  <a:gd name="T6" fmla="*/ 0 w 6"/>
                  <a:gd name="T7" fmla="*/ 6 h 164"/>
                  <a:gd name="T8" fmla="*/ 0 w 6"/>
                  <a:gd name="T9" fmla="*/ 158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0" y="158"/>
                    </a:moveTo>
                    <a:lnTo>
                      <a:pt x="6" y="16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0" y="1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8" name="Freeform 2785"/>
              <p:cNvSpPr>
                <a:spLocks/>
              </p:cNvSpPr>
              <p:nvPr/>
            </p:nvSpPr>
            <p:spPr bwMode="auto">
              <a:xfrm>
                <a:off x="3560" y="1297"/>
                <a:ext cx="70" cy="6"/>
              </a:xfrm>
              <a:custGeom>
                <a:avLst/>
                <a:gdLst>
                  <a:gd name="T0" fmla="*/ 64 w 70"/>
                  <a:gd name="T1" fmla="*/ 6 h 6"/>
                  <a:gd name="T2" fmla="*/ 70 w 70"/>
                  <a:gd name="T3" fmla="*/ 0 h 6"/>
                  <a:gd name="T4" fmla="*/ 0 w 70"/>
                  <a:gd name="T5" fmla="*/ 6 h 6"/>
                  <a:gd name="T6" fmla="*/ 64 w 70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6"/>
                  <a:gd name="T14" fmla="*/ 70 w 70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6">
                    <a:moveTo>
                      <a:pt x="64" y="6"/>
                    </a:moveTo>
                    <a:lnTo>
                      <a:pt x="70" y="0"/>
                    </a:lnTo>
                    <a:lnTo>
                      <a:pt x="0" y="6"/>
                    </a:lnTo>
                    <a:lnTo>
                      <a:pt x="6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9" name="Freeform 2786"/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6 w 76"/>
                  <a:gd name="T1" fmla="*/ 0 h 6"/>
                  <a:gd name="T2" fmla="*/ 6 w 76"/>
                  <a:gd name="T3" fmla="*/ 6 h 6"/>
                  <a:gd name="T4" fmla="*/ 0 w 76"/>
                  <a:gd name="T5" fmla="*/ 0 h 6"/>
                  <a:gd name="T6" fmla="*/ 76 w 7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6"/>
                  <a:gd name="T14" fmla="*/ 76 w 7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6">
                    <a:moveTo>
                      <a:pt x="76" y="0"/>
                    </a:moveTo>
                    <a:lnTo>
                      <a:pt x="6" y="6"/>
                    </a:lnTo>
                    <a:lnTo>
                      <a:pt x="0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0" name="Freeform 2787"/>
              <p:cNvSpPr>
                <a:spLocks/>
              </p:cNvSpPr>
              <p:nvPr/>
            </p:nvSpPr>
            <p:spPr bwMode="auto">
              <a:xfrm>
                <a:off x="3554" y="1297"/>
                <a:ext cx="76" cy="6"/>
              </a:xfrm>
              <a:custGeom>
                <a:avLst/>
                <a:gdLst>
                  <a:gd name="T0" fmla="*/ 70 w 76"/>
                  <a:gd name="T1" fmla="*/ 6 h 6"/>
                  <a:gd name="T2" fmla="*/ 76 w 76"/>
                  <a:gd name="T3" fmla="*/ 0 h 6"/>
                  <a:gd name="T4" fmla="*/ 0 w 76"/>
                  <a:gd name="T5" fmla="*/ 0 h 6"/>
                  <a:gd name="T6" fmla="*/ 6 w 76"/>
                  <a:gd name="T7" fmla="*/ 6 h 6"/>
                  <a:gd name="T8" fmla="*/ 70 w 7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6"/>
                  <a:gd name="T17" fmla="*/ 76 w 7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6">
                    <a:moveTo>
                      <a:pt x="70" y="6"/>
                    </a:moveTo>
                    <a:lnTo>
                      <a:pt x="76" y="0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7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1" name="Freeform 2788"/>
              <p:cNvSpPr>
                <a:spLocks/>
              </p:cNvSpPr>
              <p:nvPr/>
            </p:nvSpPr>
            <p:spPr bwMode="auto">
              <a:xfrm>
                <a:off x="3554" y="1297"/>
                <a:ext cx="6" cy="158"/>
              </a:xfrm>
              <a:custGeom>
                <a:avLst/>
                <a:gdLst>
                  <a:gd name="T0" fmla="*/ 6 w 6"/>
                  <a:gd name="T1" fmla="*/ 6 h 158"/>
                  <a:gd name="T2" fmla="*/ 0 w 6"/>
                  <a:gd name="T3" fmla="*/ 0 h 158"/>
                  <a:gd name="T4" fmla="*/ 6 w 6"/>
                  <a:gd name="T5" fmla="*/ 158 h 158"/>
                  <a:gd name="T6" fmla="*/ 6 w 6"/>
                  <a:gd name="T7" fmla="*/ 6 h 15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58"/>
                  <a:gd name="T14" fmla="*/ 6 w 6"/>
                  <a:gd name="T15" fmla="*/ 158 h 15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58">
                    <a:moveTo>
                      <a:pt x="6" y="6"/>
                    </a:moveTo>
                    <a:lnTo>
                      <a:pt x="0" y="0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2" name="Freeform 2789"/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0 w 6"/>
                  <a:gd name="T1" fmla="*/ 0 h 164"/>
                  <a:gd name="T2" fmla="*/ 6 w 6"/>
                  <a:gd name="T3" fmla="*/ 158 h 164"/>
                  <a:gd name="T4" fmla="*/ 0 w 6"/>
                  <a:gd name="T5" fmla="*/ 164 h 164"/>
                  <a:gd name="T6" fmla="*/ 0 w 6"/>
                  <a:gd name="T7" fmla="*/ 0 h 1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64"/>
                  <a:gd name="T14" fmla="*/ 6 w 6"/>
                  <a:gd name="T15" fmla="*/ 164 h 1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64">
                    <a:moveTo>
                      <a:pt x="0" y="0"/>
                    </a:moveTo>
                    <a:lnTo>
                      <a:pt x="6" y="158"/>
                    </a:lnTo>
                    <a:lnTo>
                      <a:pt x="0" y="1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93" name="Freeform 2790"/>
              <p:cNvSpPr>
                <a:spLocks/>
              </p:cNvSpPr>
              <p:nvPr/>
            </p:nvSpPr>
            <p:spPr bwMode="auto">
              <a:xfrm>
                <a:off x="3554" y="1297"/>
                <a:ext cx="6" cy="164"/>
              </a:xfrm>
              <a:custGeom>
                <a:avLst/>
                <a:gdLst>
                  <a:gd name="T0" fmla="*/ 6 w 6"/>
                  <a:gd name="T1" fmla="*/ 6 h 164"/>
                  <a:gd name="T2" fmla="*/ 0 w 6"/>
                  <a:gd name="T3" fmla="*/ 0 h 164"/>
                  <a:gd name="T4" fmla="*/ 0 w 6"/>
                  <a:gd name="T5" fmla="*/ 164 h 164"/>
                  <a:gd name="T6" fmla="*/ 6 w 6"/>
                  <a:gd name="T7" fmla="*/ 158 h 164"/>
                  <a:gd name="T8" fmla="*/ 6 w 6"/>
                  <a:gd name="T9" fmla="*/ 6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64"/>
                  <a:gd name="T17" fmla="*/ 6 w 6"/>
                  <a:gd name="T18" fmla="*/ 164 h 1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64">
                    <a:moveTo>
                      <a:pt x="6" y="6"/>
                    </a:moveTo>
                    <a:lnTo>
                      <a:pt x="0" y="0"/>
                    </a:lnTo>
                    <a:lnTo>
                      <a:pt x="0" y="164"/>
                    </a:lnTo>
                    <a:lnTo>
                      <a:pt x="6" y="158"/>
                    </a:lnTo>
                    <a:lnTo>
                      <a:pt x="6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594" name="Group 2791"/>
              <p:cNvGrpSpPr>
                <a:grpSpLocks/>
              </p:cNvGrpSpPr>
              <p:nvPr/>
            </p:nvGrpSpPr>
            <p:grpSpPr bwMode="auto">
              <a:xfrm>
                <a:off x="3042" y="1140"/>
                <a:ext cx="588" cy="893"/>
                <a:chOff x="3042" y="1140"/>
                <a:chExt cx="588" cy="893"/>
              </a:xfrm>
            </p:grpSpPr>
            <p:sp>
              <p:nvSpPr>
                <p:cNvPr id="18595" name="Freeform 2792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0" cy="6"/>
                </a:xfrm>
                <a:custGeom>
                  <a:avLst/>
                  <a:gdLst>
                    <a:gd name="T0" fmla="*/ 6 w 70"/>
                    <a:gd name="T1" fmla="*/ 0 h 6"/>
                    <a:gd name="T2" fmla="*/ 0 w 70"/>
                    <a:gd name="T3" fmla="*/ 6 h 6"/>
                    <a:gd name="T4" fmla="*/ 70 w 70"/>
                    <a:gd name="T5" fmla="*/ 0 h 6"/>
                    <a:gd name="T6" fmla="*/ 6 w 7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0"/>
                    <a:gd name="T13" fmla="*/ 0 h 6"/>
                    <a:gd name="T14" fmla="*/ 70 w 70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0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6" name="Freeform 2793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0 w 76"/>
                    <a:gd name="T1" fmla="*/ 6 h 6"/>
                    <a:gd name="T2" fmla="*/ 70 w 76"/>
                    <a:gd name="T3" fmla="*/ 0 h 6"/>
                    <a:gd name="T4" fmla="*/ 76 w 76"/>
                    <a:gd name="T5" fmla="*/ 6 h 6"/>
                    <a:gd name="T6" fmla="*/ 0 w 76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6"/>
                    <a:gd name="T13" fmla="*/ 0 h 6"/>
                    <a:gd name="T14" fmla="*/ 76 w 76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6" h="6">
                      <a:moveTo>
                        <a:pt x="0" y="6"/>
                      </a:moveTo>
                      <a:lnTo>
                        <a:pt x="70" y="0"/>
                      </a:lnTo>
                      <a:lnTo>
                        <a:pt x="76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7" name="Freeform 2794"/>
                <p:cNvSpPr>
                  <a:spLocks/>
                </p:cNvSpPr>
                <p:nvPr/>
              </p:nvSpPr>
              <p:spPr bwMode="auto">
                <a:xfrm>
                  <a:off x="3554" y="1455"/>
                  <a:ext cx="76" cy="6"/>
                </a:xfrm>
                <a:custGeom>
                  <a:avLst/>
                  <a:gdLst>
                    <a:gd name="T0" fmla="*/ 6 w 76"/>
                    <a:gd name="T1" fmla="*/ 0 h 6"/>
                    <a:gd name="T2" fmla="*/ 0 w 76"/>
                    <a:gd name="T3" fmla="*/ 6 h 6"/>
                    <a:gd name="T4" fmla="*/ 76 w 76"/>
                    <a:gd name="T5" fmla="*/ 6 h 6"/>
                    <a:gd name="T6" fmla="*/ 70 w 76"/>
                    <a:gd name="T7" fmla="*/ 0 h 6"/>
                    <a:gd name="T8" fmla="*/ 6 w 76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6"/>
                    <a:gd name="T16" fmla="*/ 0 h 6"/>
                    <a:gd name="T17" fmla="*/ 76 w 7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6" h="6">
                      <a:moveTo>
                        <a:pt x="6" y="0"/>
                      </a:moveTo>
                      <a:lnTo>
                        <a:pt x="0" y="6"/>
                      </a:lnTo>
                      <a:lnTo>
                        <a:pt x="76" y="6"/>
                      </a:lnTo>
                      <a:lnTo>
                        <a:pt x="70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8" name="Freeform 2795"/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6 w 6"/>
                    <a:gd name="T1" fmla="*/ 0 h 535"/>
                    <a:gd name="T2" fmla="*/ 0 w 6"/>
                    <a:gd name="T3" fmla="*/ 0 h 535"/>
                    <a:gd name="T4" fmla="*/ 6 w 6"/>
                    <a:gd name="T5" fmla="*/ 535 h 535"/>
                    <a:gd name="T6" fmla="*/ 6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6" y="535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99" name="Freeform 2796"/>
                <p:cNvSpPr>
                  <a:spLocks/>
                </p:cNvSpPr>
                <p:nvPr/>
              </p:nvSpPr>
              <p:spPr bwMode="auto">
                <a:xfrm>
                  <a:off x="3554" y="1140"/>
                  <a:ext cx="6" cy="535"/>
                </a:xfrm>
                <a:custGeom>
                  <a:avLst/>
                  <a:gdLst>
                    <a:gd name="T0" fmla="*/ 0 w 6"/>
                    <a:gd name="T1" fmla="*/ 0 h 535"/>
                    <a:gd name="T2" fmla="*/ 6 w 6"/>
                    <a:gd name="T3" fmla="*/ 535 h 535"/>
                    <a:gd name="T4" fmla="*/ 0 w 6"/>
                    <a:gd name="T5" fmla="*/ 535 h 535"/>
                    <a:gd name="T6" fmla="*/ 0 w 6"/>
                    <a:gd name="T7" fmla="*/ 0 h 53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6"/>
                    <a:gd name="T13" fmla="*/ 0 h 535"/>
                    <a:gd name="T14" fmla="*/ 6 w 6"/>
                    <a:gd name="T15" fmla="*/ 535 h 53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6" h="535">
                      <a:moveTo>
                        <a:pt x="0" y="0"/>
                      </a:moveTo>
                      <a:lnTo>
                        <a:pt x="6" y="535"/>
                      </a:lnTo>
                      <a:lnTo>
                        <a:pt x="0" y="5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0" name="Rectangle 2797"/>
                <p:cNvSpPr>
                  <a:spLocks noChangeArrowheads="1"/>
                </p:cNvSpPr>
                <p:nvPr/>
              </p:nvSpPr>
              <p:spPr bwMode="auto">
                <a:xfrm>
                  <a:off x="3554" y="1140"/>
                  <a:ext cx="6" cy="535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1" name="Freeform 2798"/>
                <p:cNvSpPr>
                  <a:spLocks/>
                </p:cNvSpPr>
                <p:nvPr/>
              </p:nvSpPr>
              <p:spPr bwMode="auto">
                <a:xfrm>
                  <a:off x="3047" y="1691"/>
                  <a:ext cx="492" cy="6"/>
                </a:xfrm>
                <a:custGeom>
                  <a:avLst/>
                  <a:gdLst>
                    <a:gd name="T0" fmla="*/ 492 w 492"/>
                    <a:gd name="T1" fmla="*/ 6 h 6"/>
                    <a:gd name="T2" fmla="*/ 492 w 492"/>
                    <a:gd name="T3" fmla="*/ 0 h 6"/>
                    <a:gd name="T4" fmla="*/ 0 w 492"/>
                    <a:gd name="T5" fmla="*/ 6 h 6"/>
                    <a:gd name="T6" fmla="*/ 492 w 492"/>
                    <a:gd name="T7" fmla="*/ 6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2"/>
                    <a:gd name="T13" fmla="*/ 0 h 6"/>
                    <a:gd name="T14" fmla="*/ 492 w 492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2" h="6">
                      <a:moveTo>
                        <a:pt x="492" y="6"/>
                      </a:moveTo>
                      <a:lnTo>
                        <a:pt x="492" y="0"/>
                      </a:lnTo>
                      <a:lnTo>
                        <a:pt x="0" y="6"/>
                      </a:lnTo>
                      <a:lnTo>
                        <a:pt x="49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2" name="Freeform 2799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0 h 6"/>
                    <a:gd name="T2" fmla="*/ 5 w 497"/>
                    <a:gd name="T3" fmla="*/ 6 h 6"/>
                    <a:gd name="T4" fmla="*/ 0 w 497"/>
                    <a:gd name="T5" fmla="*/ 0 h 6"/>
                    <a:gd name="T6" fmla="*/ 497 w 497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97"/>
                    <a:gd name="T13" fmla="*/ 0 h 6"/>
                    <a:gd name="T14" fmla="*/ 497 w 497"/>
                    <a:gd name="T15" fmla="*/ 6 h 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97" h="6">
                      <a:moveTo>
                        <a:pt x="497" y="0"/>
                      </a:moveTo>
                      <a:lnTo>
                        <a:pt x="5" y="6"/>
                      </a:lnTo>
                      <a:lnTo>
                        <a:pt x="0" y="0"/>
                      </a:lnTo>
                      <a:lnTo>
                        <a:pt x="4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3" name="Freeform 2800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497" cy="6"/>
                </a:xfrm>
                <a:custGeom>
                  <a:avLst/>
                  <a:gdLst>
                    <a:gd name="T0" fmla="*/ 497 w 497"/>
                    <a:gd name="T1" fmla="*/ 6 h 6"/>
                    <a:gd name="T2" fmla="*/ 497 w 497"/>
                    <a:gd name="T3" fmla="*/ 0 h 6"/>
                    <a:gd name="T4" fmla="*/ 0 w 497"/>
                    <a:gd name="T5" fmla="*/ 0 h 6"/>
                    <a:gd name="T6" fmla="*/ 5 w 497"/>
                    <a:gd name="T7" fmla="*/ 6 h 6"/>
                    <a:gd name="T8" fmla="*/ 497 w 497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97"/>
                    <a:gd name="T16" fmla="*/ 0 h 6"/>
                    <a:gd name="T17" fmla="*/ 497 w 49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97" h="6">
                      <a:moveTo>
                        <a:pt x="497" y="6"/>
                      </a:moveTo>
                      <a:lnTo>
                        <a:pt x="497" y="0"/>
                      </a:lnTo>
                      <a:lnTo>
                        <a:pt x="0" y="0"/>
                      </a:lnTo>
                      <a:lnTo>
                        <a:pt x="5" y="6"/>
                      </a:lnTo>
                      <a:lnTo>
                        <a:pt x="497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4" name="Freeform 2801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75"/>
                </a:xfrm>
                <a:custGeom>
                  <a:avLst/>
                  <a:gdLst>
                    <a:gd name="T0" fmla="*/ 5 w 5"/>
                    <a:gd name="T1" fmla="*/ 6 h 75"/>
                    <a:gd name="T2" fmla="*/ 0 w 5"/>
                    <a:gd name="T3" fmla="*/ 0 h 75"/>
                    <a:gd name="T4" fmla="*/ 5 w 5"/>
                    <a:gd name="T5" fmla="*/ 75 h 75"/>
                    <a:gd name="T6" fmla="*/ 5 w 5"/>
                    <a:gd name="T7" fmla="*/ 6 h 7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75"/>
                    <a:gd name="T14" fmla="*/ 5 w 5"/>
                    <a:gd name="T15" fmla="*/ 75 h 7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75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5" name="Freeform 2802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0 w 5"/>
                    <a:gd name="T1" fmla="*/ 0 h 82"/>
                    <a:gd name="T2" fmla="*/ 5 w 5"/>
                    <a:gd name="T3" fmla="*/ 75 h 82"/>
                    <a:gd name="T4" fmla="*/ 0 w 5"/>
                    <a:gd name="T5" fmla="*/ 82 h 82"/>
                    <a:gd name="T6" fmla="*/ 0 w 5"/>
                    <a:gd name="T7" fmla="*/ 0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"/>
                    <a:gd name="T13" fmla="*/ 0 h 82"/>
                    <a:gd name="T14" fmla="*/ 5 w 5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" h="82">
                      <a:moveTo>
                        <a:pt x="0" y="0"/>
                      </a:moveTo>
                      <a:lnTo>
                        <a:pt x="5" y="75"/>
                      </a:lnTo>
                      <a:lnTo>
                        <a:pt x="0" y="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6" name="Freeform 2803"/>
                <p:cNvSpPr>
                  <a:spLocks/>
                </p:cNvSpPr>
                <p:nvPr/>
              </p:nvSpPr>
              <p:spPr bwMode="auto">
                <a:xfrm>
                  <a:off x="3042" y="1691"/>
                  <a:ext cx="5" cy="82"/>
                </a:xfrm>
                <a:custGeom>
                  <a:avLst/>
                  <a:gdLst>
                    <a:gd name="T0" fmla="*/ 5 w 5"/>
                    <a:gd name="T1" fmla="*/ 6 h 82"/>
                    <a:gd name="T2" fmla="*/ 0 w 5"/>
                    <a:gd name="T3" fmla="*/ 0 h 82"/>
                    <a:gd name="T4" fmla="*/ 0 w 5"/>
                    <a:gd name="T5" fmla="*/ 82 h 82"/>
                    <a:gd name="T6" fmla="*/ 5 w 5"/>
                    <a:gd name="T7" fmla="*/ 75 h 82"/>
                    <a:gd name="T8" fmla="*/ 5 w 5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82"/>
                    <a:gd name="T17" fmla="*/ 5 w 5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82">
                      <a:moveTo>
                        <a:pt x="5" y="6"/>
                      </a:moveTo>
                      <a:lnTo>
                        <a:pt x="0" y="0"/>
                      </a:lnTo>
                      <a:lnTo>
                        <a:pt x="0" y="82"/>
                      </a:lnTo>
                      <a:lnTo>
                        <a:pt x="5" y="75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7" name="Freeform 2804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0 h 7"/>
                    <a:gd name="T6" fmla="*/ 5 w 556"/>
                    <a:gd name="T7" fmla="*/ 0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8" name="Freeform 2805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0 w 556"/>
                    <a:gd name="T1" fmla="*/ 7 h 7"/>
                    <a:gd name="T2" fmla="*/ 556 w 556"/>
                    <a:gd name="T3" fmla="*/ 0 h 7"/>
                    <a:gd name="T4" fmla="*/ 556 w 556"/>
                    <a:gd name="T5" fmla="*/ 7 h 7"/>
                    <a:gd name="T6" fmla="*/ 0 w 556"/>
                    <a:gd name="T7" fmla="*/ 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56"/>
                    <a:gd name="T13" fmla="*/ 0 h 7"/>
                    <a:gd name="T14" fmla="*/ 556 w 556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56" h="7">
                      <a:moveTo>
                        <a:pt x="0" y="7"/>
                      </a:moveTo>
                      <a:lnTo>
                        <a:pt x="556" y="0"/>
                      </a:lnTo>
                      <a:lnTo>
                        <a:pt x="556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09" name="Freeform 2806"/>
                <p:cNvSpPr>
                  <a:spLocks/>
                </p:cNvSpPr>
                <p:nvPr/>
              </p:nvSpPr>
              <p:spPr bwMode="auto">
                <a:xfrm>
                  <a:off x="3042" y="1766"/>
                  <a:ext cx="556" cy="7"/>
                </a:xfrm>
                <a:custGeom>
                  <a:avLst/>
                  <a:gdLst>
                    <a:gd name="T0" fmla="*/ 5 w 556"/>
                    <a:gd name="T1" fmla="*/ 0 h 7"/>
                    <a:gd name="T2" fmla="*/ 0 w 556"/>
                    <a:gd name="T3" fmla="*/ 7 h 7"/>
                    <a:gd name="T4" fmla="*/ 556 w 556"/>
                    <a:gd name="T5" fmla="*/ 7 h 7"/>
                    <a:gd name="T6" fmla="*/ 556 w 556"/>
                    <a:gd name="T7" fmla="*/ 0 h 7"/>
                    <a:gd name="T8" fmla="*/ 5 w 556"/>
                    <a:gd name="T9" fmla="*/ 0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6"/>
                    <a:gd name="T16" fmla="*/ 0 h 7"/>
                    <a:gd name="T17" fmla="*/ 556 w 55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6" h="7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556" y="7"/>
                      </a:lnTo>
                      <a:lnTo>
                        <a:pt x="55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0" name="Freeform 2807"/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1" name="Freeform 2808"/>
                <p:cNvSpPr>
                  <a:spLocks/>
                </p:cNvSpPr>
                <p:nvPr/>
              </p:nvSpPr>
              <p:spPr bwMode="auto">
                <a:xfrm>
                  <a:off x="3261" y="1333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2" name="Rectangle 2809"/>
                <p:cNvSpPr>
                  <a:spLocks noChangeArrowheads="1"/>
                </p:cNvSpPr>
                <p:nvPr/>
              </p:nvSpPr>
              <p:spPr bwMode="auto">
                <a:xfrm>
                  <a:off x="3261" y="1333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3" name="Freeform 2810"/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9 h 9"/>
                    <a:gd name="T2" fmla="*/ 153 w 153"/>
                    <a:gd name="T3" fmla="*/ 0 h 9"/>
                    <a:gd name="T4" fmla="*/ 0 w 153"/>
                    <a:gd name="T5" fmla="*/ 9 h 9"/>
                    <a:gd name="T6" fmla="*/ 153 w 153"/>
                    <a:gd name="T7" fmla="*/ 9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9"/>
                      </a:moveTo>
                      <a:lnTo>
                        <a:pt x="153" y="0"/>
                      </a:lnTo>
                      <a:lnTo>
                        <a:pt x="0" y="9"/>
                      </a:lnTo>
                      <a:lnTo>
                        <a:pt x="15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4" name="Freeform 2811"/>
                <p:cNvSpPr>
                  <a:spLocks/>
                </p:cNvSpPr>
                <p:nvPr/>
              </p:nvSpPr>
              <p:spPr bwMode="auto">
                <a:xfrm>
                  <a:off x="3113" y="1377"/>
                  <a:ext cx="153" cy="9"/>
                </a:xfrm>
                <a:custGeom>
                  <a:avLst/>
                  <a:gdLst>
                    <a:gd name="T0" fmla="*/ 153 w 153"/>
                    <a:gd name="T1" fmla="*/ 0 h 9"/>
                    <a:gd name="T2" fmla="*/ 0 w 153"/>
                    <a:gd name="T3" fmla="*/ 9 h 9"/>
                    <a:gd name="T4" fmla="*/ 0 w 153"/>
                    <a:gd name="T5" fmla="*/ 0 h 9"/>
                    <a:gd name="T6" fmla="*/ 153 w 153"/>
                    <a:gd name="T7" fmla="*/ 0 h 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9"/>
                    <a:gd name="T14" fmla="*/ 153 w 153"/>
                    <a:gd name="T15" fmla="*/ 9 h 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9">
                      <a:moveTo>
                        <a:pt x="153" y="0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5" name="Rectangle 2812"/>
                <p:cNvSpPr>
                  <a:spLocks noChangeArrowheads="1"/>
                </p:cNvSpPr>
                <p:nvPr/>
              </p:nvSpPr>
              <p:spPr bwMode="auto">
                <a:xfrm>
                  <a:off x="3113" y="1377"/>
                  <a:ext cx="153" cy="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6" name="Freeform 2813"/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9 w 9"/>
                    <a:gd name="T1" fmla="*/ 0 h 97"/>
                    <a:gd name="T2" fmla="*/ 0 w 9"/>
                    <a:gd name="T3" fmla="*/ 0 h 97"/>
                    <a:gd name="T4" fmla="*/ 9 w 9"/>
                    <a:gd name="T5" fmla="*/ 97 h 97"/>
                    <a:gd name="T6" fmla="*/ 9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9" y="0"/>
                      </a:moveTo>
                      <a:lnTo>
                        <a:pt x="0" y="0"/>
                      </a:lnTo>
                      <a:lnTo>
                        <a:pt x="9" y="9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7" name="Freeform 2814"/>
                <p:cNvSpPr>
                  <a:spLocks/>
                </p:cNvSpPr>
                <p:nvPr/>
              </p:nvSpPr>
              <p:spPr bwMode="auto">
                <a:xfrm>
                  <a:off x="3261" y="1936"/>
                  <a:ext cx="9" cy="97"/>
                </a:xfrm>
                <a:custGeom>
                  <a:avLst/>
                  <a:gdLst>
                    <a:gd name="T0" fmla="*/ 0 w 9"/>
                    <a:gd name="T1" fmla="*/ 0 h 97"/>
                    <a:gd name="T2" fmla="*/ 9 w 9"/>
                    <a:gd name="T3" fmla="*/ 97 h 97"/>
                    <a:gd name="T4" fmla="*/ 0 w 9"/>
                    <a:gd name="T5" fmla="*/ 97 h 97"/>
                    <a:gd name="T6" fmla="*/ 0 w 9"/>
                    <a:gd name="T7" fmla="*/ 0 h 9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"/>
                    <a:gd name="T13" fmla="*/ 0 h 97"/>
                    <a:gd name="T14" fmla="*/ 9 w 9"/>
                    <a:gd name="T15" fmla="*/ 97 h 9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" h="97">
                      <a:moveTo>
                        <a:pt x="0" y="0"/>
                      </a:moveTo>
                      <a:lnTo>
                        <a:pt x="9" y="97"/>
                      </a:lnTo>
                      <a:lnTo>
                        <a:pt x="0" y="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8" name="Rectangle 2815"/>
                <p:cNvSpPr>
                  <a:spLocks noChangeArrowheads="1"/>
                </p:cNvSpPr>
                <p:nvPr/>
              </p:nvSpPr>
              <p:spPr bwMode="auto">
                <a:xfrm>
                  <a:off x="3261" y="1936"/>
                  <a:ext cx="9" cy="9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19" name="Freeform 2816"/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10 h 10"/>
                    <a:gd name="T2" fmla="*/ 153 w 153"/>
                    <a:gd name="T3" fmla="*/ 0 h 10"/>
                    <a:gd name="T4" fmla="*/ 0 w 153"/>
                    <a:gd name="T5" fmla="*/ 10 h 10"/>
                    <a:gd name="T6" fmla="*/ 153 w 153"/>
                    <a:gd name="T7" fmla="*/ 1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10"/>
                      </a:moveTo>
                      <a:lnTo>
                        <a:pt x="153" y="0"/>
                      </a:lnTo>
                      <a:lnTo>
                        <a:pt x="0" y="10"/>
                      </a:lnTo>
                      <a:lnTo>
                        <a:pt x="153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0" name="Freeform 2817"/>
                <p:cNvSpPr>
                  <a:spLocks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custGeom>
                  <a:avLst/>
                  <a:gdLst>
                    <a:gd name="T0" fmla="*/ 153 w 153"/>
                    <a:gd name="T1" fmla="*/ 0 h 10"/>
                    <a:gd name="T2" fmla="*/ 0 w 153"/>
                    <a:gd name="T3" fmla="*/ 10 h 10"/>
                    <a:gd name="T4" fmla="*/ 0 w 153"/>
                    <a:gd name="T5" fmla="*/ 0 h 10"/>
                    <a:gd name="T6" fmla="*/ 153 w 153"/>
                    <a:gd name="T7" fmla="*/ 0 h 1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53"/>
                    <a:gd name="T13" fmla="*/ 0 h 10"/>
                    <a:gd name="T14" fmla="*/ 153 w 153"/>
                    <a:gd name="T15" fmla="*/ 10 h 1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53" h="10">
                      <a:moveTo>
                        <a:pt x="153" y="0"/>
                      </a:move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1" name="Rectangle 2818"/>
                <p:cNvSpPr>
                  <a:spLocks noChangeArrowheads="1"/>
                </p:cNvSpPr>
                <p:nvPr/>
              </p:nvSpPr>
              <p:spPr bwMode="auto">
                <a:xfrm>
                  <a:off x="3113" y="1979"/>
                  <a:ext cx="153" cy="10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2" name="Freeform 2819"/>
                <p:cNvSpPr>
                  <a:spLocks/>
                </p:cNvSpPr>
                <p:nvPr/>
              </p:nvSpPr>
              <p:spPr bwMode="auto">
                <a:xfrm>
                  <a:off x="3598" y="1738"/>
                  <a:ext cx="26" cy="28"/>
                </a:xfrm>
                <a:custGeom>
                  <a:avLst/>
                  <a:gdLst>
                    <a:gd name="T0" fmla="*/ 0 w 26"/>
                    <a:gd name="T1" fmla="*/ 28 h 28"/>
                    <a:gd name="T2" fmla="*/ 2 w 26"/>
                    <a:gd name="T3" fmla="*/ 28 h 28"/>
                    <a:gd name="T4" fmla="*/ 4 w 26"/>
                    <a:gd name="T5" fmla="*/ 28 h 28"/>
                    <a:gd name="T6" fmla="*/ 6 w 26"/>
                    <a:gd name="T7" fmla="*/ 28 h 28"/>
                    <a:gd name="T8" fmla="*/ 9 w 26"/>
                    <a:gd name="T9" fmla="*/ 27 h 28"/>
                    <a:gd name="T10" fmla="*/ 11 w 26"/>
                    <a:gd name="T11" fmla="*/ 26 h 28"/>
                    <a:gd name="T12" fmla="*/ 13 w 26"/>
                    <a:gd name="T13" fmla="*/ 25 h 28"/>
                    <a:gd name="T14" fmla="*/ 15 w 26"/>
                    <a:gd name="T15" fmla="*/ 24 h 28"/>
                    <a:gd name="T16" fmla="*/ 16 w 26"/>
                    <a:gd name="T17" fmla="*/ 22 h 28"/>
                    <a:gd name="T18" fmla="*/ 18 w 26"/>
                    <a:gd name="T19" fmla="*/ 20 h 28"/>
                    <a:gd name="T20" fmla="*/ 20 w 26"/>
                    <a:gd name="T21" fmla="*/ 18 h 28"/>
                    <a:gd name="T22" fmla="*/ 21 w 26"/>
                    <a:gd name="T23" fmla="*/ 17 h 28"/>
                    <a:gd name="T24" fmla="*/ 22 w 26"/>
                    <a:gd name="T25" fmla="*/ 14 h 28"/>
                    <a:gd name="T26" fmla="*/ 23 w 26"/>
                    <a:gd name="T27" fmla="*/ 12 h 28"/>
                    <a:gd name="T28" fmla="*/ 24 w 26"/>
                    <a:gd name="T29" fmla="*/ 10 h 28"/>
                    <a:gd name="T30" fmla="*/ 25 w 26"/>
                    <a:gd name="T31" fmla="*/ 8 h 28"/>
                    <a:gd name="T32" fmla="*/ 25 w 26"/>
                    <a:gd name="T33" fmla="*/ 5 h 28"/>
                    <a:gd name="T34" fmla="*/ 26 w 26"/>
                    <a:gd name="T35" fmla="*/ 3 h 28"/>
                    <a:gd name="T36" fmla="*/ 26 w 26"/>
                    <a:gd name="T37" fmla="*/ 0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6"/>
                    <a:gd name="T58" fmla="*/ 0 h 28"/>
                    <a:gd name="T59" fmla="*/ 26 w 26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6" h="28">
                      <a:moveTo>
                        <a:pt x="0" y="28"/>
                      </a:move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9" y="27"/>
                      </a:lnTo>
                      <a:lnTo>
                        <a:pt x="11" y="26"/>
                      </a:lnTo>
                      <a:lnTo>
                        <a:pt x="13" y="25"/>
                      </a:lnTo>
                      <a:lnTo>
                        <a:pt x="15" y="24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20" y="18"/>
                      </a:lnTo>
                      <a:lnTo>
                        <a:pt x="21" y="17"/>
                      </a:lnTo>
                      <a:lnTo>
                        <a:pt x="22" y="14"/>
                      </a:lnTo>
                      <a:lnTo>
                        <a:pt x="23" y="12"/>
                      </a:lnTo>
                      <a:lnTo>
                        <a:pt x="24" y="10"/>
                      </a:lnTo>
                      <a:lnTo>
                        <a:pt x="25" y="8"/>
                      </a:lnTo>
                      <a:lnTo>
                        <a:pt x="25" y="5"/>
                      </a:lnTo>
                      <a:lnTo>
                        <a:pt x="26" y="3"/>
                      </a:lnTo>
                      <a:lnTo>
                        <a:pt x="2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23" name="Freeform 2820"/>
                <p:cNvSpPr>
                  <a:spLocks/>
                </p:cNvSpPr>
                <p:nvPr/>
              </p:nvSpPr>
              <p:spPr bwMode="auto">
                <a:xfrm>
                  <a:off x="3598" y="1738"/>
                  <a:ext cx="32" cy="35"/>
                </a:xfrm>
                <a:custGeom>
                  <a:avLst/>
                  <a:gdLst>
                    <a:gd name="T0" fmla="*/ 0 w 32"/>
                    <a:gd name="T1" fmla="*/ 35 h 35"/>
                    <a:gd name="T2" fmla="*/ 2 w 32"/>
                    <a:gd name="T3" fmla="*/ 35 h 35"/>
                    <a:gd name="T4" fmla="*/ 5 w 32"/>
                    <a:gd name="T5" fmla="*/ 35 h 35"/>
                    <a:gd name="T6" fmla="*/ 7 w 32"/>
                    <a:gd name="T7" fmla="*/ 34 h 35"/>
                    <a:gd name="T8" fmla="*/ 10 w 32"/>
                    <a:gd name="T9" fmla="*/ 33 h 35"/>
                    <a:gd name="T10" fmla="*/ 12 w 32"/>
                    <a:gd name="T11" fmla="*/ 32 h 35"/>
                    <a:gd name="T12" fmla="*/ 14 w 32"/>
                    <a:gd name="T13" fmla="*/ 31 h 35"/>
                    <a:gd name="T14" fmla="*/ 16 w 32"/>
                    <a:gd name="T15" fmla="*/ 30 h 35"/>
                    <a:gd name="T16" fmla="*/ 18 w 32"/>
                    <a:gd name="T17" fmla="*/ 28 h 35"/>
                    <a:gd name="T18" fmla="*/ 20 w 32"/>
                    <a:gd name="T19" fmla="*/ 27 h 35"/>
                    <a:gd name="T20" fmla="*/ 22 w 32"/>
                    <a:gd name="T21" fmla="*/ 25 h 35"/>
                    <a:gd name="T22" fmla="*/ 24 w 32"/>
                    <a:gd name="T23" fmla="*/ 23 h 35"/>
                    <a:gd name="T24" fmla="*/ 26 w 32"/>
                    <a:gd name="T25" fmla="*/ 21 h 35"/>
                    <a:gd name="T26" fmla="*/ 27 w 32"/>
                    <a:gd name="T27" fmla="*/ 18 h 35"/>
                    <a:gd name="T28" fmla="*/ 28 w 32"/>
                    <a:gd name="T29" fmla="*/ 16 h 35"/>
                    <a:gd name="T30" fmla="*/ 29 w 32"/>
                    <a:gd name="T31" fmla="*/ 14 h 35"/>
                    <a:gd name="T32" fmla="*/ 30 w 32"/>
                    <a:gd name="T33" fmla="*/ 11 h 35"/>
                    <a:gd name="T34" fmla="*/ 31 w 32"/>
                    <a:gd name="T35" fmla="*/ 8 h 35"/>
                    <a:gd name="T36" fmla="*/ 31 w 32"/>
                    <a:gd name="T37" fmla="*/ 6 h 35"/>
                    <a:gd name="T38" fmla="*/ 32 w 32"/>
                    <a:gd name="T39" fmla="*/ 3 h 35"/>
                    <a:gd name="T40" fmla="*/ 32 w 32"/>
                    <a:gd name="T41" fmla="*/ 0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2"/>
                    <a:gd name="T64" fmla="*/ 0 h 35"/>
                    <a:gd name="T65" fmla="*/ 32 w 32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2" h="35">
                      <a:moveTo>
                        <a:pt x="0" y="35"/>
                      </a:moveTo>
                      <a:lnTo>
                        <a:pt x="2" y="35"/>
                      </a:lnTo>
                      <a:lnTo>
                        <a:pt x="5" y="35"/>
                      </a:lnTo>
                      <a:lnTo>
                        <a:pt x="7" y="34"/>
                      </a:lnTo>
                      <a:lnTo>
                        <a:pt x="10" y="33"/>
                      </a:lnTo>
                      <a:lnTo>
                        <a:pt x="12" y="32"/>
                      </a:lnTo>
                      <a:lnTo>
                        <a:pt x="14" y="31"/>
                      </a:lnTo>
                      <a:lnTo>
                        <a:pt x="16" y="30"/>
                      </a:lnTo>
                      <a:lnTo>
                        <a:pt x="18" y="28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4" y="23"/>
                      </a:lnTo>
                      <a:lnTo>
                        <a:pt x="26" y="21"/>
                      </a:lnTo>
                      <a:lnTo>
                        <a:pt x="27" y="18"/>
                      </a:lnTo>
                      <a:lnTo>
                        <a:pt x="28" y="16"/>
                      </a:lnTo>
                      <a:lnTo>
                        <a:pt x="29" y="14"/>
                      </a:lnTo>
                      <a:lnTo>
                        <a:pt x="30" y="11"/>
                      </a:lnTo>
                      <a:lnTo>
                        <a:pt x="31" y="8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2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624" name="Group 2821"/>
                <p:cNvGrpSpPr>
                  <a:grpSpLocks/>
                </p:cNvGrpSpPr>
                <p:nvPr/>
              </p:nvGrpSpPr>
              <p:grpSpPr bwMode="auto">
                <a:xfrm>
                  <a:off x="3539" y="1675"/>
                  <a:ext cx="87" cy="99"/>
                  <a:chOff x="3539" y="1675"/>
                  <a:chExt cx="87" cy="99"/>
                </a:xfrm>
              </p:grpSpPr>
              <p:grpSp>
                <p:nvGrpSpPr>
                  <p:cNvPr id="18625" name="Group 2822"/>
                  <p:cNvGrpSpPr>
                    <a:grpSpLocks/>
                  </p:cNvGrpSpPr>
                  <p:nvPr/>
                </p:nvGrpSpPr>
                <p:grpSpPr bwMode="auto">
                  <a:xfrm>
                    <a:off x="3539" y="1675"/>
                    <a:ext cx="87" cy="99"/>
                    <a:chOff x="3599" y="1675"/>
                    <a:chExt cx="87" cy="99"/>
                  </a:xfrm>
                </p:grpSpPr>
                <p:sp>
                  <p:nvSpPr>
                    <p:cNvPr id="18648" name="Freeform 2823"/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49" name="Freeform 2824"/>
                    <p:cNvSpPr>
                      <a:spLocks/>
                    </p:cNvSpPr>
                    <p:nvPr/>
                  </p:nvSpPr>
                  <p:spPr bwMode="auto">
                    <a:xfrm>
                      <a:off x="3678" y="175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0" name="Freeform 2825"/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1" name="Freeform 2826"/>
                    <p:cNvSpPr>
                      <a:spLocks/>
                    </p:cNvSpPr>
                    <p:nvPr/>
                  </p:nvSpPr>
                  <p:spPr bwMode="auto">
                    <a:xfrm>
                      <a:off x="3679" y="175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2" name="Freeform 2827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3" name="Freeform 2828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4" name="Rectangle 28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5" name="Rectangle 28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8" y="175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6" name="Freeform 2831"/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7" name="Freeform 2832"/>
                    <p:cNvSpPr>
                      <a:spLocks/>
                    </p:cNvSpPr>
                    <p:nvPr/>
                  </p:nvSpPr>
                  <p:spPr bwMode="auto">
                    <a:xfrm>
                      <a:off x="3676" y="1756"/>
                      <a:ext cx="8" cy="2"/>
                    </a:xfrm>
                    <a:custGeom>
                      <a:avLst/>
                      <a:gdLst>
                        <a:gd name="T0" fmla="*/ 2 w 8"/>
                        <a:gd name="T1" fmla="*/ 0 h 2"/>
                        <a:gd name="T2" fmla="*/ 0 w 8"/>
                        <a:gd name="T3" fmla="*/ 2 h 2"/>
                        <a:gd name="T4" fmla="*/ 8 w 8"/>
                        <a:gd name="T5" fmla="*/ 2 h 2"/>
                        <a:gd name="T6" fmla="*/ 2 w 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2"/>
                        <a:gd name="T14" fmla="*/ 8 w 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2">
                          <a:moveTo>
                            <a:pt x="2" y="0"/>
                          </a:moveTo>
                          <a:lnTo>
                            <a:pt x="0" y="2"/>
                          </a:lnTo>
                          <a:lnTo>
                            <a:pt x="8" y="2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8" name="Freeform 2833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59" name="Freeform 2834"/>
                    <p:cNvSpPr>
                      <a:spLocks/>
                    </p:cNvSpPr>
                    <p:nvPr/>
                  </p:nvSpPr>
                  <p:spPr bwMode="auto">
                    <a:xfrm>
                      <a:off x="3678" y="1756"/>
                      <a:ext cx="7" cy="2"/>
                    </a:xfrm>
                    <a:custGeom>
                      <a:avLst/>
                      <a:gdLst>
                        <a:gd name="T0" fmla="*/ 0 w 7"/>
                        <a:gd name="T1" fmla="*/ 0 h 2"/>
                        <a:gd name="T2" fmla="*/ 7 w 7"/>
                        <a:gd name="T3" fmla="*/ 0 h 2"/>
                        <a:gd name="T4" fmla="*/ 6 w 7"/>
                        <a:gd name="T5" fmla="*/ 2 h 2"/>
                        <a:gd name="T6" fmla="*/ 0 w 7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2"/>
                        <a:gd name="T14" fmla="*/ 7 w 7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2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0" name="Freeform 2835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1" name="Freeform 2836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2" name="Freeform 2837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3" name="Freeform 2838"/>
                    <p:cNvSpPr>
                      <a:spLocks/>
                    </p:cNvSpPr>
                    <p:nvPr/>
                  </p:nvSpPr>
                  <p:spPr bwMode="auto">
                    <a:xfrm>
                      <a:off x="3676" y="175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4" name="Freeform 2839"/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5" name="Freeform 2840"/>
                    <p:cNvSpPr>
                      <a:spLocks/>
                    </p:cNvSpPr>
                    <p:nvPr/>
                  </p:nvSpPr>
                  <p:spPr bwMode="auto">
                    <a:xfrm>
                      <a:off x="3674" y="1759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6" name="Freeform 2841"/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7" name="Freeform 2842"/>
                    <p:cNvSpPr>
                      <a:spLocks/>
                    </p:cNvSpPr>
                    <p:nvPr/>
                  </p:nvSpPr>
                  <p:spPr bwMode="auto">
                    <a:xfrm>
                      <a:off x="3676" y="1759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6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8" name="Freeform 2843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69" name="Freeform 2844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0" name="Freeform 2845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1" name="Freeform 2846"/>
                    <p:cNvSpPr>
                      <a:spLocks/>
                    </p:cNvSpPr>
                    <p:nvPr/>
                  </p:nvSpPr>
                  <p:spPr bwMode="auto">
                    <a:xfrm>
                      <a:off x="3674" y="1760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2" name="Freeform 2847"/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3" name="Freeform 2848"/>
                    <p:cNvSpPr>
                      <a:spLocks/>
                    </p:cNvSpPr>
                    <p:nvPr/>
                  </p:nvSpPr>
                  <p:spPr bwMode="auto">
                    <a:xfrm>
                      <a:off x="3673" y="1761"/>
                      <a:ext cx="8" cy="1"/>
                    </a:xfrm>
                    <a:custGeom>
                      <a:avLst/>
                      <a:gdLst>
                        <a:gd name="T0" fmla="*/ 1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1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4" name="Freeform 2849"/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5" name="Freeform 2850"/>
                    <p:cNvSpPr>
                      <a:spLocks/>
                    </p:cNvSpPr>
                    <p:nvPr/>
                  </p:nvSpPr>
                  <p:spPr bwMode="auto">
                    <a:xfrm>
                      <a:off x="3674" y="1761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6" name="Freeform 2851"/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7" name="Freeform 2852"/>
                    <p:cNvSpPr>
                      <a:spLocks/>
                    </p:cNvSpPr>
                    <p:nvPr/>
                  </p:nvSpPr>
                  <p:spPr bwMode="auto">
                    <a:xfrm>
                      <a:off x="3671" y="1762"/>
                      <a:ext cx="9" cy="1"/>
                    </a:xfrm>
                    <a:custGeom>
                      <a:avLst/>
                      <a:gdLst>
                        <a:gd name="T0" fmla="*/ 2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2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8" name="Freeform 2853"/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79" name="Freeform 2854"/>
                    <p:cNvSpPr>
                      <a:spLocks/>
                    </p:cNvSpPr>
                    <p:nvPr/>
                  </p:nvSpPr>
                  <p:spPr bwMode="auto">
                    <a:xfrm>
                      <a:off x="3673" y="1762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7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0" name="Freeform 2855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1" name="Freeform 2856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2" name="Rectangle 28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3" name="Rectangle 28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4" name="Freeform 2859"/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5" name="Freeform 2860"/>
                    <p:cNvSpPr>
                      <a:spLocks/>
                    </p:cNvSpPr>
                    <p:nvPr/>
                  </p:nvSpPr>
                  <p:spPr bwMode="auto">
                    <a:xfrm>
                      <a:off x="3669" y="1763"/>
                      <a:ext cx="10" cy="1"/>
                    </a:xfrm>
                    <a:custGeom>
                      <a:avLst/>
                      <a:gdLst>
                        <a:gd name="T0" fmla="*/ 2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2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6" name="Freeform 2861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7" name="Freeform 2862"/>
                    <p:cNvSpPr>
                      <a:spLocks/>
                    </p:cNvSpPr>
                    <p:nvPr/>
                  </p:nvSpPr>
                  <p:spPr bwMode="auto">
                    <a:xfrm>
                      <a:off x="3671" y="1763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8" name="Freeform 2863"/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89" name="Freeform 2864"/>
                    <p:cNvSpPr>
                      <a:spLocks/>
                    </p:cNvSpPr>
                    <p:nvPr/>
                  </p:nvSpPr>
                  <p:spPr bwMode="auto">
                    <a:xfrm>
                      <a:off x="3667" y="1764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0" name="Freeform 2865"/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1" name="Freeform 2866"/>
                    <p:cNvSpPr>
                      <a:spLocks/>
                    </p:cNvSpPr>
                    <p:nvPr/>
                  </p:nvSpPr>
                  <p:spPr bwMode="auto">
                    <a:xfrm>
                      <a:off x="3669" y="1764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9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2" name="Freeform 2867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3" name="Freeform 2868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4" name="Rectangle 28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5" name="Rectangle 28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6" name="Freeform 2871"/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7" name="Freeform 2872"/>
                    <p:cNvSpPr>
                      <a:spLocks/>
                    </p:cNvSpPr>
                    <p:nvPr/>
                  </p:nvSpPr>
                  <p:spPr bwMode="auto">
                    <a:xfrm>
                      <a:off x="3664" y="1765"/>
                      <a:ext cx="13" cy="1"/>
                    </a:xfrm>
                    <a:custGeom>
                      <a:avLst/>
                      <a:gdLst>
                        <a:gd name="T0" fmla="*/ 3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3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3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8" name="Freeform 2873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699" name="Freeform 2874"/>
                    <p:cNvSpPr>
                      <a:spLocks/>
                    </p:cNvSpPr>
                    <p:nvPr/>
                  </p:nvSpPr>
                  <p:spPr bwMode="auto">
                    <a:xfrm>
                      <a:off x="3667" y="1765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0" name="Freeform 2875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1" name="Freeform 2876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2" name="Rectangle 28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3" name="Rectangle 28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4" y="1766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4" name="Freeform 2879"/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5" name="Freeform 2880"/>
                    <p:cNvSpPr>
                      <a:spLocks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custGeom>
                      <a:avLst/>
                      <a:gdLst>
                        <a:gd name="T0" fmla="*/ 1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1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6" name="Freeform 2881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7" name="Freeform 2882"/>
                    <p:cNvSpPr>
                      <a:spLocks/>
                    </p:cNvSpPr>
                    <p:nvPr/>
                  </p:nvSpPr>
                  <p:spPr bwMode="auto">
                    <a:xfrm>
                      <a:off x="3662" y="1766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4 w 15"/>
                        <a:gd name="T5" fmla="*/ 0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8" name="Freeform 2883"/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09" name="Freeform 2884"/>
                    <p:cNvSpPr>
                      <a:spLocks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custGeom>
                      <a:avLst/>
                      <a:gdLst>
                        <a:gd name="T0" fmla="*/ 1 w 16"/>
                        <a:gd name="T1" fmla="*/ 0 h 1"/>
                        <a:gd name="T2" fmla="*/ 0 w 16"/>
                        <a:gd name="T3" fmla="*/ 0 h 1"/>
                        <a:gd name="T4" fmla="*/ 16 w 16"/>
                        <a:gd name="T5" fmla="*/ 0 h 1"/>
                        <a:gd name="T6" fmla="*/ 1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1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0" name="Rectangle 28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1" name="Rectangle 28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1" y="1766"/>
                      <a:ext cx="15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2" name="Freeform 2887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3" name="Freeform 2888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1"/>
                    </a:xfrm>
                    <a:custGeom>
                      <a:avLst/>
                      <a:gdLst>
                        <a:gd name="T0" fmla="*/ 2 w 18"/>
                        <a:gd name="T1" fmla="*/ 0 h 1"/>
                        <a:gd name="T2" fmla="*/ 0 w 18"/>
                        <a:gd name="T3" fmla="*/ 0 h 1"/>
                        <a:gd name="T4" fmla="*/ 18 w 18"/>
                        <a:gd name="T5" fmla="*/ 0 h 1"/>
                        <a:gd name="T6" fmla="*/ 2 w 1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1"/>
                        <a:gd name="T14" fmla="*/ 18 w 1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8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4" name="Rectangle 28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5" name="Rectangle 28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60" y="1766"/>
                      <a:ext cx="1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6" name="Freeform 2891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7" name="Freeform 2892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6" cy="2"/>
                    </a:xfrm>
                    <a:custGeom>
                      <a:avLst/>
                      <a:gdLst>
                        <a:gd name="T0" fmla="*/ 0 w 16"/>
                        <a:gd name="T1" fmla="*/ 0 h 2"/>
                        <a:gd name="T2" fmla="*/ 0 w 16"/>
                        <a:gd name="T3" fmla="*/ 2 h 2"/>
                        <a:gd name="T4" fmla="*/ 16 w 16"/>
                        <a:gd name="T5" fmla="*/ 2 h 2"/>
                        <a:gd name="T6" fmla="*/ 0 w 1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2"/>
                        <a:gd name="T14" fmla="*/ 16 w 1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8" name="Freeform 2893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19" name="Freeform 2894"/>
                    <p:cNvSpPr>
                      <a:spLocks/>
                    </p:cNvSpPr>
                    <p:nvPr/>
                  </p:nvSpPr>
                  <p:spPr bwMode="auto">
                    <a:xfrm>
                      <a:off x="3658" y="1766"/>
                      <a:ext cx="18" cy="2"/>
                    </a:xfrm>
                    <a:custGeom>
                      <a:avLst/>
                      <a:gdLst>
                        <a:gd name="T0" fmla="*/ 0 w 18"/>
                        <a:gd name="T1" fmla="*/ 0 h 2"/>
                        <a:gd name="T2" fmla="*/ 18 w 18"/>
                        <a:gd name="T3" fmla="*/ 0 h 2"/>
                        <a:gd name="T4" fmla="*/ 16 w 18"/>
                        <a:gd name="T5" fmla="*/ 2 h 2"/>
                        <a:gd name="T6" fmla="*/ 0 w 18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8"/>
                        <a:gd name="T13" fmla="*/ 0 h 2"/>
                        <a:gd name="T14" fmla="*/ 18 w 18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8" h="2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0" name="Freeform 2895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1" name="Freeform 2896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0 w 14"/>
                        <a:gd name="T3" fmla="*/ 1 h 1"/>
                        <a:gd name="T4" fmla="*/ 14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2" name="Freeform 2897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3" name="Freeform 2898"/>
                    <p:cNvSpPr>
                      <a:spLocks/>
                    </p:cNvSpPr>
                    <p:nvPr/>
                  </p:nvSpPr>
                  <p:spPr bwMode="auto">
                    <a:xfrm>
                      <a:off x="3658" y="1768"/>
                      <a:ext cx="16" cy="1"/>
                    </a:xfrm>
                    <a:custGeom>
                      <a:avLst/>
                      <a:gdLst>
                        <a:gd name="T0" fmla="*/ 0 w 16"/>
                        <a:gd name="T1" fmla="*/ 0 h 1"/>
                        <a:gd name="T2" fmla="*/ 16 w 16"/>
                        <a:gd name="T3" fmla="*/ 0 h 1"/>
                        <a:gd name="T4" fmla="*/ 14 w 16"/>
                        <a:gd name="T5" fmla="*/ 1 h 1"/>
                        <a:gd name="T6" fmla="*/ 0 w 1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6"/>
                        <a:gd name="T13" fmla="*/ 0 h 1"/>
                        <a:gd name="T14" fmla="*/ 16 w 1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6" h="1">
                          <a:moveTo>
                            <a:pt x="0" y="0"/>
                          </a:moveTo>
                          <a:lnTo>
                            <a:pt x="16" y="0"/>
                          </a:lnTo>
                          <a:lnTo>
                            <a:pt x="14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4" name="Freeform 2899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5" name="Freeform 2900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6" name="Freeform 2901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7" name="Freeform 2902"/>
                    <p:cNvSpPr>
                      <a:spLocks/>
                    </p:cNvSpPr>
                    <p:nvPr/>
                  </p:nvSpPr>
                  <p:spPr bwMode="auto">
                    <a:xfrm>
                      <a:off x="3658" y="1769"/>
                      <a:ext cx="14" cy="1"/>
                    </a:xfrm>
                    <a:custGeom>
                      <a:avLst/>
                      <a:gdLst>
                        <a:gd name="T0" fmla="*/ 0 w 14"/>
                        <a:gd name="T1" fmla="*/ 0 h 1"/>
                        <a:gd name="T2" fmla="*/ 14 w 14"/>
                        <a:gd name="T3" fmla="*/ 0 h 1"/>
                        <a:gd name="T4" fmla="*/ 12 w 14"/>
                        <a:gd name="T5" fmla="*/ 1 h 1"/>
                        <a:gd name="T6" fmla="*/ 0 w 14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4"/>
                        <a:gd name="T13" fmla="*/ 0 h 1"/>
                        <a:gd name="T14" fmla="*/ 14 w 14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4" h="1">
                          <a:moveTo>
                            <a:pt x="0" y="0"/>
                          </a:moveTo>
                          <a:lnTo>
                            <a:pt x="14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8" name="Freeform 2903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29" name="Freeform 2904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10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0" name="Freeform 2905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1" name="Freeform 2906"/>
                    <p:cNvSpPr>
                      <a:spLocks/>
                    </p:cNvSpPr>
                    <p:nvPr/>
                  </p:nvSpPr>
                  <p:spPr bwMode="auto">
                    <a:xfrm>
                      <a:off x="3658" y="1770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12 w 12"/>
                        <a:gd name="T3" fmla="*/ 0 h 1"/>
                        <a:gd name="T4" fmla="*/ 10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12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2" name="Freeform 2907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3" name="Freeform 2908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4" name="Freeform 2909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5" name="Freeform 2910"/>
                    <p:cNvSpPr>
                      <a:spLocks/>
                    </p:cNvSpPr>
                    <p:nvPr/>
                  </p:nvSpPr>
                  <p:spPr bwMode="auto">
                    <a:xfrm>
                      <a:off x="3658" y="1771"/>
                      <a:ext cx="10" cy="1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10 w 10"/>
                        <a:gd name="T3" fmla="*/ 0 h 1"/>
                        <a:gd name="T4" fmla="*/ 7 w 10"/>
                        <a:gd name="T5" fmla="*/ 1 h 1"/>
                        <a:gd name="T6" fmla="*/ 0 w 10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"/>
                        <a:gd name="T13" fmla="*/ 0 h 1"/>
                        <a:gd name="T14" fmla="*/ 10 w 10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" h="1">
                          <a:moveTo>
                            <a:pt x="0" y="0"/>
                          </a:moveTo>
                          <a:lnTo>
                            <a:pt x="10" y="0"/>
                          </a:lnTo>
                          <a:lnTo>
                            <a:pt x="7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6" name="Freeform 2911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7" name="Freeform 2912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0 w 5"/>
                        <a:gd name="T3" fmla="*/ 1 h 1"/>
                        <a:gd name="T4" fmla="*/ 5 w 5"/>
                        <a:gd name="T5" fmla="*/ 1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8" name="Freeform 2913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39" name="Freeform 2914"/>
                    <p:cNvSpPr>
                      <a:spLocks/>
                    </p:cNvSpPr>
                    <p:nvPr/>
                  </p:nvSpPr>
                  <p:spPr bwMode="auto">
                    <a:xfrm>
                      <a:off x="3658" y="1772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5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0" name="Freeform 2915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1" name="Freeform 2916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0 w 2"/>
                        <a:gd name="T3" fmla="*/ 0 h 1"/>
                        <a:gd name="T4" fmla="*/ 2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2" name="Freeform 2917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3" name="Freeform 2918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5" cy="1"/>
                    </a:xfrm>
                    <a:custGeom>
                      <a:avLst/>
                      <a:gdLst>
                        <a:gd name="T0" fmla="*/ 0 w 5"/>
                        <a:gd name="T1" fmla="*/ 0 h 1"/>
                        <a:gd name="T2" fmla="*/ 5 w 5"/>
                        <a:gd name="T3" fmla="*/ 0 h 1"/>
                        <a:gd name="T4" fmla="*/ 2 w 5"/>
                        <a:gd name="T5" fmla="*/ 0 h 1"/>
                        <a:gd name="T6" fmla="*/ 0 w 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"/>
                        <a:gd name="T13" fmla="*/ 0 h 1"/>
                        <a:gd name="T14" fmla="*/ 5 w 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" h="1">
                          <a:moveTo>
                            <a:pt x="0" y="0"/>
                          </a:moveTo>
                          <a:lnTo>
                            <a:pt x="5" y="0"/>
                          </a:ln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4" name="Freeform 2919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60000 65536"/>
                        <a:gd name="T7" fmla="*/ 0 60000 65536"/>
                        <a:gd name="T8" fmla="*/ 0 60000 65536"/>
                        <a:gd name="T9" fmla="*/ 0 w 2"/>
                        <a:gd name="T10" fmla="*/ 0 h 1"/>
                        <a:gd name="T11" fmla="*/ 2 w 2"/>
                        <a:gd name="T12" fmla="*/ 1 h 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5" name="Freeform 2920"/>
                    <p:cNvSpPr>
                      <a:spLocks/>
                    </p:cNvSpPr>
                    <p:nvPr/>
                  </p:nvSpPr>
                  <p:spPr bwMode="auto">
                    <a:xfrm>
                      <a:off x="3658" y="1773"/>
                      <a:ext cx="2" cy="1"/>
                    </a:xfrm>
                    <a:custGeom>
                      <a:avLst/>
                      <a:gdLst>
                        <a:gd name="T0" fmla="*/ 0 w 2"/>
                        <a:gd name="T1" fmla="*/ 0 h 1"/>
                        <a:gd name="T2" fmla="*/ 2 w 2"/>
                        <a:gd name="T3" fmla="*/ 0 h 1"/>
                        <a:gd name="T4" fmla="*/ 0 w 2"/>
                        <a:gd name="T5" fmla="*/ 0 h 1"/>
                        <a:gd name="T6" fmla="*/ 0 w 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"/>
                        <a:gd name="T13" fmla="*/ 0 h 1"/>
                        <a:gd name="T14" fmla="*/ 2 w 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" h="1">
                          <a:moveTo>
                            <a:pt x="0" y="0"/>
                          </a:moveTo>
                          <a:lnTo>
                            <a:pt x="2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6" name="Freeform 2921"/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21" cy="22"/>
                    </a:xfrm>
                    <a:custGeom>
                      <a:avLst/>
                      <a:gdLst>
                        <a:gd name="T0" fmla="*/ 0 w 21"/>
                        <a:gd name="T1" fmla="*/ 22 h 22"/>
                        <a:gd name="T2" fmla="*/ 2 w 21"/>
                        <a:gd name="T3" fmla="*/ 22 h 22"/>
                        <a:gd name="T4" fmla="*/ 4 w 21"/>
                        <a:gd name="T5" fmla="*/ 22 h 22"/>
                        <a:gd name="T6" fmla="*/ 6 w 21"/>
                        <a:gd name="T7" fmla="*/ 21 h 22"/>
                        <a:gd name="T8" fmla="*/ 8 w 21"/>
                        <a:gd name="T9" fmla="*/ 21 h 22"/>
                        <a:gd name="T10" fmla="*/ 10 w 21"/>
                        <a:gd name="T11" fmla="*/ 20 h 22"/>
                        <a:gd name="T12" fmla="*/ 12 w 21"/>
                        <a:gd name="T13" fmla="*/ 18 h 22"/>
                        <a:gd name="T14" fmla="*/ 13 w 21"/>
                        <a:gd name="T15" fmla="*/ 17 h 22"/>
                        <a:gd name="T16" fmla="*/ 15 w 21"/>
                        <a:gd name="T17" fmla="*/ 16 h 22"/>
                        <a:gd name="T18" fmla="*/ 16 w 21"/>
                        <a:gd name="T19" fmla="*/ 14 h 22"/>
                        <a:gd name="T20" fmla="*/ 17 w 21"/>
                        <a:gd name="T21" fmla="*/ 12 h 22"/>
                        <a:gd name="T22" fmla="*/ 18 w 21"/>
                        <a:gd name="T23" fmla="*/ 11 h 22"/>
                        <a:gd name="T24" fmla="*/ 19 w 21"/>
                        <a:gd name="T25" fmla="*/ 9 h 22"/>
                        <a:gd name="T26" fmla="*/ 20 w 21"/>
                        <a:gd name="T27" fmla="*/ 7 h 22"/>
                        <a:gd name="T28" fmla="*/ 20 w 21"/>
                        <a:gd name="T29" fmla="*/ 4 h 22"/>
                        <a:gd name="T30" fmla="*/ 21 w 21"/>
                        <a:gd name="T31" fmla="*/ 2 h 22"/>
                        <a:gd name="T32" fmla="*/ 21 w 21"/>
                        <a:gd name="T33" fmla="*/ 0 h 2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21"/>
                        <a:gd name="T52" fmla="*/ 0 h 22"/>
                        <a:gd name="T53" fmla="*/ 21 w 21"/>
                        <a:gd name="T54" fmla="*/ 22 h 2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21" h="22">
                          <a:moveTo>
                            <a:pt x="0" y="22"/>
                          </a:moveTo>
                          <a:lnTo>
                            <a:pt x="2" y="22"/>
                          </a:lnTo>
                          <a:lnTo>
                            <a:pt x="4" y="22"/>
                          </a:lnTo>
                          <a:lnTo>
                            <a:pt x="6" y="21"/>
                          </a:lnTo>
                          <a:lnTo>
                            <a:pt x="8" y="21"/>
                          </a:lnTo>
                          <a:lnTo>
                            <a:pt x="10" y="20"/>
                          </a:lnTo>
                          <a:lnTo>
                            <a:pt x="12" y="18"/>
                          </a:lnTo>
                          <a:lnTo>
                            <a:pt x="13" y="17"/>
                          </a:lnTo>
                          <a:lnTo>
                            <a:pt x="15" y="16"/>
                          </a:lnTo>
                          <a:lnTo>
                            <a:pt x="16" y="14"/>
                          </a:lnTo>
                          <a:lnTo>
                            <a:pt x="17" y="12"/>
                          </a:lnTo>
                          <a:lnTo>
                            <a:pt x="18" y="11"/>
                          </a:lnTo>
                          <a:lnTo>
                            <a:pt x="19" y="9"/>
                          </a:lnTo>
                          <a:lnTo>
                            <a:pt x="20" y="7"/>
                          </a:lnTo>
                          <a:lnTo>
                            <a:pt x="20" y="4"/>
                          </a:lnTo>
                          <a:lnTo>
                            <a:pt x="21" y="2"/>
                          </a:lnTo>
                          <a:lnTo>
                            <a:pt x="21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7" name="Freeform 2922"/>
                    <p:cNvSpPr>
                      <a:spLocks/>
                    </p:cNvSpPr>
                    <p:nvPr/>
                  </p:nvSpPr>
                  <p:spPr bwMode="auto">
                    <a:xfrm>
                      <a:off x="3599" y="1675"/>
                      <a:ext cx="15" cy="16"/>
                    </a:xfrm>
                    <a:custGeom>
                      <a:avLst/>
                      <a:gdLst>
                        <a:gd name="T0" fmla="*/ 0 w 15"/>
                        <a:gd name="T1" fmla="*/ 16 h 16"/>
                        <a:gd name="T2" fmla="*/ 2 w 15"/>
                        <a:gd name="T3" fmla="*/ 16 h 16"/>
                        <a:gd name="T4" fmla="*/ 4 w 15"/>
                        <a:gd name="T5" fmla="*/ 16 h 16"/>
                        <a:gd name="T6" fmla="*/ 5 w 15"/>
                        <a:gd name="T7" fmla="*/ 15 h 16"/>
                        <a:gd name="T8" fmla="*/ 7 w 15"/>
                        <a:gd name="T9" fmla="*/ 15 h 16"/>
                        <a:gd name="T10" fmla="*/ 8 w 15"/>
                        <a:gd name="T11" fmla="*/ 14 h 16"/>
                        <a:gd name="T12" fmla="*/ 9 w 15"/>
                        <a:gd name="T13" fmla="*/ 13 h 16"/>
                        <a:gd name="T14" fmla="*/ 11 w 15"/>
                        <a:gd name="T15" fmla="*/ 11 h 16"/>
                        <a:gd name="T16" fmla="*/ 12 w 15"/>
                        <a:gd name="T17" fmla="*/ 10 h 16"/>
                        <a:gd name="T18" fmla="*/ 13 w 15"/>
                        <a:gd name="T19" fmla="*/ 9 h 16"/>
                        <a:gd name="T20" fmla="*/ 14 w 15"/>
                        <a:gd name="T21" fmla="*/ 7 h 16"/>
                        <a:gd name="T22" fmla="*/ 14 w 15"/>
                        <a:gd name="T23" fmla="*/ 5 h 16"/>
                        <a:gd name="T24" fmla="*/ 15 w 15"/>
                        <a:gd name="T25" fmla="*/ 4 h 16"/>
                        <a:gd name="T26" fmla="*/ 15 w 15"/>
                        <a:gd name="T27" fmla="*/ 2 h 16"/>
                        <a:gd name="T28" fmla="*/ 15 w 15"/>
                        <a:gd name="T29" fmla="*/ 0 h 1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5"/>
                        <a:gd name="T46" fmla="*/ 0 h 16"/>
                        <a:gd name="T47" fmla="*/ 15 w 15"/>
                        <a:gd name="T48" fmla="*/ 16 h 1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5" h="16">
                          <a:moveTo>
                            <a:pt x="0" y="16"/>
                          </a:moveTo>
                          <a:lnTo>
                            <a:pt x="2" y="16"/>
                          </a:lnTo>
                          <a:lnTo>
                            <a:pt x="4" y="16"/>
                          </a:lnTo>
                          <a:lnTo>
                            <a:pt x="5" y="15"/>
                          </a:lnTo>
                          <a:lnTo>
                            <a:pt x="7" y="15"/>
                          </a:lnTo>
                          <a:lnTo>
                            <a:pt x="8" y="14"/>
                          </a:lnTo>
                          <a:lnTo>
                            <a:pt x="9" y="13"/>
                          </a:lnTo>
                          <a:lnTo>
                            <a:pt x="11" y="11"/>
                          </a:lnTo>
                          <a:lnTo>
                            <a:pt x="12" y="10"/>
                          </a:lnTo>
                          <a:lnTo>
                            <a:pt x="13" y="9"/>
                          </a:lnTo>
                          <a:lnTo>
                            <a:pt x="14" y="7"/>
                          </a:lnTo>
                          <a:lnTo>
                            <a:pt x="14" y="5"/>
                          </a:lnTo>
                          <a:lnTo>
                            <a:pt x="15" y="4"/>
                          </a:lnTo>
                          <a:lnTo>
                            <a:pt x="15" y="2"/>
                          </a:lnTo>
                          <a:lnTo>
                            <a:pt x="15" y="0"/>
                          </a:lnTo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8" name="Line 292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49" name="Line 292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3599" y="1691"/>
                      <a:ext cx="1" cy="6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0" name="Rectangle 29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1" name="Rectangle 29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5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2" name="Freeform 2927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3" name="Freeform 2928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4" name="Freeform 2929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5" name="Freeform 2930"/>
                    <p:cNvSpPr>
                      <a:spLocks/>
                    </p:cNvSpPr>
                    <p:nvPr/>
                  </p:nvSpPr>
                  <p:spPr bwMode="auto">
                    <a:xfrm>
                      <a:off x="3614" y="1675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6" name="Freeform 2931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7" name="Freeform 2932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8" name="Rectangle 29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59" name="Rectangle 29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4" y="1677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0" name="Freeform 2935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1" name="Freeform 2936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2" name="Freeform 2937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3" name="Freeform 2938"/>
                    <p:cNvSpPr>
                      <a:spLocks/>
                    </p:cNvSpPr>
                    <p:nvPr/>
                  </p:nvSpPr>
                  <p:spPr bwMode="auto">
                    <a:xfrm>
                      <a:off x="3614" y="1677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4" name="Freeform 2939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5" name="Freeform 2940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1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1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6" name="Freeform 2941"/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7" name="Freeform 2942"/>
                    <p:cNvSpPr>
                      <a:spLocks/>
                    </p:cNvSpPr>
                    <p:nvPr/>
                  </p:nvSpPr>
                  <p:spPr bwMode="auto">
                    <a:xfrm>
                      <a:off x="3614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5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8" name="Freeform 2943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69" name="Freeform 2944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1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0" name="Freeform 2945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1" name="Freeform 2946"/>
                    <p:cNvSpPr>
                      <a:spLocks/>
                    </p:cNvSpPr>
                    <p:nvPr/>
                  </p:nvSpPr>
                  <p:spPr bwMode="auto">
                    <a:xfrm>
                      <a:off x="3613" y="1679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2" name="Freeform 2947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3" name="Freeform 2948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4" name="Freeform 2949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5" name="Freeform 2950"/>
                    <p:cNvSpPr>
                      <a:spLocks/>
                    </p:cNvSpPr>
                    <p:nvPr/>
                  </p:nvSpPr>
                  <p:spPr bwMode="auto">
                    <a:xfrm>
                      <a:off x="3613" y="1680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6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6" name="Freeform 2951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7" name="Freeform 2952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8" name="Rectangle 29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79" name="Rectangle 29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3" y="1682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0" name="Freeform 2955"/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1" name="Freeform 2956"/>
                    <p:cNvSpPr>
                      <a:spLocks/>
                    </p:cNvSpPr>
                    <p:nvPr/>
                  </p:nvSpPr>
                  <p:spPr bwMode="auto">
                    <a:xfrm>
                      <a:off x="3612" y="1682"/>
                      <a:ext cx="6" cy="2"/>
                    </a:xfrm>
                    <a:custGeom>
                      <a:avLst/>
                      <a:gdLst>
                        <a:gd name="T0" fmla="*/ 1 w 6"/>
                        <a:gd name="T1" fmla="*/ 0 h 2"/>
                        <a:gd name="T2" fmla="*/ 0 w 6"/>
                        <a:gd name="T3" fmla="*/ 2 h 2"/>
                        <a:gd name="T4" fmla="*/ 6 w 6"/>
                        <a:gd name="T5" fmla="*/ 2 h 2"/>
                        <a:gd name="T6" fmla="*/ 1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1" y="0"/>
                          </a:moveTo>
                          <a:lnTo>
                            <a:pt x="0" y="2"/>
                          </a:lnTo>
                          <a:lnTo>
                            <a:pt x="6" y="2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2" name="Freeform 2957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3" name="Freeform 2958"/>
                    <p:cNvSpPr>
                      <a:spLocks/>
                    </p:cNvSpPr>
                    <p:nvPr/>
                  </p:nvSpPr>
                  <p:spPr bwMode="auto">
                    <a:xfrm>
                      <a:off x="3613" y="1682"/>
                      <a:ext cx="6" cy="2"/>
                    </a:xfrm>
                    <a:custGeom>
                      <a:avLst/>
                      <a:gdLst>
                        <a:gd name="T0" fmla="*/ 0 w 6"/>
                        <a:gd name="T1" fmla="*/ 0 h 2"/>
                        <a:gd name="T2" fmla="*/ 6 w 6"/>
                        <a:gd name="T3" fmla="*/ 0 h 2"/>
                        <a:gd name="T4" fmla="*/ 5 w 6"/>
                        <a:gd name="T5" fmla="*/ 2 h 2"/>
                        <a:gd name="T6" fmla="*/ 0 w 6"/>
                        <a:gd name="T7" fmla="*/ 0 h 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2"/>
                        <a:gd name="T14" fmla="*/ 6 w 6"/>
                        <a:gd name="T15" fmla="*/ 2 h 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2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5" y="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4" name="Freeform 2959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5" name="Freeform 2960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0 w 6"/>
                        <a:gd name="T3" fmla="*/ 0 h 1"/>
                        <a:gd name="T4" fmla="*/ 6 w 6"/>
                        <a:gd name="T5" fmla="*/ 0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6" name="Rectangle 2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7" name="Rectangle 2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8" name="Freeform 2963"/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89" name="Freeform 2964"/>
                    <p:cNvSpPr>
                      <a:spLocks/>
                    </p:cNvSpPr>
                    <p:nvPr/>
                  </p:nvSpPr>
                  <p:spPr bwMode="auto">
                    <a:xfrm>
                      <a:off x="3611" y="1684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0" name="Freeform 2965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1" name="Freeform 2966"/>
                    <p:cNvSpPr>
                      <a:spLocks/>
                    </p:cNvSpPr>
                    <p:nvPr/>
                  </p:nvSpPr>
                  <p:spPr bwMode="auto">
                    <a:xfrm>
                      <a:off x="3612" y="1684"/>
                      <a:ext cx="6" cy="1"/>
                    </a:xfrm>
                    <a:custGeom>
                      <a:avLst/>
                      <a:gdLst>
                        <a:gd name="T0" fmla="*/ 0 w 6"/>
                        <a:gd name="T1" fmla="*/ 0 h 1"/>
                        <a:gd name="T2" fmla="*/ 6 w 6"/>
                        <a:gd name="T3" fmla="*/ 0 h 1"/>
                        <a:gd name="T4" fmla="*/ 6 w 6"/>
                        <a:gd name="T5" fmla="*/ 1 h 1"/>
                        <a:gd name="T6" fmla="*/ 0 w 6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6"/>
                        <a:gd name="T13" fmla="*/ 0 h 1"/>
                        <a:gd name="T14" fmla="*/ 6 w 6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6" h="1">
                          <a:moveTo>
                            <a:pt x="0" y="0"/>
                          </a:moveTo>
                          <a:lnTo>
                            <a:pt x="6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2" name="Freeform 2967"/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3" name="Freeform 2968"/>
                    <p:cNvSpPr>
                      <a:spLocks/>
                    </p:cNvSpPr>
                    <p:nvPr/>
                  </p:nvSpPr>
                  <p:spPr bwMode="auto">
                    <a:xfrm>
                      <a:off x="3610" y="1685"/>
                      <a:ext cx="7" cy="1"/>
                    </a:xfrm>
                    <a:custGeom>
                      <a:avLst/>
                      <a:gdLst>
                        <a:gd name="T0" fmla="*/ 1 w 7"/>
                        <a:gd name="T1" fmla="*/ 0 h 1"/>
                        <a:gd name="T2" fmla="*/ 0 w 7"/>
                        <a:gd name="T3" fmla="*/ 1 h 1"/>
                        <a:gd name="T4" fmla="*/ 7 w 7"/>
                        <a:gd name="T5" fmla="*/ 1 h 1"/>
                        <a:gd name="T6" fmla="*/ 1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4" name="Freeform 2969"/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5" name="Freeform 2970"/>
                    <p:cNvSpPr>
                      <a:spLocks/>
                    </p:cNvSpPr>
                    <p:nvPr/>
                  </p:nvSpPr>
                  <p:spPr bwMode="auto">
                    <a:xfrm>
                      <a:off x="3611" y="1685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6" name="Freeform 2971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7" name="Freeform 2972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0 w 7"/>
                        <a:gd name="T3" fmla="*/ 0 h 1"/>
                        <a:gd name="T4" fmla="*/ 7 w 7"/>
                        <a:gd name="T5" fmla="*/ 0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8" name="Rectangle 297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799" name="Rectangle 297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0" name="Freeform 2975"/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1" name="Freeform 2976"/>
                    <p:cNvSpPr>
                      <a:spLocks/>
                    </p:cNvSpPr>
                    <p:nvPr/>
                  </p:nvSpPr>
                  <p:spPr bwMode="auto">
                    <a:xfrm>
                      <a:off x="3608" y="1686"/>
                      <a:ext cx="8" cy="1"/>
                    </a:xfrm>
                    <a:custGeom>
                      <a:avLst/>
                      <a:gdLst>
                        <a:gd name="T0" fmla="*/ 2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2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2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2" name="Freeform 2977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3" name="Freeform 2978"/>
                    <p:cNvSpPr>
                      <a:spLocks/>
                    </p:cNvSpPr>
                    <p:nvPr/>
                  </p:nvSpPr>
                  <p:spPr bwMode="auto">
                    <a:xfrm>
                      <a:off x="3610" y="1686"/>
                      <a:ext cx="7" cy="1"/>
                    </a:xfrm>
                    <a:custGeom>
                      <a:avLst/>
                      <a:gdLst>
                        <a:gd name="T0" fmla="*/ 0 w 7"/>
                        <a:gd name="T1" fmla="*/ 0 h 1"/>
                        <a:gd name="T2" fmla="*/ 7 w 7"/>
                        <a:gd name="T3" fmla="*/ 0 h 1"/>
                        <a:gd name="T4" fmla="*/ 6 w 7"/>
                        <a:gd name="T5" fmla="*/ 1 h 1"/>
                        <a:gd name="T6" fmla="*/ 0 w 7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7"/>
                        <a:gd name="T13" fmla="*/ 0 h 1"/>
                        <a:gd name="T14" fmla="*/ 7 w 7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7" h="1">
                          <a:moveTo>
                            <a:pt x="0" y="0"/>
                          </a:moveTo>
                          <a:lnTo>
                            <a:pt x="7" y="0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4" name="Freeform 2979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5" name="Freeform 2980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0 w 8"/>
                        <a:gd name="T3" fmla="*/ 1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6" name="Freeform 2981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7" name="Freeform 2982"/>
                    <p:cNvSpPr>
                      <a:spLocks/>
                    </p:cNvSpPr>
                    <p:nvPr/>
                  </p:nvSpPr>
                  <p:spPr bwMode="auto">
                    <a:xfrm>
                      <a:off x="3608" y="1687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8" name="Freeform 2983"/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09" name="Freeform 2984"/>
                    <p:cNvSpPr>
                      <a:spLocks/>
                    </p:cNvSpPr>
                    <p:nvPr/>
                  </p:nvSpPr>
                  <p:spPr bwMode="auto">
                    <a:xfrm>
                      <a:off x="3607" y="1688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0" name="Freeform 2985"/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1" name="Freeform 2986"/>
                    <p:cNvSpPr>
                      <a:spLocks/>
                    </p:cNvSpPr>
                    <p:nvPr/>
                  </p:nvSpPr>
                  <p:spPr bwMode="auto">
                    <a:xfrm>
                      <a:off x="3608" y="1688"/>
                      <a:ext cx="8" cy="1"/>
                    </a:xfrm>
                    <a:custGeom>
                      <a:avLst/>
                      <a:gdLst>
                        <a:gd name="T0" fmla="*/ 0 w 8"/>
                        <a:gd name="T1" fmla="*/ 0 h 1"/>
                        <a:gd name="T2" fmla="*/ 8 w 8"/>
                        <a:gd name="T3" fmla="*/ 0 h 1"/>
                        <a:gd name="T4" fmla="*/ 8 w 8"/>
                        <a:gd name="T5" fmla="*/ 1 h 1"/>
                        <a:gd name="T6" fmla="*/ 0 w 8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"/>
                        <a:gd name="T13" fmla="*/ 0 h 1"/>
                        <a:gd name="T14" fmla="*/ 8 w 8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" h="1">
                          <a:moveTo>
                            <a:pt x="0" y="0"/>
                          </a:moveTo>
                          <a:lnTo>
                            <a:pt x="8" y="0"/>
                          </a:lnTo>
                          <a:lnTo>
                            <a:pt x="8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2" name="Freeform 2987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3" name="Freeform 2988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1 w 9"/>
                        <a:gd name="T1" fmla="*/ 0 h 1"/>
                        <a:gd name="T2" fmla="*/ 0 w 9"/>
                        <a:gd name="T3" fmla="*/ 0 h 1"/>
                        <a:gd name="T4" fmla="*/ 9 w 9"/>
                        <a:gd name="T5" fmla="*/ 0 h 1"/>
                        <a:gd name="T6" fmla="*/ 1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1" y="0"/>
                          </a:move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4" name="Freeform 2989"/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5" name="Freeform 2990"/>
                    <p:cNvSpPr>
                      <a:spLocks/>
                    </p:cNvSpPr>
                    <p:nvPr/>
                  </p:nvSpPr>
                  <p:spPr bwMode="auto">
                    <a:xfrm>
                      <a:off x="3607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8 w 9"/>
                        <a:gd name="T5" fmla="*/ 0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8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6" name="Freeform 2991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7" name="Freeform 2992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0 w 9"/>
                        <a:gd name="T3" fmla="*/ 1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8" name="Freeform 2993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19" name="Freeform 2994"/>
                    <p:cNvSpPr>
                      <a:spLocks/>
                    </p:cNvSpPr>
                    <p:nvPr/>
                  </p:nvSpPr>
                  <p:spPr bwMode="auto">
                    <a:xfrm>
                      <a:off x="3606" y="1689"/>
                      <a:ext cx="9" cy="1"/>
                    </a:xfrm>
                    <a:custGeom>
                      <a:avLst/>
                      <a:gdLst>
                        <a:gd name="T0" fmla="*/ 0 w 9"/>
                        <a:gd name="T1" fmla="*/ 0 h 1"/>
                        <a:gd name="T2" fmla="*/ 9 w 9"/>
                        <a:gd name="T3" fmla="*/ 0 h 1"/>
                        <a:gd name="T4" fmla="*/ 9 w 9"/>
                        <a:gd name="T5" fmla="*/ 1 h 1"/>
                        <a:gd name="T6" fmla="*/ 0 w 9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"/>
                        <a:gd name="T13" fmla="*/ 0 h 1"/>
                        <a:gd name="T14" fmla="*/ 9 w 9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" h="1">
                          <a:moveTo>
                            <a:pt x="0" y="0"/>
                          </a:moveTo>
                          <a:lnTo>
                            <a:pt x="9" y="0"/>
                          </a:lnTo>
                          <a:lnTo>
                            <a:pt x="9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0" name="Freeform 2995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1" name="Freeform 2996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2 w 11"/>
                        <a:gd name="T1" fmla="*/ 0 h 1"/>
                        <a:gd name="T2" fmla="*/ 0 w 11"/>
                        <a:gd name="T3" fmla="*/ 0 h 1"/>
                        <a:gd name="T4" fmla="*/ 11 w 11"/>
                        <a:gd name="T5" fmla="*/ 0 h 1"/>
                        <a:gd name="T6" fmla="*/ 2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2" name="Rectangle 29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3" name="Rectangle 299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" y="1690"/>
                      <a:ext cx="9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4" name="Freeform 2999"/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5" name="Freeform 3000"/>
                    <p:cNvSpPr>
                      <a:spLocks/>
                    </p:cNvSpPr>
                    <p:nvPr/>
                  </p:nvSpPr>
                  <p:spPr bwMode="auto">
                    <a:xfrm>
                      <a:off x="3603" y="1690"/>
                      <a:ext cx="11" cy="1"/>
                    </a:xfrm>
                    <a:custGeom>
                      <a:avLst/>
                      <a:gdLst>
                        <a:gd name="T0" fmla="*/ 1 w 11"/>
                        <a:gd name="T1" fmla="*/ 0 h 1"/>
                        <a:gd name="T2" fmla="*/ 0 w 11"/>
                        <a:gd name="T3" fmla="*/ 1 h 1"/>
                        <a:gd name="T4" fmla="*/ 11 w 11"/>
                        <a:gd name="T5" fmla="*/ 1 h 1"/>
                        <a:gd name="T6" fmla="*/ 1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1" y="0"/>
                          </a:moveTo>
                          <a:lnTo>
                            <a:pt x="0" y="1"/>
                          </a:lnTo>
                          <a:lnTo>
                            <a:pt x="11" y="1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6" name="Freeform 3001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7" name="Freeform 3002"/>
                    <p:cNvSpPr>
                      <a:spLocks/>
                    </p:cNvSpPr>
                    <p:nvPr/>
                  </p:nvSpPr>
                  <p:spPr bwMode="auto">
                    <a:xfrm>
                      <a:off x="3604" y="1690"/>
                      <a:ext cx="11" cy="1"/>
                    </a:xfrm>
                    <a:custGeom>
                      <a:avLst/>
                      <a:gdLst>
                        <a:gd name="T0" fmla="*/ 0 w 11"/>
                        <a:gd name="T1" fmla="*/ 0 h 1"/>
                        <a:gd name="T2" fmla="*/ 11 w 11"/>
                        <a:gd name="T3" fmla="*/ 0 h 1"/>
                        <a:gd name="T4" fmla="*/ 10 w 11"/>
                        <a:gd name="T5" fmla="*/ 1 h 1"/>
                        <a:gd name="T6" fmla="*/ 0 w 11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1"/>
                        <a:gd name="T13" fmla="*/ 0 h 1"/>
                        <a:gd name="T14" fmla="*/ 11 w 11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1" h="1">
                          <a:moveTo>
                            <a:pt x="0" y="0"/>
                          </a:moveTo>
                          <a:lnTo>
                            <a:pt x="11" y="0"/>
                          </a:lnTo>
                          <a:lnTo>
                            <a:pt x="10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8" name="Freeform 3003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29" name="Freeform 3004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2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2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0" name="Rectangle 30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1" name="Rectangle 30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3" y="1691"/>
                      <a:ext cx="11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2" name="Freeform 3007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3" name="Freeform 3008"/>
                    <p:cNvSpPr>
                      <a:spLocks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0 h 1"/>
                        <a:gd name="T4" fmla="*/ 13 w 13"/>
                        <a:gd name="T5" fmla="*/ 0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1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4" name="Rectangle 300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5" name="Rectangle 30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6" name="Freeform 3011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7" name="Freeform 3012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2 w 15"/>
                        <a:gd name="T1" fmla="*/ 0 h 1"/>
                        <a:gd name="T2" fmla="*/ 0 w 15"/>
                        <a:gd name="T3" fmla="*/ 0 h 1"/>
                        <a:gd name="T4" fmla="*/ 15 w 15"/>
                        <a:gd name="T5" fmla="*/ 0 h 1"/>
                        <a:gd name="T6" fmla="*/ 2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8" name="Rectangle 30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39" name="Rectangle 30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1" y="1691"/>
                      <a:ext cx="13" cy="1"/>
                    </a:xfrm>
                    <a:prstGeom prst="rect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40" name="Freeform 3015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41" name="Freeform 3016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0 w 13"/>
                        <a:gd name="T3" fmla="*/ 1 h 1"/>
                        <a:gd name="T4" fmla="*/ 13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42" name="Freeform 3017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43" name="Freeform 3018"/>
                    <p:cNvSpPr>
                      <a:spLocks/>
                    </p:cNvSpPr>
                    <p:nvPr/>
                  </p:nvSpPr>
                  <p:spPr bwMode="auto">
                    <a:xfrm>
                      <a:off x="3599" y="1691"/>
                      <a:ext cx="15" cy="1"/>
                    </a:xfrm>
                    <a:custGeom>
                      <a:avLst/>
                      <a:gdLst>
                        <a:gd name="T0" fmla="*/ 0 w 15"/>
                        <a:gd name="T1" fmla="*/ 0 h 1"/>
                        <a:gd name="T2" fmla="*/ 15 w 15"/>
                        <a:gd name="T3" fmla="*/ 0 h 1"/>
                        <a:gd name="T4" fmla="*/ 13 w 15"/>
                        <a:gd name="T5" fmla="*/ 1 h 1"/>
                        <a:gd name="T6" fmla="*/ 0 w 15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5"/>
                        <a:gd name="T13" fmla="*/ 0 h 1"/>
                        <a:gd name="T14" fmla="*/ 15 w 15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5" h="1">
                          <a:moveTo>
                            <a:pt x="0" y="0"/>
                          </a:moveTo>
                          <a:lnTo>
                            <a:pt x="15" y="0"/>
                          </a:lnTo>
                          <a:lnTo>
                            <a:pt x="13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44" name="Freeform 3019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45" name="Freeform 3020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2" cy="1"/>
                    </a:xfrm>
                    <a:custGeom>
                      <a:avLst/>
                      <a:gdLst>
                        <a:gd name="T0" fmla="*/ 0 w 12"/>
                        <a:gd name="T1" fmla="*/ 0 h 1"/>
                        <a:gd name="T2" fmla="*/ 0 w 12"/>
                        <a:gd name="T3" fmla="*/ 1 h 1"/>
                        <a:gd name="T4" fmla="*/ 12 w 12"/>
                        <a:gd name="T5" fmla="*/ 1 h 1"/>
                        <a:gd name="T6" fmla="*/ 0 w 12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2"/>
                        <a:gd name="T13" fmla="*/ 0 h 1"/>
                        <a:gd name="T14" fmla="*/ 12 w 12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2" h="1">
                          <a:moveTo>
                            <a:pt x="0" y="0"/>
                          </a:moveTo>
                          <a:lnTo>
                            <a:pt x="0" y="1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46" name="Freeform 3021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47" name="Freeform 3022"/>
                    <p:cNvSpPr>
                      <a:spLocks/>
                    </p:cNvSpPr>
                    <p:nvPr/>
                  </p:nvSpPr>
                  <p:spPr bwMode="auto">
                    <a:xfrm>
                      <a:off x="3599" y="1692"/>
                      <a:ext cx="13" cy="1"/>
                    </a:xfrm>
                    <a:custGeom>
                      <a:avLst/>
                      <a:gdLst>
                        <a:gd name="T0" fmla="*/ 0 w 13"/>
                        <a:gd name="T1" fmla="*/ 0 h 1"/>
                        <a:gd name="T2" fmla="*/ 13 w 13"/>
                        <a:gd name="T3" fmla="*/ 0 h 1"/>
                        <a:gd name="T4" fmla="*/ 12 w 13"/>
                        <a:gd name="T5" fmla="*/ 1 h 1"/>
                        <a:gd name="T6" fmla="*/ 0 w 13"/>
                        <a:gd name="T7" fmla="*/ 0 h 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3"/>
                        <a:gd name="T13" fmla="*/ 0 h 1"/>
                        <a:gd name="T14" fmla="*/ 13 w 13"/>
                        <a:gd name="T15" fmla="*/ 1 h 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3" h="1">
                          <a:moveTo>
                            <a:pt x="0" y="0"/>
                          </a:moveTo>
                          <a:lnTo>
                            <a:pt x="13" y="0"/>
                          </a:lnTo>
                          <a:lnTo>
                            <a:pt x="12" y="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626" name="Freeform 3023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7" name="Freeform 3024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0" cy="2"/>
                  </a:xfrm>
                  <a:custGeom>
                    <a:avLst/>
                    <a:gdLst>
                      <a:gd name="T0" fmla="*/ 0 w 10"/>
                      <a:gd name="T1" fmla="*/ 0 h 2"/>
                      <a:gd name="T2" fmla="*/ 0 w 10"/>
                      <a:gd name="T3" fmla="*/ 2 h 2"/>
                      <a:gd name="T4" fmla="*/ 10 w 10"/>
                      <a:gd name="T5" fmla="*/ 2 h 2"/>
                      <a:gd name="T6" fmla="*/ 0 w 10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2"/>
                      <a:gd name="T14" fmla="*/ 10 w 10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8" name="Freeform 3025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9" name="Freeform 3026"/>
                  <p:cNvSpPr>
                    <a:spLocks/>
                  </p:cNvSpPr>
                  <p:nvPr/>
                </p:nvSpPr>
                <p:spPr bwMode="auto">
                  <a:xfrm>
                    <a:off x="3539" y="1693"/>
                    <a:ext cx="12" cy="2"/>
                  </a:xfrm>
                  <a:custGeom>
                    <a:avLst/>
                    <a:gdLst>
                      <a:gd name="T0" fmla="*/ 0 w 12"/>
                      <a:gd name="T1" fmla="*/ 0 h 2"/>
                      <a:gd name="T2" fmla="*/ 12 w 12"/>
                      <a:gd name="T3" fmla="*/ 0 h 2"/>
                      <a:gd name="T4" fmla="*/ 10 w 12"/>
                      <a:gd name="T5" fmla="*/ 2 h 2"/>
                      <a:gd name="T6" fmla="*/ 0 w 12"/>
                      <a:gd name="T7" fmla="*/ 0 h 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2"/>
                      <a:gd name="T13" fmla="*/ 0 h 2"/>
                      <a:gd name="T14" fmla="*/ 12 w 12"/>
                      <a:gd name="T15" fmla="*/ 2 h 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2" h="2">
                        <a:moveTo>
                          <a:pt x="0" y="0"/>
                        </a:move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0" name="Freeform 3027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1" name="Freeform 3028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0 w 8"/>
                      <a:gd name="T3" fmla="*/ 1 h 1"/>
                      <a:gd name="T4" fmla="*/ 8 w 8"/>
                      <a:gd name="T5" fmla="*/ 1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2" name="Freeform 3029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3" name="Freeform 3030"/>
                  <p:cNvSpPr>
                    <a:spLocks/>
                  </p:cNvSpPr>
                  <p:nvPr/>
                </p:nvSpPr>
                <p:spPr bwMode="auto">
                  <a:xfrm>
                    <a:off x="3539" y="1695"/>
                    <a:ext cx="10" cy="1"/>
                  </a:xfrm>
                  <a:custGeom>
                    <a:avLst/>
                    <a:gdLst>
                      <a:gd name="T0" fmla="*/ 0 w 10"/>
                      <a:gd name="T1" fmla="*/ 0 h 1"/>
                      <a:gd name="T2" fmla="*/ 10 w 10"/>
                      <a:gd name="T3" fmla="*/ 0 h 1"/>
                      <a:gd name="T4" fmla="*/ 8 w 10"/>
                      <a:gd name="T5" fmla="*/ 1 h 1"/>
                      <a:gd name="T6" fmla="*/ 0 w 10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1"/>
                      <a:gd name="T14" fmla="*/ 10 w 10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1">
                        <a:moveTo>
                          <a:pt x="0" y="0"/>
                        </a:moveTo>
                        <a:lnTo>
                          <a:pt x="10" y="0"/>
                        </a:lnTo>
                        <a:lnTo>
                          <a:pt x="8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4" name="Freeform 3031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5" name="Freeform 3032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0 w 6"/>
                      <a:gd name="T3" fmla="*/ 0 h 1"/>
                      <a:gd name="T4" fmla="*/ 6 w 6"/>
                      <a:gd name="T5" fmla="*/ 0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6" name="Freeform 3033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7" name="Freeform 3034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8" cy="1"/>
                  </a:xfrm>
                  <a:custGeom>
                    <a:avLst/>
                    <a:gdLst>
                      <a:gd name="T0" fmla="*/ 0 w 8"/>
                      <a:gd name="T1" fmla="*/ 0 h 1"/>
                      <a:gd name="T2" fmla="*/ 8 w 8"/>
                      <a:gd name="T3" fmla="*/ 0 h 1"/>
                      <a:gd name="T4" fmla="*/ 6 w 8"/>
                      <a:gd name="T5" fmla="*/ 0 h 1"/>
                      <a:gd name="T6" fmla="*/ 0 w 8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"/>
                      <a:gd name="T13" fmla="*/ 0 h 1"/>
                      <a:gd name="T14" fmla="*/ 8 w 8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" h="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8" name="Freeform 3035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9" name="Freeform 3036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0" name="Freeform 3037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1" name="Freeform 3038"/>
                  <p:cNvSpPr>
                    <a:spLocks/>
                  </p:cNvSpPr>
                  <p:nvPr/>
                </p:nvSpPr>
                <p:spPr bwMode="auto">
                  <a:xfrm>
                    <a:off x="3539" y="1696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0 h 1"/>
                      <a:gd name="T4" fmla="*/ 4 w 6"/>
                      <a:gd name="T5" fmla="*/ 1 h 1"/>
                      <a:gd name="T6" fmla="*/ 0 w 6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6"/>
                      <a:gd name="T13" fmla="*/ 0 h 1"/>
                      <a:gd name="T14" fmla="*/ 6 w 6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6" h="1">
                        <a:moveTo>
                          <a:pt x="0" y="0"/>
                        </a:moveTo>
                        <a:lnTo>
                          <a:pt x="6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2" name="Freeform 3039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" name="Freeform 3040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4" name="Freeform 3041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5" name="Freeform 3042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4 w 4"/>
                      <a:gd name="T3" fmla="*/ 0 h 1"/>
                      <a:gd name="T4" fmla="*/ 2 w 4"/>
                      <a:gd name="T5" fmla="*/ 0 h 1"/>
                      <a:gd name="T6" fmla="*/ 0 w 4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"/>
                      <a:gd name="T13" fmla="*/ 0 h 1"/>
                      <a:gd name="T14" fmla="*/ 4 w 4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" h="1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" name="Freeform 3043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60000 65536"/>
                      <a:gd name="T7" fmla="*/ 0 60000 65536"/>
                      <a:gd name="T8" fmla="*/ 0 60000 65536"/>
                      <a:gd name="T9" fmla="*/ 0 w 2"/>
                      <a:gd name="T10" fmla="*/ 0 h 1"/>
                      <a:gd name="T11" fmla="*/ 2 w 2"/>
                      <a:gd name="T12" fmla="*/ 1 h 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7" name="Freeform 3044"/>
                  <p:cNvSpPr>
                    <a:spLocks/>
                  </p:cNvSpPr>
                  <p:nvPr/>
                </p:nvSpPr>
                <p:spPr bwMode="auto">
                  <a:xfrm>
                    <a:off x="3539" y="169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w 2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"/>
                      <a:gd name="T13" fmla="*/ 0 h 1"/>
                      <a:gd name="T14" fmla="*/ 2 w 2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" h="1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8436" name="Text Box 3046"/>
          <p:cNvSpPr txBox="1">
            <a:spLocks noChangeArrowheads="1"/>
          </p:cNvSpPr>
          <p:nvPr/>
        </p:nvSpPr>
        <p:spPr bwMode="auto">
          <a:xfrm>
            <a:off x="0" y="457200"/>
            <a:ext cx="4495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2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I. Bản vẽ chi tiết</a:t>
            </a:r>
            <a:endParaRPr lang="en-US" sz="32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4055" name="AutoShape 3047"/>
          <p:cNvSpPr>
            <a:spLocks noChangeArrowheads="1"/>
          </p:cNvSpPr>
          <p:nvPr/>
        </p:nvSpPr>
        <p:spPr bwMode="auto">
          <a:xfrm>
            <a:off x="122598" y="2350251"/>
            <a:ext cx="4191000" cy="1828800"/>
          </a:xfrm>
          <a:prstGeom prst="cloudCallout">
            <a:avLst>
              <a:gd name="adj1" fmla="val 43792"/>
              <a:gd name="adj2" fmla="val -75778"/>
            </a:avLst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r>
              <a:rPr lang="en-US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 vẽ chi tiết thể hiện nội dung gì?</a:t>
            </a:r>
          </a:p>
        </p:txBody>
      </p:sp>
      <p:sp>
        <p:nvSpPr>
          <p:cNvPr id="174056" name="Text Box 3048">
            <a:hlinkClick r:id="" action="ppaction://noaction"/>
          </p:cNvPr>
          <p:cNvSpPr txBox="1">
            <a:spLocks noChangeArrowheads="1"/>
          </p:cNvSpPr>
          <p:nvPr/>
        </p:nvSpPr>
        <p:spPr bwMode="auto">
          <a:xfrm>
            <a:off x="-17206" y="992898"/>
            <a:ext cx="4873119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4057" name="Text Box 3049"/>
          <p:cNvSpPr txBox="1">
            <a:spLocks noChangeArrowheads="1"/>
          </p:cNvSpPr>
          <p:nvPr/>
        </p:nvSpPr>
        <p:spPr bwMode="auto">
          <a:xfrm>
            <a:off x="211243" y="1765518"/>
            <a:ext cx="4419600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dirty="0"/>
              <a:t>-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dung: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kích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thước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74058" name="AutoShape 3050"/>
          <p:cNvSpPr>
            <a:spLocks noChangeArrowheads="1"/>
          </p:cNvSpPr>
          <p:nvPr/>
        </p:nvSpPr>
        <p:spPr bwMode="auto">
          <a:xfrm>
            <a:off x="228600" y="4267200"/>
            <a:ext cx="4267200" cy="1676400"/>
          </a:xfrm>
          <a:prstGeom prst="cloudCallout">
            <a:avLst>
              <a:gd name="adj1" fmla="val 42999"/>
              <a:gd name="adj2" fmla="val 99865"/>
            </a:avLst>
          </a:prstGeom>
          <a:solidFill>
            <a:schemeClr val="accent1">
              <a:lumMod val="9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anchor="ctr"/>
          <a:lstStyle/>
          <a:p>
            <a:pPr>
              <a:defRPr/>
            </a:pP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Bản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ve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̃ chi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tiết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dùng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đê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̉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làm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gi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̀?</a:t>
            </a:r>
          </a:p>
        </p:txBody>
      </p:sp>
      <p:sp>
        <p:nvSpPr>
          <p:cNvPr id="174059" name="Text Box 3051"/>
          <p:cNvSpPr txBox="1">
            <a:spLocks noChangeArrowheads="1"/>
          </p:cNvSpPr>
          <p:nvPr/>
        </p:nvSpPr>
        <p:spPr bwMode="auto">
          <a:xfrm>
            <a:off x="205782" y="4392843"/>
            <a:ext cx="4648200" cy="137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chế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740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4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4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174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1740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xit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3" dur="500"/>
                                        <p:tgtEl>
                                          <p:spTgt spid="1740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174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055" grpId="0" animBg="1" autoUpdateAnimBg="0"/>
      <p:bldP spid="174055" grpId="1" animBg="1"/>
      <p:bldP spid="174056" grpId="0"/>
      <p:bldP spid="174058" grpId="0" animBg="1"/>
      <p:bldP spid="174058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9" name="Text Box 7"/>
          <p:cNvSpPr txBox="1">
            <a:spLocks noChangeArrowheads="1"/>
          </p:cNvSpPr>
          <p:nvPr/>
        </p:nvSpPr>
        <p:spPr bwMode="auto">
          <a:xfrm>
            <a:off x="228600" y="381000"/>
            <a:ext cx="54864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3200" b="1" u="sng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Cách lập bản vẽ chi tiết</a:t>
            </a:r>
            <a:endParaRPr lang="en-US" sz="3200" b="1" u="sng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4761" name="AutoShape 9"/>
          <p:cNvSpPr>
            <a:spLocks noChangeArrowheads="1"/>
          </p:cNvSpPr>
          <p:nvPr/>
        </p:nvSpPr>
        <p:spPr bwMode="auto">
          <a:xfrm rot="-1792641">
            <a:off x="1386754" y="5846297"/>
            <a:ext cx="914400" cy="304800"/>
          </a:xfrm>
          <a:prstGeom prst="rightArrow">
            <a:avLst>
              <a:gd name="adj1" fmla="val 50000"/>
              <a:gd name="adj2" fmla="val 75000"/>
            </a:avLst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2" name="Text Box 10"/>
          <p:cNvSpPr txBox="1">
            <a:spLocks noChangeArrowheads="1"/>
          </p:cNvSpPr>
          <p:nvPr/>
        </p:nvSpPr>
        <p:spPr bwMode="auto">
          <a:xfrm>
            <a:off x="152400" y="6172200"/>
            <a:ext cx="1295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Từ trước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4763" name="AutoShape 11"/>
          <p:cNvSpPr>
            <a:spLocks noChangeArrowheads="1"/>
          </p:cNvSpPr>
          <p:nvPr/>
        </p:nvSpPr>
        <p:spPr bwMode="auto">
          <a:xfrm rot="5400000">
            <a:off x="2590800" y="2971800"/>
            <a:ext cx="762000" cy="304800"/>
          </a:xfrm>
          <a:prstGeom prst="rightArrow">
            <a:avLst>
              <a:gd name="adj1" fmla="val 50000"/>
              <a:gd name="adj2" fmla="val 62500"/>
            </a:avLst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4" name="Text Box 12"/>
          <p:cNvSpPr txBox="1">
            <a:spLocks noChangeArrowheads="1"/>
          </p:cNvSpPr>
          <p:nvPr/>
        </p:nvSpPr>
        <p:spPr bwMode="auto">
          <a:xfrm>
            <a:off x="1600200" y="2743200"/>
            <a:ext cx="1143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Từ trên</a:t>
            </a:r>
          </a:p>
        </p:txBody>
      </p:sp>
      <p:sp>
        <p:nvSpPr>
          <p:cNvPr id="74765" name="AutoShape 13"/>
          <p:cNvSpPr>
            <a:spLocks noChangeArrowheads="1"/>
          </p:cNvSpPr>
          <p:nvPr/>
        </p:nvSpPr>
        <p:spPr bwMode="auto">
          <a:xfrm rot="1032929">
            <a:off x="680816" y="4367015"/>
            <a:ext cx="914400" cy="304800"/>
          </a:xfrm>
          <a:prstGeom prst="rightArrow">
            <a:avLst>
              <a:gd name="adj1" fmla="val 50000"/>
              <a:gd name="adj2" fmla="val 75000"/>
            </a:avLst>
          </a:prstGeom>
          <a:solidFill>
            <a:schemeClr val="hlink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6" name="Text Box 14"/>
          <p:cNvSpPr txBox="1">
            <a:spLocks noChangeArrowheads="1"/>
          </p:cNvSpPr>
          <p:nvPr/>
        </p:nvSpPr>
        <p:spPr bwMode="auto">
          <a:xfrm>
            <a:off x="228600" y="3733800"/>
            <a:ext cx="1447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Từ trái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05000" y="3962400"/>
            <a:ext cx="2095500" cy="171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" name="Picture 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17800" y="1676400"/>
            <a:ext cx="4317641" cy="29057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8" dur="500"/>
                                        <p:tgtEl>
                                          <p:spTgt spid="74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1" dur="500"/>
                                        <p:tgtEl>
                                          <p:spTgt spid="74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6" dur="2000"/>
                                        <p:tgtEl>
                                          <p:spTgt spid="74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9" dur="2000"/>
                                        <p:tgtEl>
                                          <p:spTgt spid="74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4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6" dur="1000"/>
                                        <p:tgtEl>
                                          <p:spTgt spid="74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4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4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1" dur="1000"/>
                                        <p:tgtEl>
                                          <p:spTgt spid="74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9" grpId="0"/>
      <p:bldP spid="74761" grpId="0" animBg="1"/>
      <p:bldP spid="74762" grpId="0"/>
      <p:bldP spid="74763" grpId="0" animBg="1"/>
      <p:bldP spid="74764" grpId="0"/>
      <p:bldP spid="74765" grpId="0" animBg="1"/>
      <p:bldP spid="7476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2003142890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.VnTime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.VnTime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2737</TotalTime>
  <Words>1337</Words>
  <Application>Microsoft Office PowerPoint</Application>
  <PresentationFormat>On-screen Show (4:3)</PresentationFormat>
  <Paragraphs>371</Paragraphs>
  <Slides>21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3" baseType="lpstr">
      <vt:lpstr>VNI-Helve-Condense</vt:lpstr>
      <vt:lpstr>Wingdings</vt:lpstr>
      <vt:lpstr>VNI-Helve</vt:lpstr>
      <vt:lpstr>Tahoma</vt:lpstr>
      <vt:lpstr>.VnTimeH</vt:lpstr>
      <vt:lpstr>Arial</vt:lpstr>
      <vt:lpstr>Arial Narrow</vt:lpstr>
      <vt:lpstr>Times New Roman</vt:lpstr>
      <vt:lpstr>VNI-Times</vt:lpstr>
      <vt:lpstr>.VnTime</vt:lpstr>
      <vt:lpstr>.VnArabiaH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9: BẢN VẼ CƠ KHÍ</dc:title>
  <dc:creator>.</dc:creator>
  <cp:lastModifiedBy>Admin</cp:lastModifiedBy>
  <cp:revision>323</cp:revision>
  <dcterms:created xsi:type="dcterms:W3CDTF">2007-10-03T12:03:42Z</dcterms:created>
  <dcterms:modified xsi:type="dcterms:W3CDTF">2021-12-31T02:56:33Z</dcterms:modified>
</cp:coreProperties>
</file>