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8" r:id="rId7"/>
    <p:sldId id="262" r:id="rId8"/>
    <p:sldId id="269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3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37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801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977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149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306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0902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076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984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9956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3077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0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2609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534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9444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6851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083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9215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513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3609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9933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1588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955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160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9073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68707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0243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8789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98019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11630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611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3359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74995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418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86344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5874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636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51484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324849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3601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485694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089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0094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212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182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937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656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060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554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7BC4A-5C11-4858-AC62-8A0B5194F0C9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8F1972F-55F4-4BB5-BE75-40D95119B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4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  <p:sldLayoutId id="2147483702" r:id="rId14"/>
    <p:sldLayoutId id="2147483701" r:id="rId15"/>
    <p:sldLayoutId id="2147483700" r:id="rId16"/>
    <p:sldLayoutId id="2147483699" r:id="rId17"/>
    <p:sldLayoutId id="2147483698" r:id="rId18"/>
    <p:sldLayoutId id="2147483697" r:id="rId19"/>
    <p:sldLayoutId id="2147483696" r:id="rId20"/>
    <p:sldLayoutId id="2147483695" r:id="rId21"/>
    <p:sldLayoutId id="2147483694" r:id="rId22"/>
    <p:sldLayoutId id="2147483693" r:id="rId23"/>
    <p:sldLayoutId id="2147483692" r:id="rId24"/>
    <p:sldLayoutId id="2147483691" r:id="rId25"/>
    <p:sldLayoutId id="2147483690" r:id="rId26"/>
    <p:sldLayoutId id="2147483689" r:id="rId27"/>
    <p:sldLayoutId id="2147483688" r:id="rId28"/>
    <p:sldLayoutId id="2147483687" r:id="rId29"/>
    <p:sldLayoutId id="2147483686" r:id="rId30"/>
    <p:sldLayoutId id="2147483685" r:id="rId31"/>
    <p:sldLayoutId id="2147483684" r:id="rId32"/>
    <p:sldLayoutId id="2147483683" r:id="rId33"/>
    <p:sldLayoutId id="2147483682" r:id="rId34"/>
    <p:sldLayoutId id="2147483681" r:id="rId35"/>
    <p:sldLayoutId id="2147483680" r:id="rId36"/>
    <p:sldLayoutId id="2147483679" r:id="rId37"/>
    <p:sldLayoutId id="2147483678" r:id="rId38"/>
    <p:sldLayoutId id="2147483677" r:id="rId39"/>
    <p:sldLayoutId id="2147483668" r:id="rId40"/>
    <p:sldLayoutId id="2147483669" r:id="rId41"/>
    <p:sldLayoutId id="2147483670" r:id="rId42"/>
    <p:sldLayoutId id="2147483671" r:id="rId43"/>
    <p:sldLayoutId id="2147483672" r:id="rId44"/>
    <p:sldLayoutId id="2147483673" r:id="rId45"/>
    <p:sldLayoutId id="2147483674" r:id="rId46"/>
    <p:sldLayoutId id="2147483675" r:id="rId47"/>
    <p:sldLayoutId id="2147483676" r:id="rId4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5"/>
          <p:cNvGrpSpPr/>
          <p:nvPr/>
        </p:nvGrpSpPr>
        <p:grpSpPr>
          <a:xfrm>
            <a:off x="691788" y="617331"/>
            <a:ext cx="9721746" cy="2811669"/>
            <a:chOff x="-1086677" y="-4230055"/>
            <a:chExt cx="19443492" cy="5623339"/>
          </a:xfrm>
        </p:grpSpPr>
        <p:sp>
          <p:nvSpPr>
            <p:cNvPr id="6" name="TextBox 6"/>
            <p:cNvSpPr txBox="1"/>
            <p:nvPr/>
          </p:nvSpPr>
          <p:spPr>
            <a:xfrm>
              <a:off x="-1086677" y="-4230055"/>
              <a:ext cx="19443492" cy="24622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600"/>
                </a:lnSpc>
              </a:pPr>
              <a:r>
                <a:rPr lang="en-US" sz="8000" spc="-239" dirty="0" err="1">
                  <a:solidFill>
                    <a:srgbClr val="1E1D1D"/>
                  </a:solidFill>
                  <a:latin typeface="Muli Regular"/>
                </a:rPr>
                <a:t>Chủ</a:t>
              </a:r>
              <a:r>
                <a:rPr lang="en-US" sz="8000" spc="-239" dirty="0">
                  <a:solidFill>
                    <a:srgbClr val="1E1D1D"/>
                  </a:solidFill>
                  <a:latin typeface="Muli Regular"/>
                </a:rPr>
                <a:t> </a:t>
              </a:r>
              <a:r>
                <a:rPr lang="en-US" sz="8000" spc="-239" dirty="0" err="1">
                  <a:solidFill>
                    <a:srgbClr val="1E1D1D"/>
                  </a:solidFill>
                  <a:latin typeface="Muli Regular"/>
                </a:rPr>
                <a:t>đề</a:t>
              </a:r>
              <a:endParaRPr lang="en-US" sz="8000" spc="-239" dirty="0">
                <a:solidFill>
                  <a:srgbClr val="1E1D1D"/>
                </a:solidFill>
                <a:latin typeface="Muli Regular"/>
              </a:endParaRP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-1086677" y="-167144"/>
              <a:ext cx="19443492" cy="156042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973"/>
                </a:lnSpc>
              </a:pPr>
              <a:r>
                <a:rPr lang="en-US" sz="6000" b="1" dirty="0">
                  <a:solidFill>
                    <a:srgbClr val="FF0000"/>
                  </a:solidFill>
                  <a:latin typeface="Muli Extra Light Bold"/>
                </a:rPr>
                <a:t>Linh </a:t>
              </a:r>
              <a:r>
                <a:rPr lang="en-US" sz="6000" b="1" dirty="0" err="1">
                  <a:solidFill>
                    <a:srgbClr val="FF0000"/>
                  </a:solidFill>
                  <a:latin typeface="Muli Extra Light Bold"/>
                </a:rPr>
                <a:t>kiện</a:t>
              </a:r>
              <a:r>
                <a:rPr lang="en-US" sz="6000" b="1" dirty="0">
                  <a:solidFill>
                    <a:srgbClr val="FF0000"/>
                  </a:solidFill>
                  <a:latin typeface="Muli Extra Light Bold"/>
                </a:rPr>
                <a:t> </a:t>
              </a:r>
              <a:r>
                <a:rPr lang="en-US" sz="6000" b="1" dirty="0" err="1">
                  <a:solidFill>
                    <a:srgbClr val="FF0000"/>
                  </a:solidFill>
                  <a:latin typeface="Muli Extra Light Bold"/>
                </a:rPr>
                <a:t>bán</a:t>
              </a:r>
              <a:r>
                <a:rPr lang="en-US" sz="6000" b="1" dirty="0">
                  <a:solidFill>
                    <a:srgbClr val="FF0000"/>
                  </a:solidFill>
                  <a:latin typeface="Muli Extra Light Bold"/>
                </a:rPr>
                <a:t> </a:t>
              </a:r>
              <a:r>
                <a:rPr lang="en-US" sz="6000" b="1" dirty="0" err="1">
                  <a:solidFill>
                    <a:srgbClr val="FF0000"/>
                  </a:solidFill>
                  <a:latin typeface="Muli Extra Light Bold"/>
                </a:rPr>
                <a:t>dẫn</a:t>
              </a:r>
              <a:r>
                <a:rPr lang="en-US" sz="6000" b="1" dirty="0">
                  <a:solidFill>
                    <a:srgbClr val="FF0000"/>
                  </a:solidFill>
                  <a:latin typeface="Muli Extra Light Bold"/>
                </a:rPr>
                <a:t> </a:t>
              </a:r>
              <a:r>
                <a:rPr lang="en-US" sz="6000" b="1" dirty="0" err="1">
                  <a:solidFill>
                    <a:srgbClr val="FF0000"/>
                  </a:solidFill>
                  <a:latin typeface="Muli Extra Light Bold"/>
                </a:rPr>
                <a:t>và</a:t>
              </a:r>
              <a:r>
                <a:rPr lang="en-US" sz="6000" b="1" dirty="0">
                  <a:solidFill>
                    <a:srgbClr val="FF0000"/>
                  </a:solidFill>
                  <a:latin typeface="Muli Extra Light Bold"/>
                </a:rPr>
                <a:t> IC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63600" y="515957"/>
            <a:ext cx="9355221" cy="5649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667"/>
              </a:lnSpc>
            </a:pPr>
            <a:r>
              <a:rPr lang="en-US" sz="3334" b="1" dirty="0">
                <a:solidFill>
                  <a:srgbClr val="1E1D1D"/>
                </a:solidFill>
                <a:latin typeface="Faustina Regular Bold"/>
              </a:rPr>
              <a:t>2. </a:t>
            </a:r>
            <a:r>
              <a:rPr lang="en-US" sz="3334" b="1" dirty="0" err="1">
                <a:solidFill>
                  <a:srgbClr val="1E1D1D"/>
                </a:solidFill>
                <a:latin typeface="Faustina Regular Bold"/>
              </a:rPr>
              <a:t>Nguyên</a:t>
            </a:r>
            <a:r>
              <a:rPr lang="en-US" sz="3334" b="1" dirty="0">
                <a:solidFill>
                  <a:srgbClr val="1E1D1D"/>
                </a:solidFill>
                <a:latin typeface="Faustina Regular Bold"/>
              </a:rPr>
              <a:t> </a:t>
            </a:r>
            <a:r>
              <a:rPr lang="en-US" sz="3334" b="1" dirty="0" err="1">
                <a:solidFill>
                  <a:srgbClr val="1E1D1D"/>
                </a:solidFill>
                <a:latin typeface="Faustina Regular Bold"/>
              </a:rPr>
              <a:t>lí</a:t>
            </a:r>
            <a:r>
              <a:rPr lang="en-US" sz="3334" b="1" dirty="0">
                <a:solidFill>
                  <a:srgbClr val="1E1D1D"/>
                </a:solidFill>
                <a:latin typeface="Faustina Regular Bold"/>
              </a:rPr>
              <a:t> </a:t>
            </a:r>
            <a:r>
              <a:rPr lang="en-US" sz="3334" b="1" dirty="0" err="1">
                <a:solidFill>
                  <a:srgbClr val="1E1D1D"/>
                </a:solidFill>
                <a:latin typeface="Faustina Regular Bold"/>
              </a:rPr>
              <a:t>làm</a:t>
            </a:r>
            <a:r>
              <a:rPr lang="en-US" sz="3334" b="1" dirty="0">
                <a:solidFill>
                  <a:srgbClr val="1E1D1D"/>
                </a:solidFill>
                <a:latin typeface="Faustina Regular Bold"/>
              </a:rPr>
              <a:t> </a:t>
            </a:r>
            <a:r>
              <a:rPr lang="en-US" sz="3334" b="1" dirty="0" err="1">
                <a:solidFill>
                  <a:srgbClr val="1E1D1D"/>
                </a:solidFill>
                <a:latin typeface="Faustina Regular Bold"/>
              </a:rPr>
              <a:t>việc</a:t>
            </a:r>
            <a:r>
              <a:rPr lang="en-US" sz="3334" b="1" dirty="0">
                <a:solidFill>
                  <a:srgbClr val="1E1D1D"/>
                </a:solidFill>
                <a:latin typeface="Faustina Regular Bold"/>
              </a:rPr>
              <a:t> </a:t>
            </a:r>
            <a:r>
              <a:rPr lang="en-US" sz="3334" b="1" dirty="0" err="1">
                <a:solidFill>
                  <a:srgbClr val="1E1D1D"/>
                </a:solidFill>
                <a:latin typeface="Faustina Regular Bold"/>
              </a:rPr>
              <a:t>và</a:t>
            </a:r>
            <a:r>
              <a:rPr lang="en-US" sz="3334" b="1" dirty="0">
                <a:solidFill>
                  <a:srgbClr val="1E1D1D"/>
                </a:solidFill>
                <a:latin typeface="Faustina Regular Bold"/>
              </a:rPr>
              <a:t> </a:t>
            </a:r>
            <a:r>
              <a:rPr lang="en-US" sz="3334" b="1" dirty="0" err="1">
                <a:solidFill>
                  <a:srgbClr val="1E1D1D"/>
                </a:solidFill>
                <a:latin typeface="Faustina Regular Bold"/>
              </a:rPr>
              <a:t>số</a:t>
            </a:r>
            <a:r>
              <a:rPr lang="en-US" sz="3334" b="1" dirty="0">
                <a:solidFill>
                  <a:srgbClr val="1E1D1D"/>
                </a:solidFill>
                <a:latin typeface="Faustina Regular Bold"/>
              </a:rPr>
              <a:t> </a:t>
            </a:r>
            <a:r>
              <a:rPr lang="en-US" sz="3334" b="1" dirty="0" err="1">
                <a:solidFill>
                  <a:srgbClr val="1E1D1D"/>
                </a:solidFill>
                <a:latin typeface="Faustina Regular Bold"/>
              </a:rPr>
              <a:t>liệu</a:t>
            </a:r>
            <a:r>
              <a:rPr lang="en-US" sz="3334" b="1" dirty="0">
                <a:solidFill>
                  <a:srgbClr val="1E1D1D"/>
                </a:solidFill>
                <a:latin typeface="Faustina Regular Bold"/>
              </a:rPr>
              <a:t> </a:t>
            </a:r>
            <a:r>
              <a:rPr lang="en-US" sz="3334" b="1" dirty="0" err="1">
                <a:solidFill>
                  <a:srgbClr val="1E1D1D"/>
                </a:solidFill>
                <a:latin typeface="Faustina Regular Bold"/>
              </a:rPr>
              <a:t>kĩ</a:t>
            </a:r>
            <a:r>
              <a:rPr lang="en-US" sz="3334" b="1" dirty="0">
                <a:solidFill>
                  <a:srgbClr val="1E1D1D"/>
                </a:solidFill>
                <a:latin typeface="Faustina Regular Bold"/>
              </a:rPr>
              <a:t> </a:t>
            </a:r>
            <a:r>
              <a:rPr lang="en-US" sz="3334" b="1" dirty="0" err="1">
                <a:solidFill>
                  <a:srgbClr val="1E1D1D"/>
                </a:solidFill>
                <a:latin typeface="Faustina Regular Bold"/>
              </a:rPr>
              <a:t>thuật</a:t>
            </a:r>
            <a:r>
              <a:rPr lang="en-US" sz="3334" b="1" dirty="0">
                <a:solidFill>
                  <a:srgbClr val="1E1D1D"/>
                </a:solidFill>
                <a:latin typeface="Faustina Regular Bold"/>
              </a:rPr>
              <a:t> (SGK)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351037" y="1254588"/>
            <a:ext cx="4304801" cy="4616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19"/>
              </a:lnSpc>
            </a:pPr>
            <a:r>
              <a:rPr lang="en-US" sz="3015" b="1" dirty="0">
                <a:solidFill>
                  <a:srgbClr val="FF0000"/>
                </a:solidFill>
                <a:latin typeface="Muli Regular Bold"/>
              </a:rPr>
              <a:t>TRIAC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4"/>
              <p:cNvSpPr txBox="1"/>
              <p:nvPr/>
            </p:nvSpPr>
            <p:spPr>
              <a:xfrm>
                <a:off x="1117866" y="1976992"/>
                <a:ext cx="4771143" cy="2810513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431210" lvl="1" indent="-215605">
                  <a:lnSpc>
                    <a:spcPts val="3195"/>
                  </a:lnSpc>
                  <a:buFont typeface="Arial"/>
                  <a:buChar char="•"/>
                </a:pPr>
                <a:r>
                  <a:rPr lang="en-US" sz="1997" dirty="0">
                    <a:solidFill>
                      <a:srgbClr val="1E1D1D"/>
                    </a:solidFill>
                    <a:latin typeface="Muli Regular Bold"/>
                  </a:rPr>
                  <a:t>Khi G </a:t>
                </a:r>
                <a:r>
                  <a:rPr lang="en-US" sz="1997" dirty="0" err="1">
                    <a:solidFill>
                      <a:srgbClr val="1E1D1D"/>
                    </a:solidFill>
                    <a:latin typeface="Muli Regular Bold"/>
                  </a:rPr>
                  <a:t>và</a:t>
                </a:r>
                <a:r>
                  <a:rPr lang="en-US" sz="1997" dirty="0">
                    <a:solidFill>
                      <a:srgbClr val="1E1D1D"/>
                    </a:solidFill>
                    <a:latin typeface="Muli Regular Bold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1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vi-VN" sz="21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vi-VN" sz="21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997" dirty="0">
                    <a:solidFill>
                      <a:srgbClr val="1E1D1D"/>
                    </a:solidFill>
                    <a:latin typeface="Muli Regular Bold"/>
                  </a:rPr>
                  <a:t> (-) so </a:t>
                </a:r>
                <a:r>
                  <a:rPr lang="en-US" sz="1997" dirty="0" err="1">
                    <a:solidFill>
                      <a:srgbClr val="1E1D1D"/>
                    </a:solidFill>
                    <a:latin typeface="Muli Regular Bold"/>
                  </a:rPr>
                  <a:t>với</a:t>
                </a:r>
                <a:r>
                  <a:rPr lang="en-US" sz="1997" dirty="0">
                    <a:solidFill>
                      <a:srgbClr val="1E1D1D"/>
                    </a:solidFill>
                    <a:latin typeface="Muli Regular Bold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1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vi-VN" sz="21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vi-VN" sz="21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997" dirty="0">
                    <a:solidFill>
                      <a:srgbClr val="1E1D1D"/>
                    </a:solidFill>
                    <a:latin typeface="Muli Regular Bold"/>
                  </a:rPr>
                  <a:t> </a:t>
                </a:r>
                <a:r>
                  <a:rPr lang="en-US" sz="1997" dirty="0" err="1">
                    <a:solidFill>
                      <a:srgbClr val="1E1D1D"/>
                    </a:solidFill>
                    <a:latin typeface="Muli Regular Bold"/>
                  </a:rPr>
                  <a:t>thì</a:t>
                </a:r>
                <a:r>
                  <a:rPr lang="en-US" sz="1997" dirty="0">
                    <a:solidFill>
                      <a:srgbClr val="1E1D1D"/>
                    </a:solidFill>
                    <a:latin typeface="Muli Regular Bold"/>
                  </a:rPr>
                  <a:t> </a:t>
                </a:r>
                <a:r>
                  <a:rPr lang="en-US" sz="1997" dirty="0" err="1">
                    <a:solidFill>
                      <a:srgbClr val="1E1D1D"/>
                    </a:solidFill>
                    <a:latin typeface="Muli Regular Bold"/>
                  </a:rPr>
                  <a:t>triac</a:t>
                </a:r>
                <a:r>
                  <a:rPr lang="en-US" sz="1997" dirty="0">
                    <a:solidFill>
                      <a:srgbClr val="1E1D1D"/>
                    </a:solidFill>
                    <a:latin typeface="Muli Regular Bold"/>
                  </a:rPr>
                  <a:t> </a:t>
                </a:r>
                <a:r>
                  <a:rPr lang="en-US" sz="1997" dirty="0" err="1">
                    <a:solidFill>
                      <a:srgbClr val="1E1D1D"/>
                    </a:solidFill>
                    <a:latin typeface="Muli Regular Bold"/>
                  </a:rPr>
                  <a:t>mở</a:t>
                </a:r>
                <a:r>
                  <a:rPr lang="en-US" sz="1997" dirty="0">
                    <a:solidFill>
                      <a:srgbClr val="1E1D1D"/>
                    </a:solidFill>
                    <a:latin typeface="Muli Regular Bold"/>
                  </a:rPr>
                  <a:t>. </a:t>
                </a:r>
                <a:r>
                  <a:rPr lang="en-US" sz="1997" dirty="0" err="1">
                    <a:solidFill>
                      <a:srgbClr val="1E1D1D"/>
                    </a:solidFill>
                    <a:latin typeface="Muli Regular Bold"/>
                  </a:rPr>
                  <a:t>Cực</a:t>
                </a:r>
                <a:r>
                  <a:rPr lang="en-US" sz="1997" dirty="0">
                    <a:solidFill>
                      <a:srgbClr val="1E1D1D"/>
                    </a:solidFill>
                    <a:latin typeface="Muli Regular Bold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1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vi-VN" sz="21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vi-VN" sz="21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997" dirty="0">
                    <a:solidFill>
                      <a:srgbClr val="1E1D1D"/>
                    </a:solidFill>
                    <a:latin typeface="Muli Regular Bold"/>
                  </a:rPr>
                  <a:t> ↔ </a:t>
                </a:r>
                <a:r>
                  <a:rPr lang="en-US" sz="1997" dirty="0" err="1">
                    <a:solidFill>
                      <a:srgbClr val="1E1D1D"/>
                    </a:solidFill>
                    <a:latin typeface="Muli Regular Bold"/>
                  </a:rPr>
                  <a:t>cực</a:t>
                </a:r>
                <a:r>
                  <a:rPr lang="en-US" sz="1997" dirty="0">
                    <a:solidFill>
                      <a:srgbClr val="1E1D1D"/>
                    </a:solidFill>
                    <a:latin typeface="Muli Regular Bold"/>
                  </a:rPr>
                  <a:t> (A), </a:t>
                </a:r>
                <a:r>
                  <a:rPr lang="en-US" sz="1997" dirty="0" err="1">
                    <a:solidFill>
                      <a:srgbClr val="1E1D1D"/>
                    </a:solidFill>
                    <a:latin typeface="Muli Regular Bold"/>
                  </a:rPr>
                  <a:t>cực</a:t>
                </a:r>
                <a:r>
                  <a:rPr lang="en-US" sz="1997" dirty="0">
                    <a:solidFill>
                      <a:srgbClr val="1E1D1D"/>
                    </a:solidFill>
                    <a:latin typeface="Muli Regular Bold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1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vi-VN" sz="21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vi-VN" sz="21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997" dirty="0">
                    <a:solidFill>
                      <a:srgbClr val="1E1D1D"/>
                    </a:solidFill>
                    <a:latin typeface="Muli Regular Bold"/>
                  </a:rPr>
                  <a:t> ↔ </a:t>
                </a:r>
                <a:r>
                  <a:rPr lang="en-US" sz="1997" dirty="0" err="1">
                    <a:solidFill>
                      <a:srgbClr val="1E1D1D"/>
                    </a:solidFill>
                    <a:latin typeface="Muli Regular Bold"/>
                  </a:rPr>
                  <a:t>cực</a:t>
                </a:r>
                <a:r>
                  <a:rPr lang="en-US" sz="1997" dirty="0">
                    <a:solidFill>
                      <a:srgbClr val="1E1D1D"/>
                    </a:solidFill>
                    <a:latin typeface="Muli Regular Bold"/>
                  </a:rPr>
                  <a:t> (K). </a:t>
                </a:r>
                <a:r>
                  <a:rPr lang="en-US" sz="1997" dirty="0" err="1">
                    <a:solidFill>
                      <a:srgbClr val="1E1D1D"/>
                    </a:solidFill>
                    <a:latin typeface="Muli Regular Bold"/>
                  </a:rPr>
                  <a:t>Dòng</a:t>
                </a:r>
                <a:r>
                  <a:rPr lang="en-US" sz="1997" dirty="0">
                    <a:solidFill>
                      <a:srgbClr val="1E1D1D"/>
                    </a:solidFill>
                    <a:latin typeface="Muli Regular Bold"/>
                  </a:rPr>
                  <a:t> </a:t>
                </a:r>
                <a:r>
                  <a:rPr lang="en-US" sz="1997" dirty="0" err="1">
                    <a:solidFill>
                      <a:srgbClr val="1E1D1D"/>
                    </a:solidFill>
                    <a:latin typeface="Muli Regular Bold"/>
                  </a:rPr>
                  <a:t>điện</a:t>
                </a:r>
                <a:r>
                  <a:rPr lang="en-US" sz="1997" dirty="0">
                    <a:solidFill>
                      <a:srgbClr val="1E1D1D"/>
                    </a:solidFill>
                    <a:latin typeface="Muli Regular Bold"/>
                  </a:rPr>
                  <a:t> </a:t>
                </a:r>
                <a:r>
                  <a:rPr lang="en-US" sz="1997" dirty="0" err="1">
                    <a:solidFill>
                      <a:srgbClr val="1E1D1D"/>
                    </a:solidFill>
                    <a:latin typeface="Muli Regular Bold"/>
                  </a:rPr>
                  <a:t>chạy</a:t>
                </a:r>
                <a:r>
                  <a:rPr lang="en-US" sz="1997" dirty="0">
                    <a:solidFill>
                      <a:srgbClr val="1E1D1D"/>
                    </a:solidFill>
                    <a:latin typeface="Muli Regular Bold"/>
                  </a:rPr>
                  <a:t> </a:t>
                </a:r>
                <a:r>
                  <a:rPr lang="en-US" sz="1997" dirty="0" err="1">
                    <a:solidFill>
                      <a:srgbClr val="1E1D1D"/>
                    </a:solidFill>
                    <a:latin typeface="Muli Regular Bold"/>
                  </a:rPr>
                  <a:t>từ</a:t>
                </a:r>
                <a:r>
                  <a:rPr lang="en-US" sz="1997" dirty="0">
                    <a:solidFill>
                      <a:srgbClr val="1E1D1D"/>
                    </a:solidFill>
                    <a:latin typeface="Muli Regular Bold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1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vi-VN" sz="21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vi-VN" sz="21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1997" dirty="0">
                    <a:solidFill>
                      <a:srgbClr val="1E1D1D"/>
                    </a:solidFill>
                    <a:latin typeface="Muli Regular Bold"/>
                  </a:rPr>
                  <a:t> sang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1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vi-VN" sz="21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vi-VN" sz="21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1997" dirty="0">
                    <a:solidFill>
                      <a:srgbClr val="1E1D1D"/>
                    </a:solidFill>
                    <a:latin typeface="Muli Regular Bold"/>
                  </a:rPr>
                  <a:t>.</a:t>
                </a:r>
              </a:p>
              <a:p>
                <a:pPr marL="431210" lvl="1" indent="-215605">
                  <a:lnSpc>
                    <a:spcPts val="3195"/>
                  </a:lnSpc>
                  <a:buFont typeface="Arial"/>
                  <a:buChar char="•"/>
                </a:pPr>
                <a:r>
                  <a:rPr lang="en-US" sz="2000" dirty="0" err="1">
                    <a:solidFill>
                      <a:srgbClr val="1E1D1D"/>
                    </a:solidFill>
                    <a:latin typeface="Muli Regular Bold" panose="020B0604020202020204" charset="0"/>
                  </a:rPr>
                  <a:t>Khi</a:t>
                </a:r>
                <a:r>
                  <a:rPr lang="en-US" sz="2000" dirty="0">
                    <a:solidFill>
                      <a:srgbClr val="1E1D1D"/>
                    </a:solidFill>
                    <a:latin typeface="Muli Regular Bold" panose="020B0604020202020204" charset="0"/>
                  </a:rPr>
                  <a:t> G </a:t>
                </a:r>
                <a:r>
                  <a:rPr lang="en-US" sz="2000" dirty="0" err="1">
                    <a:solidFill>
                      <a:srgbClr val="1E1D1D"/>
                    </a:solidFill>
                    <a:latin typeface="Muli Regular Bold" panose="020B0604020202020204" charset="0"/>
                  </a:rPr>
                  <a:t>và</a:t>
                </a:r>
                <a:r>
                  <a:rPr lang="en-US" sz="2000" dirty="0">
                    <a:solidFill>
                      <a:srgbClr val="1E1D1D"/>
                    </a:solidFill>
                    <a:latin typeface="Muli Regular Bold" panose="020B0604020202020204" charset="0"/>
                  </a:rPr>
                  <a:t> </a:t>
                </a:r>
                <a:r>
                  <a:rPr lang="vi-VN" sz="2000" dirty="0">
                    <a:solidFill>
                      <a:srgbClr val="1E1D1D"/>
                    </a:solidFill>
                    <a:latin typeface="Muli Regular Bold" panose="020B060402020202020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vi-VN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vi-VN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vi-VN" sz="20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>
                    <a:solidFill>
                      <a:srgbClr val="1E1D1D"/>
                    </a:solidFill>
                    <a:latin typeface="Muli Regular Bold" panose="020B0604020202020204" charset="0"/>
                  </a:rPr>
                  <a:t>(+) so </a:t>
                </a:r>
                <a:r>
                  <a:rPr lang="en-US" sz="2000" dirty="0" err="1">
                    <a:solidFill>
                      <a:srgbClr val="1E1D1D"/>
                    </a:solidFill>
                    <a:latin typeface="Muli Regular Bold" panose="020B0604020202020204" charset="0"/>
                  </a:rPr>
                  <a:t>với</a:t>
                </a:r>
                <a:r>
                  <a:rPr lang="en-US" sz="2000" dirty="0">
                    <a:solidFill>
                      <a:srgbClr val="1E1D1D"/>
                    </a:solidFill>
                    <a:latin typeface="Muli Regular Bold" panose="020B060402020202020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vi-VN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vi-VN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1E1D1D"/>
                    </a:solidFill>
                    <a:latin typeface="Muli Regular Bold" panose="020B0604020202020204" charset="0"/>
                  </a:rPr>
                  <a:t> </a:t>
                </a:r>
                <a:r>
                  <a:rPr lang="en-US" sz="2000" dirty="0" err="1">
                    <a:solidFill>
                      <a:srgbClr val="1E1D1D"/>
                    </a:solidFill>
                    <a:latin typeface="Muli Regular Bold" panose="020B0604020202020204" charset="0"/>
                  </a:rPr>
                  <a:t>thì</a:t>
                </a:r>
                <a:r>
                  <a:rPr lang="en-US" sz="2000" dirty="0">
                    <a:solidFill>
                      <a:srgbClr val="1E1D1D"/>
                    </a:solidFill>
                    <a:latin typeface="Muli Regular Bold" panose="020B0604020202020204" charset="0"/>
                  </a:rPr>
                  <a:t> </a:t>
                </a:r>
                <a:r>
                  <a:rPr lang="en-US" sz="2000" dirty="0" err="1">
                    <a:solidFill>
                      <a:srgbClr val="1E1D1D"/>
                    </a:solidFill>
                    <a:latin typeface="Muli Regular Bold" panose="020B0604020202020204" charset="0"/>
                  </a:rPr>
                  <a:t>triac</a:t>
                </a:r>
                <a:r>
                  <a:rPr lang="en-US" sz="2000" dirty="0">
                    <a:solidFill>
                      <a:srgbClr val="1E1D1D"/>
                    </a:solidFill>
                    <a:latin typeface="Muli Regular Bold" panose="020B0604020202020204" charset="0"/>
                  </a:rPr>
                  <a:t> </a:t>
                </a:r>
                <a:r>
                  <a:rPr lang="en-US" sz="2000" dirty="0" err="1">
                    <a:solidFill>
                      <a:srgbClr val="1E1D1D"/>
                    </a:solidFill>
                    <a:latin typeface="Muli Regular Bold" panose="020B0604020202020204" charset="0"/>
                  </a:rPr>
                  <a:t>mở</a:t>
                </a:r>
                <a:r>
                  <a:rPr lang="en-US" sz="2000" dirty="0">
                    <a:solidFill>
                      <a:srgbClr val="1E1D1D"/>
                    </a:solidFill>
                    <a:latin typeface="Muli Regular Bold" panose="020B0604020202020204" charset="0"/>
                  </a:rPr>
                  <a:t>. </a:t>
                </a:r>
                <a:r>
                  <a:rPr lang="en-US" sz="2000" dirty="0" err="1">
                    <a:solidFill>
                      <a:srgbClr val="1E1D1D"/>
                    </a:solidFill>
                    <a:latin typeface="Muli Regular Bold" panose="020B0604020202020204" charset="0"/>
                  </a:rPr>
                  <a:t>Cực</a:t>
                </a:r>
                <a:r>
                  <a:rPr lang="en-US" sz="2000" dirty="0">
                    <a:solidFill>
                      <a:srgbClr val="1E1D1D"/>
                    </a:solidFill>
                    <a:latin typeface="Muli Regular Bold" panose="020B060402020202020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vi-VN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vi-VN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1E1D1D"/>
                    </a:solidFill>
                    <a:latin typeface="Muli Regular Bold" panose="020B0604020202020204" charset="0"/>
                  </a:rPr>
                  <a:t> ↔ </a:t>
                </a:r>
                <a:r>
                  <a:rPr lang="en-US" sz="2000" dirty="0" err="1">
                    <a:solidFill>
                      <a:srgbClr val="1E1D1D"/>
                    </a:solidFill>
                    <a:latin typeface="Muli Regular Bold" panose="020B0604020202020204" charset="0"/>
                  </a:rPr>
                  <a:t>cực</a:t>
                </a:r>
                <a:r>
                  <a:rPr lang="en-US" sz="2000" dirty="0">
                    <a:solidFill>
                      <a:srgbClr val="1E1D1D"/>
                    </a:solidFill>
                    <a:latin typeface="Muli Regular Bold" panose="020B0604020202020204" charset="0"/>
                  </a:rPr>
                  <a:t> (K), </a:t>
                </a:r>
                <a:r>
                  <a:rPr lang="en-US" sz="2000" dirty="0" err="1">
                    <a:solidFill>
                      <a:srgbClr val="1E1D1D"/>
                    </a:solidFill>
                    <a:latin typeface="Muli Regular Bold" panose="020B0604020202020204" charset="0"/>
                  </a:rPr>
                  <a:t>cực</a:t>
                </a:r>
                <a:r>
                  <a:rPr lang="vi-VN" sz="2000" dirty="0">
                    <a:solidFill>
                      <a:srgbClr val="1E1D1D"/>
                    </a:solidFill>
                    <a:latin typeface="Muli Regular Bold" panose="020B060402020202020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vi-VN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vi-VN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1E1D1D"/>
                    </a:solidFill>
                    <a:latin typeface="Muli Regular Bold" panose="020B0604020202020204" charset="0"/>
                  </a:rPr>
                  <a:t>↔</a:t>
                </a:r>
                <a:r>
                  <a:rPr lang="vi-VN" sz="2000" dirty="0">
                    <a:solidFill>
                      <a:srgbClr val="1E1D1D"/>
                    </a:solidFill>
                    <a:latin typeface="Muli Regular Bold" panose="020B0604020202020204" charset="0"/>
                  </a:rPr>
                  <a:t> </a:t>
                </a:r>
                <a:r>
                  <a:rPr lang="en-US" sz="2000" dirty="0">
                    <a:solidFill>
                      <a:srgbClr val="1E1D1D"/>
                    </a:solidFill>
                    <a:latin typeface="Muli Regular Bold" panose="020B0604020202020204" charset="0"/>
                  </a:rPr>
                  <a:t>cực (A). </a:t>
                </a:r>
                <a:r>
                  <a:rPr lang="en-US" sz="2000" dirty="0" err="1">
                    <a:solidFill>
                      <a:srgbClr val="1E1D1D"/>
                    </a:solidFill>
                    <a:latin typeface="Muli Regular Bold" panose="020B0604020202020204" charset="0"/>
                  </a:rPr>
                  <a:t>Dòng</a:t>
                </a:r>
                <a:r>
                  <a:rPr lang="en-US" sz="2000" dirty="0">
                    <a:solidFill>
                      <a:srgbClr val="1E1D1D"/>
                    </a:solidFill>
                    <a:latin typeface="Muli Regular Bold" panose="020B0604020202020204" charset="0"/>
                  </a:rPr>
                  <a:t> </a:t>
                </a:r>
                <a:r>
                  <a:rPr lang="en-US" sz="2000" dirty="0" err="1">
                    <a:solidFill>
                      <a:srgbClr val="1E1D1D"/>
                    </a:solidFill>
                    <a:latin typeface="Muli Regular Bold" panose="020B0604020202020204" charset="0"/>
                  </a:rPr>
                  <a:t>điện</a:t>
                </a:r>
                <a:r>
                  <a:rPr lang="en-US" sz="2000" dirty="0">
                    <a:solidFill>
                      <a:srgbClr val="1E1D1D"/>
                    </a:solidFill>
                    <a:latin typeface="Muli Regular Bold" panose="020B0604020202020204" charset="0"/>
                  </a:rPr>
                  <a:t> </a:t>
                </a:r>
                <a:r>
                  <a:rPr lang="en-US" sz="2000" dirty="0" err="1">
                    <a:solidFill>
                      <a:srgbClr val="1E1D1D"/>
                    </a:solidFill>
                    <a:latin typeface="Muli Regular Bold" panose="020B0604020202020204" charset="0"/>
                  </a:rPr>
                  <a:t>chạy</a:t>
                </a:r>
                <a:r>
                  <a:rPr lang="en-US" sz="2000" dirty="0">
                    <a:solidFill>
                      <a:srgbClr val="1E1D1D"/>
                    </a:solidFill>
                    <a:latin typeface="Muli Regular Bold" panose="020B0604020202020204" charset="0"/>
                  </a:rPr>
                  <a:t> </a:t>
                </a:r>
                <a:r>
                  <a:rPr lang="en-US" sz="2000" dirty="0" err="1">
                    <a:solidFill>
                      <a:srgbClr val="1E1D1D"/>
                    </a:solidFill>
                    <a:latin typeface="Muli Regular Bold" panose="020B0604020202020204" charset="0"/>
                  </a:rPr>
                  <a:t>từ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vi-VN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vi-VN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vi-VN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1E1D1D"/>
                    </a:solidFill>
                    <a:latin typeface="Muli Regular Bold" panose="020B0604020202020204" charset="0"/>
                  </a:rPr>
                  <a:t>sang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vi-VN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vi-VN" sz="20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1E1D1D"/>
                    </a:solidFill>
                    <a:latin typeface="Muli Regular Bold" panose="020B0604020202020204" charset="0"/>
                  </a:rPr>
                  <a:t>.</a:t>
                </a:r>
              </a:p>
              <a:p>
                <a:pPr>
                  <a:lnSpc>
                    <a:spcPts val="3195"/>
                  </a:lnSpc>
                </a:pPr>
                <a:endParaRPr lang="en-US" sz="1198" dirty="0">
                  <a:solidFill>
                    <a:srgbClr val="1E1D1D"/>
                  </a:solidFill>
                  <a:latin typeface="Muli Regular Bold"/>
                </a:endParaRPr>
              </a:p>
            </p:txBody>
          </p:sp>
        </mc:Choice>
        <mc:Fallback xmlns="">
          <p:sp>
            <p:nvSpPr>
              <p:cNvPr id="4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7866" y="1976992"/>
                <a:ext cx="4771143" cy="2810513"/>
              </a:xfrm>
              <a:prstGeom prst="rect">
                <a:avLst/>
              </a:prstGeom>
              <a:blipFill>
                <a:blip r:embed="rId2"/>
                <a:stretch>
                  <a:fillRect t="-434" r="-33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utoShape 5"/>
          <p:cNvSpPr/>
          <p:nvPr/>
        </p:nvSpPr>
        <p:spPr>
          <a:xfrm>
            <a:off x="1351037" y="1825875"/>
            <a:ext cx="4304801" cy="0"/>
          </a:xfrm>
          <a:prstGeom prst="line">
            <a:avLst/>
          </a:prstGeom>
          <a:ln w="38100" cap="rnd">
            <a:solidFill>
              <a:srgbClr val="1E1D1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TextBox 6"/>
          <p:cNvSpPr txBox="1"/>
          <p:nvPr/>
        </p:nvSpPr>
        <p:spPr>
          <a:xfrm>
            <a:off x="6592179" y="1225469"/>
            <a:ext cx="4516780" cy="4814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99"/>
              </a:lnSpc>
            </a:pPr>
            <a:r>
              <a:rPr lang="en-US" sz="2856" b="1" dirty="0">
                <a:solidFill>
                  <a:srgbClr val="FF0000"/>
                </a:solidFill>
                <a:latin typeface="Muli Regular Bold"/>
              </a:rPr>
              <a:t>ĐIAC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634859" y="1990368"/>
            <a:ext cx="4431421" cy="11962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200"/>
              </a:lnSpc>
            </a:pP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Không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có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cực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G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nên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được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kích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mở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bằng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cách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nâng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cao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điện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áp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đặt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vào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2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cực</a:t>
            </a:r>
            <a:endParaRPr lang="en-US" sz="2000" dirty="0">
              <a:solidFill>
                <a:srgbClr val="1E1D1D"/>
              </a:solidFill>
              <a:latin typeface="Muli Regular Bold"/>
            </a:endParaRPr>
          </a:p>
          <a:p>
            <a:pPr>
              <a:lnSpc>
                <a:spcPts val="3200"/>
              </a:lnSpc>
            </a:pPr>
            <a:endParaRPr lang="en-US" sz="2000" dirty="0">
              <a:solidFill>
                <a:srgbClr val="1E1D1D"/>
              </a:solidFill>
              <a:latin typeface="Muli Regular Bold"/>
            </a:endParaRPr>
          </a:p>
        </p:txBody>
      </p:sp>
      <p:sp>
        <p:nvSpPr>
          <p:cNvPr id="8" name="AutoShape 8"/>
          <p:cNvSpPr/>
          <p:nvPr/>
        </p:nvSpPr>
        <p:spPr>
          <a:xfrm>
            <a:off x="6592179" y="1803400"/>
            <a:ext cx="4516780" cy="0"/>
          </a:xfrm>
          <a:prstGeom prst="line">
            <a:avLst/>
          </a:prstGeom>
          <a:ln w="38100" cap="rnd">
            <a:solidFill>
              <a:srgbClr val="1E1D1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9" name="TextBox 9"/>
          <p:cNvSpPr txBox="1"/>
          <p:nvPr/>
        </p:nvSpPr>
        <p:spPr>
          <a:xfrm>
            <a:off x="660400" y="4849573"/>
            <a:ext cx="10912179" cy="16963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667"/>
              </a:lnSpc>
            </a:pPr>
            <a:r>
              <a:rPr lang="en-US" sz="3334" b="1" dirty="0">
                <a:solidFill>
                  <a:srgbClr val="1E1D1D"/>
                </a:solidFill>
                <a:latin typeface="Muli Regular Bold"/>
              </a:rPr>
              <a:t>V. Quang </a:t>
            </a:r>
            <a:r>
              <a:rPr lang="en-US" sz="3334" b="1" dirty="0" err="1">
                <a:solidFill>
                  <a:srgbClr val="1E1D1D"/>
                </a:solidFill>
                <a:latin typeface="Muli Regular Bold"/>
              </a:rPr>
              <a:t>điện</a:t>
            </a:r>
            <a:r>
              <a:rPr lang="en-US" sz="3334" b="1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3334" b="1" dirty="0" err="1">
                <a:solidFill>
                  <a:srgbClr val="1E1D1D"/>
                </a:solidFill>
                <a:latin typeface="Muli Regular Bold"/>
              </a:rPr>
              <a:t>tử</a:t>
            </a:r>
            <a:r>
              <a:rPr lang="en-US" sz="3334" b="1" dirty="0">
                <a:solidFill>
                  <a:srgbClr val="1E1D1D"/>
                </a:solidFill>
                <a:latin typeface="Muli Regular Bold"/>
              </a:rPr>
              <a:t> (SGK)</a:t>
            </a:r>
          </a:p>
          <a:p>
            <a:pPr>
              <a:lnSpc>
                <a:spcPts val="2800"/>
              </a:lnSpc>
            </a:pP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Là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linh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kiện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có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thông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số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thay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đổi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theo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độ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chiếu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sáng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dùng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trong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các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mạch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điện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tử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điều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khiển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bằng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ánh</a:t>
            </a:r>
            <a:r>
              <a:rPr lang="en-US" sz="20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000" dirty="0" err="1">
                <a:solidFill>
                  <a:srgbClr val="1E1D1D"/>
                </a:solidFill>
                <a:latin typeface="Muli Regular Bold"/>
              </a:rPr>
              <a:t>sáng</a:t>
            </a:r>
            <a:endParaRPr lang="en-US" sz="2000" dirty="0">
              <a:solidFill>
                <a:srgbClr val="1E1D1D"/>
              </a:solidFill>
              <a:latin typeface="Muli Regular Bold"/>
            </a:endParaRPr>
          </a:p>
          <a:p>
            <a:pPr>
              <a:lnSpc>
                <a:spcPts val="3168"/>
              </a:lnSpc>
            </a:pPr>
            <a:endParaRPr lang="en-US" sz="2000" dirty="0">
              <a:solidFill>
                <a:srgbClr val="1E1D1D"/>
              </a:solidFill>
              <a:latin typeface="Muli Regular Bol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480895" y="3658085"/>
            <a:ext cx="5679150" cy="0"/>
          </a:xfrm>
          <a:prstGeom prst="line">
            <a:avLst/>
          </a:prstGeom>
          <a:ln w="9525" cap="rnd">
            <a:solidFill>
              <a:srgbClr val="1E1D1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3" name="AutoShape 3"/>
          <p:cNvSpPr/>
          <p:nvPr/>
        </p:nvSpPr>
        <p:spPr>
          <a:xfrm>
            <a:off x="416850" y="6408762"/>
            <a:ext cx="5679150" cy="0"/>
          </a:xfrm>
          <a:prstGeom prst="line">
            <a:avLst/>
          </a:prstGeom>
          <a:ln w="9525" cap="rnd">
            <a:solidFill>
              <a:srgbClr val="1E1D1D"/>
            </a:solidFill>
            <a:prstDash val="solid"/>
            <a:headEnd type="none" w="sm" len="sm"/>
            <a:tailEnd type="none" w="sm" len="sm"/>
          </a:ln>
        </p:spPr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096000" y="115639"/>
            <a:ext cx="4236774" cy="3045840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802904" y="3344250"/>
            <a:ext cx="4249955" cy="3298311"/>
          </a:xfrm>
          <a:prstGeom prst="rect">
            <a:avLst/>
          </a:prstGeom>
        </p:spPr>
      </p:pic>
      <p:sp>
        <p:nvSpPr>
          <p:cNvPr id="6" name="TextBox 6"/>
          <p:cNvSpPr txBox="1"/>
          <p:nvPr/>
        </p:nvSpPr>
        <p:spPr>
          <a:xfrm>
            <a:off x="302672" y="242815"/>
            <a:ext cx="5907505" cy="7571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6253"/>
              </a:lnSpc>
            </a:pPr>
            <a:r>
              <a:rPr lang="en-US" sz="4466" b="1" dirty="0">
                <a:solidFill>
                  <a:srgbClr val="1E1D1D"/>
                </a:solidFill>
                <a:latin typeface="Muli Regular Bold"/>
              </a:rPr>
              <a:t>VI. Vi </a:t>
            </a:r>
            <a:r>
              <a:rPr lang="en-US" sz="4466" b="1" dirty="0" err="1">
                <a:solidFill>
                  <a:srgbClr val="1E1D1D"/>
                </a:solidFill>
                <a:latin typeface="Muli Regular Bold"/>
              </a:rPr>
              <a:t>mạch</a:t>
            </a:r>
            <a:r>
              <a:rPr lang="en-US" sz="4466" b="1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4466" b="1" dirty="0" err="1">
                <a:solidFill>
                  <a:srgbClr val="1E1D1D"/>
                </a:solidFill>
                <a:latin typeface="Muli Regular Bold"/>
              </a:rPr>
              <a:t>tổ</a:t>
            </a:r>
            <a:r>
              <a:rPr lang="en-US" sz="4466" b="1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4466" b="1" dirty="0" err="1">
                <a:solidFill>
                  <a:srgbClr val="1E1D1D"/>
                </a:solidFill>
                <a:latin typeface="Muli Regular Bold"/>
              </a:rPr>
              <a:t>hợp</a:t>
            </a:r>
            <a:r>
              <a:rPr lang="en-US" sz="4466" b="1" dirty="0">
                <a:solidFill>
                  <a:srgbClr val="1E1D1D"/>
                </a:solidFill>
                <a:latin typeface="Muli Regular Bold"/>
              </a:rPr>
              <a:t> (IC)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75373" y="1709513"/>
            <a:ext cx="5476525" cy="17643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520"/>
              </a:lnSpc>
            </a:pPr>
            <a:r>
              <a:rPr lang="en-US" sz="2800" dirty="0">
                <a:solidFill>
                  <a:srgbClr val="1E1D1D"/>
                </a:solidFill>
                <a:latin typeface="Muli Regular Bold"/>
              </a:rPr>
              <a:t>IC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là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vi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mạch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điện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tử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tích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hợp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được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chế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tạo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bằng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công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nghệ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đặc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biệt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,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tinh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vi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và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chính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xác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.</a:t>
            </a:r>
          </a:p>
          <a:p>
            <a:pPr>
              <a:lnSpc>
                <a:spcPts val="3520"/>
              </a:lnSpc>
            </a:pPr>
            <a:endParaRPr lang="en-US" sz="2800" dirty="0">
              <a:solidFill>
                <a:srgbClr val="1E1D1D"/>
              </a:solidFill>
              <a:latin typeface="Muli Regular Bold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375373" y="4014993"/>
            <a:ext cx="5086861" cy="21170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520"/>
              </a:lnSpc>
            </a:pP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Trên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chất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bán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dẫn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si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làm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nền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,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người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ta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mắc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nối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các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linh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kiện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như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tụ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điện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,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điôt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,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điện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trở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...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theo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từng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nguyên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lí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làm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việc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để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tạo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800" dirty="0" err="1">
                <a:solidFill>
                  <a:srgbClr val="1E1D1D"/>
                </a:solidFill>
                <a:latin typeface="Muli Regular Bold"/>
              </a:rPr>
              <a:t>thành</a:t>
            </a:r>
            <a:r>
              <a:rPr lang="en-US" sz="2800" dirty="0">
                <a:solidFill>
                  <a:srgbClr val="1E1D1D"/>
                </a:solidFill>
                <a:latin typeface="Muli Regular Bold"/>
              </a:rPr>
              <a:t> IC.</a:t>
            </a:r>
          </a:p>
          <a:p>
            <a:pPr>
              <a:lnSpc>
                <a:spcPts val="2453"/>
              </a:lnSpc>
            </a:pPr>
            <a:endParaRPr lang="en-US" sz="2800" dirty="0">
              <a:solidFill>
                <a:srgbClr val="1E1D1D"/>
              </a:solidFill>
              <a:latin typeface="Muli Regular Bold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85800" y="596900"/>
            <a:ext cx="10114738" cy="23701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274"/>
              </a:lnSpc>
            </a:pPr>
            <a:r>
              <a:rPr lang="en-US" sz="4482">
                <a:solidFill>
                  <a:srgbClr val="1E1D1D"/>
                </a:solidFill>
                <a:latin typeface="Noto Sans Bold"/>
              </a:rPr>
              <a:t>B. Thực hành Điôt – Tirixto – Triac</a:t>
            </a:r>
          </a:p>
          <a:p>
            <a:pPr>
              <a:lnSpc>
                <a:spcPts val="6274"/>
              </a:lnSpc>
            </a:pPr>
            <a:endParaRPr lang="en-US" sz="4482">
              <a:solidFill>
                <a:srgbClr val="1E1D1D"/>
              </a:solidFill>
              <a:latin typeface="Noto Sans Bold"/>
            </a:endParaRPr>
          </a:p>
          <a:p>
            <a:pPr>
              <a:lnSpc>
                <a:spcPts val="6274"/>
              </a:lnSpc>
            </a:pPr>
            <a:endParaRPr lang="en-US" sz="4482">
              <a:solidFill>
                <a:srgbClr val="1E1D1D"/>
              </a:solidFill>
              <a:latin typeface="Noto Sans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86320" y="1498600"/>
            <a:ext cx="8713698" cy="46776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290"/>
              </a:lnSpc>
            </a:pPr>
            <a:r>
              <a:rPr lang="en-US" sz="2667" dirty="0" err="1">
                <a:solidFill>
                  <a:srgbClr val="1E1D1D"/>
                </a:solidFill>
                <a:latin typeface="Muli Regular Bold"/>
              </a:rPr>
              <a:t>I.Chuẩn</a:t>
            </a:r>
            <a:r>
              <a:rPr lang="en-US" sz="2667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/>
              </a:rPr>
              <a:t>bị</a:t>
            </a:r>
            <a:r>
              <a:rPr lang="en-US" sz="2667" dirty="0">
                <a:solidFill>
                  <a:srgbClr val="1E1D1D"/>
                </a:solidFill>
                <a:latin typeface="Muli Regular Bold"/>
              </a:rPr>
              <a:t> ( SGK)</a:t>
            </a:r>
          </a:p>
          <a:p>
            <a:pPr>
              <a:lnSpc>
                <a:spcPts val="4290"/>
              </a:lnSpc>
            </a:pPr>
            <a:endParaRPr lang="en-US" sz="2667" dirty="0">
              <a:solidFill>
                <a:srgbClr val="1E1D1D"/>
              </a:solidFill>
              <a:latin typeface="Muli Regular Bold" panose="020B0604020202020204" charset="0"/>
            </a:endParaRPr>
          </a:p>
          <a:p>
            <a:pPr>
              <a:lnSpc>
                <a:spcPts val="4290"/>
              </a:lnSpc>
            </a:pP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II.Nội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dung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và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quy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trình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thực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hành</a:t>
            </a:r>
            <a:endParaRPr lang="en-US" sz="2667" dirty="0">
              <a:solidFill>
                <a:srgbClr val="1E1D1D"/>
              </a:solidFill>
              <a:latin typeface="Muli Regular Bold" panose="020B0604020202020204" charset="0"/>
            </a:endParaRPr>
          </a:p>
          <a:p>
            <a:pPr>
              <a:lnSpc>
                <a:spcPts val="3900"/>
              </a:lnSpc>
            </a:pP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   B1: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Quan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sát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nhận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biết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các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loại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linh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kiện</a:t>
            </a:r>
            <a:endParaRPr lang="en-US" sz="2667" dirty="0">
              <a:solidFill>
                <a:srgbClr val="1E1D1D"/>
              </a:solidFill>
              <a:latin typeface="Muli Regular Bold" panose="020B0604020202020204" charset="0"/>
            </a:endParaRPr>
          </a:p>
          <a:p>
            <a:pPr>
              <a:lnSpc>
                <a:spcPts val="3900"/>
              </a:lnSpc>
            </a:pP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   B2: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Chuẩn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bị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đồng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hồ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đo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</a:p>
          <a:p>
            <a:pPr>
              <a:lnSpc>
                <a:spcPts val="3900"/>
              </a:lnSpc>
            </a:pP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   B3: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Đo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điện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trở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thuận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và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điện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trở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ngược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của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các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linh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kiện</a:t>
            </a:r>
            <a:endParaRPr lang="en-US" sz="2667" dirty="0">
              <a:solidFill>
                <a:srgbClr val="1E1D1D"/>
              </a:solidFill>
              <a:latin typeface="Muli Regular Bold" panose="020B0604020202020204" charset="0"/>
            </a:endParaRPr>
          </a:p>
          <a:p>
            <a:pPr>
              <a:lnSpc>
                <a:spcPts val="4095"/>
              </a:lnSpc>
            </a:pPr>
            <a:endParaRPr lang="en-US" sz="2667" dirty="0">
              <a:solidFill>
                <a:srgbClr val="1E1D1D"/>
              </a:solidFill>
              <a:latin typeface="Muli Regular Bold" panose="020B0604020202020204" charset="0"/>
            </a:endParaRPr>
          </a:p>
          <a:p>
            <a:pPr>
              <a:lnSpc>
                <a:spcPts val="4290"/>
              </a:lnSpc>
            </a:pP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III.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Tổng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kết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và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đánh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giá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kết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quả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thực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hành</a:t>
            </a:r>
            <a:endParaRPr lang="en-US" sz="2667" dirty="0">
              <a:solidFill>
                <a:srgbClr val="1E1D1D"/>
              </a:solidFill>
              <a:latin typeface="Muli Regular Bold" panose="020B0604020202020204" charset="0"/>
            </a:endParaRPr>
          </a:p>
          <a:p>
            <a:pPr>
              <a:lnSpc>
                <a:spcPts val="4095"/>
              </a:lnSpc>
            </a:pPr>
            <a:endParaRPr lang="en-US" sz="1518" dirty="0">
              <a:solidFill>
                <a:srgbClr val="1E1D1D"/>
              </a:solidFill>
              <a:latin typeface="Arimo Bol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85800" y="596900"/>
            <a:ext cx="10114738" cy="23701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274"/>
              </a:lnSpc>
            </a:pPr>
            <a:r>
              <a:rPr lang="en-US" sz="4482">
                <a:solidFill>
                  <a:srgbClr val="1E1D1D"/>
                </a:solidFill>
                <a:latin typeface="Noto Sans Bold"/>
              </a:rPr>
              <a:t>C. Thực hành Tranzito</a:t>
            </a:r>
          </a:p>
          <a:p>
            <a:pPr>
              <a:lnSpc>
                <a:spcPts val="6274"/>
              </a:lnSpc>
            </a:pPr>
            <a:endParaRPr lang="en-US" sz="4482">
              <a:solidFill>
                <a:srgbClr val="1E1D1D"/>
              </a:solidFill>
              <a:latin typeface="Noto Sans Bold"/>
            </a:endParaRPr>
          </a:p>
          <a:p>
            <a:pPr>
              <a:lnSpc>
                <a:spcPts val="6274"/>
              </a:lnSpc>
            </a:pPr>
            <a:endParaRPr lang="en-US" sz="4482">
              <a:solidFill>
                <a:srgbClr val="1E1D1D"/>
              </a:solidFill>
              <a:latin typeface="Noto Sans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10616" y="1595177"/>
            <a:ext cx="10825784" cy="47215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940"/>
              </a:lnSpc>
            </a:pP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I.Chuẩn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bị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( SGK)</a:t>
            </a:r>
          </a:p>
          <a:p>
            <a:pPr>
              <a:lnSpc>
                <a:spcPts val="3940"/>
              </a:lnSpc>
            </a:pPr>
            <a:endParaRPr lang="en-US" sz="2667" dirty="0">
              <a:solidFill>
                <a:srgbClr val="1E1D1D"/>
              </a:solidFill>
              <a:latin typeface="Muli Regular Bold" panose="020B0604020202020204" charset="0"/>
            </a:endParaRPr>
          </a:p>
          <a:p>
            <a:pPr>
              <a:lnSpc>
                <a:spcPts val="3940"/>
              </a:lnSpc>
            </a:pP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II.Nội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dung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và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quy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trình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thực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hành</a:t>
            </a:r>
            <a:endParaRPr lang="en-US" sz="2667" dirty="0">
              <a:solidFill>
                <a:srgbClr val="1E1D1D"/>
              </a:solidFill>
              <a:latin typeface="Muli Regular Bold" panose="020B0604020202020204" charset="0"/>
            </a:endParaRPr>
          </a:p>
          <a:p>
            <a:pPr>
              <a:lnSpc>
                <a:spcPts val="3581"/>
              </a:lnSpc>
            </a:pP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    B1: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Quan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sát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,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nhận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biết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và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phân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loại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các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tranzito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của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Nhật</a:t>
            </a:r>
            <a:r>
              <a:rPr lang="vi-VN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Bản</a:t>
            </a:r>
            <a:r>
              <a:rPr lang="vi-VN" sz="2667" dirty="0">
                <a:solidFill>
                  <a:srgbClr val="1E1D1D"/>
                </a:solidFill>
                <a:latin typeface="Muli Regular Bold" panose="020B0604020202020204" charset="0"/>
              </a:rPr>
              <a:t>    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PNP,</a:t>
            </a:r>
            <a:r>
              <a:rPr lang="vi-VN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NPN: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cao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tần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,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âm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tần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,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công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suất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nhỏ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,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công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suất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lớn</a:t>
            </a:r>
            <a:r>
              <a:rPr lang="vi-VN" sz="2667" dirty="0">
                <a:solidFill>
                  <a:srgbClr val="1E1D1D"/>
                </a:solidFill>
                <a:latin typeface="Muli Regular Bold" panose="020B0604020202020204" charset="0"/>
              </a:rPr>
              <a:t>.</a:t>
            </a:r>
            <a:endParaRPr lang="en-US" sz="2667" dirty="0">
              <a:solidFill>
                <a:srgbClr val="1E1D1D"/>
              </a:solidFill>
              <a:latin typeface="Muli Regular Bold" panose="020B0604020202020204" charset="0"/>
            </a:endParaRPr>
          </a:p>
          <a:p>
            <a:pPr>
              <a:lnSpc>
                <a:spcPts val="3581"/>
              </a:lnSpc>
            </a:pP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    B2: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Chuẩn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bị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đồng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hồ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đo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</a:p>
          <a:p>
            <a:pPr algn="just">
              <a:lnSpc>
                <a:spcPts val="3581"/>
              </a:lnSpc>
            </a:pP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    B3: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Xác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định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loại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và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chất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lượng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tranzito</a:t>
            </a:r>
            <a:endParaRPr lang="en-US" sz="2667" dirty="0">
              <a:solidFill>
                <a:srgbClr val="1E1D1D"/>
              </a:solidFill>
              <a:latin typeface="Muli Regular Bold" panose="020B0604020202020204" charset="0"/>
            </a:endParaRPr>
          </a:p>
          <a:p>
            <a:pPr>
              <a:lnSpc>
                <a:spcPts val="3581"/>
              </a:lnSpc>
            </a:pPr>
            <a:endParaRPr lang="en-US" sz="2667" dirty="0">
              <a:solidFill>
                <a:srgbClr val="1E1D1D"/>
              </a:solidFill>
              <a:latin typeface="Muli Regular Bold" panose="020B0604020202020204" charset="0"/>
            </a:endParaRPr>
          </a:p>
          <a:p>
            <a:pPr>
              <a:lnSpc>
                <a:spcPts val="3940"/>
              </a:lnSpc>
            </a:pP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III.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Tổng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kết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và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đánh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giá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kết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quả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thực</a:t>
            </a:r>
            <a:r>
              <a:rPr lang="en-US" sz="2667" dirty="0">
                <a:solidFill>
                  <a:srgbClr val="1E1D1D"/>
                </a:solidFill>
                <a:latin typeface="Muli Regular Bold" panose="020B0604020202020204" charset="0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Muli Regular Bold" panose="020B0604020202020204" charset="0"/>
              </a:rPr>
              <a:t>hành</a:t>
            </a:r>
            <a:endParaRPr lang="en-US" sz="2667" dirty="0">
              <a:solidFill>
                <a:srgbClr val="1E1D1D"/>
              </a:solidFill>
              <a:latin typeface="Muli Regular Bold" panose="020B0604020202020204" charset="0"/>
            </a:endParaRPr>
          </a:p>
          <a:p>
            <a:pPr>
              <a:lnSpc>
                <a:spcPts val="3760"/>
              </a:lnSpc>
            </a:pPr>
            <a:endParaRPr lang="en-US" sz="1394" dirty="0">
              <a:solidFill>
                <a:srgbClr val="1E1D1D"/>
              </a:solidFill>
              <a:latin typeface="Arimo 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106421" y="2421117"/>
            <a:ext cx="5949512" cy="7979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17413" lvl="1" indent="-458706">
              <a:lnSpc>
                <a:spcPts val="6798"/>
              </a:lnSpc>
              <a:buFont typeface="Arial"/>
              <a:buChar char="•"/>
            </a:pPr>
            <a:r>
              <a:rPr lang="en-US" sz="4249" dirty="0">
                <a:solidFill>
                  <a:srgbClr val="1E1D1D"/>
                </a:solidFill>
                <a:latin typeface="Faustina Regular"/>
              </a:rPr>
              <a:t> </a:t>
            </a:r>
            <a:r>
              <a:rPr lang="en-US" sz="4249" dirty="0" err="1">
                <a:solidFill>
                  <a:srgbClr val="1E1D1D"/>
                </a:solidFill>
                <a:latin typeface="Faustina Regular"/>
              </a:rPr>
              <a:t>Cấu</a:t>
            </a:r>
            <a:r>
              <a:rPr lang="en-US" sz="4249" dirty="0">
                <a:solidFill>
                  <a:srgbClr val="1E1D1D"/>
                </a:solidFill>
                <a:latin typeface="Faustina Regular"/>
              </a:rPr>
              <a:t> </a:t>
            </a:r>
            <a:r>
              <a:rPr lang="en-US" sz="4249" dirty="0" err="1">
                <a:solidFill>
                  <a:srgbClr val="1E1D1D"/>
                </a:solidFill>
                <a:latin typeface="Faustina Regular"/>
              </a:rPr>
              <a:t>tạo</a:t>
            </a:r>
            <a:endParaRPr lang="en-US" sz="4249" dirty="0">
              <a:solidFill>
                <a:srgbClr val="1E1D1D"/>
              </a:solidFill>
              <a:latin typeface="Faustina Regular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106421" y="4428806"/>
            <a:ext cx="5949512" cy="5019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270"/>
              </a:lnSpc>
            </a:pPr>
            <a:r>
              <a:rPr lang="en-US" sz="2669" dirty="0">
                <a:solidFill>
                  <a:srgbClr val="1E1D1D"/>
                </a:solidFill>
                <a:latin typeface="Noto Sans"/>
              </a:rPr>
              <a:t>- </a:t>
            </a:r>
            <a:r>
              <a:rPr lang="en-US" sz="2669" dirty="0" err="1">
                <a:solidFill>
                  <a:srgbClr val="1E1D1D"/>
                </a:solidFill>
                <a:latin typeface="Noto Sans"/>
              </a:rPr>
              <a:t>Có</a:t>
            </a:r>
            <a:r>
              <a:rPr lang="en-US" sz="2669" dirty="0">
                <a:solidFill>
                  <a:srgbClr val="1E1D1D"/>
                </a:solidFill>
                <a:latin typeface="Noto Sans"/>
              </a:rPr>
              <a:t> 2 </a:t>
            </a:r>
            <a:r>
              <a:rPr lang="en-US" sz="2669" dirty="0" err="1">
                <a:solidFill>
                  <a:srgbClr val="1E1D1D"/>
                </a:solidFill>
                <a:latin typeface="Noto Sans"/>
              </a:rPr>
              <a:t>điện</a:t>
            </a:r>
            <a:r>
              <a:rPr lang="en-US" sz="2669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2669" dirty="0" err="1">
                <a:solidFill>
                  <a:srgbClr val="1E1D1D"/>
                </a:solidFill>
                <a:latin typeface="Noto Sans"/>
              </a:rPr>
              <a:t>cực</a:t>
            </a:r>
            <a:r>
              <a:rPr lang="en-US" sz="2669" dirty="0">
                <a:solidFill>
                  <a:srgbClr val="1E1D1D"/>
                </a:solidFill>
                <a:latin typeface="Noto Sans"/>
              </a:rPr>
              <a:t> (A) </a:t>
            </a:r>
            <a:r>
              <a:rPr lang="en-US" sz="2669" dirty="0" err="1">
                <a:solidFill>
                  <a:srgbClr val="1E1D1D"/>
                </a:solidFill>
                <a:latin typeface="Noto Sans"/>
              </a:rPr>
              <a:t>và</a:t>
            </a:r>
            <a:r>
              <a:rPr lang="en-US" sz="2669" dirty="0">
                <a:solidFill>
                  <a:srgbClr val="1E1D1D"/>
                </a:solidFill>
                <a:latin typeface="Noto Sans"/>
              </a:rPr>
              <a:t> (K)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7106421" y="5308485"/>
            <a:ext cx="5949512" cy="5019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270"/>
              </a:lnSpc>
            </a:pPr>
            <a:r>
              <a:rPr lang="en-US" sz="2669" dirty="0">
                <a:solidFill>
                  <a:srgbClr val="1E1D1D"/>
                </a:solidFill>
                <a:latin typeface="Noto Sans"/>
              </a:rPr>
              <a:t> - </a:t>
            </a:r>
            <a:r>
              <a:rPr lang="en-US" sz="2669" dirty="0" err="1">
                <a:solidFill>
                  <a:srgbClr val="1E1D1D"/>
                </a:solidFill>
                <a:latin typeface="Noto Sans"/>
              </a:rPr>
              <a:t>Vỏ</a:t>
            </a:r>
            <a:r>
              <a:rPr lang="en-US" sz="2669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2669" dirty="0" err="1">
                <a:solidFill>
                  <a:srgbClr val="1E1D1D"/>
                </a:solidFill>
                <a:latin typeface="Noto Sans"/>
              </a:rPr>
              <a:t>là</a:t>
            </a:r>
            <a:r>
              <a:rPr lang="en-US" sz="2669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2669" dirty="0" err="1">
                <a:solidFill>
                  <a:srgbClr val="1E1D1D"/>
                </a:solidFill>
                <a:latin typeface="Noto Sans"/>
              </a:rPr>
              <a:t>thủy</a:t>
            </a:r>
            <a:r>
              <a:rPr lang="en-US" sz="2669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2669" dirty="0" err="1">
                <a:solidFill>
                  <a:srgbClr val="1E1D1D"/>
                </a:solidFill>
                <a:latin typeface="Noto Sans"/>
              </a:rPr>
              <a:t>tinh</a:t>
            </a:r>
            <a:r>
              <a:rPr lang="en-US" sz="2669" dirty="0">
                <a:solidFill>
                  <a:srgbClr val="1E1D1D"/>
                </a:solidFill>
                <a:latin typeface="Noto Sans"/>
              </a:rPr>
              <a:t>, </a:t>
            </a:r>
            <a:r>
              <a:rPr lang="en-US" sz="2669" dirty="0" err="1">
                <a:solidFill>
                  <a:srgbClr val="1E1D1D"/>
                </a:solidFill>
                <a:latin typeface="Noto Sans"/>
              </a:rPr>
              <a:t>nhựa</a:t>
            </a:r>
            <a:r>
              <a:rPr lang="en-US" sz="2669" dirty="0">
                <a:solidFill>
                  <a:srgbClr val="1E1D1D"/>
                </a:solidFill>
                <a:latin typeface="Noto Sans"/>
              </a:rPr>
              <a:t>, </a:t>
            </a:r>
            <a:r>
              <a:rPr lang="en-US" sz="2669" dirty="0" err="1">
                <a:solidFill>
                  <a:srgbClr val="1E1D1D"/>
                </a:solidFill>
                <a:latin typeface="Noto Sans"/>
              </a:rPr>
              <a:t>kim</a:t>
            </a:r>
            <a:r>
              <a:rPr lang="en-US" sz="2669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2669" dirty="0" err="1">
                <a:solidFill>
                  <a:srgbClr val="1E1D1D"/>
                </a:solidFill>
                <a:latin typeface="Noto Sans"/>
              </a:rPr>
              <a:t>loại</a:t>
            </a:r>
            <a:endParaRPr lang="en-US" sz="2669" dirty="0">
              <a:solidFill>
                <a:srgbClr val="1E1D1D"/>
              </a:solidFill>
              <a:latin typeface="Noto Sans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106421" y="6197302"/>
            <a:ext cx="5949512" cy="4157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890"/>
              </a:lnSpc>
            </a:pPr>
            <a:endParaRPr sz="1200"/>
          </a:p>
        </p:txBody>
      </p:sp>
      <p:sp>
        <p:nvSpPr>
          <p:cNvPr id="6" name="AutoShape 6"/>
          <p:cNvSpPr/>
          <p:nvPr/>
        </p:nvSpPr>
        <p:spPr>
          <a:xfrm>
            <a:off x="7106421" y="3455618"/>
            <a:ext cx="5949512" cy="0"/>
          </a:xfrm>
          <a:prstGeom prst="line">
            <a:avLst/>
          </a:prstGeom>
          <a:ln w="9525" cap="rnd">
            <a:solidFill>
              <a:srgbClr val="1E1D1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7" name="AutoShape 7"/>
          <p:cNvSpPr/>
          <p:nvPr/>
        </p:nvSpPr>
        <p:spPr>
          <a:xfrm>
            <a:off x="7106421" y="4293058"/>
            <a:ext cx="5949512" cy="0"/>
          </a:xfrm>
          <a:prstGeom prst="line">
            <a:avLst/>
          </a:prstGeom>
          <a:ln w="9525" cap="rnd">
            <a:solidFill>
              <a:srgbClr val="1E1D1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8" name="AutoShape 8"/>
          <p:cNvSpPr/>
          <p:nvPr/>
        </p:nvSpPr>
        <p:spPr>
          <a:xfrm>
            <a:off x="7106421" y="5172738"/>
            <a:ext cx="5949512" cy="0"/>
          </a:xfrm>
          <a:prstGeom prst="line">
            <a:avLst/>
          </a:prstGeom>
          <a:ln w="9525" cap="rnd">
            <a:solidFill>
              <a:srgbClr val="1E1D1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9" name="AutoShape 9"/>
          <p:cNvSpPr/>
          <p:nvPr/>
        </p:nvSpPr>
        <p:spPr>
          <a:xfrm>
            <a:off x="7106421" y="6052417"/>
            <a:ext cx="5949512" cy="0"/>
          </a:xfrm>
          <a:prstGeom prst="line">
            <a:avLst/>
          </a:prstGeom>
          <a:ln w="9525" cap="rnd">
            <a:solidFill>
              <a:srgbClr val="1E1D1D"/>
            </a:solidFill>
            <a:prstDash val="solid"/>
            <a:headEnd type="none" w="sm" len="sm"/>
            <a:tailEnd type="none" w="sm" len="sm"/>
          </a:ln>
        </p:spPr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2"/>
          <a:srcRect l="1162" t="852" b="852"/>
          <a:stretch>
            <a:fillRect/>
          </a:stretch>
        </p:blipFill>
        <p:spPr>
          <a:xfrm>
            <a:off x="413508" y="2812628"/>
            <a:ext cx="6493135" cy="2637885"/>
          </a:xfrm>
          <a:prstGeom prst="rect">
            <a:avLst/>
          </a:prstGeom>
        </p:spPr>
      </p:pic>
      <p:sp>
        <p:nvSpPr>
          <p:cNvPr id="12" name="TextBox 12"/>
          <p:cNvSpPr txBox="1"/>
          <p:nvPr/>
        </p:nvSpPr>
        <p:spPr>
          <a:xfrm>
            <a:off x="685319" y="172734"/>
            <a:ext cx="8187075" cy="7796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533"/>
              </a:lnSpc>
            </a:pPr>
            <a:r>
              <a:rPr lang="en-US" sz="4666" dirty="0">
                <a:solidFill>
                  <a:srgbClr val="1E1D1D"/>
                </a:solidFill>
                <a:latin typeface="Noto Sans Bold"/>
              </a:rPr>
              <a:t>A. Linh </a:t>
            </a:r>
            <a:r>
              <a:rPr lang="en-US" sz="4666" dirty="0" err="1">
                <a:solidFill>
                  <a:srgbClr val="1E1D1D"/>
                </a:solidFill>
                <a:latin typeface="Noto Sans Bold"/>
              </a:rPr>
              <a:t>kiện</a:t>
            </a:r>
            <a:r>
              <a:rPr lang="en-US" sz="4666" dirty="0">
                <a:solidFill>
                  <a:srgbClr val="1E1D1D"/>
                </a:solidFill>
                <a:latin typeface="Noto Sans Bold"/>
              </a:rPr>
              <a:t> </a:t>
            </a:r>
            <a:r>
              <a:rPr lang="en-US" sz="4666" dirty="0" err="1">
                <a:solidFill>
                  <a:srgbClr val="1E1D1D"/>
                </a:solidFill>
                <a:latin typeface="Noto Sans Bold"/>
              </a:rPr>
              <a:t>bán</a:t>
            </a:r>
            <a:r>
              <a:rPr lang="en-US" sz="4666" dirty="0">
                <a:solidFill>
                  <a:srgbClr val="1E1D1D"/>
                </a:solidFill>
                <a:latin typeface="Noto Sans Bold"/>
              </a:rPr>
              <a:t> </a:t>
            </a:r>
            <a:r>
              <a:rPr lang="en-US" sz="4666" dirty="0" err="1">
                <a:solidFill>
                  <a:srgbClr val="1E1D1D"/>
                </a:solidFill>
                <a:latin typeface="Noto Sans Bold"/>
              </a:rPr>
              <a:t>dẫn</a:t>
            </a:r>
            <a:r>
              <a:rPr lang="en-US" sz="4666" dirty="0">
                <a:solidFill>
                  <a:srgbClr val="1E1D1D"/>
                </a:solidFill>
                <a:latin typeface="Noto Sans Bold"/>
              </a:rPr>
              <a:t> </a:t>
            </a:r>
            <a:r>
              <a:rPr lang="en-US" sz="4666" dirty="0" err="1">
                <a:solidFill>
                  <a:srgbClr val="1E1D1D"/>
                </a:solidFill>
                <a:latin typeface="Noto Sans Bold"/>
              </a:rPr>
              <a:t>và</a:t>
            </a:r>
            <a:r>
              <a:rPr lang="en-US" sz="4666" dirty="0">
                <a:solidFill>
                  <a:srgbClr val="1E1D1D"/>
                </a:solidFill>
                <a:latin typeface="Noto Sans Bold"/>
              </a:rPr>
              <a:t> IC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008876" y="857196"/>
            <a:ext cx="6990207" cy="6531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500"/>
              </a:lnSpc>
            </a:pPr>
            <a:r>
              <a:rPr lang="en-US" sz="3666" b="1" dirty="0">
                <a:solidFill>
                  <a:srgbClr val="1E1D1D"/>
                </a:solidFill>
                <a:latin typeface="Muli Regular Bold"/>
              </a:rPr>
              <a:t>I. </a:t>
            </a:r>
            <a:r>
              <a:rPr lang="en-US" sz="3666" b="1" dirty="0" err="1">
                <a:solidFill>
                  <a:srgbClr val="1E1D1D"/>
                </a:solidFill>
                <a:latin typeface="Muli Regular Bold"/>
              </a:rPr>
              <a:t>Điôt</a:t>
            </a:r>
            <a:r>
              <a:rPr lang="en-US" sz="3666" b="1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3666" b="1" dirty="0" err="1">
                <a:solidFill>
                  <a:srgbClr val="1E1D1D"/>
                </a:solidFill>
                <a:latin typeface="Muli Regular Bold"/>
              </a:rPr>
              <a:t>bán</a:t>
            </a:r>
            <a:r>
              <a:rPr lang="en-US" sz="3666" b="1" dirty="0">
                <a:solidFill>
                  <a:srgbClr val="1E1D1D"/>
                </a:solidFill>
                <a:latin typeface="Muli Regular Bold"/>
              </a:rPr>
              <a:t> </a:t>
            </a:r>
            <a:r>
              <a:rPr lang="en-US" sz="3666" b="1" dirty="0" err="1">
                <a:solidFill>
                  <a:srgbClr val="1E1D1D"/>
                </a:solidFill>
                <a:latin typeface="Muli Regular Bold"/>
              </a:rPr>
              <a:t>dẫn</a:t>
            </a:r>
            <a:endParaRPr lang="en-US" sz="3666" b="1" dirty="0">
              <a:solidFill>
                <a:srgbClr val="1E1D1D"/>
              </a:solidFill>
              <a:latin typeface="Muli Regular Bold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685318" y="1713109"/>
            <a:ext cx="4436442" cy="505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200"/>
              </a:lnSpc>
            </a:pPr>
            <a:r>
              <a:rPr lang="en-US" sz="2999" b="1" dirty="0">
                <a:solidFill>
                  <a:srgbClr val="1E1D1D"/>
                </a:solidFill>
                <a:latin typeface="Faustina Regular"/>
              </a:rPr>
              <a:t>1. </a:t>
            </a:r>
            <a:r>
              <a:rPr lang="en-US" sz="2999" b="1" dirty="0" err="1">
                <a:solidFill>
                  <a:srgbClr val="1E1D1D"/>
                </a:solidFill>
                <a:latin typeface="Faustina Regular"/>
              </a:rPr>
              <a:t>Cấu</a:t>
            </a:r>
            <a:r>
              <a:rPr lang="en-US" sz="2999" b="1" dirty="0">
                <a:solidFill>
                  <a:srgbClr val="1E1D1D"/>
                </a:solidFill>
                <a:latin typeface="Faustina Regular"/>
              </a:rPr>
              <a:t> </a:t>
            </a:r>
            <a:r>
              <a:rPr lang="en-US" sz="2999" b="1" dirty="0" err="1">
                <a:solidFill>
                  <a:srgbClr val="1E1D1D"/>
                </a:solidFill>
                <a:latin typeface="Faustina Regular"/>
              </a:rPr>
              <a:t>tạo</a:t>
            </a:r>
            <a:r>
              <a:rPr lang="en-US" sz="2999" b="1" dirty="0">
                <a:solidFill>
                  <a:srgbClr val="1E1D1D"/>
                </a:solidFill>
                <a:latin typeface="Faustina Regular"/>
              </a:rPr>
              <a:t> </a:t>
            </a:r>
            <a:r>
              <a:rPr lang="en-US" sz="2999" b="1" dirty="0" err="1">
                <a:solidFill>
                  <a:srgbClr val="1E1D1D"/>
                </a:solidFill>
                <a:latin typeface="Faustina Regular"/>
              </a:rPr>
              <a:t>và</a:t>
            </a:r>
            <a:r>
              <a:rPr lang="en-US" sz="2999" b="1" dirty="0">
                <a:solidFill>
                  <a:srgbClr val="1E1D1D"/>
                </a:solidFill>
                <a:latin typeface="Faustina Regular"/>
              </a:rPr>
              <a:t> </a:t>
            </a:r>
            <a:r>
              <a:rPr lang="en-US" sz="2999" b="1" dirty="0" err="1">
                <a:solidFill>
                  <a:srgbClr val="1E1D1D"/>
                </a:solidFill>
                <a:latin typeface="Faustina Regular"/>
              </a:rPr>
              <a:t>kí</a:t>
            </a:r>
            <a:r>
              <a:rPr lang="en-US" sz="2999" b="1" dirty="0">
                <a:solidFill>
                  <a:srgbClr val="1E1D1D"/>
                </a:solidFill>
                <a:latin typeface="Faustina Regular"/>
              </a:rPr>
              <a:t> </a:t>
            </a:r>
            <a:r>
              <a:rPr lang="en-US" sz="2999" b="1" dirty="0" err="1">
                <a:solidFill>
                  <a:srgbClr val="1E1D1D"/>
                </a:solidFill>
                <a:latin typeface="Faustina Regular"/>
              </a:rPr>
              <a:t>hiệu</a:t>
            </a:r>
            <a:endParaRPr lang="en-US" sz="2999" b="1" dirty="0">
              <a:solidFill>
                <a:srgbClr val="1E1D1D"/>
              </a:solidFill>
              <a:latin typeface="Faustina Regular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7106421" y="3576020"/>
            <a:ext cx="4532153" cy="4441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734"/>
              </a:lnSpc>
            </a:pPr>
            <a:r>
              <a:rPr lang="en-US" sz="2667" dirty="0">
                <a:solidFill>
                  <a:srgbClr val="1E1D1D"/>
                </a:solidFill>
                <a:latin typeface="Noto Sans"/>
              </a:rPr>
              <a:t>- </a:t>
            </a:r>
            <a:r>
              <a:rPr lang="en-US" sz="2667" dirty="0" err="1">
                <a:solidFill>
                  <a:srgbClr val="1E1D1D"/>
                </a:solidFill>
                <a:latin typeface="Noto Sans"/>
              </a:rPr>
              <a:t>Có</a:t>
            </a:r>
            <a:r>
              <a:rPr lang="en-US" sz="2667" dirty="0">
                <a:solidFill>
                  <a:srgbClr val="1E1D1D"/>
                </a:solidFill>
                <a:latin typeface="Noto Sans"/>
              </a:rPr>
              <a:t> 1 </a:t>
            </a:r>
            <a:r>
              <a:rPr lang="en-US" sz="2667" dirty="0" err="1">
                <a:solidFill>
                  <a:srgbClr val="1E1D1D"/>
                </a:solidFill>
                <a:latin typeface="Noto Sans"/>
              </a:rPr>
              <a:t>lớp</a:t>
            </a:r>
            <a:r>
              <a:rPr lang="en-US" sz="2667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Noto Sans"/>
              </a:rPr>
              <a:t>tiếp</a:t>
            </a:r>
            <a:r>
              <a:rPr lang="en-US" sz="2667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2667" dirty="0" err="1">
                <a:solidFill>
                  <a:srgbClr val="1E1D1D"/>
                </a:solidFill>
                <a:latin typeface="Noto Sans"/>
              </a:rPr>
              <a:t>giáp</a:t>
            </a:r>
            <a:r>
              <a:rPr lang="en-US" sz="2667" dirty="0">
                <a:solidFill>
                  <a:srgbClr val="1E1D1D"/>
                </a:solidFill>
                <a:latin typeface="Noto Sans"/>
              </a:rPr>
              <a:t> P-N</a:t>
            </a:r>
          </a:p>
        </p:txBody>
      </p:sp>
      <p:sp>
        <p:nvSpPr>
          <p:cNvPr id="16" name="TextBox 2">
            <a:extLst>
              <a:ext uri="{FF2B5EF4-FFF2-40B4-BE49-F238E27FC236}">
                <a16:creationId xmlns:a16="http://schemas.microsoft.com/office/drawing/2014/main" id="{18D0DA7A-76F7-4A20-9D92-79F1BE436C70}"/>
              </a:ext>
            </a:extLst>
          </p:cNvPr>
          <p:cNvSpPr txBox="1"/>
          <p:nvPr/>
        </p:nvSpPr>
        <p:spPr>
          <a:xfrm>
            <a:off x="685319" y="5795287"/>
            <a:ext cx="5949512" cy="7979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17413" lvl="1" indent="-458706">
              <a:lnSpc>
                <a:spcPts val="6798"/>
              </a:lnSpc>
              <a:buFont typeface="Arial"/>
              <a:buChar char="•"/>
            </a:pPr>
            <a:r>
              <a:rPr lang="en-US" sz="4249" dirty="0" err="1">
                <a:solidFill>
                  <a:srgbClr val="1E1D1D"/>
                </a:solidFill>
                <a:latin typeface="Faustina Regular"/>
              </a:rPr>
              <a:t>Kí</a:t>
            </a:r>
            <a:r>
              <a:rPr lang="en-US" sz="4249" dirty="0">
                <a:solidFill>
                  <a:srgbClr val="1E1D1D"/>
                </a:solidFill>
                <a:latin typeface="Faustina Regular"/>
              </a:rPr>
              <a:t> </a:t>
            </a:r>
            <a:r>
              <a:rPr lang="en-US" sz="4249" dirty="0" err="1">
                <a:solidFill>
                  <a:srgbClr val="1E1D1D"/>
                </a:solidFill>
                <a:latin typeface="Faustina Regular"/>
              </a:rPr>
              <a:t>hiệu</a:t>
            </a:r>
            <a:r>
              <a:rPr lang="en-US" sz="4249" dirty="0">
                <a:solidFill>
                  <a:srgbClr val="1E1D1D"/>
                </a:solidFill>
                <a:latin typeface="Faustina Regular"/>
              </a:rPr>
              <a:t>: </a:t>
            </a:r>
          </a:p>
        </p:txBody>
      </p:sp>
      <p:pic>
        <p:nvPicPr>
          <p:cNvPr id="17" name="Picture 10">
            <a:extLst>
              <a:ext uri="{FF2B5EF4-FFF2-40B4-BE49-F238E27FC236}">
                <a16:creationId xmlns:a16="http://schemas.microsoft.com/office/drawing/2014/main" id="{D6B8A61F-7E39-4240-9DF1-463A3473463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</a:blip>
          <a:srcRect l="57641" t="25359" r="16306" b="47725"/>
          <a:stretch/>
        </p:blipFill>
        <p:spPr>
          <a:xfrm>
            <a:off x="3052124" y="5598118"/>
            <a:ext cx="3454428" cy="145785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68977" y="2098634"/>
            <a:ext cx="4564603" cy="15542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1" algn="just">
              <a:lnSpc>
                <a:spcPts val="3067"/>
              </a:lnSpc>
              <a:spcBef>
                <a:spcPct val="0"/>
              </a:spcBef>
            </a:pPr>
            <a:r>
              <a:rPr lang="en-US" sz="1917" b="1" dirty="0" err="1">
                <a:solidFill>
                  <a:srgbClr val="1E1D1D"/>
                </a:solidFill>
                <a:latin typeface="Noto Sans"/>
              </a:rPr>
              <a:t>Điôt</a:t>
            </a:r>
            <a:r>
              <a:rPr lang="en-US" sz="1917" b="1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917" b="1" dirty="0" err="1">
                <a:solidFill>
                  <a:srgbClr val="1E1D1D"/>
                </a:solidFill>
                <a:latin typeface="Noto Sans"/>
              </a:rPr>
              <a:t>tiếp</a:t>
            </a:r>
            <a:r>
              <a:rPr lang="en-US" sz="1917" b="1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917" b="1" dirty="0" err="1">
                <a:solidFill>
                  <a:srgbClr val="1E1D1D"/>
                </a:solidFill>
                <a:latin typeface="Noto Sans"/>
              </a:rPr>
              <a:t>điểm</a:t>
            </a:r>
            <a:r>
              <a:rPr lang="en-US" sz="1917" b="1" dirty="0">
                <a:solidFill>
                  <a:srgbClr val="1E1D1D"/>
                </a:solidFill>
                <a:latin typeface="Noto Sans"/>
              </a:rPr>
              <a:t>: </a:t>
            </a:r>
            <a:r>
              <a:rPr lang="en-US" sz="1917" dirty="0" err="1">
                <a:solidFill>
                  <a:srgbClr val="1E1D1D"/>
                </a:solidFill>
                <a:latin typeface="Noto Sans"/>
              </a:rPr>
              <a:t>chỗ</a:t>
            </a:r>
            <a:r>
              <a:rPr lang="en-US" sz="1917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917" dirty="0" err="1">
                <a:solidFill>
                  <a:srgbClr val="1E1D1D"/>
                </a:solidFill>
                <a:latin typeface="Noto Sans"/>
              </a:rPr>
              <a:t>tiếp</a:t>
            </a:r>
            <a:r>
              <a:rPr lang="en-US" sz="1917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917" dirty="0" err="1">
                <a:solidFill>
                  <a:srgbClr val="1E1D1D"/>
                </a:solidFill>
                <a:latin typeface="Noto Sans"/>
              </a:rPr>
              <a:t>giáp</a:t>
            </a:r>
            <a:r>
              <a:rPr lang="en-US" sz="1917" dirty="0">
                <a:solidFill>
                  <a:srgbClr val="1E1D1D"/>
                </a:solidFill>
                <a:latin typeface="Noto Sans"/>
              </a:rPr>
              <a:t> P-N </a:t>
            </a:r>
            <a:r>
              <a:rPr lang="en-US" sz="1917" dirty="0" err="1">
                <a:solidFill>
                  <a:srgbClr val="1E1D1D"/>
                </a:solidFill>
                <a:latin typeface="Noto Sans"/>
              </a:rPr>
              <a:t>rất</a:t>
            </a:r>
            <a:r>
              <a:rPr lang="en-US" sz="1917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917" dirty="0" err="1">
                <a:solidFill>
                  <a:srgbClr val="1E1D1D"/>
                </a:solidFill>
                <a:latin typeface="Noto Sans"/>
              </a:rPr>
              <a:t>nhỏ</a:t>
            </a:r>
            <a:r>
              <a:rPr lang="en-US" sz="1917" dirty="0">
                <a:solidFill>
                  <a:srgbClr val="1E1D1D"/>
                </a:solidFill>
                <a:latin typeface="Noto Sans"/>
              </a:rPr>
              <a:t>, </a:t>
            </a:r>
            <a:r>
              <a:rPr lang="en-US" sz="1917" dirty="0" err="1">
                <a:solidFill>
                  <a:srgbClr val="1E1D1D"/>
                </a:solidFill>
                <a:latin typeface="Noto Sans"/>
              </a:rPr>
              <a:t>cho</a:t>
            </a:r>
            <a:r>
              <a:rPr lang="en-US" sz="1917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917" dirty="0" err="1">
                <a:solidFill>
                  <a:srgbClr val="1E1D1D"/>
                </a:solidFill>
                <a:latin typeface="Noto Sans"/>
              </a:rPr>
              <a:t>dòng</a:t>
            </a:r>
            <a:r>
              <a:rPr lang="en-US" sz="1917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917" dirty="0" err="1">
                <a:solidFill>
                  <a:srgbClr val="1E1D1D"/>
                </a:solidFill>
                <a:latin typeface="Noto Sans"/>
              </a:rPr>
              <a:t>điện</a:t>
            </a:r>
            <a:r>
              <a:rPr lang="en-US" sz="1917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917" dirty="0" err="1">
                <a:solidFill>
                  <a:srgbClr val="1E1D1D"/>
                </a:solidFill>
                <a:latin typeface="Noto Sans"/>
              </a:rPr>
              <a:t>nhỏ</a:t>
            </a:r>
            <a:r>
              <a:rPr lang="en-US" sz="1917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917" dirty="0" err="1">
                <a:solidFill>
                  <a:srgbClr val="1E1D1D"/>
                </a:solidFill>
                <a:latin typeface="Noto Sans"/>
              </a:rPr>
              <a:t>đi</a:t>
            </a:r>
            <a:r>
              <a:rPr lang="en-US" sz="1917" dirty="0">
                <a:solidFill>
                  <a:srgbClr val="1E1D1D"/>
                </a:solidFill>
                <a:latin typeface="Noto Sans"/>
              </a:rPr>
              <a:t> qua </a:t>
            </a:r>
            <a:r>
              <a:rPr lang="en-US" sz="1917" dirty="0" err="1">
                <a:solidFill>
                  <a:srgbClr val="1E1D1D"/>
                </a:solidFill>
                <a:latin typeface="Noto Sans"/>
              </a:rPr>
              <a:t>để</a:t>
            </a:r>
            <a:r>
              <a:rPr lang="en-US" sz="1917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917" dirty="0" err="1">
                <a:solidFill>
                  <a:srgbClr val="1E1D1D"/>
                </a:solidFill>
                <a:latin typeface="Noto Sans"/>
              </a:rPr>
              <a:t>tách</a:t>
            </a:r>
            <a:r>
              <a:rPr lang="en-US" sz="1917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917" dirty="0" err="1">
                <a:solidFill>
                  <a:srgbClr val="1E1D1D"/>
                </a:solidFill>
                <a:latin typeface="Noto Sans"/>
              </a:rPr>
              <a:t>sóng</a:t>
            </a:r>
            <a:r>
              <a:rPr lang="en-US" sz="1917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917" dirty="0" err="1">
                <a:solidFill>
                  <a:srgbClr val="1E1D1D"/>
                </a:solidFill>
                <a:latin typeface="Noto Sans"/>
              </a:rPr>
              <a:t>và</a:t>
            </a:r>
            <a:r>
              <a:rPr lang="en-US" sz="1917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917" dirty="0" err="1">
                <a:solidFill>
                  <a:srgbClr val="1E1D1D"/>
                </a:solidFill>
                <a:latin typeface="Noto Sans"/>
              </a:rPr>
              <a:t>trộn</a:t>
            </a:r>
            <a:r>
              <a:rPr lang="en-US" sz="1917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917" dirty="0" err="1">
                <a:solidFill>
                  <a:srgbClr val="1E1D1D"/>
                </a:solidFill>
                <a:latin typeface="Noto Sans"/>
              </a:rPr>
              <a:t>tần</a:t>
            </a:r>
            <a:endParaRPr lang="en-US" sz="1917" dirty="0">
              <a:solidFill>
                <a:srgbClr val="1E1D1D"/>
              </a:solidFill>
              <a:latin typeface="Noto Sans"/>
            </a:endParaRPr>
          </a:p>
          <a:p>
            <a:pPr marL="0" lvl="1" algn="just">
              <a:lnSpc>
                <a:spcPts val="3067"/>
              </a:lnSpc>
              <a:spcBef>
                <a:spcPct val="0"/>
              </a:spcBef>
            </a:pPr>
            <a:endParaRPr lang="en-US" sz="1917" dirty="0">
              <a:solidFill>
                <a:srgbClr val="1E1D1D"/>
              </a:solidFill>
              <a:latin typeface="Noto San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568977" y="3686523"/>
            <a:ext cx="4429299" cy="11194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973"/>
              </a:lnSpc>
            </a:pPr>
            <a:r>
              <a:rPr lang="en-US" sz="1858" b="1" dirty="0" err="1">
                <a:solidFill>
                  <a:srgbClr val="1E1D1D"/>
                </a:solidFill>
                <a:latin typeface="Noto Sans"/>
              </a:rPr>
              <a:t>Điôt</a:t>
            </a:r>
            <a:r>
              <a:rPr lang="en-US" sz="1858" b="1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58" b="1" dirty="0" err="1">
                <a:solidFill>
                  <a:srgbClr val="1E1D1D"/>
                </a:solidFill>
                <a:latin typeface="Noto Sans"/>
              </a:rPr>
              <a:t>tiếp</a:t>
            </a:r>
            <a:r>
              <a:rPr lang="en-US" sz="1858" b="1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58" b="1" dirty="0" err="1">
                <a:solidFill>
                  <a:srgbClr val="1E1D1D"/>
                </a:solidFill>
                <a:latin typeface="Noto Sans"/>
              </a:rPr>
              <a:t>mặt</a:t>
            </a:r>
            <a:r>
              <a:rPr lang="en-US" sz="1858" b="1" dirty="0">
                <a:solidFill>
                  <a:srgbClr val="1E1D1D"/>
                </a:solidFill>
                <a:latin typeface="Noto Sans"/>
              </a:rPr>
              <a:t>: </a:t>
            </a:r>
            <a:r>
              <a:rPr lang="en-US" sz="1858" dirty="0" err="1">
                <a:solidFill>
                  <a:srgbClr val="1E1D1D"/>
                </a:solidFill>
                <a:latin typeface="Noto Sans"/>
              </a:rPr>
              <a:t>chỗ</a:t>
            </a:r>
            <a:r>
              <a:rPr lang="en-US" sz="1858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58" dirty="0" err="1">
                <a:solidFill>
                  <a:srgbClr val="1E1D1D"/>
                </a:solidFill>
                <a:latin typeface="Noto Sans"/>
              </a:rPr>
              <a:t>tiếp</a:t>
            </a:r>
            <a:r>
              <a:rPr lang="en-US" sz="1858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58" dirty="0" err="1">
                <a:solidFill>
                  <a:srgbClr val="1E1D1D"/>
                </a:solidFill>
                <a:latin typeface="Noto Sans"/>
              </a:rPr>
              <a:t>giáp</a:t>
            </a:r>
            <a:r>
              <a:rPr lang="en-US" sz="1858" dirty="0">
                <a:solidFill>
                  <a:srgbClr val="1E1D1D"/>
                </a:solidFill>
                <a:latin typeface="Noto Sans"/>
              </a:rPr>
              <a:t> P-N </a:t>
            </a:r>
            <a:r>
              <a:rPr lang="en-US" sz="1858" dirty="0" err="1">
                <a:solidFill>
                  <a:srgbClr val="1E1D1D"/>
                </a:solidFill>
                <a:latin typeface="Noto Sans"/>
              </a:rPr>
              <a:t>lớn</a:t>
            </a:r>
            <a:r>
              <a:rPr lang="en-US" sz="1858" dirty="0">
                <a:solidFill>
                  <a:srgbClr val="1E1D1D"/>
                </a:solidFill>
                <a:latin typeface="Noto Sans"/>
              </a:rPr>
              <a:t>, </a:t>
            </a:r>
            <a:r>
              <a:rPr lang="en-US" sz="1858" dirty="0" err="1">
                <a:solidFill>
                  <a:srgbClr val="1E1D1D"/>
                </a:solidFill>
                <a:latin typeface="Noto Sans"/>
              </a:rPr>
              <a:t>cho</a:t>
            </a:r>
            <a:r>
              <a:rPr lang="en-US" sz="1858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58" dirty="0" err="1">
                <a:solidFill>
                  <a:srgbClr val="1E1D1D"/>
                </a:solidFill>
                <a:latin typeface="Noto Sans"/>
              </a:rPr>
              <a:t>dòng</a:t>
            </a:r>
            <a:r>
              <a:rPr lang="en-US" sz="1858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58" dirty="0" err="1">
                <a:solidFill>
                  <a:srgbClr val="1E1D1D"/>
                </a:solidFill>
                <a:latin typeface="Noto Sans"/>
              </a:rPr>
              <a:t>điện</a:t>
            </a:r>
            <a:r>
              <a:rPr lang="en-US" sz="1858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58" dirty="0" err="1">
                <a:solidFill>
                  <a:srgbClr val="1E1D1D"/>
                </a:solidFill>
                <a:latin typeface="Noto Sans"/>
              </a:rPr>
              <a:t>lớn</a:t>
            </a:r>
            <a:r>
              <a:rPr lang="en-US" sz="1858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58" dirty="0" err="1">
                <a:solidFill>
                  <a:srgbClr val="1E1D1D"/>
                </a:solidFill>
                <a:latin typeface="Noto Sans"/>
              </a:rPr>
              <a:t>đi</a:t>
            </a:r>
            <a:r>
              <a:rPr lang="en-US" sz="1858" dirty="0">
                <a:solidFill>
                  <a:srgbClr val="1E1D1D"/>
                </a:solidFill>
                <a:latin typeface="Noto Sans"/>
              </a:rPr>
              <a:t> qua </a:t>
            </a:r>
            <a:r>
              <a:rPr lang="en-US" sz="1858" dirty="0" err="1">
                <a:solidFill>
                  <a:srgbClr val="1E1D1D"/>
                </a:solidFill>
                <a:latin typeface="Noto Sans"/>
              </a:rPr>
              <a:t>để</a:t>
            </a:r>
            <a:r>
              <a:rPr lang="en-US" sz="1858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58" dirty="0" err="1">
                <a:solidFill>
                  <a:srgbClr val="1E1D1D"/>
                </a:solidFill>
                <a:latin typeface="Noto Sans"/>
              </a:rPr>
              <a:t>chỉnh</a:t>
            </a:r>
            <a:r>
              <a:rPr lang="en-US" sz="1858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58" dirty="0" err="1">
                <a:solidFill>
                  <a:srgbClr val="1E1D1D"/>
                </a:solidFill>
                <a:latin typeface="Noto Sans"/>
              </a:rPr>
              <a:t>lưu</a:t>
            </a:r>
            <a:r>
              <a:rPr lang="en-US" sz="1858" dirty="0">
                <a:solidFill>
                  <a:srgbClr val="1E1D1D"/>
                </a:solidFill>
                <a:latin typeface="Noto Sans"/>
              </a:rPr>
              <a:t> </a:t>
            </a:r>
          </a:p>
          <a:p>
            <a:pPr algn="just">
              <a:lnSpc>
                <a:spcPts val="2973"/>
              </a:lnSpc>
            </a:pPr>
            <a:endParaRPr lang="en-US" sz="1858" dirty="0">
              <a:solidFill>
                <a:srgbClr val="1E1D1D"/>
              </a:solidFill>
              <a:latin typeface="Noto San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474784" y="1056739"/>
            <a:ext cx="4429299" cy="5909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47"/>
              </a:lnSpc>
            </a:pPr>
            <a:r>
              <a:rPr lang="en-US" sz="3534" b="1" dirty="0">
                <a:solidFill>
                  <a:srgbClr val="1E1D1D"/>
                </a:solidFill>
                <a:latin typeface="Muli Extra Light Bold"/>
              </a:rPr>
              <a:t>Theo </a:t>
            </a:r>
            <a:r>
              <a:rPr lang="en-US" sz="3534" b="1" dirty="0" err="1">
                <a:solidFill>
                  <a:srgbClr val="1E1D1D"/>
                </a:solidFill>
                <a:latin typeface="Muli Extra Light Bold"/>
              </a:rPr>
              <a:t>công</a:t>
            </a:r>
            <a:r>
              <a:rPr lang="en-US" sz="3534" b="1" dirty="0">
                <a:solidFill>
                  <a:srgbClr val="1E1D1D"/>
                </a:solidFill>
                <a:latin typeface="Muli Extra Light Bold"/>
              </a:rPr>
              <a:t> </a:t>
            </a:r>
            <a:r>
              <a:rPr lang="en-US" sz="3534" b="1" dirty="0" err="1">
                <a:solidFill>
                  <a:srgbClr val="1E1D1D"/>
                </a:solidFill>
                <a:latin typeface="Muli Extra Light Bold"/>
              </a:rPr>
              <a:t>nghệ</a:t>
            </a:r>
            <a:r>
              <a:rPr lang="en-US" sz="3534" b="1" dirty="0">
                <a:solidFill>
                  <a:srgbClr val="1E1D1D"/>
                </a:solidFill>
                <a:latin typeface="Muli Extra Light Bold"/>
              </a:rPr>
              <a:t> </a:t>
            </a:r>
            <a:r>
              <a:rPr lang="en-US" sz="3534" b="1" dirty="0" err="1">
                <a:solidFill>
                  <a:srgbClr val="1E1D1D"/>
                </a:solidFill>
                <a:latin typeface="Muli Extra Light Bold"/>
              </a:rPr>
              <a:t>chế</a:t>
            </a:r>
            <a:r>
              <a:rPr lang="en-US" sz="3534" b="1" dirty="0">
                <a:solidFill>
                  <a:srgbClr val="1E1D1D"/>
                </a:solidFill>
                <a:latin typeface="Muli Extra Light Bold"/>
              </a:rPr>
              <a:t> </a:t>
            </a:r>
            <a:r>
              <a:rPr lang="en-US" sz="3534" b="1" dirty="0" err="1">
                <a:solidFill>
                  <a:srgbClr val="1E1D1D"/>
                </a:solidFill>
                <a:latin typeface="Muli Extra Light Bold"/>
              </a:rPr>
              <a:t>tạo</a:t>
            </a:r>
            <a:r>
              <a:rPr lang="en-US" sz="3534" b="1" dirty="0">
                <a:solidFill>
                  <a:srgbClr val="1E1D1D"/>
                </a:solidFill>
                <a:latin typeface="Muli Extra Light Bold"/>
              </a:rPr>
              <a:t>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5741429" y="2087854"/>
            <a:ext cx="4567714" cy="7108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883"/>
              </a:lnSpc>
            </a:pPr>
            <a:r>
              <a:rPr lang="en-US" sz="1813" b="1" dirty="0" err="1">
                <a:solidFill>
                  <a:srgbClr val="1E1D1D"/>
                </a:solidFill>
                <a:latin typeface="Noto Sans"/>
              </a:rPr>
              <a:t>Điôt</a:t>
            </a:r>
            <a:r>
              <a:rPr lang="en-US" sz="1813" b="1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13" b="1" dirty="0" err="1">
                <a:solidFill>
                  <a:srgbClr val="1E1D1D"/>
                </a:solidFill>
                <a:latin typeface="Noto Sans"/>
              </a:rPr>
              <a:t>chỉnh</a:t>
            </a:r>
            <a:r>
              <a:rPr lang="en-US" sz="1813" b="1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13" b="1" dirty="0" err="1">
                <a:solidFill>
                  <a:srgbClr val="1E1D1D"/>
                </a:solidFill>
                <a:latin typeface="Noto Sans"/>
              </a:rPr>
              <a:t>lưu</a:t>
            </a:r>
            <a:r>
              <a:rPr lang="en-US" sz="1813" b="1" dirty="0">
                <a:solidFill>
                  <a:srgbClr val="1E1D1D"/>
                </a:solidFill>
                <a:latin typeface="Noto Sans"/>
              </a:rPr>
              <a:t>: </a:t>
            </a:r>
          </a:p>
          <a:p>
            <a:pPr algn="just">
              <a:lnSpc>
                <a:spcPts val="2883"/>
              </a:lnSpc>
            </a:pPr>
            <a:r>
              <a:rPr lang="en-US" sz="1813" dirty="0" err="1">
                <a:solidFill>
                  <a:srgbClr val="1E1D1D"/>
                </a:solidFill>
                <a:latin typeface="Noto Sans"/>
              </a:rPr>
              <a:t>biến</a:t>
            </a:r>
            <a:r>
              <a:rPr lang="en-US" sz="1813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13" dirty="0" err="1">
                <a:solidFill>
                  <a:srgbClr val="1E1D1D"/>
                </a:solidFill>
                <a:latin typeface="Noto Sans"/>
              </a:rPr>
              <a:t>dòng</a:t>
            </a:r>
            <a:r>
              <a:rPr lang="en-US" sz="1813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13" dirty="0" err="1">
                <a:solidFill>
                  <a:srgbClr val="1E1D1D"/>
                </a:solidFill>
                <a:latin typeface="Noto Sans"/>
              </a:rPr>
              <a:t>xoay</a:t>
            </a:r>
            <a:r>
              <a:rPr lang="en-US" sz="1813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13" dirty="0" err="1">
                <a:solidFill>
                  <a:srgbClr val="1E1D1D"/>
                </a:solidFill>
                <a:latin typeface="Noto Sans"/>
              </a:rPr>
              <a:t>chiều</a:t>
            </a:r>
            <a:r>
              <a:rPr lang="en-US" sz="1813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13" dirty="0" err="1">
                <a:solidFill>
                  <a:srgbClr val="1E1D1D"/>
                </a:solidFill>
                <a:latin typeface="Noto Sans"/>
              </a:rPr>
              <a:t>thành</a:t>
            </a:r>
            <a:r>
              <a:rPr lang="en-US" sz="1813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13" dirty="0" err="1">
                <a:solidFill>
                  <a:srgbClr val="1E1D1D"/>
                </a:solidFill>
                <a:latin typeface="Noto Sans"/>
              </a:rPr>
              <a:t>dòng</a:t>
            </a:r>
            <a:r>
              <a:rPr lang="en-US" sz="1813" dirty="0">
                <a:solidFill>
                  <a:srgbClr val="1E1D1D"/>
                </a:solidFill>
                <a:latin typeface="Noto Sans"/>
              </a:rPr>
              <a:t> 1 </a:t>
            </a:r>
            <a:r>
              <a:rPr lang="en-US" sz="1813" dirty="0" err="1">
                <a:solidFill>
                  <a:srgbClr val="1E1D1D"/>
                </a:solidFill>
                <a:latin typeface="Noto Sans"/>
              </a:rPr>
              <a:t>chiều</a:t>
            </a:r>
            <a:endParaRPr lang="en-US" sz="1813" dirty="0">
              <a:solidFill>
                <a:srgbClr val="1E1D1D"/>
              </a:solidFill>
              <a:latin typeface="Noto Sans"/>
            </a:endParaRPr>
          </a:p>
        </p:txBody>
      </p:sp>
      <p:sp>
        <p:nvSpPr>
          <p:cNvPr id="8" name="AutoShape 8"/>
          <p:cNvSpPr/>
          <p:nvPr/>
        </p:nvSpPr>
        <p:spPr>
          <a:xfrm>
            <a:off x="5397577" y="1199872"/>
            <a:ext cx="0" cy="3970976"/>
          </a:xfrm>
          <a:prstGeom prst="line">
            <a:avLst/>
          </a:prstGeom>
          <a:ln w="9525" cap="rnd">
            <a:solidFill>
              <a:srgbClr val="1E1D1D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9" name="TextBox 9"/>
          <p:cNvSpPr txBox="1"/>
          <p:nvPr/>
        </p:nvSpPr>
        <p:spPr>
          <a:xfrm>
            <a:off x="5741429" y="3154485"/>
            <a:ext cx="4567712" cy="7108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901"/>
              </a:lnSpc>
            </a:pPr>
            <a:r>
              <a:rPr lang="en-US" sz="1813" b="1" dirty="0" err="1">
                <a:solidFill>
                  <a:srgbClr val="1E1D1D"/>
                </a:solidFill>
                <a:latin typeface="Noto Sans"/>
              </a:rPr>
              <a:t>Điôt</a:t>
            </a:r>
            <a:r>
              <a:rPr lang="en-US" sz="1813" b="1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13" b="1" dirty="0" err="1">
                <a:solidFill>
                  <a:srgbClr val="1E1D1D"/>
                </a:solidFill>
                <a:latin typeface="Noto Sans"/>
              </a:rPr>
              <a:t>ổn</a:t>
            </a:r>
            <a:r>
              <a:rPr lang="en-US" sz="1813" b="1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13" b="1" dirty="0" err="1">
                <a:solidFill>
                  <a:srgbClr val="1E1D1D"/>
                </a:solidFill>
                <a:latin typeface="Noto Sans"/>
              </a:rPr>
              <a:t>áp</a:t>
            </a:r>
            <a:r>
              <a:rPr lang="en-US" sz="1813" b="1" dirty="0">
                <a:solidFill>
                  <a:srgbClr val="1E1D1D"/>
                </a:solidFill>
                <a:latin typeface="Noto Sans"/>
              </a:rPr>
              <a:t>: </a:t>
            </a:r>
          </a:p>
          <a:p>
            <a:pPr algn="just">
              <a:lnSpc>
                <a:spcPts val="2901"/>
              </a:lnSpc>
            </a:pPr>
            <a:r>
              <a:rPr lang="en-US" sz="1813" dirty="0" err="1">
                <a:solidFill>
                  <a:srgbClr val="1E1D1D"/>
                </a:solidFill>
                <a:latin typeface="Noto Sans"/>
              </a:rPr>
              <a:t>để</a:t>
            </a:r>
            <a:r>
              <a:rPr lang="en-US" sz="1813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13" dirty="0" err="1">
                <a:solidFill>
                  <a:srgbClr val="1E1D1D"/>
                </a:solidFill>
                <a:latin typeface="Noto Sans"/>
              </a:rPr>
              <a:t>ổn</a:t>
            </a:r>
            <a:r>
              <a:rPr lang="en-US" sz="1813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13" dirty="0" err="1">
                <a:solidFill>
                  <a:srgbClr val="1E1D1D"/>
                </a:solidFill>
                <a:latin typeface="Noto Sans"/>
              </a:rPr>
              <a:t>định</a:t>
            </a:r>
            <a:r>
              <a:rPr lang="en-US" sz="1813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13" dirty="0" err="1">
                <a:solidFill>
                  <a:srgbClr val="1E1D1D"/>
                </a:solidFill>
                <a:latin typeface="Noto Sans"/>
              </a:rPr>
              <a:t>điện</a:t>
            </a:r>
            <a:r>
              <a:rPr lang="en-US" sz="1813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13" dirty="0" err="1">
                <a:solidFill>
                  <a:srgbClr val="1E1D1D"/>
                </a:solidFill>
                <a:latin typeface="Noto Sans"/>
              </a:rPr>
              <a:t>áp</a:t>
            </a:r>
            <a:r>
              <a:rPr lang="en-US" sz="1813" dirty="0">
                <a:solidFill>
                  <a:srgbClr val="1E1D1D"/>
                </a:solidFill>
                <a:latin typeface="Noto Sans"/>
              </a:rPr>
              <a:t> 1 </a:t>
            </a:r>
            <a:r>
              <a:rPr lang="en-US" sz="1813" dirty="0" err="1">
                <a:solidFill>
                  <a:srgbClr val="1E1D1D"/>
                </a:solidFill>
                <a:latin typeface="Noto Sans"/>
              </a:rPr>
              <a:t>chiều</a:t>
            </a:r>
            <a:endParaRPr lang="en-US" sz="1813" dirty="0">
              <a:solidFill>
                <a:srgbClr val="1E1D1D"/>
              </a:solidFill>
              <a:latin typeface="Noto Sans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4866633" y="1065996"/>
            <a:ext cx="4842572" cy="12193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47"/>
              </a:lnSpc>
            </a:pPr>
            <a:r>
              <a:rPr lang="en-US" sz="3534" b="1" dirty="0">
                <a:solidFill>
                  <a:srgbClr val="1E1D1D"/>
                </a:solidFill>
                <a:latin typeface="Muli Extra Light Bold"/>
              </a:rPr>
              <a:t>  Theo </a:t>
            </a:r>
            <a:r>
              <a:rPr lang="en-US" sz="3534" b="1" dirty="0" err="1">
                <a:solidFill>
                  <a:srgbClr val="1E1D1D"/>
                </a:solidFill>
                <a:latin typeface="Muli Extra Light Bold"/>
              </a:rPr>
              <a:t>chức</a:t>
            </a:r>
            <a:r>
              <a:rPr lang="en-US" sz="3534" b="1" dirty="0">
                <a:solidFill>
                  <a:srgbClr val="1E1D1D"/>
                </a:solidFill>
                <a:latin typeface="Muli Extra Light Bold"/>
              </a:rPr>
              <a:t> </a:t>
            </a:r>
            <a:r>
              <a:rPr lang="en-US" sz="3534" b="1" dirty="0" err="1">
                <a:solidFill>
                  <a:srgbClr val="1E1D1D"/>
                </a:solidFill>
                <a:latin typeface="Muli Extra Light Bold"/>
              </a:rPr>
              <a:t>năng</a:t>
            </a:r>
            <a:endParaRPr lang="en-US" sz="3534" b="1" dirty="0">
              <a:solidFill>
                <a:srgbClr val="1E1D1D"/>
              </a:solidFill>
              <a:latin typeface="Muli Extra Light Bold"/>
            </a:endParaRPr>
          </a:p>
          <a:p>
            <a:pPr algn="ctr">
              <a:lnSpc>
                <a:spcPts val="4947"/>
              </a:lnSpc>
            </a:pPr>
            <a:endParaRPr lang="en-US" sz="3534" dirty="0">
              <a:solidFill>
                <a:srgbClr val="1E1D1D"/>
              </a:solidFill>
              <a:latin typeface="Muli Extra Light Bold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249703" y="-154"/>
            <a:ext cx="3135395" cy="7707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18"/>
              </a:lnSpc>
            </a:pPr>
            <a:r>
              <a:rPr lang="en-US" sz="4584" b="1" dirty="0">
                <a:solidFill>
                  <a:srgbClr val="1E1D1D"/>
                </a:solidFill>
                <a:latin typeface="Faustina Regular"/>
              </a:rPr>
              <a:t>2. </a:t>
            </a:r>
            <a:r>
              <a:rPr lang="en-US" sz="4584" b="1" dirty="0" err="1">
                <a:solidFill>
                  <a:srgbClr val="1E1D1D"/>
                </a:solidFill>
                <a:latin typeface="Faustina Regular"/>
              </a:rPr>
              <a:t>Phân</a:t>
            </a:r>
            <a:r>
              <a:rPr lang="en-US" sz="4584" b="1" dirty="0">
                <a:solidFill>
                  <a:srgbClr val="1E1D1D"/>
                </a:solidFill>
                <a:latin typeface="Faustina Regular"/>
              </a:rPr>
              <a:t> </a:t>
            </a:r>
            <a:r>
              <a:rPr lang="en-US" sz="4584" b="1" dirty="0" err="1">
                <a:solidFill>
                  <a:srgbClr val="1E1D1D"/>
                </a:solidFill>
                <a:latin typeface="Faustina Regular"/>
              </a:rPr>
              <a:t>loại</a:t>
            </a:r>
            <a:endParaRPr lang="en-US" sz="4584" b="1" dirty="0">
              <a:solidFill>
                <a:srgbClr val="1E1D1D"/>
              </a:solidFill>
              <a:latin typeface="Faustina Regular"/>
            </a:endParaRPr>
          </a:p>
        </p:txBody>
      </p:sp>
      <p:pic>
        <p:nvPicPr>
          <p:cNvPr id="13" name="Picture 10">
            <a:extLst>
              <a:ext uri="{FF2B5EF4-FFF2-40B4-BE49-F238E27FC236}">
                <a16:creationId xmlns:a16="http://schemas.microsoft.com/office/drawing/2014/main" id="{D899B7AF-DAC3-493D-A402-624BBBDFED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</a:blip>
          <a:srcRect l="57641" t="25359" r="16306" b="47725"/>
          <a:stretch/>
        </p:blipFill>
        <p:spPr>
          <a:xfrm>
            <a:off x="7504775" y="1841483"/>
            <a:ext cx="2004097" cy="845780"/>
          </a:xfrm>
          <a:prstGeom prst="rect">
            <a:avLst/>
          </a:prstGeom>
        </p:spPr>
      </p:pic>
      <p:pic>
        <p:nvPicPr>
          <p:cNvPr id="14" name="Picture 10">
            <a:extLst>
              <a:ext uri="{FF2B5EF4-FFF2-40B4-BE49-F238E27FC236}">
                <a16:creationId xmlns:a16="http://schemas.microsoft.com/office/drawing/2014/main" id="{88361AFC-9A4C-4846-B0CE-9ECA9855317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9573" t="46055" r="12375" b="18275"/>
          <a:stretch/>
        </p:blipFill>
        <p:spPr>
          <a:xfrm>
            <a:off x="7469980" y="2668406"/>
            <a:ext cx="2358346" cy="1224989"/>
          </a:xfrm>
          <a:prstGeom prst="rect">
            <a:avLst/>
          </a:prstGeom>
        </p:spPr>
      </p:pic>
      <p:sp>
        <p:nvSpPr>
          <p:cNvPr id="15" name="TextBox 7">
            <a:extLst>
              <a:ext uri="{FF2B5EF4-FFF2-40B4-BE49-F238E27FC236}">
                <a16:creationId xmlns:a16="http://schemas.microsoft.com/office/drawing/2014/main" id="{CE9E31E2-59BC-4A5C-947B-1BF6409DF694}"/>
              </a:ext>
            </a:extLst>
          </p:cNvPr>
          <p:cNvSpPr txBox="1"/>
          <p:nvPr/>
        </p:nvSpPr>
        <p:spPr>
          <a:xfrm>
            <a:off x="5741429" y="4322985"/>
            <a:ext cx="4842572" cy="7108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883"/>
              </a:lnSpc>
            </a:pPr>
            <a:r>
              <a:rPr lang="en-US" sz="1813" b="1" dirty="0" err="1">
                <a:solidFill>
                  <a:srgbClr val="1E1D1D"/>
                </a:solidFill>
                <a:latin typeface="Noto Sans"/>
              </a:rPr>
              <a:t>Điôt</a:t>
            </a:r>
            <a:r>
              <a:rPr lang="en-US" sz="1813" b="1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13" b="1" dirty="0" err="1">
                <a:solidFill>
                  <a:srgbClr val="1E1D1D"/>
                </a:solidFill>
                <a:latin typeface="Noto Sans"/>
              </a:rPr>
              <a:t>phát</a:t>
            </a:r>
            <a:r>
              <a:rPr lang="en-US" sz="1813" b="1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13" b="1" dirty="0" err="1">
                <a:solidFill>
                  <a:srgbClr val="1E1D1D"/>
                </a:solidFill>
                <a:latin typeface="Noto Sans"/>
              </a:rPr>
              <a:t>quang</a:t>
            </a:r>
            <a:r>
              <a:rPr lang="en-US" sz="1813" b="1" dirty="0">
                <a:solidFill>
                  <a:srgbClr val="1E1D1D"/>
                </a:solidFill>
                <a:latin typeface="Noto Sans"/>
              </a:rPr>
              <a:t>: </a:t>
            </a:r>
          </a:p>
          <a:p>
            <a:pPr algn="just">
              <a:lnSpc>
                <a:spcPts val="2883"/>
              </a:lnSpc>
            </a:pPr>
            <a:r>
              <a:rPr lang="en-US" sz="1813" dirty="0" err="1">
                <a:solidFill>
                  <a:srgbClr val="1E1D1D"/>
                </a:solidFill>
                <a:latin typeface="Noto Sans"/>
              </a:rPr>
              <a:t>thông</a:t>
            </a:r>
            <a:r>
              <a:rPr lang="en-US" sz="1813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13" dirty="0" err="1">
                <a:solidFill>
                  <a:srgbClr val="1E1D1D"/>
                </a:solidFill>
                <a:latin typeface="Noto Sans"/>
              </a:rPr>
              <a:t>báo</a:t>
            </a:r>
            <a:r>
              <a:rPr lang="en-US" sz="1813" dirty="0">
                <a:solidFill>
                  <a:srgbClr val="1E1D1D"/>
                </a:solidFill>
                <a:latin typeface="Noto Sans"/>
              </a:rPr>
              <a:t>, </a:t>
            </a:r>
            <a:r>
              <a:rPr lang="en-US" sz="1813" dirty="0" err="1">
                <a:solidFill>
                  <a:srgbClr val="1E1D1D"/>
                </a:solidFill>
                <a:latin typeface="Noto Sans"/>
              </a:rPr>
              <a:t>báo</a:t>
            </a:r>
            <a:r>
              <a:rPr lang="en-US" sz="1813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13" dirty="0" err="1">
                <a:solidFill>
                  <a:srgbClr val="1E1D1D"/>
                </a:solidFill>
                <a:latin typeface="Noto Sans"/>
              </a:rPr>
              <a:t>hiệu</a:t>
            </a:r>
            <a:r>
              <a:rPr lang="en-US" sz="1813" dirty="0">
                <a:solidFill>
                  <a:srgbClr val="1E1D1D"/>
                </a:solidFill>
                <a:latin typeface="Noto Sans"/>
              </a:rPr>
              <a:t>, </a:t>
            </a:r>
            <a:r>
              <a:rPr lang="en-US" sz="1813" dirty="0" err="1">
                <a:solidFill>
                  <a:srgbClr val="1E1D1D"/>
                </a:solidFill>
                <a:latin typeface="Noto Sans"/>
              </a:rPr>
              <a:t>báo</a:t>
            </a:r>
            <a:r>
              <a:rPr lang="en-US" sz="1813" dirty="0">
                <a:solidFill>
                  <a:srgbClr val="1E1D1D"/>
                </a:solidFill>
                <a:latin typeface="Noto Sans"/>
              </a:rPr>
              <a:t> </a:t>
            </a:r>
            <a:r>
              <a:rPr lang="en-US" sz="1813" dirty="0" err="1">
                <a:solidFill>
                  <a:srgbClr val="1E1D1D"/>
                </a:solidFill>
                <a:latin typeface="Noto Sans"/>
              </a:rPr>
              <a:t>nguồn</a:t>
            </a:r>
            <a:r>
              <a:rPr lang="en-US" sz="1813" dirty="0">
                <a:solidFill>
                  <a:srgbClr val="1E1D1D"/>
                </a:solidFill>
                <a:latin typeface="Noto Sans"/>
              </a:rPr>
              <a:t>,…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B4B721F-F5D2-4C96-9621-D73CD8328471}"/>
              </a:ext>
            </a:extLst>
          </p:cNvPr>
          <p:cNvGrpSpPr/>
          <p:nvPr/>
        </p:nvGrpSpPr>
        <p:grpSpPr>
          <a:xfrm>
            <a:off x="7565045" y="4111720"/>
            <a:ext cx="2004097" cy="845780"/>
            <a:chOff x="6163096" y="6012220"/>
            <a:chExt cx="2004097" cy="845780"/>
          </a:xfrm>
        </p:grpSpPr>
        <p:pic>
          <p:nvPicPr>
            <p:cNvPr id="16" name="Picture 10">
              <a:extLst>
                <a:ext uri="{FF2B5EF4-FFF2-40B4-BE49-F238E27FC236}">
                  <a16:creationId xmlns:a16="http://schemas.microsoft.com/office/drawing/2014/main" id="{5E7187F9-E524-44A8-99C2-2150FE6CDB3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EFFFF"/>
                </a:clrFrom>
                <a:clrTo>
                  <a:srgbClr val="FEFFFF">
                    <a:alpha val="0"/>
                  </a:srgbClr>
                </a:clrTo>
              </a:clrChange>
            </a:blip>
            <a:srcRect l="57641" t="25359" r="16306" b="47725"/>
            <a:stretch/>
          </p:blipFill>
          <p:spPr>
            <a:xfrm>
              <a:off x="6163096" y="6012220"/>
              <a:ext cx="2004097" cy="845780"/>
            </a:xfrm>
            <a:prstGeom prst="rect">
              <a:avLst/>
            </a:prstGeom>
          </p:spPr>
        </p:pic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832E3CEC-CB7D-4550-9E2D-6663BF311223}"/>
                </a:ext>
              </a:extLst>
            </p:cNvPr>
            <p:cNvGrpSpPr/>
            <p:nvPr/>
          </p:nvGrpSpPr>
          <p:grpSpPr>
            <a:xfrm>
              <a:off x="7137008" y="6107921"/>
              <a:ext cx="236805" cy="178145"/>
              <a:chOff x="4614203" y="6435110"/>
              <a:chExt cx="236805" cy="178145"/>
            </a:xfrm>
          </p:grpSpPr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A0BC1882-8ADD-45CF-9964-F99332F286B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614203" y="6435110"/>
                <a:ext cx="126609" cy="138289"/>
              </a:xfrm>
              <a:prstGeom prst="straightConnector1">
                <a:avLst/>
              </a:prstGeom>
              <a:ln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>
                <a:extLst>
                  <a:ext uri="{FF2B5EF4-FFF2-40B4-BE49-F238E27FC236}">
                    <a16:creationId xmlns:a16="http://schemas.microsoft.com/office/drawing/2014/main" id="{3BEF21E8-114E-47EB-983B-AB002EC2078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724399" y="6474966"/>
                <a:ext cx="126609" cy="138289"/>
              </a:xfrm>
              <a:prstGeom prst="straightConnector1">
                <a:avLst/>
              </a:prstGeom>
              <a:ln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9" grpId="0"/>
      <p:bldP spid="11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69043" y="1124640"/>
            <a:ext cx="11660359" cy="5733360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446649" y="161778"/>
            <a:ext cx="10398630" cy="7950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626"/>
              </a:lnSpc>
            </a:pPr>
            <a:r>
              <a:rPr lang="en-US" sz="4733" b="1" dirty="0">
                <a:solidFill>
                  <a:srgbClr val="1E1D1D"/>
                </a:solidFill>
                <a:latin typeface="Muli Regular Bold"/>
              </a:rPr>
              <a:t> II. </a:t>
            </a:r>
            <a:r>
              <a:rPr lang="en-US" sz="4733" b="1" dirty="0" err="1">
                <a:solidFill>
                  <a:srgbClr val="1E1D1D"/>
                </a:solidFill>
                <a:latin typeface="Muli Regular Bold"/>
              </a:rPr>
              <a:t>Tranzito</a:t>
            </a:r>
            <a:endParaRPr lang="en-US" sz="4733" b="1" dirty="0">
              <a:solidFill>
                <a:srgbClr val="1E1D1D"/>
              </a:solidFill>
              <a:latin typeface="Muli Regular Bold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6957C64-2F4A-4B45-B951-6CCABDF3BD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97" y="804365"/>
            <a:ext cx="10694504" cy="55301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E2AE1C1-A1E6-433E-AA63-5C0E349B25B3}"/>
              </a:ext>
            </a:extLst>
          </p:cNvPr>
          <p:cNvSpPr txBox="1"/>
          <p:nvPr/>
        </p:nvSpPr>
        <p:spPr>
          <a:xfrm>
            <a:off x="583097" y="158335"/>
            <a:ext cx="94678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1. </a:t>
            </a:r>
            <a:r>
              <a:rPr lang="en-US" sz="4400" dirty="0" err="1"/>
              <a:t>Cấu</a:t>
            </a:r>
            <a:r>
              <a:rPr lang="en-US" sz="4400" dirty="0"/>
              <a:t> </a:t>
            </a:r>
            <a:r>
              <a:rPr lang="en-US" sz="4400" dirty="0" err="1"/>
              <a:t>tạo</a:t>
            </a:r>
            <a:r>
              <a:rPr lang="en-US" sz="4400" dirty="0"/>
              <a:t>, </a:t>
            </a:r>
            <a:r>
              <a:rPr lang="en-US" sz="4400" dirty="0" err="1"/>
              <a:t>kí</a:t>
            </a:r>
            <a:r>
              <a:rPr lang="en-US" sz="4400" dirty="0"/>
              <a:t> </a:t>
            </a:r>
            <a:r>
              <a:rPr lang="en-US" sz="4400" dirty="0" err="1"/>
              <a:t>hiệu</a:t>
            </a:r>
            <a:r>
              <a:rPr lang="en-US" sz="4400" dirty="0"/>
              <a:t> </a:t>
            </a:r>
            <a:r>
              <a:rPr lang="en-US" sz="4400" dirty="0" err="1"/>
              <a:t>và</a:t>
            </a:r>
            <a:r>
              <a:rPr lang="en-US" sz="4400" dirty="0"/>
              <a:t> </a:t>
            </a:r>
            <a:r>
              <a:rPr lang="en-US" sz="4400" dirty="0" err="1"/>
              <a:t>công</a:t>
            </a:r>
            <a:r>
              <a:rPr lang="en-US" sz="4400" dirty="0"/>
              <a:t> </a:t>
            </a:r>
            <a:r>
              <a:rPr lang="en-US" sz="4400" dirty="0" err="1"/>
              <a:t>dụng</a:t>
            </a:r>
            <a:endParaRPr lang="en-US" sz="4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93B7306E-07E8-452C-ACFC-A716F854D3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039483"/>
              </p:ext>
            </p:extLst>
          </p:nvPr>
        </p:nvGraphicFramePr>
        <p:xfrm>
          <a:off x="463826" y="829658"/>
          <a:ext cx="9478618" cy="575276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3523398232"/>
                    </a:ext>
                  </a:extLst>
                </a:gridCol>
                <a:gridCol w="3750366">
                  <a:extLst>
                    <a:ext uri="{9D8B030D-6E8A-4147-A177-3AD203B41FA5}">
                      <a16:colId xmlns:a16="http://schemas.microsoft.com/office/drawing/2014/main" val="1699052357"/>
                    </a:ext>
                  </a:extLst>
                </a:gridCol>
                <a:gridCol w="3670852">
                  <a:extLst>
                    <a:ext uri="{9D8B030D-6E8A-4147-A177-3AD203B41FA5}">
                      <a16:colId xmlns:a16="http://schemas.microsoft.com/office/drawing/2014/main" val="3692643834"/>
                    </a:ext>
                  </a:extLst>
                </a:gridCol>
              </a:tblGrid>
              <a:tr h="508811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Tranzito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PNP 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Tranzito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NPN 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6097426"/>
                  </a:ext>
                </a:extLst>
              </a:tr>
              <a:tr h="1221364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Cấu</a:t>
                      </a: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4970626"/>
                  </a:ext>
                </a:extLst>
              </a:tr>
              <a:tr h="1808604">
                <a:tc vMerge="1">
                  <a:txBody>
                    <a:bodyPr/>
                    <a:lstStyle/>
                    <a:p>
                      <a:endParaRPr lang="en-US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963920"/>
                  </a:ext>
                </a:extLst>
              </a:tr>
              <a:tr h="1329997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Kí</a:t>
                      </a:r>
                      <a:r>
                        <a:rPr lang="en-US" sz="2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hiệu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5542399"/>
                  </a:ext>
                </a:extLst>
              </a:tr>
              <a:tr h="87464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5379289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B3C6811E-0FC2-49ED-A880-6849F37A23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4" t="34700" r="42069" b="26479"/>
          <a:stretch/>
        </p:blipFill>
        <p:spPr>
          <a:xfrm>
            <a:off x="6812236" y="1287243"/>
            <a:ext cx="2994254" cy="109993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787E8DB-534B-4455-92CB-C1C714835C5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4" t="3788" r="42069" b="64341"/>
          <a:stretch/>
        </p:blipFill>
        <p:spPr>
          <a:xfrm>
            <a:off x="2888280" y="1475850"/>
            <a:ext cx="3207720" cy="96740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9221E90-920C-479B-8DC3-D98B38539F89}"/>
              </a:ext>
            </a:extLst>
          </p:cNvPr>
          <p:cNvSpPr txBox="1"/>
          <p:nvPr/>
        </p:nvSpPr>
        <p:spPr>
          <a:xfrm>
            <a:off x="2782837" y="2726392"/>
            <a:ext cx="702365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P-N</a:t>
            </a:r>
          </a:p>
          <a:p>
            <a:pPr marL="457200" indent="-457200">
              <a:buFontTx/>
              <a:buChar char="-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B, C, E</a:t>
            </a:r>
          </a:p>
          <a:p>
            <a:pPr marL="457200" indent="-457200">
              <a:buFontTx/>
              <a:buChar char="-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nhựa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D5D7E6C-1384-4CC7-B632-C0535BE4C6A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9" t="38055" r="6010" b="29355"/>
          <a:stretch/>
        </p:blipFill>
        <p:spPr>
          <a:xfrm>
            <a:off x="7413878" y="4306719"/>
            <a:ext cx="1537752" cy="138499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D702B99-5518-4C5D-80E9-14F571A39B7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9" t="1" r="6010" b="65779"/>
          <a:stretch/>
        </p:blipFill>
        <p:spPr>
          <a:xfrm>
            <a:off x="3856410" y="4394521"/>
            <a:ext cx="1398104" cy="1322209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16AC5B5-B147-442E-8CF5-F8D15FCD6FFF}"/>
              </a:ext>
            </a:extLst>
          </p:cNvPr>
          <p:cNvCxnSpPr>
            <a:cxnSpLocks/>
          </p:cNvCxnSpPr>
          <p:nvPr/>
        </p:nvCxnSpPr>
        <p:spPr>
          <a:xfrm>
            <a:off x="463826" y="5703479"/>
            <a:ext cx="204083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37AD383B-4415-400D-813F-027ACAEE3B4E}"/>
              </a:ext>
            </a:extLst>
          </p:cNvPr>
          <p:cNvSpPr txBox="1"/>
          <p:nvPr/>
        </p:nvSpPr>
        <p:spPr>
          <a:xfrm>
            <a:off x="666171" y="5781595"/>
            <a:ext cx="1944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5B765BE-374B-4D5B-BBD0-B157E849382D}"/>
              </a:ext>
            </a:extLst>
          </p:cNvPr>
          <p:cNvSpPr txBox="1"/>
          <p:nvPr/>
        </p:nvSpPr>
        <p:spPr>
          <a:xfrm>
            <a:off x="2610679" y="5780836"/>
            <a:ext cx="7380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khuếch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708664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97599" y="1154709"/>
            <a:ext cx="4710105" cy="4840129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448438" y="339937"/>
            <a:ext cx="10593730" cy="6740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600"/>
              </a:lnSpc>
            </a:pPr>
            <a:r>
              <a:rPr lang="en-US" sz="4000" b="1" dirty="0">
                <a:solidFill>
                  <a:srgbClr val="000000"/>
                </a:solidFill>
                <a:latin typeface="Muli Regular Bold"/>
              </a:rPr>
              <a:t>III. </a:t>
            </a:r>
            <a:r>
              <a:rPr lang="en-US" sz="4000" b="1" dirty="0" err="1">
                <a:solidFill>
                  <a:srgbClr val="000000"/>
                </a:solidFill>
                <a:latin typeface="Muli Regular Bold"/>
              </a:rPr>
              <a:t>Tirixto</a:t>
            </a:r>
            <a:r>
              <a:rPr lang="en-US" sz="4000" b="1" dirty="0">
                <a:solidFill>
                  <a:srgbClr val="000000"/>
                </a:solidFill>
                <a:latin typeface="Muli Regular Bold"/>
              </a:rPr>
              <a:t> ( </a:t>
            </a:r>
            <a:r>
              <a:rPr lang="en-US" sz="4000" b="1" dirty="0" err="1">
                <a:solidFill>
                  <a:srgbClr val="000000"/>
                </a:solidFill>
                <a:latin typeface="Muli Regular Bold"/>
              </a:rPr>
              <a:t>Điôt</a:t>
            </a:r>
            <a:r>
              <a:rPr lang="en-US" sz="4000" b="1" dirty="0">
                <a:solidFill>
                  <a:srgbClr val="000000"/>
                </a:solidFill>
                <a:latin typeface="Muli Regular Bold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Muli Regular Bold"/>
              </a:rPr>
              <a:t>chỉnh</a:t>
            </a:r>
            <a:r>
              <a:rPr lang="en-US" sz="4000" b="1" dirty="0">
                <a:solidFill>
                  <a:srgbClr val="000000"/>
                </a:solidFill>
                <a:latin typeface="Muli Regular Bold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Muli Regular Bold"/>
              </a:rPr>
              <a:t>lưu</a:t>
            </a:r>
            <a:r>
              <a:rPr lang="en-US" sz="4000" b="1" dirty="0">
                <a:solidFill>
                  <a:srgbClr val="000000"/>
                </a:solidFill>
                <a:latin typeface="Muli Regular Bold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Muli Regular Bold"/>
              </a:rPr>
              <a:t>có</a:t>
            </a:r>
            <a:r>
              <a:rPr lang="en-US" sz="4000" b="1" dirty="0">
                <a:solidFill>
                  <a:srgbClr val="000000"/>
                </a:solidFill>
                <a:latin typeface="Muli Regular Bold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Muli Regular Bold"/>
              </a:rPr>
              <a:t>điều</a:t>
            </a:r>
            <a:r>
              <a:rPr lang="en-US" sz="4000" b="1" dirty="0">
                <a:solidFill>
                  <a:srgbClr val="000000"/>
                </a:solidFill>
                <a:latin typeface="Muli Regular Bold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latin typeface="Muli Regular Bold"/>
              </a:rPr>
              <a:t>khiển</a:t>
            </a:r>
            <a:r>
              <a:rPr lang="en-US" sz="4000" b="1" dirty="0">
                <a:solidFill>
                  <a:srgbClr val="000000"/>
                </a:solidFill>
                <a:latin typeface="Muli Regular Bold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4"/>
              <p:cNvSpPr txBox="1"/>
              <p:nvPr/>
            </p:nvSpPr>
            <p:spPr>
              <a:xfrm>
                <a:off x="552309" y="1217233"/>
                <a:ext cx="6495606" cy="1895071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>
                  <a:lnSpc>
                    <a:spcPts val="5124"/>
                  </a:lnSpc>
                </a:pPr>
                <a:r>
                  <a:rPr lang="en-US" sz="3660" b="1" dirty="0">
                    <a:solidFill>
                      <a:srgbClr val="000000"/>
                    </a:solidFill>
                    <a:latin typeface="Faustina Regular Bold"/>
                  </a:rPr>
                  <a:t>1. </a:t>
                </a:r>
                <a:r>
                  <a:rPr lang="en-US" sz="3660" b="1" dirty="0" err="1">
                    <a:solidFill>
                      <a:srgbClr val="000000"/>
                    </a:solidFill>
                    <a:latin typeface="Faustina Regular Bold"/>
                  </a:rPr>
                  <a:t>Cấu</a:t>
                </a:r>
                <a:r>
                  <a:rPr lang="en-US" sz="3660" b="1" dirty="0">
                    <a:solidFill>
                      <a:srgbClr val="000000"/>
                    </a:solidFill>
                    <a:latin typeface="Faustina Regular Bold"/>
                  </a:rPr>
                  <a:t> </a:t>
                </a:r>
                <a:r>
                  <a:rPr lang="en-US" sz="3660" b="1" dirty="0" err="1">
                    <a:solidFill>
                      <a:srgbClr val="000000"/>
                    </a:solidFill>
                    <a:latin typeface="Faustina Regular Bold"/>
                  </a:rPr>
                  <a:t>tạo</a:t>
                </a:r>
                <a:r>
                  <a:rPr lang="en-US" sz="3660" b="1" dirty="0">
                    <a:solidFill>
                      <a:srgbClr val="000000"/>
                    </a:solidFill>
                    <a:latin typeface="Faustina Regular Bold"/>
                  </a:rPr>
                  <a:t>, </a:t>
                </a:r>
                <a:r>
                  <a:rPr lang="en-US" sz="3660" b="1" dirty="0" err="1">
                    <a:solidFill>
                      <a:srgbClr val="000000"/>
                    </a:solidFill>
                    <a:latin typeface="Faustina Regular Bold"/>
                  </a:rPr>
                  <a:t>kí</a:t>
                </a:r>
                <a:r>
                  <a:rPr lang="en-US" sz="3660" b="1" dirty="0">
                    <a:solidFill>
                      <a:srgbClr val="000000"/>
                    </a:solidFill>
                    <a:latin typeface="Faustina Regular Bold"/>
                  </a:rPr>
                  <a:t> </a:t>
                </a:r>
                <a:r>
                  <a:rPr lang="en-US" sz="3660" b="1" dirty="0" err="1">
                    <a:solidFill>
                      <a:srgbClr val="000000"/>
                    </a:solidFill>
                    <a:latin typeface="Faustina Regular Bold"/>
                  </a:rPr>
                  <a:t>hiệu</a:t>
                </a:r>
                <a:r>
                  <a:rPr lang="en-US" sz="3660" b="1" dirty="0">
                    <a:solidFill>
                      <a:srgbClr val="000000"/>
                    </a:solidFill>
                    <a:latin typeface="Faustina Regular Bold"/>
                  </a:rPr>
                  <a:t> </a:t>
                </a:r>
                <a:r>
                  <a:rPr lang="en-US" sz="3660" b="1" dirty="0" err="1">
                    <a:solidFill>
                      <a:srgbClr val="000000"/>
                    </a:solidFill>
                    <a:latin typeface="Faustina Regular Bold"/>
                  </a:rPr>
                  <a:t>và</a:t>
                </a:r>
                <a:r>
                  <a:rPr lang="en-US" sz="3660" b="1" dirty="0">
                    <a:solidFill>
                      <a:srgbClr val="000000"/>
                    </a:solidFill>
                    <a:latin typeface="Faustina Regular Bold"/>
                  </a:rPr>
                  <a:t> </a:t>
                </a:r>
                <a:r>
                  <a:rPr lang="en-US" sz="3660" b="1" dirty="0" err="1">
                    <a:solidFill>
                      <a:srgbClr val="000000"/>
                    </a:solidFill>
                    <a:latin typeface="Faustina Regular Bold"/>
                  </a:rPr>
                  <a:t>công</a:t>
                </a:r>
                <a:r>
                  <a:rPr lang="en-US" sz="3660" b="1" dirty="0">
                    <a:solidFill>
                      <a:srgbClr val="000000"/>
                    </a:solidFill>
                    <a:latin typeface="Faustina Regular Bold"/>
                  </a:rPr>
                  <a:t> </a:t>
                </a:r>
                <a:r>
                  <a:rPr lang="en-US" sz="3660" b="1" dirty="0" err="1">
                    <a:solidFill>
                      <a:srgbClr val="000000"/>
                    </a:solidFill>
                    <a:latin typeface="Faustina Regular Bold"/>
                  </a:rPr>
                  <a:t>dụng</a:t>
                </a:r>
                <a:endParaRPr lang="en-US" sz="3660" b="1" dirty="0">
                  <a:solidFill>
                    <a:srgbClr val="000000"/>
                  </a:solidFill>
                  <a:latin typeface="Faustina Regular Bold"/>
                </a:endParaRPr>
              </a:p>
              <a:p>
                <a:pPr marL="251897" lvl="1">
                  <a:lnSpc>
                    <a:spcPts val="3267"/>
                  </a:lnSpc>
                </a:pPr>
                <a:r>
                  <a:rPr lang="en-US" sz="2333" dirty="0">
                    <a:solidFill>
                      <a:srgbClr val="000000"/>
                    </a:solidFill>
                    <a:latin typeface="Noto Sans"/>
                  </a:rPr>
                  <a:t>                             </a:t>
                </a:r>
                <a:r>
                  <a:rPr lang="en-US" sz="2333" dirty="0" err="1">
                    <a:solidFill>
                      <a:srgbClr val="000000"/>
                    </a:solidFill>
                    <a:latin typeface="Noto Sans"/>
                  </a:rPr>
                  <a:t>Có</a:t>
                </a:r>
                <a:r>
                  <a:rPr lang="en-US" sz="2333" dirty="0">
                    <a:solidFill>
                      <a:srgbClr val="000000"/>
                    </a:solidFill>
                    <a:latin typeface="Noto Sans"/>
                  </a:rPr>
                  <a:t> 3 </a:t>
                </a:r>
                <a:r>
                  <a:rPr lang="en-US" sz="2333" dirty="0" err="1">
                    <a:solidFill>
                      <a:srgbClr val="000000"/>
                    </a:solidFill>
                    <a:latin typeface="Noto Sans"/>
                  </a:rPr>
                  <a:t>lớp</a:t>
                </a:r>
                <a:r>
                  <a:rPr lang="en-US" sz="2333" dirty="0">
                    <a:solidFill>
                      <a:srgbClr val="000000"/>
                    </a:solidFill>
                    <a:latin typeface="Noto Sans"/>
                  </a:rPr>
                  <a:t> </a:t>
                </a:r>
                <a:r>
                  <a:rPr lang="en-US" sz="2333" dirty="0" err="1">
                    <a:solidFill>
                      <a:srgbClr val="000000"/>
                    </a:solidFill>
                    <a:latin typeface="Noto Sans"/>
                  </a:rPr>
                  <a:t>tiếp</a:t>
                </a:r>
                <a:r>
                  <a:rPr lang="en-US" sz="2333" dirty="0">
                    <a:solidFill>
                      <a:srgbClr val="000000"/>
                    </a:solidFill>
                    <a:latin typeface="Noto Sans"/>
                  </a:rPr>
                  <a:t> </a:t>
                </a:r>
                <a:r>
                  <a:rPr lang="en-US" sz="2333" dirty="0" err="1">
                    <a:solidFill>
                      <a:srgbClr val="000000"/>
                    </a:solidFill>
                    <a:latin typeface="Noto Sans"/>
                  </a:rPr>
                  <a:t>giáp</a:t>
                </a:r>
                <a:r>
                  <a:rPr lang="en-US" sz="2333" dirty="0">
                    <a:solidFill>
                      <a:srgbClr val="000000"/>
                    </a:solidFill>
                    <a:latin typeface="Noto Sans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3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vi-VN" sz="23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vi-VN" sz="23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333" dirty="0">
                    <a:solidFill>
                      <a:srgbClr val="000000"/>
                    </a:solidFill>
                    <a:latin typeface="Noto Sans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3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vi-VN" sz="23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vi-VN" sz="23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333" dirty="0">
                    <a:solidFill>
                      <a:srgbClr val="000000"/>
                    </a:solidFill>
                    <a:latin typeface="Noto Sans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3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vi-VN" sz="23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𝐽</m:t>
                        </m:r>
                      </m:e>
                      <m:sub>
                        <m:r>
                          <a:rPr lang="vi-VN" sz="2333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vi-VN" sz="2333" dirty="0">
                  <a:solidFill>
                    <a:srgbClr val="000000"/>
                  </a:solidFill>
                  <a:latin typeface="Noto Sans"/>
                </a:endParaRPr>
              </a:p>
              <a:p>
                <a:pPr marL="251897" lvl="1">
                  <a:lnSpc>
                    <a:spcPts val="3267"/>
                  </a:lnSpc>
                </a:pPr>
                <a:r>
                  <a:rPr lang="vi-VN" sz="2333" dirty="0">
                    <a:solidFill>
                      <a:srgbClr val="000000"/>
                    </a:solidFill>
                    <a:latin typeface="Noto Sans"/>
                  </a:rPr>
                  <a:t>                            </a:t>
                </a:r>
                <a:r>
                  <a:rPr lang="en-US" sz="2333" dirty="0">
                    <a:solidFill>
                      <a:srgbClr val="000000"/>
                    </a:solidFill>
                    <a:latin typeface="Noto Sans"/>
                  </a:rPr>
                  <a:t> </a:t>
                </a:r>
                <a:r>
                  <a:rPr lang="en-US" sz="2333" dirty="0" err="1">
                    <a:solidFill>
                      <a:srgbClr val="000000"/>
                    </a:solidFill>
                    <a:latin typeface="Noto Sans"/>
                  </a:rPr>
                  <a:t>Có</a:t>
                </a:r>
                <a:r>
                  <a:rPr lang="en-US" sz="2333" dirty="0">
                    <a:solidFill>
                      <a:srgbClr val="000000"/>
                    </a:solidFill>
                    <a:latin typeface="Noto Sans"/>
                  </a:rPr>
                  <a:t> 3 </a:t>
                </a:r>
                <a:r>
                  <a:rPr lang="en-US" sz="2333" dirty="0" err="1">
                    <a:solidFill>
                      <a:srgbClr val="000000"/>
                    </a:solidFill>
                    <a:latin typeface="Noto Sans"/>
                  </a:rPr>
                  <a:t>điện</a:t>
                </a:r>
                <a:r>
                  <a:rPr lang="en-US" sz="2333" dirty="0">
                    <a:solidFill>
                      <a:srgbClr val="000000"/>
                    </a:solidFill>
                    <a:latin typeface="Noto Sans"/>
                  </a:rPr>
                  <a:t> </a:t>
                </a:r>
                <a:r>
                  <a:rPr lang="en-US" sz="2333" dirty="0" err="1">
                    <a:solidFill>
                      <a:srgbClr val="000000"/>
                    </a:solidFill>
                    <a:latin typeface="Noto Sans"/>
                  </a:rPr>
                  <a:t>cực</a:t>
                </a:r>
                <a:r>
                  <a:rPr lang="en-US" sz="2333" dirty="0">
                    <a:solidFill>
                      <a:srgbClr val="000000"/>
                    </a:solidFill>
                    <a:latin typeface="Noto Sans"/>
                  </a:rPr>
                  <a:t> (A), (K), (G)</a:t>
                </a:r>
              </a:p>
              <a:p>
                <a:pPr>
                  <a:lnSpc>
                    <a:spcPts val="3267"/>
                  </a:lnSpc>
                </a:pPr>
                <a:r>
                  <a:rPr lang="en-US" sz="2333" dirty="0">
                    <a:solidFill>
                      <a:srgbClr val="000000"/>
                    </a:solidFill>
                    <a:latin typeface="Noto Sans"/>
                  </a:rPr>
                  <a:t>                                 </a:t>
                </a:r>
                <a:r>
                  <a:rPr lang="en-US" sz="2333" dirty="0" err="1">
                    <a:solidFill>
                      <a:srgbClr val="000000"/>
                    </a:solidFill>
                    <a:latin typeface="Noto Sans"/>
                  </a:rPr>
                  <a:t>Vỏ</a:t>
                </a:r>
                <a:r>
                  <a:rPr lang="en-US" sz="2333" dirty="0">
                    <a:solidFill>
                      <a:srgbClr val="000000"/>
                    </a:solidFill>
                    <a:latin typeface="Noto Sans"/>
                  </a:rPr>
                  <a:t> </a:t>
                </a:r>
                <a:r>
                  <a:rPr lang="en-US" sz="2333" dirty="0" err="1">
                    <a:solidFill>
                      <a:srgbClr val="000000"/>
                    </a:solidFill>
                    <a:latin typeface="Noto Sans"/>
                  </a:rPr>
                  <a:t>là</a:t>
                </a:r>
                <a:r>
                  <a:rPr lang="en-US" sz="2333" dirty="0">
                    <a:solidFill>
                      <a:srgbClr val="000000"/>
                    </a:solidFill>
                    <a:latin typeface="Noto Sans"/>
                  </a:rPr>
                  <a:t> </a:t>
                </a:r>
                <a:r>
                  <a:rPr lang="en-US" sz="2333" dirty="0" err="1">
                    <a:solidFill>
                      <a:srgbClr val="000000"/>
                    </a:solidFill>
                    <a:latin typeface="Noto Sans"/>
                  </a:rPr>
                  <a:t>nhựa</a:t>
                </a:r>
                <a:r>
                  <a:rPr lang="en-US" sz="2333" dirty="0">
                    <a:solidFill>
                      <a:srgbClr val="000000"/>
                    </a:solidFill>
                    <a:latin typeface="Noto Sans"/>
                  </a:rPr>
                  <a:t>, </a:t>
                </a:r>
                <a:r>
                  <a:rPr lang="en-US" sz="2333" dirty="0" err="1">
                    <a:solidFill>
                      <a:srgbClr val="000000"/>
                    </a:solidFill>
                    <a:latin typeface="Noto Sans"/>
                  </a:rPr>
                  <a:t>kim</a:t>
                </a:r>
                <a:r>
                  <a:rPr lang="en-US" sz="2333" dirty="0">
                    <a:solidFill>
                      <a:srgbClr val="000000"/>
                    </a:solidFill>
                    <a:latin typeface="Noto Sans"/>
                  </a:rPr>
                  <a:t> </a:t>
                </a:r>
                <a:r>
                  <a:rPr lang="en-US" sz="2333" dirty="0" err="1">
                    <a:solidFill>
                      <a:srgbClr val="000000"/>
                    </a:solidFill>
                    <a:latin typeface="Noto Sans"/>
                  </a:rPr>
                  <a:t>loại</a:t>
                </a:r>
                <a:endParaRPr lang="en-US" sz="2333" dirty="0">
                  <a:solidFill>
                    <a:srgbClr val="000000"/>
                  </a:solidFill>
                  <a:latin typeface="Noto Sans"/>
                </a:endParaRPr>
              </a:p>
            </p:txBody>
          </p:sp>
        </mc:Choice>
        <mc:Fallback xmlns="">
          <p:sp>
            <p:nvSpPr>
              <p:cNvPr id="4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309" y="1217233"/>
                <a:ext cx="6495606" cy="1895071"/>
              </a:xfrm>
              <a:prstGeom prst="rect">
                <a:avLst/>
              </a:prstGeom>
              <a:blipFill>
                <a:blip r:embed="rId3"/>
                <a:stretch>
                  <a:fillRect l="-4319" t="-4823" b="-86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>
            <a:extLst>
              <a:ext uri="{FF2B5EF4-FFF2-40B4-BE49-F238E27FC236}">
                <a16:creationId xmlns:a16="http://schemas.microsoft.com/office/drawing/2014/main" id="{A398DD14-F8EE-4CBF-956B-214CED04364A}"/>
              </a:ext>
            </a:extLst>
          </p:cNvPr>
          <p:cNvGrpSpPr/>
          <p:nvPr/>
        </p:nvGrpSpPr>
        <p:grpSpPr>
          <a:xfrm>
            <a:off x="2276305" y="2076599"/>
            <a:ext cx="743733" cy="998339"/>
            <a:chOff x="2202528" y="2048737"/>
            <a:chExt cx="743733" cy="998339"/>
          </a:xfrm>
        </p:grpSpPr>
        <p:sp>
          <p:nvSpPr>
            <p:cNvPr id="6" name="AutoShape 6"/>
            <p:cNvSpPr/>
            <p:nvPr/>
          </p:nvSpPr>
          <p:spPr>
            <a:xfrm>
              <a:off x="2244411" y="2138357"/>
              <a:ext cx="649377" cy="0"/>
            </a:xfrm>
            <a:prstGeom prst="line">
              <a:avLst/>
            </a:prstGeom>
            <a:ln w="47625" cap="rnd">
              <a:solidFill>
                <a:srgbClr val="000000"/>
              </a:solidFill>
              <a:prstDash val="solid"/>
              <a:headEnd type="none" w="sm" len="sm"/>
              <a:tailEnd type="triangle" w="lg" len="med"/>
            </a:ln>
          </p:spPr>
        </p:sp>
        <p:sp>
          <p:nvSpPr>
            <p:cNvPr id="7" name="AutoShape 7"/>
            <p:cNvSpPr/>
            <p:nvPr/>
          </p:nvSpPr>
          <p:spPr>
            <a:xfrm rot="1799999">
              <a:off x="2202528" y="2338038"/>
              <a:ext cx="743733" cy="0"/>
            </a:xfrm>
            <a:prstGeom prst="line">
              <a:avLst/>
            </a:prstGeom>
            <a:ln w="47625" cap="rnd">
              <a:solidFill>
                <a:srgbClr val="000000"/>
              </a:solidFill>
              <a:prstDash val="solid"/>
              <a:headEnd type="none" w="sm" len="sm"/>
              <a:tailEnd type="triangle" w="lg" len="med"/>
            </a:ln>
          </p:spPr>
        </p:sp>
        <p:sp>
          <p:nvSpPr>
            <p:cNvPr id="8" name="AutoShape 8"/>
            <p:cNvSpPr/>
            <p:nvPr/>
          </p:nvSpPr>
          <p:spPr>
            <a:xfrm rot="2978429">
              <a:off x="2077146" y="2547907"/>
              <a:ext cx="998339" cy="0"/>
            </a:xfrm>
            <a:prstGeom prst="line">
              <a:avLst/>
            </a:prstGeom>
            <a:ln w="47625" cap="rnd">
              <a:solidFill>
                <a:srgbClr val="000000"/>
              </a:solidFill>
              <a:prstDash val="solid"/>
              <a:headEnd type="none" w="sm" len="sm"/>
              <a:tailEnd type="triangle" w="lg" len="med"/>
            </a:ln>
          </p:spPr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A0540D4A-5418-42B2-AB26-248EB129B401}"/>
              </a:ext>
            </a:extLst>
          </p:cNvPr>
          <p:cNvSpPr txBox="1"/>
          <p:nvPr/>
        </p:nvSpPr>
        <p:spPr>
          <a:xfrm>
            <a:off x="528104" y="1853144"/>
            <a:ext cx="19231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Cấu</a:t>
            </a:r>
            <a:r>
              <a:rPr lang="en-US" sz="2800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en-US" sz="2800" b="1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tạo</a:t>
            </a:r>
            <a:endParaRPr lang="en-US" sz="2800" b="1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D05B4C94-16F4-40F3-9441-0D455433E4C0}"/>
              </a:ext>
            </a:extLst>
          </p:cNvPr>
          <p:cNvSpPr txBox="1"/>
          <p:nvPr/>
        </p:nvSpPr>
        <p:spPr>
          <a:xfrm>
            <a:off x="552309" y="5585911"/>
            <a:ext cx="6495606" cy="8178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267"/>
              </a:lnSpc>
            </a:pPr>
            <a:r>
              <a:rPr lang="en-US" sz="2333" b="1" dirty="0">
                <a:solidFill>
                  <a:srgbClr val="000000"/>
                </a:solidFill>
                <a:latin typeface="Noto Sans"/>
              </a:rPr>
              <a:t>* </a:t>
            </a:r>
            <a:r>
              <a:rPr lang="en-US" sz="2800" b="1" dirty="0" err="1">
                <a:solidFill>
                  <a:srgbClr val="000000"/>
                </a:solidFill>
                <a:latin typeface="Noto Sans"/>
              </a:rPr>
              <a:t>Công</a:t>
            </a:r>
            <a:r>
              <a:rPr lang="en-US" sz="2800" b="1" dirty="0">
                <a:solidFill>
                  <a:srgbClr val="000000"/>
                </a:solidFill>
                <a:latin typeface="Noto San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Noto Sans"/>
              </a:rPr>
              <a:t>dụng</a:t>
            </a:r>
            <a:r>
              <a:rPr lang="en-US" sz="2800" dirty="0">
                <a:solidFill>
                  <a:srgbClr val="000000"/>
                </a:solidFill>
                <a:latin typeface="Noto Sans"/>
              </a:rPr>
              <a:t>: </a:t>
            </a:r>
            <a:r>
              <a:rPr lang="en-US" sz="2333" dirty="0" err="1">
                <a:solidFill>
                  <a:srgbClr val="000000"/>
                </a:solidFill>
                <a:latin typeface="Noto Sans"/>
              </a:rPr>
              <a:t>dùng</a:t>
            </a:r>
            <a:r>
              <a:rPr lang="en-US" sz="2333" dirty="0">
                <a:solidFill>
                  <a:srgbClr val="000000"/>
                </a:solidFill>
                <a:latin typeface="Noto Sans"/>
              </a:rPr>
              <a:t> </a:t>
            </a:r>
            <a:r>
              <a:rPr lang="en-US" sz="2333" dirty="0" err="1">
                <a:solidFill>
                  <a:srgbClr val="000000"/>
                </a:solidFill>
                <a:latin typeface="Noto Sans"/>
              </a:rPr>
              <a:t>trong</a:t>
            </a:r>
            <a:r>
              <a:rPr lang="en-US" sz="2333" dirty="0">
                <a:solidFill>
                  <a:srgbClr val="000000"/>
                </a:solidFill>
                <a:latin typeface="Noto Sans"/>
              </a:rPr>
              <a:t> </a:t>
            </a:r>
            <a:r>
              <a:rPr lang="en-US" sz="2333" dirty="0" err="1">
                <a:solidFill>
                  <a:srgbClr val="000000"/>
                </a:solidFill>
                <a:latin typeface="Noto Sans"/>
              </a:rPr>
              <a:t>mạch</a:t>
            </a:r>
            <a:r>
              <a:rPr lang="en-US" sz="2333" dirty="0">
                <a:solidFill>
                  <a:srgbClr val="000000"/>
                </a:solidFill>
                <a:latin typeface="Noto Sans"/>
              </a:rPr>
              <a:t> </a:t>
            </a:r>
            <a:r>
              <a:rPr lang="en-US" sz="2333" dirty="0" err="1">
                <a:solidFill>
                  <a:srgbClr val="000000"/>
                </a:solidFill>
                <a:latin typeface="Noto Sans"/>
              </a:rPr>
              <a:t>chỉnh</a:t>
            </a:r>
            <a:r>
              <a:rPr lang="en-US" sz="2333" dirty="0">
                <a:solidFill>
                  <a:srgbClr val="000000"/>
                </a:solidFill>
                <a:latin typeface="Noto Sans"/>
              </a:rPr>
              <a:t> </a:t>
            </a:r>
            <a:r>
              <a:rPr lang="en-US" sz="2333" dirty="0" err="1">
                <a:solidFill>
                  <a:srgbClr val="000000"/>
                </a:solidFill>
                <a:latin typeface="Noto Sans"/>
              </a:rPr>
              <a:t>lưu</a:t>
            </a:r>
            <a:r>
              <a:rPr lang="en-US" sz="2333" dirty="0">
                <a:solidFill>
                  <a:srgbClr val="000000"/>
                </a:solidFill>
                <a:latin typeface="Noto Sans"/>
              </a:rPr>
              <a:t> </a:t>
            </a:r>
            <a:r>
              <a:rPr lang="en-US" sz="2333" dirty="0" err="1">
                <a:solidFill>
                  <a:srgbClr val="000000"/>
                </a:solidFill>
                <a:latin typeface="Noto Sans"/>
              </a:rPr>
              <a:t>và</a:t>
            </a:r>
            <a:r>
              <a:rPr lang="en-US" sz="2333" dirty="0">
                <a:solidFill>
                  <a:srgbClr val="000000"/>
                </a:solidFill>
                <a:latin typeface="Noto Sans"/>
              </a:rPr>
              <a:t> </a:t>
            </a:r>
            <a:r>
              <a:rPr lang="en-US" sz="2333" dirty="0" err="1">
                <a:solidFill>
                  <a:srgbClr val="000000"/>
                </a:solidFill>
                <a:latin typeface="Noto Sans"/>
              </a:rPr>
              <a:t>điều</a:t>
            </a:r>
            <a:r>
              <a:rPr lang="en-US" sz="2333" dirty="0">
                <a:solidFill>
                  <a:srgbClr val="000000"/>
                </a:solidFill>
                <a:latin typeface="Noto Sans"/>
              </a:rPr>
              <a:t> </a:t>
            </a:r>
            <a:r>
              <a:rPr lang="en-US" sz="2333" dirty="0" err="1">
                <a:solidFill>
                  <a:srgbClr val="000000"/>
                </a:solidFill>
                <a:latin typeface="Noto Sans"/>
              </a:rPr>
              <a:t>khiển</a:t>
            </a:r>
            <a:endParaRPr lang="en-US" sz="2333" dirty="0">
              <a:solidFill>
                <a:srgbClr val="000000"/>
              </a:solidFill>
              <a:latin typeface="Noto Sans"/>
            </a:endParaRPr>
          </a:p>
        </p:txBody>
      </p:sp>
      <p:sp>
        <p:nvSpPr>
          <p:cNvPr id="12" name="TextBox 4">
            <a:extLst>
              <a:ext uri="{FF2B5EF4-FFF2-40B4-BE49-F238E27FC236}">
                <a16:creationId xmlns:a16="http://schemas.microsoft.com/office/drawing/2014/main" id="{0EF5591A-B068-46BF-94FC-7D9A8A550B16}"/>
              </a:ext>
            </a:extLst>
          </p:cNvPr>
          <p:cNvSpPr txBox="1"/>
          <p:nvPr/>
        </p:nvSpPr>
        <p:spPr>
          <a:xfrm>
            <a:off x="552309" y="4155030"/>
            <a:ext cx="1765877" cy="4231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267"/>
              </a:lnSpc>
            </a:pPr>
            <a:r>
              <a:rPr lang="en-US" sz="2800" b="1" dirty="0">
                <a:solidFill>
                  <a:srgbClr val="000000"/>
                </a:solidFill>
                <a:latin typeface="Noto Sans"/>
              </a:rPr>
              <a:t>* </a:t>
            </a:r>
            <a:r>
              <a:rPr lang="en-US" sz="2800" b="1" dirty="0" err="1">
                <a:solidFill>
                  <a:srgbClr val="000000"/>
                </a:solidFill>
                <a:latin typeface="Noto Sans"/>
              </a:rPr>
              <a:t>Kí</a:t>
            </a:r>
            <a:r>
              <a:rPr lang="en-US" sz="2800" b="1" dirty="0">
                <a:solidFill>
                  <a:srgbClr val="000000"/>
                </a:solidFill>
                <a:latin typeface="Noto San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Noto Sans"/>
              </a:rPr>
              <a:t>hiệu</a:t>
            </a:r>
            <a:r>
              <a:rPr lang="en-US" sz="2800" b="1" dirty="0">
                <a:solidFill>
                  <a:srgbClr val="000000"/>
                </a:solidFill>
                <a:latin typeface="Noto Sans"/>
              </a:rPr>
              <a:t>:</a:t>
            </a:r>
            <a:endParaRPr lang="en-US" sz="2800" dirty="0">
              <a:solidFill>
                <a:srgbClr val="000000"/>
              </a:solidFill>
              <a:latin typeface="Noto Sans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89AF9396-2123-4A92-949B-CD46B913C538}"/>
              </a:ext>
            </a:extLst>
          </p:cNvPr>
          <p:cNvGrpSpPr/>
          <p:nvPr/>
        </p:nvGrpSpPr>
        <p:grpSpPr>
          <a:xfrm>
            <a:off x="2642876" y="3745697"/>
            <a:ext cx="2745336" cy="1414343"/>
            <a:chOff x="2678228" y="3463833"/>
            <a:chExt cx="2745336" cy="1414343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69BDFE5E-D39B-4E28-A019-B823A8EA3825}"/>
                </a:ext>
              </a:extLst>
            </p:cNvPr>
            <p:cNvGrpSpPr/>
            <p:nvPr/>
          </p:nvGrpSpPr>
          <p:grpSpPr>
            <a:xfrm>
              <a:off x="2678228" y="3896221"/>
              <a:ext cx="2658105" cy="707915"/>
              <a:chOff x="2678228" y="3896221"/>
              <a:chExt cx="2658105" cy="707915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79B4FD3C-E13B-4B78-A5BE-9BDEC5FEFDC7}"/>
                  </a:ext>
                </a:extLst>
              </p:cNvPr>
              <p:cNvGrpSpPr/>
              <p:nvPr/>
            </p:nvGrpSpPr>
            <p:grpSpPr>
              <a:xfrm>
                <a:off x="2678228" y="4168036"/>
                <a:ext cx="2658105" cy="436100"/>
                <a:chOff x="2346324" y="4748228"/>
                <a:chExt cx="2658105" cy="436100"/>
              </a:xfrm>
            </p:grpSpPr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86DD7499-61E4-4FB5-BD75-9C69B2C86E0C}"/>
                    </a:ext>
                  </a:extLst>
                </p:cNvPr>
                <p:cNvCxnSpPr/>
                <p:nvPr/>
              </p:nvCxnSpPr>
              <p:spPr>
                <a:xfrm>
                  <a:off x="2346324" y="4979963"/>
                  <a:ext cx="1128397" cy="0"/>
                </a:xfrm>
                <a:prstGeom prst="line">
                  <a:avLst/>
                </a:prstGeom>
                <a:ln w="28575">
                  <a:solidFill>
                    <a:schemeClr val="accent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6" name="Isosceles Triangle 15">
                  <a:extLst>
                    <a:ext uri="{FF2B5EF4-FFF2-40B4-BE49-F238E27FC236}">
                      <a16:creationId xmlns:a16="http://schemas.microsoft.com/office/drawing/2014/main" id="{812D96DB-0A74-4A0C-B288-4C3931A8F4F8}"/>
                    </a:ext>
                  </a:extLst>
                </p:cNvPr>
                <p:cNvSpPr/>
                <p:nvPr/>
              </p:nvSpPr>
              <p:spPr>
                <a:xfrm rot="5400000">
                  <a:off x="3446584" y="4768948"/>
                  <a:ext cx="436099" cy="394660"/>
                </a:xfrm>
                <a:prstGeom prst="triangl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7466BDF3-674D-4F54-A17A-F646F6895F39}"/>
                    </a:ext>
                  </a:extLst>
                </p:cNvPr>
                <p:cNvCxnSpPr/>
                <p:nvPr/>
              </p:nvCxnSpPr>
              <p:spPr>
                <a:xfrm>
                  <a:off x="3861964" y="4748228"/>
                  <a:ext cx="0" cy="436100"/>
                </a:xfrm>
                <a:prstGeom prst="line">
                  <a:avLst/>
                </a:prstGeom>
                <a:ln w="38100">
                  <a:solidFill>
                    <a:schemeClr val="accent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FA7BA72F-F86A-49D7-B485-54CE7D80AB90}"/>
                    </a:ext>
                  </a:extLst>
                </p:cNvPr>
                <p:cNvCxnSpPr/>
                <p:nvPr/>
              </p:nvCxnSpPr>
              <p:spPr>
                <a:xfrm>
                  <a:off x="3876032" y="4965895"/>
                  <a:ext cx="1128397" cy="0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9512B349-5E1B-45A1-811D-9981BC7892E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232315" y="3896221"/>
                <a:ext cx="924174" cy="4696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FC714D00-E71E-4432-A4DE-B4730EC0EBBF}"/>
                </a:ext>
              </a:extLst>
            </p:cNvPr>
            <p:cNvSpPr txBox="1"/>
            <p:nvPr/>
          </p:nvSpPr>
          <p:spPr>
            <a:xfrm>
              <a:off x="2847772" y="4402526"/>
              <a:ext cx="3946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A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F17FBB3-3E05-4220-B8A8-8A341D2CCEF6}"/>
                </a:ext>
              </a:extLst>
            </p:cNvPr>
            <p:cNvSpPr txBox="1"/>
            <p:nvPr/>
          </p:nvSpPr>
          <p:spPr>
            <a:xfrm>
              <a:off x="5028910" y="4416511"/>
              <a:ext cx="3946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K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8735342-5A79-4F4C-9630-AA8CE3A2D3B5}"/>
                </a:ext>
              </a:extLst>
            </p:cNvPr>
            <p:cNvSpPr txBox="1"/>
            <p:nvPr/>
          </p:nvSpPr>
          <p:spPr>
            <a:xfrm>
              <a:off x="4800281" y="3463833"/>
              <a:ext cx="3946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G</a:t>
              </a:r>
            </a:p>
          </p:txBody>
        </p:sp>
      </p:grp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5">
                <a:extLst>
                  <a:ext uri="{FF2B5EF4-FFF2-40B4-BE49-F238E27FC236}">
                    <a16:creationId xmlns:a16="http://schemas.microsoft.com/office/drawing/2014/main" id="{D9CAEC40-2B23-4243-B03B-9C7825ECA20D}"/>
                  </a:ext>
                </a:extLst>
              </p:cNvPr>
              <p:cNvSpPr txBox="1"/>
              <p:nvPr/>
            </p:nvSpPr>
            <p:spPr>
              <a:xfrm>
                <a:off x="356456" y="827490"/>
                <a:ext cx="6424171" cy="4644348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just">
                  <a:lnSpc>
                    <a:spcPts val="5124"/>
                  </a:lnSpc>
                </a:pPr>
                <a:r>
                  <a:rPr lang="en-US" sz="3660" b="1" dirty="0">
                    <a:solidFill>
                      <a:srgbClr val="000000"/>
                    </a:solidFill>
                    <a:latin typeface="Muli Regular Bold" panose="020B0604020202020204"/>
                    <a:cs typeface="Times New Roman" panose="02020603050405020304" pitchFamily="18" charset="0"/>
                  </a:rPr>
                  <a:t>2.Nguyên </a:t>
                </a:r>
                <a:r>
                  <a:rPr lang="en-US" sz="3660" b="1" dirty="0" err="1">
                    <a:solidFill>
                      <a:srgbClr val="000000"/>
                    </a:solidFill>
                    <a:latin typeface="Muli Regular Bold" panose="020B0604020202020204"/>
                    <a:cs typeface="Times New Roman" panose="02020603050405020304" pitchFamily="18" charset="0"/>
                  </a:rPr>
                  <a:t>lí</a:t>
                </a:r>
                <a:r>
                  <a:rPr lang="en-US" sz="3660" b="1" dirty="0">
                    <a:solidFill>
                      <a:srgbClr val="000000"/>
                    </a:solidFill>
                    <a:latin typeface="Muli Regular Bold" panose="020B0604020202020204"/>
                    <a:cs typeface="Times New Roman" panose="02020603050405020304" pitchFamily="18" charset="0"/>
                  </a:rPr>
                  <a:t> </a:t>
                </a:r>
                <a:r>
                  <a:rPr lang="en-US" sz="3660" b="1" dirty="0" err="1">
                    <a:solidFill>
                      <a:srgbClr val="000000"/>
                    </a:solidFill>
                    <a:latin typeface="Muli Regular Bold" panose="020B0604020202020204"/>
                    <a:cs typeface="Times New Roman" panose="02020603050405020304" pitchFamily="18" charset="0"/>
                  </a:rPr>
                  <a:t>làm</a:t>
                </a:r>
                <a:r>
                  <a:rPr lang="en-US" sz="3660" b="1" dirty="0">
                    <a:solidFill>
                      <a:srgbClr val="000000"/>
                    </a:solidFill>
                    <a:latin typeface="Muli Regular Bold" panose="020B0604020202020204"/>
                    <a:cs typeface="Times New Roman" panose="02020603050405020304" pitchFamily="18" charset="0"/>
                  </a:rPr>
                  <a:t> </a:t>
                </a:r>
                <a:r>
                  <a:rPr lang="en-US" sz="3660" b="1" dirty="0" err="1">
                    <a:solidFill>
                      <a:srgbClr val="000000"/>
                    </a:solidFill>
                    <a:latin typeface="Muli Regular Bold" panose="020B0604020202020204"/>
                    <a:cs typeface="Times New Roman" panose="02020603050405020304" pitchFamily="18" charset="0"/>
                  </a:rPr>
                  <a:t>việc</a:t>
                </a:r>
                <a:endParaRPr lang="en-US" sz="3660" b="1" dirty="0">
                  <a:solidFill>
                    <a:srgbClr val="000000"/>
                  </a:solidFill>
                  <a:latin typeface="Muli Regular Bold" panose="020B0604020202020204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ts val="5124"/>
                  </a:lnSpc>
                </a:pPr>
                <a:endParaRPr lang="en-US" sz="3660" b="1" dirty="0">
                  <a:solidFill>
                    <a:srgbClr val="000000"/>
                  </a:solidFill>
                  <a:latin typeface="Muli Regular Bold" panose="020B0604020202020204"/>
                  <a:cs typeface="Times New Roman" panose="02020603050405020304" pitchFamily="18" charset="0"/>
                </a:endParaRPr>
              </a:p>
              <a:p>
                <a:pPr marL="503793" lvl="1" indent="-251896" algn="just">
                  <a:lnSpc>
                    <a:spcPts val="3267"/>
                  </a:lnSpc>
                  <a:buFont typeface="Arial"/>
                  <a:buChar char="•"/>
                </a:pPr>
                <a:r>
                  <a:rPr lang="en-US" sz="2800" b="1" dirty="0" err="1">
                    <a:solidFill>
                      <a:srgbClr val="000000"/>
                    </a:solidFill>
                    <a:latin typeface="Muli Regular Bold"/>
                  </a:rPr>
                  <a:t>Tirixto</a:t>
                </a:r>
                <a:r>
                  <a:rPr lang="en-US" sz="2800" b="1" dirty="0">
                    <a:solidFill>
                      <a:srgbClr val="000000"/>
                    </a:solidFill>
                    <a:latin typeface="Muli Regular Bold"/>
                  </a:rPr>
                  <a:t> </a:t>
                </a:r>
                <a:r>
                  <a:rPr lang="en-US" sz="2800" b="1" dirty="0" err="1">
                    <a:solidFill>
                      <a:srgbClr val="000000"/>
                    </a:solidFill>
                    <a:latin typeface="Muli Regular Bold"/>
                  </a:rPr>
                  <a:t>khóa</a:t>
                </a:r>
                <a:r>
                  <a:rPr lang="en-US" sz="2800" b="1" dirty="0">
                    <a:solidFill>
                      <a:srgbClr val="000000"/>
                    </a:solidFill>
                    <a:latin typeface="Muli Regular Bold"/>
                  </a:rPr>
                  <a:t> (</a:t>
                </a:r>
                <a:r>
                  <a:rPr lang="en-US" sz="2800" b="1" dirty="0" err="1">
                    <a:solidFill>
                      <a:srgbClr val="000000"/>
                    </a:solidFill>
                    <a:latin typeface="Muli Regular Bold"/>
                  </a:rPr>
                  <a:t>không</a:t>
                </a:r>
                <a:r>
                  <a:rPr lang="en-US" sz="2800" b="1" dirty="0">
                    <a:solidFill>
                      <a:srgbClr val="000000"/>
                    </a:solidFill>
                    <a:latin typeface="Muli Regular Bold"/>
                  </a:rPr>
                  <a:t> </a:t>
                </a:r>
                <a:r>
                  <a:rPr lang="en-US" sz="2800" b="1" dirty="0" err="1">
                    <a:solidFill>
                      <a:srgbClr val="000000"/>
                    </a:solidFill>
                    <a:latin typeface="Muli Regular Bold"/>
                  </a:rPr>
                  <a:t>dẫn</a:t>
                </a:r>
                <a:r>
                  <a:rPr lang="en-US" sz="2800" b="1" dirty="0">
                    <a:solidFill>
                      <a:srgbClr val="000000"/>
                    </a:solidFill>
                    <a:latin typeface="Muli Regular Bold"/>
                  </a:rPr>
                  <a:t>) </a:t>
                </a:r>
              </a:p>
              <a:p>
                <a:pPr marL="251897" lvl="1" algn="just">
                  <a:lnSpc>
                    <a:spcPts val="3267"/>
                  </a:lnSpc>
                </a:pPr>
                <a:r>
                  <a:rPr lang="en-US" sz="2800" dirty="0" err="1">
                    <a:solidFill>
                      <a:srgbClr val="000000"/>
                    </a:solidFill>
                    <a:latin typeface="Arimo"/>
                  </a:rPr>
                  <a:t>khi</a:t>
                </a:r>
                <a:r>
                  <a:rPr lang="en-US" sz="2800" dirty="0">
                    <a:solidFill>
                      <a:srgbClr val="000000"/>
                    </a:solidFill>
                    <a:latin typeface="Arimo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vi-VN" sz="2800" b="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vi-VN" sz="2800" b="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𝐺𝐾</m:t>
                        </m:r>
                      </m:sub>
                    </m:sSub>
                  </m:oMath>
                </a14:m>
                <a:r>
                  <a:rPr lang="en-US" sz="2800" dirty="0">
                    <a:solidFill>
                      <a:srgbClr val="000000"/>
                    </a:solidFill>
                    <a:latin typeface="Arimo"/>
                  </a:rPr>
                  <a:t>(-) </a:t>
                </a:r>
                <a:r>
                  <a:rPr lang="en-US" sz="2800" dirty="0" err="1">
                    <a:solidFill>
                      <a:srgbClr val="000000"/>
                    </a:solidFill>
                    <a:latin typeface="Arimo"/>
                  </a:rPr>
                  <a:t>hoặc</a:t>
                </a:r>
                <a:r>
                  <a:rPr lang="en-US" sz="2800" dirty="0">
                    <a:solidFill>
                      <a:srgbClr val="000000"/>
                    </a:solidFill>
                    <a:latin typeface="Arimo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vi-VN" sz="2800" b="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vi-VN" sz="2800" b="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𝐴𝐾</m:t>
                        </m:r>
                      </m:sub>
                    </m:sSub>
                  </m:oMath>
                </a14:m>
                <a:r>
                  <a:rPr lang="en-US" sz="2800" dirty="0">
                    <a:solidFill>
                      <a:srgbClr val="000000"/>
                    </a:solidFill>
                    <a:latin typeface="Arimo"/>
                  </a:rPr>
                  <a:t>(-)</a:t>
                </a:r>
              </a:p>
              <a:p>
                <a:pPr marL="251897" lvl="1" algn="just">
                  <a:lnSpc>
                    <a:spcPts val="3267"/>
                  </a:lnSpc>
                </a:pPr>
                <a:endParaRPr lang="en-US" sz="2800" dirty="0">
                  <a:solidFill>
                    <a:srgbClr val="000000"/>
                  </a:solidFill>
                  <a:latin typeface="Arimo"/>
                </a:endParaRPr>
              </a:p>
              <a:p>
                <a:pPr marL="503793" lvl="1" indent="-251896" algn="just">
                  <a:lnSpc>
                    <a:spcPts val="3267"/>
                  </a:lnSpc>
                  <a:buFont typeface="Arial"/>
                  <a:buChar char="•"/>
                </a:pPr>
                <a:r>
                  <a:rPr lang="en-US" sz="2800" b="1" dirty="0" err="1">
                    <a:solidFill>
                      <a:srgbClr val="000000"/>
                    </a:solidFill>
                    <a:latin typeface="Muli Regular Bold"/>
                  </a:rPr>
                  <a:t>Tirixto</a:t>
                </a:r>
                <a:r>
                  <a:rPr lang="en-US" sz="2800" b="1" dirty="0">
                    <a:solidFill>
                      <a:srgbClr val="000000"/>
                    </a:solidFill>
                    <a:latin typeface="Muli Regular Bold"/>
                  </a:rPr>
                  <a:t> </a:t>
                </a:r>
                <a:r>
                  <a:rPr lang="en-US" sz="2800" b="1" dirty="0" err="1">
                    <a:solidFill>
                      <a:srgbClr val="000000"/>
                    </a:solidFill>
                    <a:latin typeface="Muli Regular Bold"/>
                  </a:rPr>
                  <a:t>mở</a:t>
                </a:r>
                <a:r>
                  <a:rPr lang="en-US" sz="2800" b="1" dirty="0">
                    <a:solidFill>
                      <a:srgbClr val="000000"/>
                    </a:solidFill>
                    <a:latin typeface="Muli Regular Bold"/>
                  </a:rPr>
                  <a:t> (</a:t>
                </a:r>
                <a:r>
                  <a:rPr lang="en-US" sz="2800" b="1" dirty="0" err="1">
                    <a:solidFill>
                      <a:srgbClr val="000000"/>
                    </a:solidFill>
                    <a:latin typeface="Muli Regular Bold"/>
                  </a:rPr>
                  <a:t>dẫn</a:t>
                </a:r>
                <a:r>
                  <a:rPr lang="en-US" sz="2800" b="1" dirty="0">
                    <a:solidFill>
                      <a:srgbClr val="000000"/>
                    </a:solidFill>
                    <a:latin typeface="Muli Regular Bold"/>
                  </a:rPr>
                  <a:t>) </a:t>
                </a:r>
                <a:r>
                  <a:rPr lang="en-US" sz="2800" dirty="0" err="1">
                    <a:solidFill>
                      <a:srgbClr val="000000"/>
                    </a:solidFill>
                    <a:latin typeface="Muli Regular Bold" panose="020B0604020202020204"/>
                  </a:rPr>
                  <a:t>khi</a:t>
                </a:r>
                <a:r>
                  <a:rPr lang="en-US" sz="2800" dirty="0">
                    <a:solidFill>
                      <a:srgbClr val="000000"/>
                    </a:solidFill>
                    <a:latin typeface="Muli Regular Bold" panose="020B0604020202020204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vi-VN" sz="2800" b="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vi-VN" sz="2800" b="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𝐺𝐾</m:t>
                        </m:r>
                      </m:sub>
                    </m:sSub>
                  </m:oMath>
                </a14:m>
                <a:r>
                  <a:rPr lang="en-US" sz="2800" dirty="0">
                    <a:solidFill>
                      <a:srgbClr val="000000"/>
                    </a:solidFill>
                    <a:latin typeface="Muli Regular Bold" panose="020B0604020202020204"/>
                  </a:rPr>
                  <a:t>(+) </a:t>
                </a:r>
                <a:r>
                  <a:rPr lang="en-US" sz="2800" dirty="0" err="1">
                    <a:solidFill>
                      <a:srgbClr val="000000"/>
                    </a:solidFill>
                    <a:latin typeface="Muli Regular Bold" panose="020B0604020202020204"/>
                  </a:rPr>
                  <a:t>và</a:t>
                </a:r>
                <a:r>
                  <a:rPr lang="en-US" sz="2800" dirty="0">
                    <a:solidFill>
                      <a:srgbClr val="000000"/>
                    </a:solidFill>
                    <a:latin typeface="Muli Regular Bold" panose="020B0604020202020204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vi-VN" sz="2800" b="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vi-VN" sz="2800" b="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𝐴𝐾</m:t>
                        </m:r>
                      </m:sub>
                    </m:sSub>
                  </m:oMath>
                </a14:m>
                <a:r>
                  <a:rPr lang="en-US" sz="2800" dirty="0">
                    <a:solidFill>
                      <a:srgbClr val="000000"/>
                    </a:solidFill>
                    <a:latin typeface="Muli Regular Bold" panose="020B0604020202020204"/>
                  </a:rPr>
                  <a:t>(+)</a:t>
                </a:r>
              </a:p>
              <a:p>
                <a:pPr marL="251897" lvl="1" algn="just">
                  <a:lnSpc>
                    <a:spcPts val="3267"/>
                  </a:lnSpc>
                </a:pPr>
                <a:r>
                  <a:rPr lang="en-US" sz="2800" dirty="0" err="1">
                    <a:solidFill>
                      <a:srgbClr val="000000"/>
                    </a:solidFill>
                    <a:latin typeface="Muli Regular Bold" panose="020B0604020202020204"/>
                  </a:rPr>
                  <a:t>Tirixto</a:t>
                </a:r>
                <a:r>
                  <a:rPr lang="en-US" sz="2800" dirty="0">
                    <a:solidFill>
                      <a:srgbClr val="000000"/>
                    </a:solidFill>
                    <a:latin typeface="Muli Regular Bold" panose="020B0604020202020204"/>
                  </a:rPr>
                  <a:t> </a:t>
                </a:r>
                <a:r>
                  <a:rPr lang="en-US" sz="2800" dirty="0" err="1">
                    <a:solidFill>
                      <a:srgbClr val="000000"/>
                    </a:solidFill>
                    <a:latin typeface="Muli Regular Bold" panose="020B0604020202020204"/>
                  </a:rPr>
                  <a:t>làm</a:t>
                </a:r>
                <a:r>
                  <a:rPr lang="en-US" sz="2800" dirty="0">
                    <a:solidFill>
                      <a:srgbClr val="000000"/>
                    </a:solidFill>
                    <a:latin typeface="Muli Regular Bold" panose="020B0604020202020204"/>
                  </a:rPr>
                  <a:t> </a:t>
                </a:r>
                <a:r>
                  <a:rPr lang="en-US" sz="2800" dirty="0" err="1">
                    <a:solidFill>
                      <a:srgbClr val="000000"/>
                    </a:solidFill>
                    <a:latin typeface="Muli Regular Bold" panose="020B0604020202020204"/>
                  </a:rPr>
                  <a:t>việc</a:t>
                </a:r>
                <a:r>
                  <a:rPr lang="en-US" sz="2800" dirty="0">
                    <a:solidFill>
                      <a:srgbClr val="000000"/>
                    </a:solidFill>
                    <a:latin typeface="Muli Regular Bold" panose="020B0604020202020204"/>
                  </a:rPr>
                  <a:t> </a:t>
                </a:r>
                <a:r>
                  <a:rPr lang="en-US" sz="2800" dirty="0" err="1">
                    <a:solidFill>
                      <a:srgbClr val="000000"/>
                    </a:solidFill>
                    <a:latin typeface="Muli Regular Bold" panose="020B0604020202020204"/>
                  </a:rPr>
                  <a:t>như</a:t>
                </a:r>
                <a:r>
                  <a:rPr lang="en-US" sz="2800" dirty="0">
                    <a:solidFill>
                      <a:srgbClr val="000000"/>
                    </a:solidFill>
                    <a:latin typeface="Muli Regular Bold" panose="020B0604020202020204"/>
                  </a:rPr>
                  <a:t> </a:t>
                </a:r>
                <a:r>
                  <a:rPr lang="en-US" sz="2800" dirty="0" err="1">
                    <a:solidFill>
                      <a:srgbClr val="000000"/>
                    </a:solidFill>
                    <a:latin typeface="Muli Regular Bold" panose="020B0604020202020204"/>
                  </a:rPr>
                  <a:t>điôt</a:t>
                </a:r>
                <a:r>
                  <a:rPr lang="en-US" sz="2800" dirty="0">
                    <a:solidFill>
                      <a:srgbClr val="000000"/>
                    </a:solidFill>
                    <a:latin typeface="Muli Regular Bold" panose="020B0604020202020204"/>
                  </a:rPr>
                  <a:t> </a:t>
                </a:r>
                <a:r>
                  <a:rPr lang="en-US" sz="2800" dirty="0" err="1">
                    <a:solidFill>
                      <a:srgbClr val="000000"/>
                    </a:solidFill>
                    <a:latin typeface="Muli Regular Bold" panose="020B0604020202020204"/>
                  </a:rPr>
                  <a:t>tiếp</a:t>
                </a:r>
                <a:r>
                  <a:rPr lang="en-US" sz="2800" dirty="0">
                    <a:solidFill>
                      <a:srgbClr val="000000"/>
                    </a:solidFill>
                    <a:latin typeface="Muli Regular Bold" panose="020B0604020202020204"/>
                  </a:rPr>
                  <a:t> </a:t>
                </a:r>
                <a:r>
                  <a:rPr lang="en-US" sz="2800" dirty="0" err="1">
                    <a:solidFill>
                      <a:srgbClr val="000000"/>
                    </a:solidFill>
                    <a:latin typeface="Muli Regular Bold" panose="020B0604020202020204"/>
                  </a:rPr>
                  <a:t>mặt</a:t>
                </a:r>
                <a:r>
                  <a:rPr lang="en-US" sz="2800" dirty="0">
                    <a:solidFill>
                      <a:srgbClr val="000000"/>
                    </a:solidFill>
                    <a:latin typeface="Muli Regular Bold" panose="020B0604020202020204"/>
                  </a:rPr>
                  <a:t> </a:t>
                </a:r>
                <a:r>
                  <a:rPr lang="en-US" sz="2800" dirty="0" err="1">
                    <a:solidFill>
                      <a:srgbClr val="000000"/>
                    </a:solidFill>
                    <a:latin typeface="Muli Regular Bold" panose="020B0604020202020204"/>
                  </a:rPr>
                  <a:t>chỉ</a:t>
                </a:r>
                <a:r>
                  <a:rPr lang="en-US" sz="2800" dirty="0">
                    <a:solidFill>
                      <a:srgbClr val="000000"/>
                    </a:solidFill>
                    <a:latin typeface="Muli Regular Bold" panose="020B0604020202020204"/>
                  </a:rPr>
                  <a:t> </a:t>
                </a:r>
                <a:r>
                  <a:rPr lang="en-US" sz="2800" dirty="0" err="1">
                    <a:solidFill>
                      <a:srgbClr val="000000"/>
                    </a:solidFill>
                    <a:latin typeface="Muli Regular Bold" panose="020B0604020202020204"/>
                  </a:rPr>
                  <a:t>dẫn</a:t>
                </a:r>
                <a:r>
                  <a:rPr lang="en-US" sz="2800" dirty="0">
                    <a:solidFill>
                      <a:srgbClr val="000000"/>
                    </a:solidFill>
                    <a:latin typeface="Muli Regular Bold" panose="020B0604020202020204"/>
                  </a:rPr>
                  <a:t> </a:t>
                </a:r>
                <a:r>
                  <a:rPr lang="en-US" sz="2800" dirty="0" err="1">
                    <a:solidFill>
                      <a:srgbClr val="000000"/>
                    </a:solidFill>
                    <a:latin typeface="Muli Regular Bold" panose="020B0604020202020204"/>
                  </a:rPr>
                  <a:t>điện</a:t>
                </a:r>
                <a:r>
                  <a:rPr lang="en-US" sz="2800" dirty="0">
                    <a:solidFill>
                      <a:srgbClr val="000000"/>
                    </a:solidFill>
                    <a:latin typeface="Muli Regular Bold" panose="020B0604020202020204"/>
                  </a:rPr>
                  <a:t> </a:t>
                </a:r>
                <a:r>
                  <a:rPr lang="en-US" sz="2800" dirty="0" err="1">
                    <a:solidFill>
                      <a:srgbClr val="000000"/>
                    </a:solidFill>
                    <a:latin typeface="Muli Regular Bold" panose="020B0604020202020204"/>
                  </a:rPr>
                  <a:t>một</a:t>
                </a:r>
                <a:r>
                  <a:rPr lang="en-US" sz="2800" dirty="0">
                    <a:solidFill>
                      <a:srgbClr val="000000"/>
                    </a:solidFill>
                    <a:latin typeface="Muli Regular Bold" panose="020B0604020202020204"/>
                  </a:rPr>
                  <a:t> </a:t>
                </a:r>
                <a:r>
                  <a:rPr lang="en-US" sz="2800" dirty="0" err="1">
                    <a:solidFill>
                      <a:srgbClr val="000000"/>
                    </a:solidFill>
                    <a:latin typeface="Muli Regular Bold" panose="020B0604020202020204"/>
                  </a:rPr>
                  <a:t>chiều</a:t>
                </a:r>
                <a:r>
                  <a:rPr lang="en-US" sz="2800" dirty="0">
                    <a:solidFill>
                      <a:srgbClr val="000000"/>
                    </a:solidFill>
                    <a:latin typeface="Muli Regular Bold" panose="020B0604020202020204"/>
                  </a:rPr>
                  <a:t> </a:t>
                </a:r>
                <a:r>
                  <a:rPr lang="en-US" sz="2800" dirty="0" err="1">
                    <a:solidFill>
                      <a:srgbClr val="000000"/>
                    </a:solidFill>
                    <a:latin typeface="Muli Regular Bold" panose="020B0604020202020204"/>
                  </a:rPr>
                  <a:t>từ</a:t>
                </a:r>
                <a:r>
                  <a:rPr lang="en-US" sz="2800" dirty="0">
                    <a:solidFill>
                      <a:srgbClr val="000000"/>
                    </a:solidFill>
                    <a:latin typeface="Muli Regular Bold" panose="020B0604020202020204"/>
                  </a:rPr>
                  <a:t> A sang K.</a:t>
                </a:r>
              </a:p>
              <a:p>
                <a:pPr algn="just">
                  <a:lnSpc>
                    <a:spcPts val="3173"/>
                  </a:lnSpc>
                </a:pPr>
                <a:endParaRPr lang="en-US" sz="3600" dirty="0">
                  <a:solidFill>
                    <a:srgbClr val="000000"/>
                  </a:solidFill>
                  <a:latin typeface="Muli Regular Bold" panose="020B0604020202020204"/>
                </a:endParaRPr>
              </a:p>
              <a:p>
                <a:pPr algn="ctr">
                  <a:lnSpc>
                    <a:spcPts val="3173"/>
                  </a:lnSpc>
                </a:pPr>
                <a:endParaRPr lang="en-US" sz="2333" dirty="0">
                  <a:solidFill>
                    <a:srgbClr val="000000"/>
                  </a:solidFill>
                  <a:latin typeface="Arimo"/>
                </a:endParaRPr>
              </a:p>
            </p:txBody>
          </p:sp>
        </mc:Choice>
        <mc:Fallback xmlns="">
          <p:sp>
            <p:nvSpPr>
              <p:cNvPr id="2" name="TextBox 5">
                <a:extLst>
                  <a:ext uri="{FF2B5EF4-FFF2-40B4-BE49-F238E27FC236}">
                    <a16:creationId xmlns:a16="http://schemas.microsoft.com/office/drawing/2014/main" id="{D9CAEC40-2B23-4243-B03B-9C7825ECA2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456" y="827490"/>
                <a:ext cx="6424171" cy="4644348"/>
              </a:xfrm>
              <a:prstGeom prst="rect">
                <a:avLst/>
              </a:prstGeom>
              <a:blipFill>
                <a:blip r:embed="rId2"/>
                <a:stretch>
                  <a:fillRect l="-4364" t="-1969" r="-34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26888655-ABA6-4EBB-A388-CCF57629B67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977095" y="827490"/>
            <a:ext cx="4710105" cy="484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704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720841" y="1449753"/>
            <a:ext cx="7395047" cy="5408247"/>
          </a:xfrm>
          <a:prstGeom prst="rect">
            <a:avLst/>
          </a:prstGeom>
        </p:spPr>
      </p:pic>
      <p:sp>
        <p:nvSpPr>
          <p:cNvPr id="3" name="TextBox 3"/>
          <p:cNvSpPr txBox="1"/>
          <p:nvPr/>
        </p:nvSpPr>
        <p:spPr>
          <a:xfrm>
            <a:off x="405051" y="168485"/>
            <a:ext cx="8631580" cy="7571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253"/>
              </a:lnSpc>
            </a:pPr>
            <a:r>
              <a:rPr lang="en-US" sz="4466" b="1" dirty="0">
                <a:solidFill>
                  <a:srgbClr val="000000"/>
                </a:solidFill>
                <a:latin typeface="Muli Regular Bold"/>
              </a:rPr>
              <a:t>IV. </a:t>
            </a:r>
            <a:r>
              <a:rPr lang="en-US" sz="4466" b="1" dirty="0" err="1">
                <a:solidFill>
                  <a:srgbClr val="000000"/>
                </a:solidFill>
                <a:latin typeface="Muli Regular Bold"/>
              </a:rPr>
              <a:t>Triac</a:t>
            </a:r>
            <a:r>
              <a:rPr lang="en-US" sz="4466" b="1" dirty="0">
                <a:solidFill>
                  <a:srgbClr val="000000"/>
                </a:solidFill>
                <a:latin typeface="Muli Regular Bold"/>
              </a:rPr>
              <a:t> </a:t>
            </a:r>
            <a:r>
              <a:rPr lang="en-US" sz="4466" b="1" dirty="0" err="1">
                <a:solidFill>
                  <a:srgbClr val="000000"/>
                </a:solidFill>
                <a:latin typeface="Muli Regular Bold"/>
              </a:rPr>
              <a:t>và</a:t>
            </a:r>
            <a:r>
              <a:rPr lang="en-US" sz="4466" b="1" dirty="0">
                <a:solidFill>
                  <a:srgbClr val="000000"/>
                </a:solidFill>
                <a:latin typeface="Muli Regular Bold"/>
              </a:rPr>
              <a:t> </a:t>
            </a:r>
            <a:r>
              <a:rPr lang="en-US" sz="4466" b="1" dirty="0" err="1">
                <a:solidFill>
                  <a:srgbClr val="000000"/>
                </a:solidFill>
                <a:latin typeface="Muli Regular Bold"/>
              </a:rPr>
              <a:t>Điac</a:t>
            </a:r>
            <a:endParaRPr lang="en-US" sz="4466" b="1" dirty="0">
              <a:solidFill>
                <a:srgbClr val="000000"/>
              </a:solidFill>
              <a:latin typeface="Muli Regular Bold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405051" y="1043586"/>
            <a:ext cx="5376771" cy="11191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516"/>
              </a:lnSpc>
            </a:pPr>
            <a:r>
              <a:rPr lang="en-US" sz="3226" b="1" dirty="0">
                <a:solidFill>
                  <a:srgbClr val="000000"/>
                </a:solidFill>
                <a:latin typeface="Faustina Regular Bold"/>
              </a:rPr>
              <a:t>1.Cấu </a:t>
            </a:r>
            <a:r>
              <a:rPr lang="en-US" sz="3226" b="1" dirty="0" err="1">
                <a:solidFill>
                  <a:srgbClr val="000000"/>
                </a:solidFill>
                <a:latin typeface="Faustina Regular Bold"/>
              </a:rPr>
              <a:t>tạo</a:t>
            </a:r>
            <a:r>
              <a:rPr lang="en-US" sz="3226" b="1" dirty="0">
                <a:solidFill>
                  <a:srgbClr val="000000"/>
                </a:solidFill>
                <a:latin typeface="Faustina Regular Bold"/>
              </a:rPr>
              <a:t>, </a:t>
            </a:r>
            <a:r>
              <a:rPr lang="en-US" sz="3226" b="1" dirty="0" err="1">
                <a:solidFill>
                  <a:srgbClr val="000000"/>
                </a:solidFill>
                <a:latin typeface="Faustina Regular Bold"/>
              </a:rPr>
              <a:t>kí</a:t>
            </a:r>
            <a:r>
              <a:rPr lang="en-US" sz="3226" b="1" dirty="0">
                <a:solidFill>
                  <a:srgbClr val="000000"/>
                </a:solidFill>
                <a:latin typeface="Faustina Regular Bold"/>
              </a:rPr>
              <a:t> </a:t>
            </a:r>
            <a:r>
              <a:rPr lang="en-US" sz="3226" b="1" dirty="0" err="1">
                <a:solidFill>
                  <a:srgbClr val="000000"/>
                </a:solidFill>
                <a:latin typeface="Faustina Regular Bold"/>
              </a:rPr>
              <a:t>hiệu</a:t>
            </a:r>
            <a:r>
              <a:rPr lang="en-US" sz="3226" b="1" dirty="0">
                <a:solidFill>
                  <a:srgbClr val="000000"/>
                </a:solidFill>
                <a:latin typeface="Faustina Regular Bold"/>
              </a:rPr>
              <a:t> </a:t>
            </a:r>
            <a:r>
              <a:rPr lang="en-US" sz="3226" b="1" dirty="0" err="1">
                <a:solidFill>
                  <a:srgbClr val="000000"/>
                </a:solidFill>
                <a:latin typeface="Faustina Regular Bold"/>
              </a:rPr>
              <a:t>và</a:t>
            </a:r>
            <a:r>
              <a:rPr lang="en-US" sz="3226" b="1" dirty="0">
                <a:solidFill>
                  <a:srgbClr val="000000"/>
                </a:solidFill>
                <a:latin typeface="Faustina Regular Bold"/>
              </a:rPr>
              <a:t> </a:t>
            </a:r>
            <a:r>
              <a:rPr lang="en-US" sz="3226" b="1" dirty="0" err="1">
                <a:solidFill>
                  <a:srgbClr val="000000"/>
                </a:solidFill>
                <a:latin typeface="Faustina Regular Bold"/>
              </a:rPr>
              <a:t>công</a:t>
            </a:r>
            <a:r>
              <a:rPr lang="en-US" sz="3226" b="1" dirty="0">
                <a:solidFill>
                  <a:srgbClr val="000000"/>
                </a:solidFill>
                <a:latin typeface="Faustina Regular Bold"/>
              </a:rPr>
              <a:t> </a:t>
            </a:r>
            <a:r>
              <a:rPr lang="en-US" sz="3226" b="1" dirty="0" err="1">
                <a:solidFill>
                  <a:srgbClr val="000000"/>
                </a:solidFill>
                <a:latin typeface="Faustina Regular Bold"/>
              </a:rPr>
              <a:t>dụng</a:t>
            </a:r>
            <a:endParaRPr lang="en-US" sz="3226" b="1" dirty="0">
              <a:solidFill>
                <a:srgbClr val="000000"/>
              </a:solidFill>
              <a:latin typeface="Faustina Regular Bold"/>
            </a:endParaRPr>
          </a:p>
          <a:p>
            <a:pPr algn="ctr">
              <a:lnSpc>
                <a:spcPts val="4516"/>
              </a:lnSpc>
            </a:pPr>
            <a:endParaRPr lang="en-US" sz="3226" dirty="0">
              <a:solidFill>
                <a:srgbClr val="000000"/>
              </a:solidFill>
              <a:latin typeface="Faustina Regular Bold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5"/>
              <p:cNvSpPr txBox="1"/>
              <p:nvPr/>
            </p:nvSpPr>
            <p:spPr>
              <a:xfrm>
                <a:off x="26155" y="2568906"/>
                <a:ext cx="6069845" cy="2285306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marL="568575" lvl="1" indent="-284288">
                  <a:lnSpc>
                    <a:spcPts val="3687"/>
                  </a:lnSpc>
                  <a:buFont typeface="Arial"/>
                  <a:buChar char="•"/>
                </a:pPr>
                <a:r>
                  <a:rPr lang="en-US" sz="2633" dirty="0">
                    <a:solidFill>
                      <a:srgbClr val="1E1D1D"/>
                    </a:solidFill>
                    <a:latin typeface="Noto Sans"/>
                  </a:rPr>
                  <a:t>Triac </a:t>
                </a:r>
                <a:r>
                  <a:rPr lang="en-US" sz="2633" dirty="0" err="1">
                    <a:solidFill>
                      <a:srgbClr val="1E1D1D"/>
                    </a:solidFill>
                    <a:latin typeface="Noto Sans"/>
                  </a:rPr>
                  <a:t>có</a:t>
                </a:r>
                <a:r>
                  <a:rPr lang="en-US" sz="2633" dirty="0">
                    <a:solidFill>
                      <a:srgbClr val="1E1D1D"/>
                    </a:solidFill>
                    <a:latin typeface="Noto Sans"/>
                  </a:rPr>
                  <a:t> 3 </a:t>
                </a:r>
                <a:r>
                  <a:rPr lang="en-US" sz="2633" dirty="0" err="1">
                    <a:solidFill>
                      <a:srgbClr val="1E1D1D"/>
                    </a:solidFill>
                    <a:latin typeface="Noto Sans"/>
                  </a:rPr>
                  <a:t>điện</a:t>
                </a:r>
                <a:r>
                  <a:rPr lang="en-US" sz="2633" dirty="0">
                    <a:solidFill>
                      <a:srgbClr val="1E1D1D"/>
                    </a:solidFill>
                    <a:latin typeface="Noto Sans"/>
                  </a:rPr>
                  <a:t> </a:t>
                </a:r>
                <a:r>
                  <a:rPr lang="en-US" sz="2633" dirty="0" err="1">
                    <a:solidFill>
                      <a:srgbClr val="1E1D1D"/>
                    </a:solidFill>
                    <a:latin typeface="Noto Sans"/>
                  </a:rPr>
                  <a:t>cực</a:t>
                </a:r>
                <a:r>
                  <a:rPr lang="en-US" sz="2633" dirty="0">
                    <a:solidFill>
                      <a:srgbClr val="1E1D1D"/>
                    </a:solidFill>
                    <a:latin typeface="Noto Sans"/>
                  </a:rPr>
                  <a:t>: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67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vi-VN" sz="2667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vi-VN" sz="2667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633" dirty="0">
                    <a:solidFill>
                      <a:srgbClr val="1E1D1D"/>
                    </a:solidFill>
                    <a:latin typeface="Noto Sans"/>
                  </a:rPr>
                  <a:t>),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67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vi-VN" sz="2667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vi-VN" sz="2667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633" dirty="0">
                    <a:solidFill>
                      <a:srgbClr val="1E1D1D"/>
                    </a:solidFill>
                    <a:latin typeface="Noto Sans"/>
                  </a:rPr>
                  <a:t>), (G)</a:t>
                </a:r>
              </a:p>
              <a:p>
                <a:pPr>
                  <a:lnSpc>
                    <a:spcPts val="3687"/>
                  </a:lnSpc>
                </a:pPr>
                <a:endParaRPr lang="en-US" sz="2633" dirty="0">
                  <a:solidFill>
                    <a:srgbClr val="1E1D1D"/>
                  </a:solidFill>
                  <a:latin typeface="Noto Sans"/>
                </a:endParaRPr>
              </a:p>
              <a:p>
                <a:pPr marL="568575" lvl="1" indent="-284288">
                  <a:lnSpc>
                    <a:spcPts val="3687"/>
                  </a:lnSpc>
                  <a:buFont typeface="Arial"/>
                  <a:buChar char="•"/>
                </a:pPr>
                <a:r>
                  <a:rPr lang="en-US" sz="2633" dirty="0" err="1">
                    <a:solidFill>
                      <a:srgbClr val="1E1D1D"/>
                    </a:solidFill>
                    <a:latin typeface="Noto Sans" panose="020B0604020202020204" charset="0"/>
                    <a:ea typeface="Noto Sans" panose="020B0604020202020204" charset="0"/>
                  </a:rPr>
                  <a:t>Điac</a:t>
                </a:r>
                <a:r>
                  <a:rPr lang="en-US" sz="2633" dirty="0">
                    <a:solidFill>
                      <a:srgbClr val="1E1D1D"/>
                    </a:solidFill>
                    <a:latin typeface="Noto Sans" panose="020B0604020202020204" charset="0"/>
                    <a:ea typeface="Noto Sans" panose="020B0604020202020204" charset="0"/>
                  </a:rPr>
                  <a:t> </a:t>
                </a:r>
                <a:r>
                  <a:rPr lang="en-US" sz="2633" dirty="0" err="1">
                    <a:solidFill>
                      <a:srgbClr val="1E1D1D"/>
                    </a:solidFill>
                    <a:latin typeface="Noto Sans" panose="020B0604020202020204" charset="0"/>
                    <a:ea typeface="Noto Sans" panose="020B0604020202020204" charset="0"/>
                  </a:rPr>
                  <a:t>giống</a:t>
                </a:r>
                <a:r>
                  <a:rPr lang="en-US" sz="2633" dirty="0">
                    <a:solidFill>
                      <a:srgbClr val="1E1D1D"/>
                    </a:solidFill>
                    <a:latin typeface="Noto Sans" panose="020B0604020202020204" charset="0"/>
                    <a:ea typeface="Noto Sans" panose="020B0604020202020204" charset="0"/>
                  </a:rPr>
                  <a:t> </a:t>
                </a:r>
                <a:r>
                  <a:rPr lang="en-US" sz="2633" dirty="0" err="1">
                    <a:solidFill>
                      <a:srgbClr val="1E1D1D"/>
                    </a:solidFill>
                    <a:latin typeface="Noto Sans" panose="020B0604020202020204" charset="0"/>
                    <a:ea typeface="Noto Sans" panose="020B0604020202020204" charset="0"/>
                  </a:rPr>
                  <a:t>triac</a:t>
                </a:r>
                <a:r>
                  <a:rPr lang="en-US" sz="2633" dirty="0">
                    <a:solidFill>
                      <a:srgbClr val="1E1D1D"/>
                    </a:solidFill>
                    <a:latin typeface="Noto Sans" panose="020B0604020202020204" charset="0"/>
                    <a:ea typeface="Noto Sans" panose="020B0604020202020204" charset="0"/>
                  </a:rPr>
                  <a:t> </a:t>
                </a:r>
                <a:r>
                  <a:rPr lang="en-US" sz="2633" dirty="0" err="1">
                    <a:solidFill>
                      <a:srgbClr val="1E1D1D"/>
                    </a:solidFill>
                    <a:latin typeface="Noto Sans" panose="020B0604020202020204" charset="0"/>
                    <a:ea typeface="Noto Sans" panose="020B0604020202020204" charset="0"/>
                  </a:rPr>
                  <a:t>nhưng</a:t>
                </a:r>
                <a:r>
                  <a:rPr lang="en-US" sz="2633" dirty="0">
                    <a:solidFill>
                      <a:srgbClr val="1E1D1D"/>
                    </a:solidFill>
                    <a:latin typeface="Noto Sans" panose="020B0604020202020204" charset="0"/>
                    <a:ea typeface="Noto Sans" panose="020B0604020202020204" charset="0"/>
                  </a:rPr>
                  <a:t> </a:t>
                </a:r>
                <a:r>
                  <a:rPr lang="en-US" sz="2633" dirty="0" err="1">
                    <a:solidFill>
                      <a:srgbClr val="1E1D1D"/>
                    </a:solidFill>
                    <a:latin typeface="Noto Sans" panose="020B0604020202020204" charset="0"/>
                    <a:ea typeface="Noto Sans" panose="020B0604020202020204" charset="0"/>
                  </a:rPr>
                  <a:t>không</a:t>
                </a:r>
                <a:r>
                  <a:rPr lang="en-US" sz="2633" dirty="0">
                    <a:solidFill>
                      <a:srgbClr val="1E1D1D"/>
                    </a:solidFill>
                    <a:latin typeface="Noto Sans" panose="020B0604020202020204" charset="0"/>
                    <a:ea typeface="Noto Sans" panose="020B0604020202020204" charset="0"/>
                  </a:rPr>
                  <a:t> </a:t>
                </a:r>
                <a:r>
                  <a:rPr lang="en-US" sz="2633" dirty="0" err="1">
                    <a:solidFill>
                      <a:srgbClr val="1E1D1D"/>
                    </a:solidFill>
                    <a:latin typeface="Noto Sans" panose="020B0604020202020204" charset="0"/>
                    <a:ea typeface="Noto Sans" panose="020B0604020202020204" charset="0"/>
                  </a:rPr>
                  <a:t>có</a:t>
                </a:r>
                <a:r>
                  <a:rPr lang="en-US" sz="2633" dirty="0">
                    <a:solidFill>
                      <a:srgbClr val="1E1D1D"/>
                    </a:solidFill>
                    <a:latin typeface="Noto Sans" panose="020B0604020202020204" charset="0"/>
                    <a:ea typeface="Noto Sans" panose="020B0604020202020204" charset="0"/>
                  </a:rPr>
                  <a:t> </a:t>
                </a:r>
                <a:r>
                  <a:rPr lang="en-US" sz="2633" dirty="0" err="1">
                    <a:solidFill>
                      <a:srgbClr val="1E1D1D"/>
                    </a:solidFill>
                    <a:latin typeface="Noto Sans" panose="020B0604020202020204" charset="0"/>
                    <a:ea typeface="Noto Sans" panose="020B0604020202020204" charset="0"/>
                  </a:rPr>
                  <a:t>cực</a:t>
                </a:r>
                <a:r>
                  <a:rPr lang="en-US" sz="2633" dirty="0">
                    <a:solidFill>
                      <a:srgbClr val="1E1D1D"/>
                    </a:solidFill>
                    <a:latin typeface="Noto Sans" panose="020B0604020202020204" charset="0"/>
                    <a:ea typeface="Noto Sans" panose="020B0604020202020204" charset="0"/>
                  </a:rPr>
                  <a:t> (</a:t>
                </a:r>
                <a:r>
                  <a:rPr lang="vi-VN" sz="2633" dirty="0">
                    <a:solidFill>
                      <a:srgbClr val="1E1D1D"/>
                    </a:solidFill>
                    <a:latin typeface="Noto Sans" panose="020B0604020202020204" charset="0"/>
                    <a:ea typeface="Noto Sans" panose="020B0604020202020204" charset="0"/>
                  </a:rPr>
                  <a:t>G)</a:t>
                </a:r>
                <a:endParaRPr lang="en-US" sz="929" dirty="0">
                  <a:solidFill>
                    <a:srgbClr val="1E1D1D"/>
                  </a:solidFill>
                  <a:latin typeface="Arimo Bold"/>
                </a:endParaRPr>
              </a:p>
              <a:p>
                <a:pPr algn="ctr">
                  <a:lnSpc>
                    <a:spcPts val="3687"/>
                  </a:lnSpc>
                </a:pPr>
                <a:endParaRPr lang="en-US" sz="929" dirty="0">
                  <a:solidFill>
                    <a:srgbClr val="1E1D1D"/>
                  </a:solidFill>
                  <a:latin typeface="Arimo Bold"/>
                </a:endParaRPr>
              </a:p>
            </p:txBody>
          </p:sp>
        </mc:Choice>
        <mc:Fallback xmlns="">
          <p:sp>
            <p:nvSpPr>
              <p:cNvPr id="5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55" y="2568906"/>
                <a:ext cx="6069845" cy="2285306"/>
              </a:xfrm>
              <a:prstGeom prst="rect">
                <a:avLst/>
              </a:prstGeom>
              <a:blipFill>
                <a:blip r:embed="rId3"/>
                <a:stretch>
                  <a:fillRect t="-2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E1752331-1558-4992-A0BE-BA1A29C378A4}"/>
              </a:ext>
            </a:extLst>
          </p:cNvPr>
          <p:cNvSpPr txBox="1"/>
          <p:nvPr/>
        </p:nvSpPr>
        <p:spPr>
          <a:xfrm>
            <a:off x="528104" y="1853144"/>
            <a:ext cx="19231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Cấu</a:t>
            </a:r>
            <a:r>
              <a:rPr lang="en-US" sz="2800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en-US" sz="2800" b="1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tạo</a:t>
            </a:r>
            <a:endParaRPr lang="en-US" sz="2800" b="1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8C266D-14E0-4DF2-B766-16CB10EF2E61}"/>
              </a:ext>
            </a:extLst>
          </p:cNvPr>
          <p:cNvSpPr txBox="1"/>
          <p:nvPr/>
        </p:nvSpPr>
        <p:spPr>
          <a:xfrm>
            <a:off x="528104" y="4854212"/>
            <a:ext cx="19231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Kí</a:t>
            </a:r>
            <a:r>
              <a:rPr lang="en-US" sz="2800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en-US" sz="2800" b="1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hiệu</a:t>
            </a:r>
            <a:endParaRPr lang="en-US" sz="2800" b="1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4B68A1-9E28-4BD7-AFF8-78D84A15C73A}"/>
              </a:ext>
            </a:extLst>
          </p:cNvPr>
          <p:cNvSpPr txBox="1"/>
          <p:nvPr/>
        </p:nvSpPr>
        <p:spPr>
          <a:xfrm>
            <a:off x="528104" y="5814414"/>
            <a:ext cx="2977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2800" b="1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Công</a:t>
            </a:r>
            <a:r>
              <a:rPr lang="en-US" sz="2800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en-US" sz="2800" b="1" dirty="0" err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dụng</a:t>
            </a:r>
            <a:endParaRPr lang="en-US" sz="2800" b="1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2066535201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678</TotalTime>
  <Words>742</Words>
  <Application>Microsoft Office PowerPoint</Application>
  <PresentationFormat>Widescreen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8" baseType="lpstr">
      <vt:lpstr>Arial</vt:lpstr>
      <vt:lpstr>Arimo</vt:lpstr>
      <vt:lpstr>Arimo Bold</vt:lpstr>
      <vt:lpstr>Cambria Math</vt:lpstr>
      <vt:lpstr>Faustina Regular</vt:lpstr>
      <vt:lpstr>Faustina Regular Bold</vt:lpstr>
      <vt:lpstr>Muli Extra Light Bold</vt:lpstr>
      <vt:lpstr>Muli Regular</vt:lpstr>
      <vt:lpstr>Muli Regular Bold</vt:lpstr>
      <vt:lpstr>Noto Sans</vt:lpstr>
      <vt:lpstr>Noto Sans Bold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DIAMOND</dc:creator>
  <cp:lastModifiedBy>DIAMOND</cp:lastModifiedBy>
  <cp:revision>19</cp:revision>
  <dcterms:created xsi:type="dcterms:W3CDTF">2021-09-28T02:53:14Z</dcterms:created>
  <dcterms:modified xsi:type="dcterms:W3CDTF">2021-10-20T01:47:21Z</dcterms:modified>
</cp:coreProperties>
</file>