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90" r:id="rId3"/>
    <p:sldId id="259" r:id="rId4"/>
    <p:sldId id="302" r:id="rId5"/>
    <p:sldId id="286" r:id="rId6"/>
    <p:sldId id="292" r:id="rId7"/>
    <p:sldId id="293" r:id="rId8"/>
    <p:sldId id="294" r:id="rId9"/>
    <p:sldId id="295" r:id="rId10"/>
    <p:sldId id="296" r:id="rId11"/>
    <p:sldId id="297" r:id="rId12"/>
    <p:sldId id="300" r:id="rId13"/>
    <p:sldId id="299" r:id="rId14"/>
    <p:sldId id="276" r:id="rId15"/>
  </p:sldIdLst>
  <p:sldSz cx="9144000" cy="6858000" type="screen4x3"/>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9CC00"/>
    <a:srgbClr val="1966B3"/>
    <a:srgbClr val="DDDDDD"/>
    <a:srgbClr val="C1D1D3"/>
    <a:srgbClr val="5AABCC"/>
    <a:srgbClr val="BD9E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74" autoAdjust="0"/>
    <p:restoredTop sz="95023" autoAdjust="0"/>
  </p:normalViewPr>
  <p:slideViewPr>
    <p:cSldViewPr>
      <p:cViewPr varScale="1">
        <p:scale>
          <a:sx n="68" d="100"/>
          <a:sy n="68" d="100"/>
        </p:scale>
        <p:origin x="60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White">
      <p:bgPr>
        <a:solidFill>
          <a:schemeClr val="bg1"/>
        </a:solidFill>
        <a:effectLst/>
      </p:bgPr>
    </p:bg>
    <p:spTree>
      <p:nvGrpSpPr>
        <p:cNvPr id="1" name=""/>
        <p:cNvGrpSpPr/>
        <p:nvPr/>
      </p:nvGrpSpPr>
      <p:grpSpPr>
        <a:xfrm>
          <a:off x="0" y="0"/>
          <a:ext cx="0" cy="0"/>
          <a:chOff x="0" y="0"/>
          <a:chExt cx="0" cy="0"/>
        </a:xfrm>
      </p:grpSpPr>
      <p:sp>
        <p:nvSpPr>
          <p:cNvPr id="3150" name="Rectangle 78"/>
          <p:cNvSpPr>
            <a:spLocks noChangeArrowheads="1"/>
          </p:cNvSpPr>
          <p:nvPr/>
        </p:nvSpPr>
        <p:spPr bwMode="gray">
          <a:xfrm rot="5400000">
            <a:off x="7904162" y="1163638"/>
            <a:ext cx="2098675" cy="381000"/>
          </a:xfrm>
          <a:prstGeom prst="rect">
            <a:avLst/>
          </a:prstGeom>
          <a:gradFill rotWithShape="1">
            <a:gsLst>
              <a:gs pos="0">
                <a:schemeClr val="bg2"/>
              </a:gs>
              <a:gs pos="100000">
                <a:schemeClr val="bg2">
                  <a:gamma/>
                  <a:tint val="54510"/>
                  <a:invGamma/>
                </a:schemeClr>
              </a:gs>
            </a:gsLst>
            <a:lin ang="0" scaled="1"/>
          </a:gradFill>
          <a:ln w="9525">
            <a:noFill/>
            <a:miter lim="800000"/>
            <a:headEnd/>
            <a:tailEnd/>
          </a:ln>
          <a:effectLst/>
        </p:spPr>
        <p:txBody>
          <a:bodyPr wrap="none" anchor="ctr"/>
          <a:lstStyle/>
          <a:p>
            <a:endParaRPr lang="en-US"/>
          </a:p>
        </p:txBody>
      </p:sp>
      <p:sp>
        <p:nvSpPr>
          <p:cNvPr id="3074" name="Rectangle 2"/>
          <p:cNvSpPr>
            <a:spLocks noGrp="1" noChangeArrowheads="1"/>
          </p:cNvSpPr>
          <p:nvPr>
            <p:ph type="ctrTitle"/>
          </p:nvPr>
        </p:nvSpPr>
        <p:spPr>
          <a:xfrm>
            <a:off x="1752600" y="2057400"/>
            <a:ext cx="5791200" cy="1698625"/>
          </a:xfrm>
        </p:spPr>
        <p:txBody>
          <a:bodyPr/>
          <a:lstStyle>
            <a:lvl1pPr algn="ctr">
              <a:defRPr sz="3600"/>
            </a:lvl1pPr>
          </a:lstStyle>
          <a:p>
            <a:r>
              <a:rPr lang="en-US"/>
              <a:t>Click to edit Master title style</a:t>
            </a:r>
          </a:p>
        </p:txBody>
      </p:sp>
      <p:sp>
        <p:nvSpPr>
          <p:cNvPr id="3075" name="Rectangle 3"/>
          <p:cNvSpPr>
            <a:spLocks noGrp="1" noChangeArrowheads="1"/>
          </p:cNvSpPr>
          <p:nvPr>
            <p:ph type="subTitle" idx="1"/>
          </p:nvPr>
        </p:nvSpPr>
        <p:spPr>
          <a:xfrm>
            <a:off x="1752600" y="3990975"/>
            <a:ext cx="5791200" cy="457200"/>
          </a:xfrm>
        </p:spPr>
        <p:txBody>
          <a:bodyPr/>
          <a:lstStyle>
            <a:lvl1pPr marL="0" indent="0" algn="ctr">
              <a:buFont typeface="Wingdings" pitchFamily="2" charset="2"/>
              <a:buNone/>
              <a:defRPr sz="1800" b="1"/>
            </a:lvl1pPr>
          </a:lstStyle>
          <a:p>
            <a:r>
              <a:rPr lang="en-US"/>
              <a:t>Click to edit Master subtitle style</a:t>
            </a:r>
          </a:p>
        </p:txBody>
      </p:sp>
      <p:sp>
        <p:nvSpPr>
          <p:cNvPr id="3086" name="Text Box 14"/>
          <p:cNvSpPr txBox="1">
            <a:spLocks noChangeArrowheads="1"/>
          </p:cNvSpPr>
          <p:nvPr/>
        </p:nvSpPr>
        <p:spPr bwMode="gray">
          <a:xfrm>
            <a:off x="3886200" y="5715000"/>
            <a:ext cx="1612900" cy="519113"/>
          </a:xfrm>
          <a:prstGeom prst="rect">
            <a:avLst/>
          </a:prstGeom>
          <a:noFill/>
          <a:ln w="9525">
            <a:noFill/>
            <a:miter lim="800000"/>
            <a:headEnd/>
            <a:tailEnd/>
          </a:ln>
          <a:effectLst/>
        </p:spPr>
        <p:txBody>
          <a:bodyPr>
            <a:spAutoFit/>
          </a:bodyPr>
          <a:lstStyle/>
          <a:p>
            <a:pPr algn="ctr"/>
            <a:r>
              <a:rPr lang="en-US" sz="2800" b="1">
                <a:latin typeface="Verdana" pitchFamily="34" charset="0"/>
              </a:rPr>
              <a:t>LOGO</a:t>
            </a:r>
          </a:p>
        </p:txBody>
      </p:sp>
      <p:grpSp>
        <p:nvGrpSpPr>
          <p:cNvPr id="3103" name="Group 31"/>
          <p:cNvGrpSpPr>
            <a:grpSpLocks/>
          </p:cNvGrpSpPr>
          <p:nvPr/>
        </p:nvGrpSpPr>
        <p:grpSpPr bwMode="auto">
          <a:xfrm rot="421294">
            <a:off x="971550" y="692150"/>
            <a:ext cx="1871663" cy="1944688"/>
            <a:chOff x="521" y="482"/>
            <a:chExt cx="1134" cy="1142"/>
          </a:xfrm>
        </p:grpSpPr>
        <p:sp>
          <p:nvSpPr>
            <p:cNvPr id="3104" name="Oval 32"/>
            <p:cNvSpPr>
              <a:spLocks noChangeArrowheads="1"/>
            </p:cNvSpPr>
            <p:nvPr userDrawn="1"/>
          </p:nvSpPr>
          <p:spPr bwMode="gray">
            <a:xfrm rot="-128649">
              <a:off x="851" y="811"/>
              <a:ext cx="479" cy="494"/>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nvGrpSpPr>
            <p:cNvPr id="3105" name="Group 33"/>
            <p:cNvGrpSpPr>
              <a:grpSpLocks/>
            </p:cNvGrpSpPr>
            <p:nvPr userDrawn="1"/>
          </p:nvGrpSpPr>
          <p:grpSpPr bwMode="auto">
            <a:xfrm rot="56277">
              <a:off x="1311" y="1224"/>
              <a:ext cx="266" cy="218"/>
              <a:chOff x="3452" y="878"/>
              <a:chExt cx="402" cy="342"/>
            </a:xfrm>
          </p:grpSpPr>
          <p:sp>
            <p:nvSpPr>
              <p:cNvPr id="3106" name="Oval 34"/>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07" name="Oval 35"/>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08" name="Oval 36"/>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3109" name="Group 37"/>
            <p:cNvGrpSpPr>
              <a:grpSpLocks/>
            </p:cNvGrpSpPr>
            <p:nvPr userDrawn="1"/>
          </p:nvGrpSpPr>
          <p:grpSpPr bwMode="auto">
            <a:xfrm rot="-23983151">
              <a:off x="1390" y="942"/>
              <a:ext cx="265" cy="219"/>
              <a:chOff x="3452" y="878"/>
              <a:chExt cx="402" cy="342"/>
            </a:xfrm>
          </p:grpSpPr>
          <p:sp>
            <p:nvSpPr>
              <p:cNvPr id="3110" name="Oval 38"/>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11" name="Oval 39"/>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12" name="Oval 40"/>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3113" name="Group 41"/>
            <p:cNvGrpSpPr>
              <a:grpSpLocks/>
            </p:cNvGrpSpPr>
            <p:nvPr userDrawn="1"/>
          </p:nvGrpSpPr>
          <p:grpSpPr bwMode="auto">
            <a:xfrm rot="-4925197">
              <a:off x="1293" y="630"/>
              <a:ext cx="257" cy="226"/>
              <a:chOff x="3452" y="878"/>
              <a:chExt cx="402" cy="342"/>
            </a:xfrm>
          </p:grpSpPr>
          <p:sp>
            <p:nvSpPr>
              <p:cNvPr id="3114" name="Oval 42"/>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15" name="Oval 43"/>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16" name="Oval 44"/>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3117" name="Group 45"/>
            <p:cNvGrpSpPr>
              <a:grpSpLocks/>
            </p:cNvGrpSpPr>
            <p:nvPr userDrawn="1"/>
          </p:nvGrpSpPr>
          <p:grpSpPr bwMode="auto">
            <a:xfrm rot="3149186">
              <a:off x="985" y="1383"/>
              <a:ext cx="257" cy="226"/>
              <a:chOff x="3452" y="878"/>
              <a:chExt cx="402" cy="342"/>
            </a:xfrm>
          </p:grpSpPr>
          <p:sp>
            <p:nvSpPr>
              <p:cNvPr id="3118" name="Oval 46"/>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19" name="Oval 47"/>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20" name="Oval 48"/>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3121" name="Group 49"/>
            <p:cNvGrpSpPr>
              <a:grpSpLocks/>
            </p:cNvGrpSpPr>
            <p:nvPr userDrawn="1"/>
          </p:nvGrpSpPr>
          <p:grpSpPr bwMode="auto">
            <a:xfrm rot="-29276986">
              <a:off x="966" y="498"/>
              <a:ext cx="257" cy="226"/>
              <a:chOff x="3452" y="878"/>
              <a:chExt cx="402" cy="342"/>
            </a:xfrm>
          </p:grpSpPr>
          <p:sp>
            <p:nvSpPr>
              <p:cNvPr id="3122" name="Oval 50"/>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23" name="Oval 51"/>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24" name="Oval 52"/>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3125" name="Group 53"/>
            <p:cNvGrpSpPr>
              <a:grpSpLocks/>
            </p:cNvGrpSpPr>
            <p:nvPr userDrawn="1"/>
          </p:nvGrpSpPr>
          <p:grpSpPr bwMode="auto">
            <a:xfrm rot="-10348150">
              <a:off x="628" y="649"/>
              <a:ext cx="266" cy="219"/>
              <a:chOff x="3452" y="878"/>
              <a:chExt cx="402" cy="342"/>
            </a:xfrm>
          </p:grpSpPr>
          <p:sp>
            <p:nvSpPr>
              <p:cNvPr id="3126" name="Oval 54"/>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27" name="Oval 55"/>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28" name="Oval 56"/>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3129" name="Group 57"/>
            <p:cNvGrpSpPr>
              <a:grpSpLocks/>
            </p:cNvGrpSpPr>
            <p:nvPr userDrawn="1"/>
          </p:nvGrpSpPr>
          <p:grpSpPr bwMode="auto">
            <a:xfrm rot="-34593241">
              <a:off x="521" y="973"/>
              <a:ext cx="265" cy="218"/>
              <a:chOff x="3452" y="878"/>
              <a:chExt cx="402" cy="342"/>
            </a:xfrm>
          </p:grpSpPr>
          <p:sp>
            <p:nvSpPr>
              <p:cNvPr id="3130" name="Oval 58"/>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31" name="Oval 59"/>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32" name="Oval 60"/>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3133" name="Group 61"/>
            <p:cNvGrpSpPr>
              <a:grpSpLocks/>
            </p:cNvGrpSpPr>
            <p:nvPr userDrawn="1"/>
          </p:nvGrpSpPr>
          <p:grpSpPr bwMode="auto">
            <a:xfrm rot="-15320246">
              <a:off x="654" y="1263"/>
              <a:ext cx="257" cy="226"/>
              <a:chOff x="3452" y="878"/>
              <a:chExt cx="402" cy="342"/>
            </a:xfrm>
          </p:grpSpPr>
          <p:sp>
            <p:nvSpPr>
              <p:cNvPr id="3134" name="Oval 62"/>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35" name="Oval 63"/>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3136" name="Oval 64"/>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sp>
        <p:nvSpPr>
          <p:cNvPr id="3137" name="Rectangle 65"/>
          <p:cNvSpPr>
            <a:spLocks noChangeArrowheads="1"/>
          </p:cNvSpPr>
          <p:nvPr/>
        </p:nvSpPr>
        <p:spPr bwMode="gray">
          <a:xfrm>
            <a:off x="457200" y="0"/>
            <a:ext cx="7620000" cy="304800"/>
          </a:xfrm>
          <a:prstGeom prst="rect">
            <a:avLst/>
          </a:prstGeom>
          <a:gradFill rotWithShape="1">
            <a:gsLst>
              <a:gs pos="0">
                <a:schemeClr val="folHlink"/>
              </a:gs>
              <a:gs pos="100000">
                <a:schemeClr val="folHlink">
                  <a:gamma/>
                  <a:tint val="24314"/>
                  <a:invGamma/>
                </a:schemeClr>
              </a:gs>
            </a:gsLst>
            <a:lin ang="0" scaled="1"/>
          </a:gradFill>
          <a:ln w="9525">
            <a:noFill/>
            <a:miter lim="800000"/>
            <a:headEnd/>
            <a:tailEnd/>
          </a:ln>
          <a:effectLst/>
        </p:spPr>
        <p:txBody>
          <a:bodyPr wrap="none" anchor="ctr"/>
          <a:lstStyle/>
          <a:p>
            <a:endParaRPr lang="en-US"/>
          </a:p>
        </p:txBody>
      </p:sp>
      <p:sp>
        <p:nvSpPr>
          <p:cNvPr id="3138" name="Rectangle 66"/>
          <p:cNvSpPr>
            <a:spLocks noChangeArrowheads="1"/>
          </p:cNvSpPr>
          <p:nvPr/>
        </p:nvSpPr>
        <p:spPr bwMode="gray">
          <a:xfrm>
            <a:off x="6664325" y="-7938"/>
            <a:ext cx="2098675" cy="312738"/>
          </a:xfrm>
          <a:prstGeom prst="rect">
            <a:avLst/>
          </a:prstGeom>
          <a:gradFill rotWithShape="1">
            <a:gsLst>
              <a:gs pos="0">
                <a:schemeClr val="hlink"/>
              </a:gs>
              <a:gs pos="100000">
                <a:schemeClr val="hlink">
                  <a:gamma/>
                  <a:tint val="33333"/>
                  <a:invGamma/>
                </a:schemeClr>
              </a:gs>
            </a:gsLst>
            <a:lin ang="0" scaled="1"/>
          </a:gradFill>
          <a:ln w="9525">
            <a:noFill/>
            <a:miter lim="800000"/>
            <a:headEnd/>
            <a:tailEnd/>
          </a:ln>
          <a:effectLst/>
        </p:spPr>
        <p:txBody>
          <a:bodyPr wrap="none" anchor="ctr"/>
          <a:lstStyle/>
          <a:p>
            <a:endParaRPr lang="en-US"/>
          </a:p>
        </p:txBody>
      </p:sp>
      <p:sp>
        <p:nvSpPr>
          <p:cNvPr id="3140" name="Rectangle 68"/>
          <p:cNvSpPr>
            <a:spLocks noChangeArrowheads="1"/>
          </p:cNvSpPr>
          <p:nvPr/>
        </p:nvSpPr>
        <p:spPr bwMode="gray">
          <a:xfrm rot="10800000">
            <a:off x="2549525" y="6553200"/>
            <a:ext cx="6230938" cy="317500"/>
          </a:xfrm>
          <a:prstGeom prst="rect">
            <a:avLst/>
          </a:prstGeom>
          <a:gradFill rotWithShape="1">
            <a:gsLst>
              <a:gs pos="0">
                <a:schemeClr val="hlink"/>
              </a:gs>
              <a:gs pos="100000">
                <a:schemeClr val="hlink">
                  <a:gamma/>
                  <a:tint val="33333"/>
                  <a:invGamma/>
                </a:schemeClr>
              </a:gs>
            </a:gsLst>
            <a:lin ang="0" scaled="1"/>
          </a:gradFill>
          <a:ln w="9525">
            <a:noFill/>
            <a:miter lim="800000"/>
            <a:headEnd/>
            <a:tailEnd/>
          </a:ln>
          <a:effectLst/>
        </p:spPr>
        <p:txBody>
          <a:bodyPr wrap="none" anchor="ctr"/>
          <a:lstStyle/>
          <a:p>
            <a:endParaRPr lang="en-US"/>
          </a:p>
        </p:txBody>
      </p:sp>
      <p:sp>
        <p:nvSpPr>
          <p:cNvPr id="3141" name="Rectangle 69"/>
          <p:cNvSpPr>
            <a:spLocks noChangeArrowheads="1"/>
          </p:cNvSpPr>
          <p:nvPr/>
        </p:nvSpPr>
        <p:spPr bwMode="gray">
          <a:xfrm>
            <a:off x="8763000" y="-7938"/>
            <a:ext cx="381000" cy="314326"/>
          </a:xfrm>
          <a:prstGeom prst="rect">
            <a:avLst/>
          </a:prstGeom>
          <a:gradFill rotWithShape="1">
            <a:gsLst>
              <a:gs pos="0">
                <a:schemeClr val="accent1"/>
              </a:gs>
              <a:gs pos="100000">
                <a:schemeClr val="accent1">
                  <a:gamma/>
                  <a:tint val="24314"/>
                  <a:invGamma/>
                </a:schemeClr>
              </a:gs>
            </a:gsLst>
            <a:lin ang="5400000" scaled="1"/>
          </a:gradFill>
          <a:ln w="9525">
            <a:noFill/>
            <a:miter lim="800000"/>
            <a:headEnd/>
            <a:tailEnd/>
          </a:ln>
          <a:effectLst/>
        </p:spPr>
        <p:txBody>
          <a:bodyPr wrap="none" anchor="ctr"/>
          <a:lstStyle/>
          <a:p>
            <a:endParaRPr lang="en-US"/>
          </a:p>
        </p:txBody>
      </p:sp>
      <p:sp>
        <p:nvSpPr>
          <p:cNvPr id="3142" name="Rectangle 70"/>
          <p:cNvSpPr>
            <a:spLocks noChangeArrowheads="1"/>
          </p:cNvSpPr>
          <p:nvPr/>
        </p:nvSpPr>
        <p:spPr bwMode="gray">
          <a:xfrm>
            <a:off x="457200" y="6554788"/>
            <a:ext cx="2098675" cy="317500"/>
          </a:xfrm>
          <a:prstGeom prst="rect">
            <a:avLst/>
          </a:prstGeom>
          <a:gradFill rotWithShape="1">
            <a:gsLst>
              <a:gs pos="0">
                <a:schemeClr val="bg2">
                  <a:gamma/>
                  <a:tint val="36471"/>
                  <a:invGamma/>
                </a:schemeClr>
              </a:gs>
              <a:gs pos="100000">
                <a:schemeClr val="bg2"/>
              </a:gs>
            </a:gsLst>
            <a:lin ang="0" scaled="1"/>
          </a:gradFill>
          <a:ln w="9525">
            <a:noFill/>
            <a:miter lim="800000"/>
            <a:headEnd/>
            <a:tailEnd/>
          </a:ln>
          <a:effectLst/>
        </p:spPr>
        <p:txBody>
          <a:bodyPr wrap="none" anchor="ctr"/>
          <a:lstStyle/>
          <a:p>
            <a:endParaRPr lang="en-US"/>
          </a:p>
        </p:txBody>
      </p:sp>
      <p:sp>
        <p:nvSpPr>
          <p:cNvPr id="3143" name="Rectangle 71"/>
          <p:cNvSpPr>
            <a:spLocks noChangeArrowheads="1"/>
          </p:cNvSpPr>
          <p:nvPr/>
        </p:nvSpPr>
        <p:spPr bwMode="gray">
          <a:xfrm>
            <a:off x="0" y="6553200"/>
            <a:ext cx="457200" cy="319088"/>
          </a:xfrm>
          <a:prstGeom prst="rect">
            <a:avLst/>
          </a:prstGeom>
          <a:solidFill>
            <a:schemeClr val="bg2"/>
          </a:solidFill>
          <a:ln w="9525">
            <a:noFill/>
            <a:miter lim="800000"/>
            <a:headEnd/>
            <a:tailEnd/>
          </a:ln>
          <a:effectLst/>
        </p:spPr>
        <p:txBody>
          <a:bodyPr wrap="none" anchor="ctr"/>
          <a:lstStyle/>
          <a:p>
            <a:endParaRPr lang="en-US"/>
          </a:p>
        </p:txBody>
      </p:sp>
      <p:sp>
        <p:nvSpPr>
          <p:cNvPr id="3144" name="Rectangle 72"/>
          <p:cNvSpPr>
            <a:spLocks noChangeArrowheads="1"/>
          </p:cNvSpPr>
          <p:nvPr/>
        </p:nvSpPr>
        <p:spPr bwMode="gray">
          <a:xfrm>
            <a:off x="0" y="0"/>
            <a:ext cx="457200" cy="304800"/>
          </a:xfrm>
          <a:prstGeom prst="rect">
            <a:avLst/>
          </a:prstGeom>
          <a:solidFill>
            <a:schemeClr val="bg2"/>
          </a:solidFill>
          <a:ln w="9525">
            <a:noFill/>
            <a:miter lim="800000"/>
            <a:headEnd/>
            <a:tailEnd/>
          </a:ln>
          <a:effectLst/>
        </p:spPr>
        <p:txBody>
          <a:bodyPr wrap="none" anchor="ctr"/>
          <a:lstStyle/>
          <a:p>
            <a:endParaRPr lang="en-US"/>
          </a:p>
        </p:txBody>
      </p:sp>
      <p:sp>
        <p:nvSpPr>
          <p:cNvPr id="3145" name="Rectangle 73"/>
          <p:cNvSpPr>
            <a:spLocks noChangeArrowheads="1"/>
          </p:cNvSpPr>
          <p:nvPr/>
        </p:nvSpPr>
        <p:spPr bwMode="gray">
          <a:xfrm rot="5400000">
            <a:off x="-2213769" y="2510631"/>
            <a:ext cx="4876800" cy="465138"/>
          </a:xfrm>
          <a:prstGeom prst="rect">
            <a:avLst/>
          </a:prstGeom>
          <a:gradFill rotWithShape="1">
            <a:gsLst>
              <a:gs pos="0">
                <a:schemeClr val="hlink"/>
              </a:gs>
              <a:gs pos="100000">
                <a:schemeClr val="hlink">
                  <a:gamma/>
                  <a:tint val="33333"/>
                  <a:invGamma/>
                </a:schemeClr>
              </a:gs>
            </a:gsLst>
            <a:lin ang="0" scaled="1"/>
          </a:gradFill>
          <a:ln w="9525">
            <a:noFill/>
            <a:miter lim="800000"/>
            <a:headEnd/>
            <a:tailEnd/>
          </a:ln>
          <a:effectLst/>
        </p:spPr>
        <p:txBody>
          <a:bodyPr wrap="none" anchor="ctr"/>
          <a:lstStyle/>
          <a:p>
            <a:endParaRPr lang="en-US"/>
          </a:p>
        </p:txBody>
      </p:sp>
      <p:sp>
        <p:nvSpPr>
          <p:cNvPr id="3146" name="Rectangle 74"/>
          <p:cNvSpPr>
            <a:spLocks noChangeArrowheads="1"/>
          </p:cNvSpPr>
          <p:nvPr/>
        </p:nvSpPr>
        <p:spPr bwMode="gray">
          <a:xfrm rot="5400000">
            <a:off x="-575469" y="5520531"/>
            <a:ext cx="1600200" cy="465138"/>
          </a:xfrm>
          <a:prstGeom prst="rect">
            <a:avLst/>
          </a:prstGeom>
          <a:gradFill rotWithShape="1">
            <a:gsLst>
              <a:gs pos="0">
                <a:schemeClr val="accent2">
                  <a:gamma/>
                  <a:tint val="57647"/>
                  <a:invGamma/>
                </a:schemeClr>
              </a:gs>
              <a:gs pos="100000">
                <a:schemeClr val="accent2"/>
              </a:gs>
            </a:gsLst>
            <a:lin ang="0" scaled="1"/>
          </a:gradFill>
          <a:ln w="9525">
            <a:noFill/>
            <a:miter lim="800000"/>
            <a:headEnd/>
            <a:tailEnd/>
          </a:ln>
          <a:effectLst/>
        </p:spPr>
        <p:txBody>
          <a:bodyPr wrap="none" anchor="ctr"/>
          <a:lstStyle/>
          <a:p>
            <a:endParaRPr lang="en-US"/>
          </a:p>
        </p:txBody>
      </p:sp>
      <p:sp>
        <p:nvSpPr>
          <p:cNvPr id="3147" name="Rectangle 75"/>
          <p:cNvSpPr>
            <a:spLocks noChangeArrowheads="1"/>
          </p:cNvSpPr>
          <p:nvPr/>
        </p:nvSpPr>
        <p:spPr bwMode="ltGray">
          <a:xfrm>
            <a:off x="8769350" y="6538913"/>
            <a:ext cx="374650" cy="327025"/>
          </a:xfrm>
          <a:prstGeom prst="rect">
            <a:avLst/>
          </a:prstGeom>
          <a:gradFill rotWithShape="1">
            <a:gsLst>
              <a:gs pos="0">
                <a:schemeClr val="bg1"/>
              </a:gs>
              <a:gs pos="100000">
                <a:schemeClr val="bg1">
                  <a:gamma/>
                  <a:shade val="78824"/>
                  <a:invGamma/>
                </a:schemeClr>
              </a:gs>
            </a:gsLst>
            <a:lin ang="5400000" scaled="1"/>
          </a:gradFill>
          <a:ln w="9525">
            <a:noFill/>
            <a:miter lim="800000"/>
            <a:headEnd/>
            <a:tailEnd/>
          </a:ln>
          <a:effectLst/>
        </p:spPr>
        <p:txBody>
          <a:bodyPr wrap="none" anchor="ctr"/>
          <a:lstStyle/>
          <a:p>
            <a:endParaRPr lang="en-US"/>
          </a:p>
        </p:txBody>
      </p:sp>
      <p:sp>
        <p:nvSpPr>
          <p:cNvPr id="3148" name="Rectangle 76"/>
          <p:cNvSpPr>
            <a:spLocks noChangeArrowheads="1"/>
          </p:cNvSpPr>
          <p:nvPr/>
        </p:nvSpPr>
        <p:spPr bwMode="gray">
          <a:xfrm rot="5400000">
            <a:off x="6557962" y="3967163"/>
            <a:ext cx="4791075" cy="381000"/>
          </a:xfrm>
          <a:prstGeom prst="rect">
            <a:avLst/>
          </a:prstGeom>
          <a:gradFill rotWithShape="1">
            <a:gsLst>
              <a:gs pos="0">
                <a:schemeClr val="accent2">
                  <a:gamma/>
                  <a:tint val="57647"/>
                  <a:invGamma/>
                </a:schemeClr>
              </a:gs>
              <a:gs pos="100000">
                <a:schemeClr val="accent2"/>
              </a:gs>
            </a:gsLst>
            <a:lin ang="0" scaled="1"/>
          </a:gradFill>
          <a:ln w="9525">
            <a:noFill/>
            <a:miter lim="800000"/>
            <a:headEnd/>
            <a:tailEnd/>
          </a:ln>
          <a:effectLst/>
        </p:spPr>
        <p:txBody>
          <a:bodyPr wrap="none" anchor="ctr"/>
          <a:lstStyle/>
          <a:p>
            <a:endParaRPr lang="en-US"/>
          </a:p>
        </p:txBody>
      </p:sp>
      <p:sp>
        <p:nvSpPr>
          <p:cNvPr id="3149" name="Rectangle 77"/>
          <p:cNvSpPr>
            <a:spLocks noChangeArrowheads="1"/>
          </p:cNvSpPr>
          <p:nvPr/>
        </p:nvSpPr>
        <p:spPr bwMode="gray">
          <a:xfrm>
            <a:off x="8763000" y="1752600"/>
            <a:ext cx="381000" cy="152400"/>
          </a:xfrm>
          <a:prstGeom prst="rect">
            <a:avLst/>
          </a:prstGeom>
          <a:gradFill rotWithShape="1">
            <a:gsLst>
              <a:gs pos="0">
                <a:schemeClr val="folHlink"/>
              </a:gs>
              <a:gs pos="100000">
                <a:schemeClr val="folHlink">
                  <a:gamma/>
                  <a:tint val="72549"/>
                  <a:invGamma/>
                </a:schemeClr>
              </a:gs>
            </a:gsLst>
            <a:lin ang="5400000" scaled="1"/>
          </a:gradFill>
          <a:ln w="9525">
            <a:noFill/>
            <a:miter lim="800000"/>
            <a:headEnd/>
            <a:tailEnd/>
          </a:ln>
          <a:effectLst/>
        </p:spPr>
        <p:txBody>
          <a:bodyPr wrap="none" anchor="ctr"/>
          <a:lstStyle/>
          <a:p>
            <a:endParaRPr lang="en-US"/>
          </a:p>
        </p:txBody>
      </p:sp>
      <p:sp>
        <p:nvSpPr>
          <p:cNvPr id="3152" name="Line 80"/>
          <p:cNvSpPr>
            <a:spLocks noChangeShapeType="1"/>
          </p:cNvSpPr>
          <p:nvPr/>
        </p:nvSpPr>
        <p:spPr bwMode="auto">
          <a:xfrm>
            <a:off x="0" y="304800"/>
            <a:ext cx="9144000" cy="0"/>
          </a:xfrm>
          <a:prstGeom prst="line">
            <a:avLst/>
          </a:prstGeom>
          <a:noFill/>
          <a:ln w="9525">
            <a:solidFill>
              <a:schemeClr val="tx1"/>
            </a:solidFill>
            <a:round/>
            <a:headEnd/>
            <a:tailEnd/>
          </a:ln>
          <a:effectLst/>
        </p:spPr>
        <p:txBody>
          <a:bodyPr/>
          <a:lstStyle/>
          <a:p>
            <a:endParaRPr lang="en-US"/>
          </a:p>
        </p:txBody>
      </p:sp>
      <p:sp>
        <p:nvSpPr>
          <p:cNvPr id="3153" name="Line 81"/>
          <p:cNvSpPr>
            <a:spLocks noChangeShapeType="1"/>
          </p:cNvSpPr>
          <p:nvPr/>
        </p:nvSpPr>
        <p:spPr bwMode="auto">
          <a:xfrm>
            <a:off x="0" y="6553200"/>
            <a:ext cx="9144000" cy="0"/>
          </a:xfrm>
          <a:prstGeom prst="line">
            <a:avLst/>
          </a:prstGeom>
          <a:noFill/>
          <a:ln w="9525">
            <a:solidFill>
              <a:schemeClr val="tx1"/>
            </a:solidFill>
            <a:round/>
            <a:headEnd/>
            <a:tailEnd/>
          </a:ln>
          <a:effectLst/>
        </p:spPr>
        <p:txBody>
          <a:bodyPr/>
          <a:lstStyle/>
          <a:p>
            <a:endParaRPr lang="en-US"/>
          </a:p>
        </p:txBody>
      </p:sp>
      <p:sp>
        <p:nvSpPr>
          <p:cNvPr id="3154" name="Line 82"/>
          <p:cNvSpPr>
            <a:spLocks noChangeShapeType="1"/>
          </p:cNvSpPr>
          <p:nvPr/>
        </p:nvSpPr>
        <p:spPr bwMode="auto">
          <a:xfrm>
            <a:off x="457200" y="0"/>
            <a:ext cx="0" cy="6858000"/>
          </a:xfrm>
          <a:prstGeom prst="line">
            <a:avLst/>
          </a:prstGeom>
          <a:noFill/>
          <a:ln w="9525">
            <a:solidFill>
              <a:schemeClr val="tx1"/>
            </a:solidFill>
            <a:round/>
            <a:headEnd/>
            <a:tailEnd/>
          </a:ln>
          <a:effectLst/>
        </p:spPr>
        <p:txBody>
          <a:bodyPr/>
          <a:lstStyle/>
          <a:p>
            <a:endParaRPr lang="en-US"/>
          </a:p>
        </p:txBody>
      </p:sp>
      <p:sp>
        <p:nvSpPr>
          <p:cNvPr id="3155" name="Line 83"/>
          <p:cNvSpPr>
            <a:spLocks noChangeShapeType="1"/>
          </p:cNvSpPr>
          <p:nvPr/>
        </p:nvSpPr>
        <p:spPr bwMode="auto">
          <a:xfrm>
            <a:off x="8763000" y="0"/>
            <a:ext cx="0" cy="6858000"/>
          </a:xfrm>
          <a:prstGeom prst="line">
            <a:avLst/>
          </a:prstGeom>
          <a:noFill/>
          <a:ln w="9525">
            <a:solidFill>
              <a:schemeClr val="tx1"/>
            </a:solidFill>
            <a:round/>
            <a:headEnd/>
            <a:tailEnd/>
          </a:ln>
          <a:effectLst/>
        </p:spPr>
        <p:txBody>
          <a:bodyPr/>
          <a:lstStyle/>
          <a:p>
            <a:endParaRPr lang="en-US"/>
          </a:p>
        </p:txBody>
      </p:sp>
      <p:sp>
        <p:nvSpPr>
          <p:cNvPr id="3156" name="Line 84"/>
          <p:cNvSpPr>
            <a:spLocks noChangeShapeType="1"/>
          </p:cNvSpPr>
          <p:nvPr/>
        </p:nvSpPr>
        <p:spPr bwMode="auto">
          <a:xfrm flipH="1">
            <a:off x="0" y="4953000"/>
            <a:ext cx="457200" cy="0"/>
          </a:xfrm>
          <a:prstGeom prst="line">
            <a:avLst/>
          </a:prstGeom>
          <a:noFill/>
          <a:ln w="9525">
            <a:solidFill>
              <a:schemeClr val="tx1"/>
            </a:solidFill>
            <a:round/>
            <a:headEnd/>
            <a:tailEnd/>
          </a:ln>
          <a:effectLst/>
        </p:spPr>
        <p:txBody>
          <a:bodyPr/>
          <a:lstStyle/>
          <a:p>
            <a:endParaRPr lang="en-US"/>
          </a:p>
        </p:txBody>
      </p:sp>
      <p:sp>
        <p:nvSpPr>
          <p:cNvPr id="3157" name="Line 85"/>
          <p:cNvSpPr>
            <a:spLocks noChangeShapeType="1"/>
          </p:cNvSpPr>
          <p:nvPr/>
        </p:nvSpPr>
        <p:spPr bwMode="auto">
          <a:xfrm>
            <a:off x="8763000" y="1752600"/>
            <a:ext cx="381000" cy="0"/>
          </a:xfrm>
          <a:prstGeom prst="line">
            <a:avLst/>
          </a:prstGeom>
          <a:noFill/>
          <a:ln w="9525">
            <a:solidFill>
              <a:schemeClr val="tx1"/>
            </a:solidFill>
            <a:round/>
            <a:headEnd/>
            <a:tailEnd/>
          </a:ln>
          <a:effectLst/>
        </p:spPr>
        <p:txBody>
          <a:bodyPr/>
          <a:lstStyle/>
          <a:p>
            <a:endParaRPr lang="en-US"/>
          </a:p>
        </p:txBody>
      </p:sp>
      <p:sp>
        <p:nvSpPr>
          <p:cNvPr id="3158" name="Line 86"/>
          <p:cNvSpPr>
            <a:spLocks noChangeShapeType="1"/>
          </p:cNvSpPr>
          <p:nvPr/>
        </p:nvSpPr>
        <p:spPr bwMode="auto">
          <a:xfrm>
            <a:off x="8763000" y="1905000"/>
            <a:ext cx="381000" cy="0"/>
          </a:xfrm>
          <a:prstGeom prst="line">
            <a:avLst/>
          </a:prstGeom>
          <a:noFill/>
          <a:ln w="9525">
            <a:solidFill>
              <a:schemeClr val="tx1"/>
            </a:solidFill>
            <a:round/>
            <a:headEnd/>
            <a:tailEnd/>
          </a:ln>
          <a:effectLst/>
        </p:spPr>
        <p:txBody>
          <a:bodyPr/>
          <a:lstStyle/>
          <a:p>
            <a:endParaRPr lang="en-US"/>
          </a:p>
        </p:txBody>
      </p:sp>
      <p:sp>
        <p:nvSpPr>
          <p:cNvPr id="3159" name="Line 87"/>
          <p:cNvSpPr>
            <a:spLocks noChangeShapeType="1"/>
          </p:cNvSpPr>
          <p:nvPr/>
        </p:nvSpPr>
        <p:spPr bwMode="auto">
          <a:xfrm>
            <a:off x="2543175" y="6553200"/>
            <a:ext cx="0" cy="304800"/>
          </a:xfrm>
          <a:prstGeom prst="line">
            <a:avLst/>
          </a:prstGeom>
          <a:noFill/>
          <a:ln w="9525">
            <a:solidFill>
              <a:schemeClr val="tx1"/>
            </a:solidFill>
            <a:round/>
            <a:headEnd/>
            <a:tailEnd/>
          </a:ln>
          <a:effectLst/>
        </p:spPr>
        <p:txBody>
          <a:bodyPr/>
          <a:lstStyle/>
          <a:p>
            <a:endParaRPr lang="en-US"/>
          </a:p>
        </p:txBody>
      </p:sp>
      <p:sp>
        <p:nvSpPr>
          <p:cNvPr id="3160" name="Line 88"/>
          <p:cNvSpPr>
            <a:spLocks noChangeShapeType="1"/>
          </p:cNvSpPr>
          <p:nvPr/>
        </p:nvSpPr>
        <p:spPr bwMode="auto">
          <a:xfrm flipV="1">
            <a:off x="6672263" y="0"/>
            <a:ext cx="0" cy="304800"/>
          </a:xfrm>
          <a:prstGeom prst="line">
            <a:avLst/>
          </a:prstGeom>
          <a:noFill/>
          <a:ln w="9525">
            <a:solidFill>
              <a:schemeClr val="tx1"/>
            </a:solidFill>
            <a:round/>
            <a:headEnd/>
            <a:tailEnd/>
          </a:ln>
          <a:effectLst/>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3627B80-6E33-4231-A98D-56D96B0BDF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159865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7EC9D53D-CB69-4DA1-B9C1-4AA6AC0EB6BC}"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228725"/>
            <a:ext cx="3935413" cy="4921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97413" y="1228725"/>
            <a:ext cx="3935412" cy="4921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r>
              <a:rPr lang="en-US"/>
              <a:t>Company  Logo</a:t>
            </a:r>
          </a:p>
        </p:txBody>
      </p:sp>
      <p:sp>
        <p:nvSpPr>
          <p:cNvPr id="6" name="Slide Number Placeholder 5"/>
          <p:cNvSpPr>
            <a:spLocks noGrp="1"/>
          </p:cNvSpPr>
          <p:nvPr>
            <p:ph type="sldNum" sz="quarter" idx="11"/>
          </p:nvPr>
        </p:nvSpPr>
        <p:spPr/>
        <p:txBody>
          <a:bodyPr/>
          <a:lstStyle>
            <a:lvl1pPr>
              <a:defRPr/>
            </a:lvl1pPr>
          </a:lstStyle>
          <a:p>
            <a:fld id="{E2028517-CCBE-4CA8-89A4-D357284A6E65}" type="slidenum">
              <a:rPr lang="en-US"/>
              <a:pPr/>
              <a:t>‹#›</a:t>
            </a:fld>
            <a:endParaRPr lang="en-US"/>
          </a:p>
        </p:txBody>
      </p:sp>
      <p:sp>
        <p:nvSpPr>
          <p:cNvPr id="7" name="Date Placeholder 6"/>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t>Company  Logo</a:t>
            </a:r>
          </a:p>
        </p:txBody>
      </p:sp>
      <p:sp>
        <p:nvSpPr>
          <p:cNvPr id="8" name="Slide Number Placeholder 7"/>
          <p:cNvSpPr>
            <a:spLocks noGrp="1"/>
          </p:cNvSpPr>
          <p:nvPr>
            <p:ph type="sldNum" sz="quarter" idx="11"/>
          </p:nvPr>
        </p:nvSpPr>
        <p:spPr/>
        <p:txBody>
          <a:bodyPr/>
          <a:lstStyle>
            <a:lvl1pPr>
              <a:defRPr/>
            </a:lvl1pPr>
          </a:lstStyle>
          <a:p>
            <a:fld id="{72A09D1E-1EEA-42D5-A02E-BC0498D9B157}" type="slidenum">
              <a:rPr lang="en-US"/>
              <a:pPr/>
              <a:t>‹#›</a:t>
            </a:fld>
            <a:endParaRPr lang="en-US"/>
          </a:p>
        </p:txBody>
      </p:sp>
      <p:sp>
        <p:nvSpPr>
          <p:cNvPr id="9" name="Date Placeholder 8"/>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10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33595064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9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2290623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8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28411994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7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30706455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6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2617677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3627B80-6E33-4231-A98D-56D96B0BDF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5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6491823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24504476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7112304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4872405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Company  Logo</a:t>
            </a:r>
          </a:p>
        </p:txBody>
      </p:sp>
      <p:sp>
        <p:nvSpPr>
          <p:cNvPr id="4" name="Slide Number Placeholder 3"/>
          <p:cNvSpPr>
            <a:spLocks noGrp="1"/>
          </p:cNvSpPr>
          <p:nvPr>
            <p:ph type="sldNum" sz="quarter" idx="11"/>
          </p:nvPr>
        </p:nvSpPr>
        <p:spPr/>
        <p:txBody>
          <a:bodyPr/>
          <a:lstStyle>
            <a:lvl1pPr>
              <a:defRPr/>
            </a:lvl1pPr>
          </a:lstStyle>
          <a:p>
            <a:fld id="{42984F9E-3621-4883-8F92-C8D0E207FA3E}" type="slidenum">
              <a:rPr lang="en-US"/>
              <a:pPr/>
              <a:t>‹#›</a:t>
            </a:fld>
            <a:endParaRPr lang="en-US"/>
          </a:p>
        </p:txBody>
      </p:sp>
      <p:sp>
        <p:nvSpPr>
          <p:cNvPr id="5" name="Date Placeholder 4"/>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33344592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Company  Logo</a:t>
            </a:r>
          </a:p>
        </p:txBody>
      </p:sp>
      <p:sp>
        <p:nvSpPr>
          <p:cNvPr id="3" name="Slide Number Placeholder 2"/>
          <p:cNvSpPr>
            <a:spLocks noGrp="1"/>
          </p:cNvSpPr>
          <p:nvPr>
            <p:ph type="sldNum" sz="quarter" idx="11"/>
          </p:nvPr>
        </p:nvSpPr>
        <p:spPr/>
        <p:txBody>
          <a:bodyPr/>
          <a:lstStyle>
            <a:lvl1pPr>
              <a:defRPr/>
            </a:lvl1pPr>
          </a:lstStyle>
          <a:p>
            <a:fld id="{52D49285-DE30-41B0-BB0F-697F9DB90535}" type="slidenum">
              <a:rPr lang="en-US"/>
              <a:pPr/>
              <a:t>‹#›</a:t>
            </a:fld>
            <a:endParaRPr lang="en-US"/>
          </a:p>
        </p:txBody>
      </p:sp>
      <p:sp>
        <p:nvSpPr>
          <p:cNvPr id="4" name="Date Placeholder 3"/>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Company  Logo</a:t>
            </a:r>
          </a:p>
        </p:txBody>
      </p:sp>
      <p:sp>
        <p:nvSpPr>
          <p:cNvPr id="6" name="Slide Number Placeholder 5"/>
          <p:cNvSpPr>
            <a:spLocks noGrp="1"/>
          </p:cNvSpPr>
          <p:nvPr>
            <p:ph type="sldNum" sz="quarter" idx="11"/>
          </p:nvPr>
        </p:nvSpPr>
        <p:spPr/>
        <p:txBody>
          <a:bodyPr/>
          <a:lstStyle>
            <a:lvl1pPr>
              <a:defRPr/>
            </a:lvl1pPr>
          </a:lstStyle>
          <a:p>
            <a:fld id="{F4790B74-0EE4-4836-A0CB-AA942EA394B2}" type="slidenum">
              <a:rPr lang="en-US"/>
              <a:pPr/>
              <a:t>‹#›</a:t>
            </a:fld>
            <a:endParaRPr lang="en-US"/>
          </a:p>
        </p:txBody>
      </p:sp>
      <p:sp>
        <p:nvSpPr>
          <p:cNvPr id="7" name="Date Placeholder 6"/>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Company  Logo</a:t>
            </a:r>
          </a:p>
        </p:txBody>
      </p:sp>
      <p:sp>
        <p:nvSpPr>
          <p:cNvPr id="6" name="Slide Number Placeholder 5"/>
          <p:cNvSpPr>
            <a:spLocks noGrp="1"/>
          </p:cNvSpPr>
          <p:nvPr>
            <p:ph type="sldNum" sz="quarter" idx="11"/>
          </p:nvPr>
        </p:nvSpPr>
        <p:spPr/>
        <p:txBody>
          <a:bodyPr/>
          <a:lstStyle>
            <a:lvl1pPr>
              <a:defRPr/>
            </a:lvl1pPr>
          </a:lstStyle>
          <a:p>
            <a:fld id="{2CCBD17F-A45F-4044-81B8-F71E3EC5466A}" type="slidenum">
              <a:rPr lang="en-US"/>
              <a:pPr/>
              <a:t>‹#›</a:t>
            </a:fld>
            <a:endParaRPr lang="en-US"/>
          </a:p>
        </p:txBody>
      </p:sp>
      <p:sp>
        <p:nvSpPr>
          <p:cNvPr id="7" name="Date Placeholder 6"/>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6EF25BD2-C17B-4B2B-8DE4-412044EC89CB}"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122238"/>
            <a:ext cx="2005012" cy="60277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22238"/>
            <a:ext cx="5865813" cy="60277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130665D-785F-47ED-BAB2-D2E383E2DBC0}"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3627B80-6E33-4231-A98D-56D96B0BDF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21703157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122238"/>
            <a:ext cx="6705600" cy="563562"/>
          </a:xfrm>
        </p:spPr>
        <p:txBody>
          <a:bodyPr/>
          <a:lstStyle/>
          <a:p>
            <a:r>
              <a:rPr lang="en-US"/>
              <a:t>Click to edit Master title style</a:t>
            </a:r>
          </a:p>
        </p:txBody>
      </p:sp>
      <p:sp>
        <p:nvSpPr>
          <p:cNvPr id="3" name="Table Placeholder 2"/>
          <p:cNvSpPr>
            <a:spLocks noGrp="1"/>
          </p:cNvSpPr>
          <p:nvPr>
            <p:ph type="tbl" idx="1"/>
          </p:nvPr>
        </p:nvSpPr>
        <p:spPr>
          <a:xfrm>
            <a:off x="609600" y="1228725"/>
            <a:ext cx="8023225" cy="4921250"/>
          </a:xfrm>
        </p:spPr>
        <p:txBody>
          <a:bodyPr/>
          <a:lstStyle/>
          <a:p>
            <a:r>
              <a:rPr lang="en-US"/>
              <a:t>Click icon to add table</a:t>
            </a:r>
          </a:p>
        </p:txBody>
      </p:sp>
      <p:sp>
        <p:nvSpPr>
          <p:cNvPr id="4" name="Footer Placeholder 3"/>
          <p:cNvSpPr>
            <a:spLocks noGrp="1"/>
          </p:cNvSpPr>
          <p:nvPr>
            <p:ph type="ftr" sz="quarter" idx="10"/>
          </p:nvPr>
        </p:nvSpPr>
        <p:spPr>
          <a:xfrm>
            <a:off x="5791200" y="6248400"/>
            <a:ext cx="2895600" cy="334963"/>
          </a:xfrm>
        </p:spPr>
        <p:txBody>
          <a:bodyPr/>
          <a:lstStyle>
            <a:lvl1pPr>
              <a:defRPr/>
            </a:lvl1pPr>
          </a:lstStyle>
          <a:p>
            <a:r>
              <a:rPr lang="en-US"/>
              <a:t>Company  Logo</a:t>
            </a:r>
          </a:p>
        </p:txBody>
      </p:sp>
      <p:sp>
        <p:nvSpPr>
          <p:cNvPr id="5" name="Slide Number Placeholder 4"/>
          <p:cNvSpPr>
            <a:spLocks noGrp="1"/>
          </p:cNvSpPr>
          <p:nvPr>
            <p:ph type="sldNum" sz="quarter" idx="11"/>
          </p:nvPr>
        </p:nvSpPr>
        <p:spPr>
          <a:xfrm>
            <a:off x="3429000" y="6338888"/>
            <a:ext cx="2133600" cy="244475"/>
          </a:xfrm>
        </p:spPr>
        <p:txBody>
          <a:bodyPr/>
          <a:lstStyle>
            <a:lvl1pPr>
              <a:defRPr/>
            </a:lvl1pPr>
          </a:lstStyle>
          <a:p>
            <a:fld id="{A900E713-4623-4A63-A186-7109199B30B6}" type="slidenum">
              <a:rPr lang="en-US"/>
              <a:pPr/>
              <a:t>‹#›</a:t>
            </a:fld>
            <a:endParaRPr lang="en-US"/>
          </a:p>
        </p:txBody>
      </p:sp>
      <p:sp>
        <p:nvSpPr>
          <p:cNvPr id="6" name="Date Placeholder 5"/>
          <p:cNvSpPr>
            <a:spLocks noGrp="1"/>
          </p:cNvSpPr>
          <p:nvPr>
            <p:ph type="dt" sz="half" idx="12"/>
          </p:nvPr>
        </p:nvSpPr>
        <p:spPr>
          <a:xfrm>
            <a:off x="457200" y="6324600"/>
            <a:ext cx="2133600" cy="244475"/>
          </a:xfrm>
        </p:spPr>
        <p:txBody>
          <a:bodyPr/>
          <a:lstStyle>
            <a:lvl1pPr>
              <a:defRPr/>
            </a:lvl1pPr>
          </a:lstStyle>
          <a:p>
            <a:r>
              <a:rPr lang="en-US"/>
              <a:t>www.themegallery.com</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3627B80-6E33-4231-A98D-56D96B0BDF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2601778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3627B80-6E33-4231-A98D-56D96B0BDF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1735107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3627B80-6E33-4231-A98D-56D96B0BDF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426245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3627B80-6E33-4231-A98D-56D96B0BDF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1972814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3627B80-6E33-4231-A98D-56D96B0BDF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587018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Company  Logo</a:t>
            </a:r>
          </a:p>
        </p:txBody>
      </p:sp>
      <p:sp>
        <p:nvSpPr>
          <p:cNvPr id="5" name="Slide Number Placeholder 4"/>
          <p:cNvSpPr>
            <a:spLocks noGrp="1"/>
          </p:cNvSpPr>
          <p:nvPr>
            <p:ph type="sldNum" sz="quarter" idx="11"/>
          </p:nvPr>
        </p:nvSpPr>
        <p:spPr/>
        <p:txBody>
          <a:bodyPr/>
          <a:lstStyle>
            <a:lvl1pPr>
              <a:defRPr/>
            </a:lvl1pPr>
          </a:lstStyle>
          <a:p>
            <a:fld id="{13627B80-6E33-4231-A98D-56D96B0BDF31}" type="slidenum">
              <a:rPr lang="en-US"/>
              <a:pPr/>
              <a:t>‹#›</a:t>
            </a:fld>
            <a:endParaRPr lang="en-US"/>
          </a:p>
        </p:txBody>
      </p:sp>
      <p:sp>
        <p:nvSpPr>
          <p:cNvPr id="6" name="Date Placeholder 5"/>
          <p:cNvSpPr>
            <a:spLocks noGrp="1"/>
          </p:cNvSpPr>
          <p:nvPr>
            <p:ph type="dt" sz="half" idx="12"/>
          </p:nvPr>
        </p:nvSpPr>
        <p:spPr/>
        <p:txBody>
          <a:bodyPr/>
          <a:lstStyle>
            <a:lvl1pPr>
              <a:defRPr/>
            </a:lvl1pPr>
          </a:lstStyle>
          <a:p>
            <a:r>
              <a:rPr lang="en-US"/>
              <a:t>www.themegallery.com</a:t>
            </a:r>
          </a:p>
        </p:txBody>
      </p:sp>
    </p:spTree>
    <p:extLst>
      <p:ext uri="{BB962C8B-B14F-4D97-AF65-F5344CB8AC3E}">
        <p14:creationId xmlns:p14="http://schemas.microsoft.com/office/powerpoint/2010/main" val="603627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3" name="Rectangle 69"/>
          <p:cNvSpPr>
            <a:spLocks noChangeArrowheads="1"/>
          </p:cNvSpPr>
          <p:nvPr/>
        </p:nvSpPr>
        <p:spPr bwMode="gray">
          <a:xfrm>
            <a:off x="457200" y="0"/>
            <a:ext cx="8477250" cy="768350"/>
          </a:xfrm>
          <a:prstGeom prst="rect">
            <a:avLst/>
          </a:prstGeom>
          <a:gradFill rotWithShape="1">
            <a:gsLst>
              <a:gs pos="0">
                <a:schemeClr val="bg2">
                  <a:gamma/>
                  <a:tint val="0"/>
                  <a:invGamma/>
                </a:schemeClr>
              </a:gs>
              <a:gs pos="100000">
                <a:schemeClr val="bg2"/>
              </a:gs>
            </a:gsLst>
            <a:lin ang="0" scaled="1"/>
          </a:gradFill>
          <a:ln w="9525">
            <a:noFill/>
            <a:miter lim="800000"/>
            <a:headEnd/>
            <a:tailEnd/>
          </a:ln>
          <a:effectLst/>
        </p:spPr>
        <p:txBody>
          <a:bodyPr wrap="none" anchor="ctr"/>
          <a:lstStyle/>
          <a:p>
            <a:endParaRPr lang="en-US"/>
          </a:p>
        </p:txBody>
      </p:sp>
      <p:sp>
        <p:nvSpPr>
          <p:cNvPr id="1027" name="Rectangle 3"/>
          <p:cNvSpPr>
            <a:spLocks noGrp="1" noChangeArrowheads="1"/>
          </p:cNvSpPr>
          <p:nvPr>
            <p:ph type="body" idx="1"/>
          </p:nvPr>
        </p:nvSpPr>
        <p:spPr bwMode="gray">
          <a:xfrm>
            <a:off x="609600" y="1228725"/>
            <a:ext cx="8023225" cy="4921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gray">
          <a:xfrm>
            <a:off x="5791200" y="6248400"/>
            <a:ext cx="2895600" cy="334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mn-lt"/>
              </a:defRPr>
            </a:lvl1pPr>
          </a:lstStyle>
          <a:p>
            <a:r>
              <a:rPr lang="en-US"/>
              <a:t>Company  Logo</a:t>
            </a:r>
          </a:p>
        </p:txBody>
      </p:sp>
      <p:sp>
        <p:nvSpPr>
          <p:cNvPr id="1030" name="Rectangle 6"/>
          <p:cNvSpPr>
            <a:spLocks noGrp="1" noChangeArrowheads="1"/>
          </p:cNvSpPr>
          <p:nvPr>
            <p:ph type="sldNum" sz="quarter" idx="4"/>
          </p:nvPr>
        </p:nvSpPr>
        <p:spPr bwMode="gray">
          <a:xfrm>
            <a:off x="3429000" y="6338888"/>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1059A8C-C0EB-40B2-B978-58B543B083F1}" type="slidenum">
              <a:rPr lang="en-US"/>
              <a:pPr/>
              <a:t>‹#›</a:t>
            </a:fld>
            <a:endParaRPr lang="en-US"/>
          </a:p>
        </p:txBody>
      </p:sp>
      <p:sp>
        <p:nvSpPr>
          <p:cNvPr id="1052" name="Rectangle 28"/>
          <p:cNvSpPr>
            <a:spLocks noChangeArrowheads="1"/>
          </p:cNvSpPr>
          <p:nvPr/>
        </p:nvSpPr>
        <p:spPr bwMode="gray">
          <a:xfrm>
            <a:off x="0" y="0"/>
            <a:ext cx="457200" cy="768350"/>
          </a:xfrm>
          <a:prstGeom prst="rect">
            <a:avLst/>
          </a:prstGeom>
          <a:solidFill>
            <a:schemeClr val="hlink"/>
          </a:solidFill>
          <a:ln w="9525">
            <a:noFill/>
            <a:miter lim="800000"/>
            <a:headEnd/>
            <a:tailEnd/>
          </a:ln>
          <a:effectLst/>
        </p:spPr>
        <p:txBody>
          <a:bodyPr wrap="none" anchor="ctr"/>
          <a:lstStyle/>
          <a:p>
            <a:pPr algn="ctr"/>
            <a:endParaRPr lang="en-US"/>
          </a:p>
        </p:txBody>
      </p:sp>
      <p:sp>
        <p:nvSpPr>
          <p:cNvPr id="1054" name="Rectangle 30"/>
          <p:cNvSpPr>
            <a:spLocks noChangeArrowheads="1"/>
          </p:cNvSpPr>
          <p:nvPr/>
        </p:nvSpPr>
        <p:spPr bwMode="gray">
          <a:xfrm>
            <a:off x="0" y="762000"/>
            <a:ext cx="457200" cy="152400"/>
          </a:xfrm>
          <a:prstGeom prst="rect">
            <a:avLst/>
          </a:prstGeom>
          <a:solidFill>
            <a:schemeClr val="bg2"/>
          </a:solidFill>
          <a:ln w="9525">
            <a:noFill/>
            <a:miter lim="800000"/>
            <a:headEnd/>
            <a:tailEnd/>
          </a:ln>
          <a:effectLst/>
        </p:spPr>
        <p:txBody>
          <a:bodyPr wrap="none" anchor="ctr"/>
          <a:lstStyle/>
          <a:p>
            <a:pPr algn="ctr"/>
            <a:endParaRPr lang="en-US"/>
          </a:p>
        </p:txBody>
      </p:sp>
      <p:sp>
        <p:nvSpPr>
          <p:cNvPr id="1056" name="Rectangle 32"/>
          <p:cNvSpPr>
            <a:spLocks noChangeArrowheads="1"/>
          </p:cNvSpPr>
          <p:nvPr/>
        </p:nvSpPr>
        <p:spPr bwMode="gray">
          <a:xfrm>
            <a:off x="0" y="914400"/>
            <a:ext cx="457200" cy="4191000"/>
          </a:xfrm>
          <a:prstGeom prst="rect">
            <a:avLst/>
          </a:prstGeom>
          <a:gradFill rotWithShape="1">
            <a:gsLst>
              <a:gs pos="0">
                <a:schemeClr val="bg2"/>
              </a:gs>
              <a:gs pos="100000">
                <a:schemeClr val="bg2">
                  <a:gamma/>
                  <a:tint val="42353"/>
                  <a:invGamma/>
                </a:schemeClr>
              </a:gs>
            </a:gsLst>
            <a:lin ang="5400000" scaled="1"/>
          </a:gradFill>
          <a:ln w="9525">
            <a:noFill/>
            <a:miter lim="800000"/>
            <a:headEnd/>
            <a:tailEnd/>
          </a:ln>
          <a:effectLst/>
        </p:spPr>
        <p:txBody>
          <a:bodyPr wrap="none" anchor="ctr"/>
          <a:lstStyle/>
          <a:p>
            <a:pPr algn="ctr"/>
            <a:endParaRPr lang="en-US"/>
          </a:p>
        </p:txBody>
      </p:sp>
      <p:sp>
        <p:nvSpPr>
          <p:cNvPr id="1073" name="Rectangle 49"/>
          <p:cNvSpPr>
            <a:spLocks noChangeArrowheads="1"/>
          </p:cNvSpPr>
          <p:nvPr/>
        </p:nvSpPr>
        <p:spPr bwMode="gray">
          <a:xfrm>
            <a:off x="0" y="5105400"/>
            <a:ext cx="457200" cy="1544638"/>
          </a:xfrm>
          <a:prstGeom prst="rect">
            <a:avLst/>
          </a:prstGeom>
          <a:gradFill rotWithShape="1">
            <a:gsLst>
              <a:gs pos="0">
                <a:schemeClr val="accent2">
                  <a:gamma/>
                  <a:tint val="42353"/>
                  <a:invGamma/>
                </a:schemeClr>
              </a:gs>
              <a:gs pos="100000">
                <a:schemeClr val="accent2"/>
              </a:gs>
            </a:gsLst>
            <a:lin ang="5400000" scaled="1"/>
          </a:gradFill>
          <a:ln w="9525">
            <a:noFill/>
            <a:miter lim="800000"/>
            <a:headEnd/>
            <a:tailEnd/>
          </a:ln>
          <a:effectLst/>
        </p:spPr>
        <p:txBody>
          <a:bodyPr wrap="none" anchor="ctr"/>
          <a:lstStyle/>
          <a:p>
            <a:pPr algn="ctr"/>
            <a:endParaRPr lang="en-US"/>
          </a:p>
        </p:txBody>
      </p:sp>
      <p:sp>
        <p:nvSpPr>
          <p:cNvPr id="1079" name="Rectangle 55"/>
          <p:cNvSpPr>
            <a:spLocks noChangeArrowheads="1"/>
          </p:cNvSpPr>
          <p:nvPr/>
        </p:nvSpPr>
        <p:spPr bwMode="gray">
          <a:xfrm>
            <a:off x="0" y="6656388"/>
            <a:ext cx="457200" cy="209550"/>
          </a:xfrm>
          <a:prstGeom prst="rect">
            <a:avLst/>
          </a:prstGeom>
          <a:solidFill>
            <a:schemeClr val="bg2"/>
          </a:solidFill>
          <a:ln w="9525">
            <a:noFill/>
            <a:miter lim="800000"/>
            <a:headEnd/>
            <a:tailEnd/>
          </a:ln>
          <a:effectLst/>
        </p:spPr>
        <p:txBody>
          <a:bodyPr wrap="none" anchor="ctr"/>
          <a:lstStyle/>
          <a:p>
            <a:endParaRPr lang="en-US"/>
          </a:p>
        </p:txBody>
      </p:sp>
      <p:sp>
        <p:nvSpPr>
          <p:cNvPr id="1080" name="Rectangle 56"/>
          <p:cNvSpPr>
            <a:spLocks noChangeArrowheads="1"/>
          </p:cNvSpPr>
          <p:nvPr/>
        </p:nvSpPr>
        <p:spPr bwMode="gray">
          <a:xfrm>
            <a:off x="457200" y="6650038"/>
            <a:ext cx="1304925" cy="215900"/>
          </a:xfrm>
          <a:prstGeom prst="rect">
            <a:avLst/>
          </a:prstGeom>
          <a:gradFill rotWithShape="1">
            <a:gsLst>
              <a:gs pos="0">
                <a:schemeClr val="bg2">
                  <a:gamma/>
                  <a:tint val="0"/>
                  <a:invGamma/>
                </a:schemeClr>
              </a:gs>
              <a:gs pos="100000">
                <a:schemeClr val="bg2"/>
              </a:gs>
            </a:gsLst>
            <a:lin ang="0" scaled="1"/>
          </a:gradFill>
          <a:ln w="9525">
            <a:noFill/>
            <a:miter lim="800000"/>
            <a:headEnd/>
            <a:tailEnd/>
          </a:ln>
          <a:effectLst/>
        </p:spPr>
        <p:txBody>
          <a:bodyPr wrap="none" anchor="ctr"/>
          <a:lstStyle/>
          <a:p>
            <a:endParaRPr lang="en-US"/>
          </a:p>
        </p:txBody>
      </p:sp>
      <p:sp>
        <p:nvSpPr>
          <p:cNvPr id="1084" name="Rectangle 60"/>
          <p:cNvSpPr>
            <a:spLocks noChangeArrowheads="1"/>
          </p:cNvSpPr>
          <p:nvPr/>
        </p:nvSpPr>
        <p:spPr bwMode="gray">
          <a:xfrm>
            <a:off x="1752600" y="6650038"/>
            <a:ext cx="7391400" cy="215900"/>
          </a:xfrm>
          <a:prstGeom prst="rect">
            <a:avLst/>
          </a:prstGeom>
          <a:gradFill rotWithShape="1">
            <a:gsLst>
              <a:gs pos="0">
                <a:schemeClr val="folHlink">
                  <a:gamma/>
                  <a:tint val="54510"/>
                  <a:invGamma/>
                </a:schemeClr>
              </a:gs>
              <a:gs pos="100000">
                <a:schemeClr val="folHlink"/>
              </a:gs>
            </a:gsLst>
            <a:lin ang="0" scaled="1"/>
          </a:gradFill>
          <a:ln w="9525">
            <a:noFill/>
            <a:miter lim="800000"/>
            <a:headEnd/>
            <a:tailEnd/>
          </a:ln>
          <a:effectLst/>
        </p:spPr>
        <p:txBody>
          <a:bodyPr wrap="none" anchor="ctr"/>
          <a:lstStyle/>
          <a:p>
            <a:endParaRPr lang="en-US"/>
          </a:p>
        </p:txBody>
      </p:sp>
      <p:sp>
        <p:nvSpPr>
          <p:cNvPr id="1085" name="Rectangle 61"/>
          <p:cNvSpPr>
            <a:spLocks noChangeArrowheads="1"/>
          </p:cNvSpPr>
          <p:nvPr/>
        </p:nvSpPr>
        <p:spPr bwMode="gray">
          <a:xfrm>
            <a:off x="8777288" y="6656388"/>
            <a:ext cx="366712" cy="209550"/>
          </a:xfrm>
          <a:prstGeom prst="rect">
            <a:avLst/>
          </a:prstGeom>
          <a:gradFill rotWithShape="1">
            <a:gsLst>
              <a:gs pos="0">
                <a:schemeClr val="bg1"/>
              </a:gs>
              <a:gs pos="100000">
                <a:schemeClr val="bg1">
                  <a:gamma/>
                  <a:shade val="84706"/>
                  <a:invGamma/>
                </a:schemeClr>
              </a:gs>
            </a:gsLst>
            <a:lin ang="5400000" scaled="1"/>
          </a:gradFill>
          <a:ln w="9525">
            <a:noFill/>
            <a:miter lim="800000"/>
            <a:headEnd/>
            <a:tailEnd/>
          </a:ln>
          <a:effectLst/>
        </p:spPr>
        <p:txBody>
          <a:bodyPr wrap="none" anchor="ctr"/>
          <a:lstStyle/>
          <a:p>
            <a:endParaRPr lang="en-US"/>
          </a:p>
        </p:txBody>
      </p:sp>
      <p:sp>
        <p:nvSpPr>
          <p:cNvPr id="1087" name="Rectangle 63"/>
          <p:cNvSpPr>
            <a:spLocks noChangeArrowheads="1"/>
          </p:cNvSpPr>
          <p:nvPr/>
        </p:nvSpPr>
        <p:spPr bwMode="gray">
          <a:xfrm>
            <a:off x="8769350" y="6019800"/>
            <a:ext cx="374650" cy="642938"/>
          </a:xfrm>
          <a:prstGeom prst="rect">
            <a:avLst/>
          </a:prstGeom>
          <a:solidFill>
            <a:schemeClr val="bg2"/>
          </a:solidFill>
          <a:ln w="9525">
            <a:noFill/>
            <a:miter lim="800000"/>
            <a:headEnd/>
            <a:tailEnd/>
          </a:ln>
          <a:effectLst/>
        </p:spPr>
        <p:txBody>
          <a:bodyPr wrap="none" anchor="ctr"/>
          <a:lstStyle/>
          <a:p>
            <a:endParaRPr lang="en-US"/>
          </a:p>
        </p:txBody>
      </p:sp>
      <p:sp>
        <p:nvSpPr>
          <p:cNvPr id="1089" name="Rectangle 65"/>
          <p:cNvSpPr>
            <a:spLocks noChangeArrowheads="1"/>
          </p:cNvSpPr>
          <p:nvPr/>
        </p:nvSpPr>
        <p:spPr bwMode="gray">
          <a:xfrm>
            <a:off x="8763000" y="914400"/>
            <a:ext cx="381000" cy="5105400"/>
          </a:xfrm>
          <a:prstGeom prst="rect">
            <a:avLst/>
          </a:prstGeom>
          <a:gradFill rotWithShape="1">
            <a:gsLst>
              <a:gs pos="0">
                <a:schemeClr val="hlink"/>
              </a:gs>
              <a:gs pos="100000">
                <a:schemeClr val="hlink">
                  <a:gamma/>
                  <a:tint val="51373"/>
                  <a:invGamma/>
                </a:schemeClr>
              </a:gs>
            </a:gsLst>
            <a:lin ang="5400000" scaled="1"/>
          </a:gradFill>
          <a:ln w="9525">
            <a:noFill/>
            <a:miter lim="800000"/>
            <a:headEnd/>
            <a:tailEnd/>
          </a:ln>
          <a:effectLst/>
        </p:spPr>
        <p:txBody>
          <a:bodyPr wrap="none" anchor="ctr"/>
          <a:lstStyle/>
          <a:p>
            <a:endParaRPr lang="en-US"/>
          </a:p>
        </p:txBody>
      </p:sp>
      <p:sp>
        <p:nvSpPr>
          <p:cNvPr id="1090" name="Rectangle 66"/>
          <p:cNvSpPr>
            <a:spLocks noChangeArrowheads="1"/>
          </p:cNvSpPr>
          <p:nvPr/>
        </p:nvSpPr>
        <p:spPr bwMode="gray">
          <a:xfrm>
            <a:off x="8763000" y="762000"/>
            <a:ext cx="381000" cy="152400"/>
          </a:xfrm>
          <a:prstGeom prst="rect">
            <a:avLst/>
          </a:prstGeom>
          <a:solidFill>
            <a:schemeClr val="folHlink"/>
          </a:solidFill>
          <a:ln w="9525">
            <a:noFill/>
            <a:miter lim="800000"/>
            <a:headEnd/>
            <a:tailEnd/>
          </a:ln>
          <a:effectLst/>
        </p:spPr>
        <p:txBody>
          <a:bodyPr wrap="none" anchor="ctr"/>
          <a:lstStyle/>
          <a:p>
            <a:pPr algn="ctr"/>
            <a:endParaRPr lang="en-US"/>
          </a:p>
        </p:txBody>
      </p:sp>
      <p:sp>
        <p:nvSpPr>
          <p:cNvPr id="1091" name="Rectangle 67"/>
          <p:cNvSpPr>
            <a:spLocks noChangeArrowheads="1"/>
          </p:cNvSpPr>
          <p:nvPr/>
        </p:nvSpPr>
        <p:spPr bwMode="gray">
          <a:xfrm>
            <a:off x="8770938" y="0"/>
            <a:ext cx="373062" cy="762000"/>
          </a:xfrm>
          <a:prstGeom prst="rect">
            <a:avLst/>
          </a:prstGeom>
          <a:gradFill rotWithShape="1">
            <a:gsLst>
              <a:gs pos="0">
                <a:schemeClr val="accent2"/>
              </a:gs>
              <a:gs pos="100000">
                <a:schemeClr val="accent2">
                  <a:gamma/>
                  <a:tint val="0"/>
                  <a:invGamma/>
                </a:schemeClr>
              </a:gs>
            </a:gsLst>
            <a:lin ang="5400000" scaled="1"/>
          </a:gradFill>
          <a:ln w="9525">
            <a:noFill/>
            <a:miter lim="800000"/>
            <a:headEnd/>
            <a:tailEnd/>
          </a:ln>
          <a:effectLst/>
        </p:spPr>
        <p:txBody>
          <a:bodyPr wrap="none" anchor="ctr"/>
          <a:lstStyle/>
          <a:p>
            <a:endParaRPr lang="en-US"/>
          </a:p>
        </p:txBody>
      </p:sp>
      <p:sp>
        <p:nvSpPr>
          <p:cNvPr id="1092" name="Rectangle 68"/>
          <p:cNvSpPr>
            <a:spLocks noChangeArrowheads="1"/>
          </p:cNvSpPr>
          <p:nvPr/>
        </p:nvSpPr>
        <p:spPr bwMode="gray">
          <a:xfrm>
            <a:off x="457200" y="762000"/>
            <a:ext cx="8315325" cy="152400"/>
          </a:xfrm>
          <a:prstGeom prst="rect">
            <a:avLst/>
          </a:prstGeom>
          <a:gradFill rotWithShape="1">
            <a:gsLst>
              <a:gs pos="0">
                <a:schemeClr val="accent1"/>
              </a:gs>
              <a:gs pos="100000">
                <a:schemeClr val="accent1">
                  <a:gamma/>
                  <a:tint val="33333"/>
                  <a:invGamma/>
                </a:schemeClr>
              </a:gs>
            </a:gsLst>
            <a:lin ang="0" scaled="1"/>
          </a:gradFill>
          <a:ln w="9525">
            <a:noFill/>
            <a:miter lim="800000"/>
            <a:headEnd/>
            <a:tailEnd/>
          </a:ln>
          <a:effectLst/>
        </p:spPr>
        <p:txBody>
          <a:bodyPr wrap="none" anchor="ctr"/>
          <a:lstStyle/>
          <a:p>
            <a:pPr algn="ctr"/>
            <a:endParaRPr lang="en-US"/>
          </a:p>
        </p:txBody>
      </p:sp>
      <p:sp>
        <p:nvSpPr>
          <p:cNvPr id="1026" name="Rectangle 2"/>
          <p:cNvSpPr>
            <a:spLocks noGrp="1" noChangeArrowheads="1"/>
          </p:cNvSpPr>
          <p:nvPr>
            <p:ph type="title"/>
          </p:nvPr>
        </p:nvSpPr>
        <p:spPr bwMode="gray">
          <a:xfrm>
            <a:off x="990600" y="122238"/>
            <a:ext cx="6705600" cy="5635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grpSp>
        <p:nvGrpSpPr>
          <p:cNvPr id="1128" name="Group 104"/>
          <p:cNvGrpSpPr>
            <a:grpSpLocks/>
          </p:cNvGrpSpPr>
          <p:nvPr/>
        </p:nvGrpSpPr>
        <p:grpSpPr bwMode="auto">
          <a:xfrm>
            <a:off x="8002588" y="69850"/>
            <a:ext cx="657225" cy="636588"/>
            <a:chOff x="5041" y="44"/>
            <a:chExt cx="414" cy="401"/>
          </a:xfrm>
        </p:grpSpPr>
        <p:sp>
          <p:nvSpPr>
            <p:cNvPr id="1129" name="Oval 105"/>
            <p:cNvSpPr>
              <a:spLocks noChangeArrowheads="1"/>
            </p:cNvSpPr>
            <p:nvPr userDrawn="1"/>
          </p:nvSpPr>
          <p:spPr bwMode="gray">
            <a:xfrm rot="149948">
              <a:off x="5161" y="161"/>
              <a:ext cx="175" cy="170"/>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nvGrpSpPr>
            <p:cNvPr id="1130" name="Group 106"/>
            <p:cNvGrpSpPr>
              <a:grpSpLocks/>
            </p:cNvGrpSpPr>
            <p:nvPr userDrawn="1"/>
          </p:nvGrpSpPr>
          <p:grpSpPr bwMode="auto">
            <a:xfrm rot="334874">
              <a:off x="5321" y="313"/>
              <a:ext cx="98" cy="75"/>
              <a:chOff x="3452" y="878"/>
              <a:chExt cx="402" cy="342"/>
            </a:xfrm>
          </p:grpSpPr>
          <p:sp>
            <p:nvSpPr>
              <p:cNvPr id="1131" name="Oval 107"/>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32" name="Oval 108"/>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33" name="Oval 109"/>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1134" name="Group 110"/>
            <p:cNvGrpSpPr>
              <a:grpSpLocks/>
            </p:cNvGrpSpPr>
            <p:nvPr userDrawn="1"/>
          </p:nvGrpSpPr>
          <p:grpSpPr bwMode="auto">
            <a:xfrm rot="-23704554">
              <a:off x="5358" y="218"/>
              <a:ext cx="97" cy="75"/>
              <a:chOff x="3452" y="878"/>
              <a:chExt cx="402" cy="342"/>
            </a:xfrm>
          </p:grpSpPr>
          <p:sp>
            <p:nvSpPr>
              <p:cNvPr id="1135" name="Oval 111"/>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36" name="Oval 112"/>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37" name="Oval 113"/>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1138" name="Group 114"/>
            <p:cNvGrpSpPr>
              <a:grpSpLocks/>
            </p:cNvGrpSpPr>
            <p:nvPr userDrawn="1"/>
          </p:nvGrpSpPr>
          <p:grpSpPr bwMode="auto">
            <a:xfrm rot="-4646600">
              <a:off x="5335" y="107"/>
              <a:ext cx="88" cy="82"/>
              <a:chOff x="3452" y="878"/>
              <a:chExt cx="402" cy="342"/>
            </a:xfrm>
          </p:grpSpPr>
          <p:sp>
            <p:nvSpPr>
              <p:cNvPr id="1139" name="Oval 115"/>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40" name="Oval 116"/>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41" name="Oval 117"/>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1142" name="Group 118"/>
            <p:cNvGrpSpPr>
              <a:grpSpLocks/>
            </p:cNvGrpSpPr>
            <p:nvPr userDrawn="1"/>
          </p:nvGrpSpPr>
          <p:grpSpPr bwMode="auto">
            <a:xfrm rot="2913403">
              <a:off x="5210" y="359"/>
              <a:ext cx="88" cy="83"/>
              <a:chOff x="3452" y="878"/>
              <a:chExt cx="402" cy="342"/>
            </a:xfrm>
          </p:grpSpPr>
          <p:sp>
            <p:nvSpPr>
              <p:cNvPr id="1143" name="Oval 119"/>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44" name="Oval 120"/>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45" name="Oval 121"/>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1146" name="Group 122"/>
            <p:cNvGrpSpPr>
              <a:grpSpLocks/>
            </p:cNvGrpSpPr>
            <p:nvPr userDrawn="1"/>
          </p:nvGrpSpPr>
          <p:grpSpPr bwMode="auto">
            <a:xfrm rot="-29488389">
              <a:off x="5212" y="46"/>
              <a:ext cx="88" cy="83"/>
              <a:chOff x="3452" y="878"/>
              <a:chExt cx="402" cy="342"/>
            </a:xfrm>
          </p:grpSpPr>
          <p:sp>
            <p:nvSpPr>
              <p:cNvPr id="1147" name="Oval 123"/>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48" name="Oval 124"/>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49" name="Oval 125"/>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1150" name="Group 126"/>
            <p:cNvGrpSpPr>
              <a:grpSpLocks/>
            </p:cNvGrpSpPr>
            <p:nvPr userDrawn="1"/>
          </p:nvGrpSpPr>
          <p:grpSpPr bwMode="auto">
            <a:xfrm rot="-10069553">
              <a:off x="5089" y="95"/>
              <a:ext cx="97" cy="76"/>
              <a:chOff x="3452" y="878"/>
              <a:chExt cx="402" cy="342"/>
            </a:xfrm>
          </p:grpSpPr>
          <p:sp>
            <p:nvSpPr>
              <p:cNvPr id="1151" name="Oval 127"/>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52" name="Oval 128"/>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53" name="Oval 129"/>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1154" name="Group 130"/>
            <p:cNvGrpSpPr>
              <a:grpSpLocks/>
            </p:cNvGrpSpPr>
            <p:nvPr userDrawn="1"/>
          </p:nvGrpSpPr>
          <p:grpSpPr bwMode="auto">
            <a:xfrm rot="-34314642">
              <a:off x="5041" y="204"/>
              <a:ext cx="97" cy="75"/>
              <a:chOff x="3452" y="878"/>
              <a:chExt cx="402" cy="342"/>
            </a:xfrm>
          </p:grpSpPr>
          <p:sp>
            <p:nvSpPr>
              <p:cNvPr id="1155" name="Oval 131"/>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56" name="Oval 132"/>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57" name="Oval 133"/>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nvGrpSpPr>
            <p:cNvPr id="1158" name="Group 134"/>
            <p:cNvGrpSpPr>
              <a:grpSpLocks/>
            </p:cNvGrpSpPr>
            <p:nvPr userDrawn="1"/>
          </p:nvGrpSpPr>
          <p:grpSpPr bwMode="auto">
            <a:xfrm rot="-15041649">
              <a:off x="5085" y="304"/>
              <a:ext cx="88" cy="82"/>
              <a:chOff x="3452" y="878"/>
              <a:chExt cx="402" cy="342"/>
            </a:xfrm>
          </p:grpSpPr>
          <p:sp>
            <p:nvSpPr>
              <p:cNvPr id="1159" name="Oval 135"/>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60" name="Oval 136"/>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sp>
            <p:nvSpPr>
              <p:cNvPr id="1161" name="Oval 137"/>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w="0" algn="ctr">
                <a:noFill/>
                <a:round/>
                <a:headEnd/>
                <a:tailEnd/>
              </a:ln>
              <a:effectLst/>
            </p:spPr>
            <p:txBody>
              <a:bodyPr wrap="none" anchor="ctr"/>
              <a:lstStyle/>
              <a:p>
                <a:endParaRPr lang="en-US"/>
              </a:p>
            </p:txBody>
          </p:sp>
        </p:grpSp>
      </p:grpSp>
      <p:sp>
        <p:nvSpPr>
          <p:cNvPr id="1162" name="Rectangle 138"/>
          <p:cNvSpPr>
            <a:spLocks noGrp="1" noChangeArrowheads="1"/>
          </p:cNvSpPr>
          <p:nvPr>
            <p:ph type="dt" sz="half" idx="2"/>
          </p:nvPr>
        </p:nvSpPr>
        <p:spPr bwMode="gray">
          <a:xfrm>
            <a:off x="457200" y="63246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1">
                <a:latin typeface="+mn-lt"/>
              </a:defRPr>
            </a:lvl1pPr>
          </a:lstStyle>
          <a:p>
            <a:r>
              <a:rPr lang="en-US"/>
              <a:t>www.themegallery.com</a:t>
            </a:r>
          </a:p>
        </p:txBody>
      </p:sp>
      <p:sp>
        <p:nvSpPr>
          <p:cNvPr id="1175" name="Line 151"/>
          <p:cNvSpPr>
            <a:spLocks noChangeShapeType="1"/>
          </p:cNvSpPr>
          <p:nvPr/>
        </p:nvSpPr>
        <p:spPr bwMode="auto">
          <a:xfrm>
            <a:off x="0" y="762000"/>
            <a:ext cx="9144000" cy="0"/>
          </a:xfrm>
          <a:prstGeom prst="line">
            <a:avLst/>
          </a:prstGeom>
          <a:noFill/>
          <a:ln w="9525">
            <a:solidFill>
              <a:schemeClr val="tx2"/>
            </a:solidFill>
            <a:round/>
            <a:headEnd/>
            <a:tailEnd/>
          </a:ln>
          <a:effectLst/>
        </p:spPr>
        <p:txBody>
          <a:bodyPr/>
          <a:lstStyle/>
          <a:p>
            <a:endParaRPr lang="en-US"/>
          </a:p>
        </p:txBody>
      </p:sp>
      <p:sp>
        <p:nvSpPr>
          <p:cNvPr id="1176" name="Line 152"/>
          <p:cNvSpPr>
            <a:spLocks noChangeShapeType="1"/>
          </p:cNvSpPr>
          <p:nvPr/>
        </p:nvSpPr>
        <p:spPr bwMode="auto">
          <a:xfrm>
            <a:off x="0" y="914400"/>
            <a:ext cx="9144000" cy="0"/>
          </a:xfrm>
          <a:prstGeom prst="line">
            <a:avLst/>
          </a:prstGeom>
          <a:noFill/>
          <a:ln w="9525">
            <a:solidFill>
              <a:schemeClr val="tx1"/>
            </a:solidFill>
            <a:round/>
            <a:headEnd/>
            <a:tailEnd/>
          </a:ln>
          <a:effectLst/>
        </p:spPr>
        <p:txBody>
          <a:bodyPr/>
          <a:lstStyle/>
          <a:p>
            <a:endParaRPr lang="en-US"/>
          </a:p>
        </p:txBody>
      </p:sp>
      <p:sp>
        <p:nvSpPr>
          <p:cNvPr id="1177" name="Line 153"/>
          <p:cNvSpPr>
            <a:spLocks noChangeShapeType="1"/>
          </p:cNvSpPr>
          <p:nvPr/>
        </p:nvSpPr>
        <p:spPr bwMode="auto">
          <a:xfrm>
            <a:off x="0" y="6648450"/>
            <a:ext cx="9144000" cy="0"/>
          </a:xfrm>
          <a:prstGeom prst="line">
            <a:avLst/>
          </a:prstGeom>
          <a:noFill/>
          <a:ln w="9525">
            <a:solidFill>
              <a:schemeClr val="tx1"/>
            </a:solidFill>
            <a:round/>
            <a:headEnd/>
            <a:tailEnd/>
          </a:ln>
          <a:effectLst/>
        </p:spPr>
        <p:txBody>
          <a:bodyPr/>
          <a:lstStyle/>
          <a:p>
            <a:endParaRPr lang="en-US"/>
          </a:p>
        </p:txBody>
      </p:sp>
      <p:sp>
        <p:nvSpPr>
          <p:cNvPr id="1178" name="Line 154"/>
          <p:cNvSpPr>
            <a:spLocks noChangeShapeType="1"/>
          </p:cNvSpPr>
          <p:nvPr/>
        </p:nvSpPr>
        <p:spPr bwMode="auto">
          <a:xfrm>
            <a:off x="457200" y="0"/>
            <a:ext cx="0" cy="6858000"/>
          </a:xfrm>
          <a:prstGeom prst="line">
            <a:avLst/>
          </a:prstGeom>
          <a:noFill/>
          <a:ln w="9525">
            <a:solidFill>
              <a:schemeClr val="tx1"/>
            </a:solidFill>
            <a:round/>
            <a:headEnd/>
            <a:tailEnd/>
          </a:ln>
          <a:effectLst/>
        </p:spPr>
        <p:txBody>
          <a:bodyPr/>
          <a:lstStyle/>
          <a:p>
            <a:endParaRPr lang="en-US"/>
          </a:p>
        </p:txBody>
      </p:sp>
      <p:sp>
        <p:nvSpPr>
          <p:cNvPr id="1179" name="Line 155"/>
          <p:cNvSpPr>
            <a:spLocks noChangeShapeType="1"/>
          </p:cNvSpPr>
          <p:nvPr/>
        </p:nvSpPr>
        <p:spPr bwMode="auto">
          <a:xfrm>
            <a:off x="8763000" y="0"/>
            <a:ext cx="0" cy="6858000"/>
          </a:xfrm>
          <a:prstGeom prst="line">
            <a:avLst/>
          </a:prstGeom>
          <a:noFill/>
          <a:ln w="9525">
            <a:solidFill>
              <a:schemeClr val="tx1"/>
            </a:solidFill>
            <a:round/>
            <a:headEnd/>
            <a:tailEnd/>
          </a:ln>
          <a:effectLst/>
        </p:spPr>
        <p:txBody>
          <a:bodyPr/>
          <a:lstStyle/>
          <a:p>
            <a:endParaRPr lang="en-US"/>
          </a:p>
        </p:txBody>
      </p:sp>
      <p:sp>
        <p:nvSpPr>
          <p:cNvPr id="1181" name="Line 157"/>
          <p:cNvSpPr>
            <a:spLocks noChangeShapeType="1"/>
          </p:cNvSpPr>
          <p:nvPr/>
        </p:nvSpPr>
        <p:spPr bwMode="auto">
          <a:xfrm flipH="1">
            <a:off x="0" y="5105400"/>
            <a:ext cx="457200" cy="0"/>
          </a:xfrm>
          <a:prstGeom prst="line">
            <a:avLst/>
          </a:prstGeom>
          <a:noFill/>
          <a:ln w="9525">
            <a:solidFill>
              <a:schemeClr val="tx1"/>
            </a:solidFill>
            <a:round/>
            <a:headEnd/>
            <a:tailEnd/>
          </a:ln>
          <a:effectLst/>
        </p:spPr>
        <p:txBody>
          <a:bodyPr/>
          <a:lstStyle/>
          <a:p>
            <a:endParaRPr lang="en-US"/>
          </a:p>
        </p:txBody>
      </p:sp>
      <p:sp>
        <p:nvSpPr>
          <p:cNvPr id="1182" name="Line 158"/>
          <p:cNvSpPr>
            <a:spLocks noChangeShapeType="1"/>
          </p:cNvSpPr>
          <p:nvPr/>
        </p:nvSpPr>
        <p:spPr bwMode="auto">
          <a:xfrm>
            <a:off x="1752600" y="6648450"/>
            <a:ext cx="0" cy="209550"/>
          </a:xfrm>
          <a:prstGeom prst="line">
            <a:avLst/>
          </a:prstGeom>
          <a:noFill/>
          <a:ln w="9525">
            <a:solidFill>
              <a:schemeClr val="tx1"/>
            </a:solidFill>
            <a:round/>
            <a:headEnd/>
            <a:tailEnd/>
          </a:ln>
          <a:effectLst/>
        </p:spPr>
        <p:txBody>
          <a:bodyPr/>
          <a:lstStyle/>
          <a:p>
            <a:endParaRPr lang="en-US"/>
          </a:p>
        </p:txBody>
      </p:sp>
      <p:sp>
        <p:nvSpPr>
          <p:cNvPr id="1183" name="Line 159"/>
          <p:cNvSpPr>
            <a:spLocks noChangeShapeType="1"/>
          </p:cNvSpPr>
          <p:nvPr/>
        </p:nvSpPr>
        <p:spPr bwMode="auto">
          <a:xfrm>
            <a:off x="8763000" y="6019800"/>
            <a:ext cx="381000" cy="0"/>
          </a:xfrm>
          <a:prstGeom prst="line">
            <a:avLst/>
          </a:prstGeom>
          <a:noFill/>
          <a:ln w="9525">
            <a:solidFill>
              <a:schemeClr val="tx1"/>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6" r:id="rId3"/>
    <p:sldLayoutId id="2147483675" r:id="rId4"/>
    <p:sldLayoutId id="2147483670" r:id="rId5"/>
    <p:sldLayoutId id="2147483665" r:id="rId6"/>
    <p:sldLayoutId id="2147483664" r:id="rId7"/>
    <p:sldLayoutId id="2147483663" r:id="rId8"/>
    <p:sldLayoutId id="2147483662" r:id="rId9"/>
    <p:sldLayoutId id="2147483661" r:id="rId10"/>
    <p:sldLayoutId id="2147483651" r:id="rId11"/>
    <p:sldLayoutId id="2147483652" r:id="rId12"/>
    <p:sldLayoutId id="2147483653" r:id="rId13"/>
    <p:sldLayoutId id="2147483654" r:id="rId14"/>
    <p:sldLayoutId id="2147483678" r:id="rId15"/>
    <p:sldLayoutId id="2147483677" r:id="rId16"/>
    <p:sldLayoutId id="2147483674" r:id="rId17"/>
    <p:sldLayoutId id="2147483673" r:id="rId18"/>
    <p:sldLayoutId id="2147483672" r:id="rId19"/>
    <p:sldLayoutId id="2147483671" r:id="rId20"/>
    <p:sldLayoutId id="2147483669" r:id="rId21"/>
    <p:sldLayoutId id="2147483668" r:id="rId22"/>
    <p:sldLayoutId id="2147483667" r:id="rId23"/>
    <p:sldLayoutId id="2147483666" r:id="rId24"/>
    <p:sldLayoutId id="2147483655" r:id="rId25"/>
    <p:sldLayoutId id="2147483656" r:id="rId26"/>
    <p:sldLayoutId id="2147483657" r:id="rId27"/>
    <p:sldLayoutId id="2147483658" r:id="rId28"/>
    <p:sldLayoutId id="2147483659" r:id="rId29"/>
    <p:sldLayoutId id="2147483660" r:id="rId30"/>
  </p:sldLayoutIdLst>
  <p:hf sldNum="0" hdr="0"/>
  <p:txStyles>
    <p:titleStyle>
      <a:lvl1pPr algn="l" rtl="0" eaLnBrk="1" fontAlgn="base" hangingPunct="1">
        <a:spcBef>
          <a:spcPct val="0"/>
        </a:spcBef>
        <a:spcAft>
          <a:spcPct val="0"/>
        </a:spcAft>
        <a:defRPr sz="2800" b="1" i="1">
          <a:solidFill>
            <a:schemeClr val="tx1"/>
          </a:solidFill>
          <a:latin typeface="+mj-lt"/>
          <a:ea typeface="+mj-ea"/>
          <a:cs typeface="+mj-cs"/>
        </a:defRPr>
      </a:lvl1pPr>
      <a:lvl2pPr algn="l" rtl="0" eaLnBrk="1" fontAlgn="base" hangingPunct="1">
        <a:spcBef>
          <a:spcPct val="0"/>
        </a:spcBef>
        <a:spcAft>
          <a:spcPct val="0"/>
        </a:spcAft>
        <a:defRPr sz="2800" b="1" i="1">
          <a:solidFill>
            <a:schemeClr val="tx1"/>
          </a:solidFill>
          <a:latin typeface="Verdana" pitchFamily="34" charset="0"/>
        </a:defRPr>
      </a:lvl2pPr>
      <a:lvl3pPr algn="l" rtl="0" eaLnBrk="1" fontAlgn="base" hangingPunct="1">
        <a:spcBef>
          <a:spcPct val="0"/>
        </a:spcBef>
        <a:spcAft>
          <a:spcPct val="0"/>
        </a:spcAft>
        <a:defRPr sz="2800" b="1" i="1">
          <a:solidFill>
            <a:schemeClr val="tx1"/>
          </a:solidFill>
          <a:latin typeface="Verdana" pitchFamily="34" charset="0"/>
        </a:defRPr>
      </a:lvl3pPr>
      <a:lvl4pPr algn="l" rtl="0" eaLnBrk="1" fontAlgn="base" hangingPunct="1">
        <a:spcBef>
          <a:spcPct val="0"/>
        </a:spcBef>
        <a:spcAft>
          <a:spcPct val="0"/>
        </a:spcAft>
        <a:defRPr sz="2800" b="1" i="1">
          <a:solidFill>
            <a:schemeClr val="tx1"/>
          </a:solidFill>
          <a:latin typeface="Verdana" pitchFamily="34" charset="0"/>
        </a:defRPr>
      </a:lvl4pPr>
      <a:lvl5pPr algn="l" rtl="0" eaLnBrk="1" fontAlgn="base" hangingPunct="1">
        <a:spcBef>
          <a:spcPct val="0"/>
        </a:spcBef>
        <a:spcAft>
          <a:spcPct val="0"/>
        </a:spcAft>
        <a:defRPr sz="2800" b="1" i="1">
          <a:solidFill>
            <a:schemeClr val="tx1"/>
          </a:solidFill>
          <a:latin typeface="Verdana" pitchFamily="34" charset="0"/>
        </a:defRPr>
      </a:lvl5pPr>
      <a:lvl6pPr marL="457200" algn="l" rtl="0" eaLnBrk="1" fontAlgn="base" hangingPunct="1">
        <a:spcBef>
          <a:spcPct val="0"/>
        </a:spcBef>
        <a:spcAft>
          <a:spcPct val="0"/>
        </a:spcAft>
        <a:defRPr sz="2800" b="1" i="1">
          <a:solidFill>
            <a:schemeClr val="tx1"/>
          </a:solidFill>
          <a:latin typeface="Verdana" pitchFamily="34" charset="0"/>
        </a:defRPr>
      </a:lvl6pPr>
      <a:lvl7pPr marL="914400" algn="l" rtl="0" eaLnBrk="1" fontAlgn="base" hangingPunct="1">
        <a:spcBef>
          <a:spcPct val="0"/>
        </a:spcBef>
        <a:spcAft>
          <a:spcPct val="0"/>
        </a:spcAft>
        <a:defRPr sz="2800" b="1" i="1">
          <a:solidFill>
            <a:schemeClr val="tx1"/>
          </a:solidFill>
          <a:latin typeface="Verdana" pitchFamily="34" charset="0"/>
        </a:defRPr>
      </a:lvl7pPr>
      <a:lvl8pPr marL="1371600" algn="l" rtl="0" eaLnBrk="1" fontAlgn="base" hangingPunct="1">
        <a:spcBef>
          <a:spcPct val="0"/>
        </a:spcBef>
        <a:spcAft>
          <a:spcPct val="0"/>
        </a:spcAft>
        <a:defRPr sz="2800" b="1" i="1">
          <a:solidFill>
            <a:schemeClr val="tx1"/>
          </a:solidFill>
          <a:latin typeface="Verdana" pitchFamily="34" charset="0"/>
        </a:defRPr>
      </a:lvl8pPr>
      <a:lvl9pPr marL="1828800" algn="l"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v"/>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Arial" pitchFamily="34" charset="0"/>
        </a:defRPr>
      </a:lvl2pPr>
      <a:lvl3pPr marL="1143000" indent="-228600" algn="l" rtl="0" eaLnBrk="1" fontAlgn="base" hangingPunct="1">
        <a:spcBef>
          <a:spcPct val="20000"/>
        </a:spcBef>
        <a:spcAft>
          <a:spcPct val="0"/>
        </a:spcAft>
        <a:buClr>
          <a:schemeClr val="tx1"/>
        </a:buClr>
        <a:buChar char="•"/>
        <a:defRPr sz="2400">
          <a:solidFill>
            <a:schemeClr val="tx1"/>
          </a:solidFill>
          <a:latin typeface="Arial" pitchFamily="34" charset="0"/>
        </a:defRPr>
      </a:lvl3pPr>
      <a:lvl4pPr marL="1600200" indent="-228600" algn="l" rtl="0" eaLnBrk="1" fontAlgn="base" hangingPunct="1">
        <a:spcBef>
          <a:spcPct val="20000"/>
        </a:spcBef>
        <a:spcAft>
          <a:spcPct val="0"/>
        </a:spcAft>
        <a:buChar char="–"/>
        <a:defRPr sz="2000">
          <a:solidFill>
            <a:schemeClr val="tx1"/>
          </a:solidFill>
          <a:latin typeface="Arial" pitchFamily="34" charset="0"/>
        </a:defRPr>
      </a:lvl4pPr>
      <a:lvl5pPr marL="2057400" indent="-228600" algn="l" rtl="0" eaLnBrk="1" fontAlgn="base" hangingPunct="1">
        <a:spcBef>
          <a:spcPct val="20000"/>
        </a:spcBef>
        <a:spcAft>
          <a:spcPct val="0"/>
        </a:spcAft>
        <a:buChar char="»"/>
        <a:defRPr sz="2000">
          <a:solidFill>
            <a:schemeClr val="tx1"/>
          </a:solidFill>
          <a:latin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Arial" pitchFamily="34" charset="0"/>
        </a:defRPr>
      </a:lvl6pPr>
      <a:lvl7pPr marL="2971800" indent="-228600" algn="l" rtl="0" eaLnBrk="1" fontAlgn="base" hangingPunct="1">
        <a:spcBef>
          <a:spcPct val="20000"/>
        </a:spcBef>
        <a:spcAft>
          <a:spcPct val="0"/>
        </a:spcAft>
        <a:buChar char="»"/>
        <a:defRPr sz="2000">
          <a:solidFill>
            <a:schemeClr val="tx1"/>
          </a:solidFill>
          <a:latin typeface="Arial" pitchFamily="34" charset="0"/>
        </a:defRPr>
      </a:lvl7pPr>
      <a:lvl8pPr marL="3429000" indent="-228600" algn="l" rtl="0" eaLnBrk="1" fontAlgn="base" hangingPunct="1">
        <a:spcBef>
          <a:spcPct val="20000"/>
        </a:spcBef>
        <a:spcAft>
          <a:spcPct val="0"/>
        </a:spcAft>
        <a:buChar char="»"/>
        <a:defRPr sz="2000">
          <a:solidFill>
            <a:schemeClr val="tx1"/>
          </a:solidFill>
          <a:latin typeface="Arial" pitchFamily="34" charset="0"/>
        </a:defRPr>
      </a:lvl8pPr>
      <a:lvl9pPr marL="3886200" indent="-228600" algn="l" rtl="0" eaLnBrk="1" fontAlgn="base" hangingPunct="1">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4.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93AE45-B362-4701-A062-36122B7321C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5240"/>
            <a:ext cx="9144000" cy="6873240"/>
          </a:xfrm>
          <a:prstGeom prst="rect">
            <a:avLst/>
          </a:prstGeom>
        </p:spPr>
      </p:pic>
      <p:sp>
        <p:nvSpPr>
          <p:cNvPr id="87042" name="Rectangle 2"/>
          <p:cNvSpPr>
            <a:spLocks noGrp="1" noChangeArrowheads="1"/>
          </p:cNvSpPr>
          <p:nvPr>
            <p:ph type="title"/>
          </p:nvPr>
        </p:nvSpPr>
        <p:spPr>
          <a:xfrm>
            <a:off x="609600" y="2057400"/>
            <a:ext cx="7620000" cy="1600200"/>
          </a:xfrm>
        </p:spPr>
        <p:txBody>
          <a:bodyPr/>
          <a:lstStyle/>
          <a:p>
            <a:pPr algn="ctr"/>
            <a:r>
              <a:rPr lang="en-US" sz="4000" dirty="0" err="1">
                <a:latin typeface="Times New Roman" pitchFamily="18" charset="0"/>
                <a:cs typeface="Times New Roman" pitchFamily="18" charset="0"/>
              </a:rPr>
              <a:t>Bài</a:t>
            </a:r>
            <a:r>
              <a:rPr lang="en-US" sz="4000" dirty="0">
                <a:latin typeface="Times New Roman" pitchFamily="18" charset="0"/>
                <a:cs typeface="Times New Roman" pitchFamily="18" charset="0"/>
              </a:rPr>
              <a:t> 8: </a:t>
            </a:r>
            <a:br>
              <a:rPr lang="en-US" sz="4000" dirty="0">
                <a:latin typeface="Times New Roman" pitchFamily="18" charset="0"/>
                <a:cs typeface="Times New Roman" pitchFamily="18" charset="0"/>
              </a:rPr>
            </a:br>
            <a:r>
              <a:rPr lang="en-US" dirty="0">
                <a:latin typeface="Times New Roman" pitchFamily="18" charset="0"/>
                <a:cs typeface="Times New Roman" pitchFamily="18" charset="0"/>
              </a:rPr>
              <a:t>MẠCH KHUẾCH ĐẠI – MẠCH TẠO XUNG </a:t>
            </a:r>
            <a:endParaRPr lang="en-US" sz="4000" dirty="0">
              <a:solidFill>
                <a:schemeClr val="accent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ooter Placeholder 2"/>
          <p:cNvSpPr>
            <a:spLocks noGrp="1"/>
          </p:cNvSpPr>
          <p:nvPr>
            <p:ph type="ftr" sz="quarter" idx="10"/>
          </p:nvPr>
        </p:nvSpPr>
        <p:spPr>
          <a:xfrm>
            <a:off x="6324600" y="6629400"/>
            <a:ext cx="2438400" cy="228600"/>
          </a:xfrm>
        </p:spPr>
        <p:txBody>
          <a:bodyPr/>
          <a:lstStyle/>
          <a:p>
            <a:r>
              <a:rPr lang="en-US"/>
              <a:t>2. Sơ đồ và NLLV</a:t>
            </a:r>
          </a:p>
        </p:txBody>
      </p:sp>
      <p:sp>
        <p:nvSpPr>
          <p:cNvPr id="28" name="Rectangle 2"/>
          <p:cNvSpPr>
            <a:spLocks noGrp="1" noChangeArrowheads="1"/>
          </p:cNvSpPr>
          <p:nvPr>
            <p:ph type="title"/>
          </p:nvPr>
        </p:nvSpPr>
        <p:spPr>
          <a:xfrm>
            <a:off x="990600" y="0"/>
            <a:ext cx="6705600" cy="762000"/>
          </a:xfrm>
        </p:spPr>
        <p:txBody>
          <a:bodyPr/>
          <a:lstStyle/>
          <a:p>
            <a:pPr algn="just"/>
            <a:r>
              <a:rPr lang="en-US" sz="3600">
                <a:latin typeface="Times New Roman" pitchFamily="18" charset="0"/>
                <a:cs typeface="Times New Roman" pitchFamily="18" charset="0"/>
              </a:rPr>
              <a:t>II. MẠCH TẠO XUNG</a:t>
            </a:r>
          </a:p>
        </p:txBody>
      </p:sp>
      <p:sp>
        <p:nvSpPr>
          <p:cNvPr id="30" name="Date Placeholder 5"/>
          <p:cNvSpPr>
            <a:spLocks noGrp="1"/>
          </p:cNvSpPr>
          <p:nvPr>
            <p:ph type="dt" sz="half" idx="12"/>
          </p:nvPr>
        </p:nvSpPr>
        <p:spPr>
          <a:xfrm>
            <a:off x="3124200" y="6629400"/>
            <a:ext cx="3200400" cy="228600"/>
          </a:xfrm>
        </p:spPr>
        <p:txBody>
          <a:bodyPr/>
          <a:lstStyle/>
          <a:p>
            <a:r>
              <a:rPr lang="en-US"/>
              <a:t>Bài 8: Mạch khuếch đại – Mạch tạo xung</a:t>
            </a:r>
          </a:p>
        </p:txBody>
      </p:sp>
      <p:sp>
        <p:nvSpPr>
          <p:cNvPr id="23" name="TextBox 22"/>
          <p:cNvSpPr txBox="1"/>
          <p:nvPr/>
        </p:nvSpPr>
        <p:spPr>
          <a:xfrm>
            <a:off x="762000" y="990600"/>
            <a:ext cx="8382000" cy="430887"/>
          </a:xfrm>
          <a:prstGeom prst="rect">
            <a:avLst/>
          </a:prstGeom>
          <a:noFill/>
        </p:spPr>
        <p:txBody>
          <a:bodyPr wrap="square" rtlCol="0">
            <a:spAutoFit/>
          </a:bodyPr>
          <a:lstStyle/>
          <a:p>
            <a:pPr marL="342900" indent="-342900" algn="just"/>
            <a:r>
              <a:rPr lang="en-US" sz="2200" i="1">
                <a:latin typeface="Times New Roman" pitchFamily="18" charset="0"/>
                <a:cs typeface="Times New Roman" pitchFamily="18" charset="0"/>
              </a:rPr>
              <a:t>b) </a:t>
            </a:r>
            <a:r>
              <a:rPr lang="en-US" sz="2200" i="1" u="sng">
                <a:latin typeface="Times New Roman" pitchFamily="18" charset="0"/>
                <a:cs typeface="Times New Roman" pitchFamily="18" charset="0"/>
              </a:rPr>
              <a:t>Nguyên lí làm việc</a:t>
            </a:r>
            <a:r>
              <a:rPr lang="en-US" sz="2200" i="1">
                <a:latin typeface="Times New Roman" pitchFamily="18" charset="0"/>
                <a:cs typeface="Times New Roman" pitchFamily="18" charset="0"/>
              </a:rPr>
              <a:t>:</a:t>
            </a:r>
          </a:p>
        </p:txBody>
      </p:sp>
      <p:sp>
        <p:nvSpPr>
          <p:cNvPr id="27" name="Rectangle 2"/>
          <p:cNvSpPr>
            <a:spLocks noChangeArrowheads="1"/>
          </p:cNvSpPr>
          <p:nvPr/>
        </p:nvSpPr>
        <p:spPr bwMode="auto">
          <a:xfrm>
            <a:off x="457200" y="2057400"/>
            <a:ext cx="4191000" cy="3416320"/>
          </a:xfrm>
          <a:prstGeom prst="rect">
            <a:avLst/>
          </a:prstGeom>
          <a:noFill/>
          <a:ln w="9525">
            <a:noFill/>
            <a:miter lim="800000"/>
            <a:headEnd/>
            <a:tailEnd/>
          </a:ln>
          <a:effectLst/>
        </p:spPr>
        <p:txBody>
          <a:bodyPr wrap="square">
            <a:spAutoFit/>
          </a:bodyPr>
          <a:lstStyle/>
          <a:p>
            <a:pPr algn="just">
              <a:buFont typeface="Wingdings" pitchFamily="2" charset="2"/>
              <a:buChar char="§"/>
            </a:pPr>
            <a:r>
              <a:rPr lang="en-US" sz="2400">
                <a:latin typeface="Times New Roman" pitchFamily="18" charset="0"/>
                <a:cs typeface="Times New Roman" pitchFamily="18" charset="0"/>
              </a:rPr>
              <a:t> Mạch điện bao gồm 2 tầng khuếch đại có ghép từ colectơ tầng này sang bazơ tầng kia thông qua các tụ điện.</a:t>
            </a:r>
          </a:p>
          <a:p>
            <a:pPr algn="just">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R</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 điện trở tải mắc colectơ.</a:t>
            </a:r>
          </a:p>
          <a:p>
            <a:pPr algn="just">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 R</a:t>
            </a:r>
            <a:r>
              <a:rPr lang="en-US" sz="2400" baseline="-25000">
                <a:latin typeface="Times New Roman" pitchFamily="18" charset="0"/>
                <a:cs typeface="Times New Roman" pitchFamily="18" charset="0"/>
              </a:rPr>
              <a:t>4</a:t>
            </a:r>
            <a:r>
              <a:rPr lang="en-US" sz="2400">
                <a:latin typeface="Times New Roman" pitchFamily="18" charset="0"/>
                <a:cs typeface="Times New Roman" pitchFamily="18" charset="0"/>
              </a:rPr>
              <a:t>: điện trở định thiên tạo dòng I</a:t>
            </a:r>
            <a:r>
              <a:rPr lang="en-US" sz="2400" baseline="-25000">
                <a:latin typeface="Times New Roman" pitchFamily="18" charset="0"/>
                <a:cs typeface="Times New Roman" pitchFamily="18" charset="0"/>
              </a:rPr>
              <a:t>b</a:t>
            </a:r>
            <a:r>
              <a:rPr lang="en-US" sz="2400">
                <a:latin typeface="Times New Roman" pitchFamily="18" charset="0"/>
                <a:cs typeface="Times New Roman" pitchFamily="18" charset="0"/>
              </a:rPr>
              <a:t> mở cửa để tranzito làm việc.</a:t>
            </a:r>
          </a:p>
        </p:txBody>
      </p:sp>
      <p:grpSp>
        <p:nvGrpSpPr>
          <p:cNvPr id="324" name="Group 323"/>
          <p:cNvGrpSpPr/>
          <p:nvPr/>
        </p:nvGrpSpPr>
        <p:grpSpPr>
          <a:xfrm>
            <a:off x="4648200" y="1524000"/>
            <a:ext cx="4191000" cy="3950732"/>
            <a:chOff x="4648200" y="1524000"/>
            <a:chExt cx="4191000" cy="3950732"/>
          </a:xfrm>
        </p:grpSpPr>
        <p:grpSp>
          <p:nvGrpSpPr>
            <p:cNvPr id="256" name="Group 255"/>
            <p:cNvGrpSpPr/>
            <p:nvPr/>
          </p:nvGrpSpPr>
          <p:grpSpPr>
            <a:xfrm>
              <a:off x="4648200" y="1524000"/>
              <a:ext cx="4191000" cy="3523128"/>
              <a:chOff x="609600" y="1676400"/>
              <a:chExt cx="4191000" cy="3523128"/>
            </a:xfrm>
          </p:grpSpPr>
          <p:cxnSp>
            <p:nvCxnSpPr>
              <p:cNvPr id="257" name="Straight Arrow Connector 256"/>
              <p:cNvCxnSpPr/>
              <p:nvPr/>
            </p:nvCxnSpPr>
            <p:spPr>
              <a:xfrm rot="5400000" flipH="1" flipV="1">
                <a:off x="533400" y="2514600"/>
                <a:ext cx="1219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8" name="Straight Arrow Connector 257"/>
              <p:cNvCxnSpPr/>
              <p:nvPr/>
            </p:nvCxnSpPr>
            <p:spPr>
              <a:xfrm>
                <a:off x="914400" y="2895600"/>
                <a:ext cx="3733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a:off x="1143000" y="28194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a:off x="1600200" y="22860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a:off x="2057400" y="28194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a:off x="2514600" y="22860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a:off x="2971800" y="28194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a:off x="3429000" y="22860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a:off x="3886200" y="28194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flipH="1" flipV="1">
                <a:off x="1333500" y="2552700"/>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5400000" flipH="1" flipV="1">
                <a:off x="1791494" y="25519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flipH="1" flipV="1">
                <a:off x="2248694" y="25519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9" name="Straight Connector 268"/>
              <p:cNvCxnSpPr/>
              <p:nvPr/>
            </p:nvCxnSpPr>
            <p:spPr>
              <a:xfrm rot="5400000" flipH="1" flipV="1">
                <a:off x="2705894" y="25519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flipH="1" flipV="1">
                <a:off x="3163094" y="25519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5400000" flipH="1" flipV="1">
                <a:off x="3620294" y="25519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2" name="Straight Arrow Connector 271"/>
              <p:cNvCxnSpPr/>
              <p:nvPr/>
            </p:nvCxnSpPr>
            <p:spPr>
              <a:xfrm rot="5400000" flipH="1" flipV="1">
                <a:off x="532606" y="4191000"/>
                <a:ext cx="12199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3" name="Straight Arrow Connector 272"/>
              <p:cNvCxnSpPr/>
              <p:nvPr/>
            </p:nvCxnSpPr>
            <p:spPr>
              <a:xfrm>
                <a:off x="914400" y="4572000"/>
                <a:ext cx="3733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a:off x="1600200" y="44958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p:nvCxnSpPr>
            <p:spPr>
              <a:xfrm>
                <a:off x="1143000" y="39624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a:off x="2514600" y="44958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a:off x="2057400" y="39624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a:off x="3429000" y="44958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p:nvCxnSpPr>
            <p:spPr>
              <a:xfrm>
                <a:off x="2971800" y="39624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p:nvCxnSpPr>
            <p:spPr>
              <a:xfrm>
                <a:off x="3886200" y="3962400"/>
                <a:ext cx="4572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1" name="Straight Connector 280"/>
              <p:cNvCxnSpPr/>
              <p:nvPr/>
            </p:nvCxnSpPr>
            <p:spPr>
              <a:xfrm rot="16200000" flipH="1">
                <a:off x="1600200" y="3962400"/>
                <a:ext cx="79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2" name="Straight Connector 281"/>
              <p:cNvCxnSpPr/>
              <p:nvPr/>
            </p:nvCxnSpPr>
            <p:spPr>
              <a:xfrm rot="5400000" flipH="1" flipV="1">
                <a:off x="1791494" y="42283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flipH="1" flipV="1">
                <a:off x="2248694" y="42283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4" name="Straight Connector 283"/>
              <p:cNvCxnSpPr/>
              <p:nvPr/>
            </p:nvCxnSpPr>
            <p:spPr>
              <a:xfrm rot="5400000" flipH="1" flipV="1">
                <a:off x="2705894" y="42283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5" name="Straight Connector 284"/>
              <p:cNvCxnSpPr/>
              <p:nvPr/>
            </p:nvCxnSpPr>
            <p:spPr>
              <a:xfrm rot="5400000" flipH="1" flipV="1">
                <a:off x="3163094" y="42283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6" name="Straight Connector 285"/>
              <p:cNvCxnSpPr/>
              <p:nvPr/>
            </p:nvCxnSpPr>
            <p:spPr>
              <a:xfrm rot="5400000" flipH="1" flipV="1">
                <a:off x="3620294" y="4228306"/>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7" name="TextBox 286"/>
              <p:cNvSpPr txBox="1"/>
              <p:nvPr/>
            </p:nvSpPr>
            <p:spPr>
              <a:xfrm>
                <a:off x="2133600" y="3505200"/>
                <a:ext cx="304800" cy="369332"/>
              </a:xfrm>
              <a:prstGeom prst="rect">
                <a:avLst/>
              </a:prstGeom>
              <a:noFill/>
            </p:spPr>
            <p:txBody>
              <a:bodyPr wrap="square" rtlCol="0">
                <a:spAutoFit/>
              </a:bodyPr>
              <a:lstStyle/>
              <a:p>
                <a:r>
                  <a:rPr lang="en-US">
                    <a:latin typeface="Times New Roman" pitchFamily="18" charset="0"/>
                    <a:cs typeface="Times New Roman" pitchFamily="18" charset="0"/>
                    <a:sym typeface="Symbol"/>
                  </a:rPr>
                  <a:t></a:t>
                </a:r>
                <a:endParaRPr lang="en-US">
                  <a:latin typeface="Times New Roman" pitchFamily="18" charset="0"/>
                  <a:cs typeface="Times New Roman" pitchFamily="18" charset="0"/>
                </a:endParaRPr>
              </a:p>
            </p:txBody>
          </p:sp>
          <p:sp>
            <p:nvSpPr>
              <p:cNvPr id="288" name="TextBox 287"/>
              <p:cNvSpPr txBox="1"/>
              <p:nvPr/>
            </p:nvSpPr>
            <p:spPr>
              <a:xfrm>
                <a:off x="838200" y="4495800"/>
                <a:ext cx="304800" cy="338554"/>
              </a:xfrm>
              <a:prstGeom prst="rect">
                <a:avLst/>
              </a:prstGeom>
              <a:noFill/>
            </p:spPr>
            <p:txBody>
              <a:bodyPr wrap="square" rtlCol="0">
                <a:spAutoFit/>
              </a:bodyPr>
              <a:lstStyle/>
              <a:p>
                <a:r>
                  <a:rPr lang="en-US" sz="1600">
                    <a:latin typeface="Times New Roman" pitchFamily="18" charset="0"/>
                    <a:cs typeface="Times New Roman" pitchFamily="18" charset="0"/>
                  </a:rPr>
                  <a:t>O</a:t>
                </a:r>
              </a:p>
            </p:txBody>
          </p:sp>
          <p:sp>
            <p:nvSpPr>
              <p:cNvPr id="289" name="TextBox 288"/>
              <p:cNvSpPr txBox="1"/>
              <p:nvPr/>
            </p:nvSpPr>
            <p:spPr>
              <a:xfrm>
                <a:off x="838200" y="2819400"/>
                <a:ext cx="304800" cy="338554"/>
              </a:xfrm>
              <a:prstGeom prst="rect">
                <a:avLst/>
              </a:prstGeom>
              <a:noFill/>
            </p:spPr>
            <p:txBody>
              <a:bodyPr wrap="square" rtlCol="0">
                <a:spAutoFit/>
              </a:bodyPr>
              <a:lstStyle/>
              <a:p>
                <a:r>
                  <a:rPr lang="en-US" sz="1600">
                    <a:latin typeface="Times New Roman" pitchFamily="18" charset="0"/>
                    <a:cs typeface="Times New Roman" pitchFamily="18" charset="0"/>
                  </a:rPr>
                  <a:t>O</a:t>
                </a:r>
              </a:p>
            </p:txBody>
          </p:sp>
          <p:sp>
            <p:nvSpPr>
              <p:cNvPr id="290" name="TextBox 289"/>
              <p:cNvSpPr txBox="1"/>
              <p:nvPr/>
            </p:nvSpPr>
            <p:spPr>
              <a:xfrm>
                <a:off x="609600" y="1676400"/>
                <a:ext cx="609600" cy="646331"/>
              </a:xfrm>
              <a:prstGeom prst="rect">
                <a:avLst/>
              </a:prstGeom>
              <a:noFill/>
            </p:spPr>
            <p:txBody>
              <a:bodyPr wrap="square" rtlCol="0">
                <a:spAutoFit/>
              </a:bodyPr>
              <a:lstStyle/>
              <a:p>
                <a:r>
                  <a:rPr lang="en-US">
                    <a:latin typeface="Times New Roman" pitchFamily="18" charset="0"/>
                    <a:cs typeface="Times New Roman" pitchFamily="18" charset="0"/>
                  </a:rPr>
                  <a:t>U</a:t>
                </a:r>
                <a:r>
                  <a:rPr lang="en-US" baseline="-25000">
                    <a:latin typeface="Times New Roman" pitchFamily="18" charset="0"/>
                    <a:cs typeface="Times New Roman" pitchFamily="18" charset="0"/>
                  </a:rPr>
                  <a:t>ra1</a:t>
                </a:r>
                <a:endParaRPr lang="en-US">
                  <a:latin typeface="Times New Roman" pitchFamily="18" charset="0"/>
                  <a:cs typeface="Times New Roman" pitchFamily="18" charset="0"/>
                </a:endParaRPr>
              </a:p>
              <a:p>
                <a:r>
                  <a:rPr lang="en-US">
                    <a:latin typeface="Times New Roman" pitchFamily="18" charset="0"/>
                    <a:cs typeface="Times New Roman" pitchFamily="18" charset="0"/>
                  </a:rPr>
                  <a:t>   E</a:t>
                </a:r>
                <a:r>
                  <a:rPr lang="en-US" baseline="-25000">
                    <a:latin typeface="Times New Roman" pitchFamily="18" charset="0"/>
                    <a:cs typeface="Times New Roman" pitchFamily="18" charset="0"/>
                  </a:rPr>
                  <a:t>C</a:t>
                </a:r>
                <a:endParaRPr lang="en-US">
                  <a:latin typeface="Times New Roman" pitchFamily="18" charset="0"/>
                  <a:cs typeface="Times New Roman" pitchFamily="18" charset="0"/>
                </a:endParaRPr>
              </a:p>
            </p:txBody>
          </p:sp>
          <p:sp>
            <p:nvSpPr>
              <p:cNvPr id="291" name="TextBox 290"/>
              <p:cNvSpPr txBox="1"/>
              <p:nvPr/>
            </p:nvSpPr>
            <p:spPr>
              <a:xfrm>
                <a:off x="609600" y="3352800"/>
                <a:ext cx="609600" cy="646331"/>
              </a:xfrm>
              <a:prstGeom prst="rect">
                <a:avLst/>
              </a:prstGeom>
              <a:noFill/>
            </p:spPr>
            <p:txBody>
              <a:bodyPr wrap="square" rtlCol="0">
                <a:spAutoFit/>
              </a:bodyPr>
              <a:lstStyle/>
              <a:p>
                <a:r>
                  <a:rPr lang="en-US">
                    <a:latin typeface="Times New Roman" pitchFamily="18" charset="0"/>
                    <a:cs typeface="Times New Roman" pitchFamily="18" charset="0"/>
                  </a:rPr>
                  <a:t>U</a:t>
                </a:r>
                <a:r>
                  <a:rPr lang="en-US" baseline="-25000">
                    <a:latin typeface="Times New Roman" pitchFamily="18" charset="0"/>
                    <a:cs typeface="Times New Roman" pitchFamily="18" charset="0"/>
                  </a:rPr>
                  <a:t>ra2</a:t>
                </a:r>
                <a:endParaRPr lang="en-US">
                  <a:latin typeface="Times New Roman" pitchFamily="18" charset="0"/>
                  <a:cs typeface="Times New Roman" pitchFamily="18" charset="0"/>
                </a:endParaRPr>
              </a:p>
              <a:p>
                <a:r>
                  <a:rPr lang="en-US">
                    <a:latin typeface="Times New Roman" pitchFamily="18" charset="0"/>
                    <a:cs typeface="Times New Roman" pitchFamily="18" charset="0"/>
                  </a:rPr>
                  <a:t>   E</a:t>
                </a:r>
                <a:r>
                  <a:rPr lang="en-US" baseline="-25000">
                    <a:latin typeface="Times New Roman" pitchFamily="18" charset="0"/>
                    <a:cs typeface="Times New Roman" pitchFamily="18" charset="0"/>
                  </a:rPr>
                  <a:t>C</a:t>
                </a:r>
                <a:endParaRPr lang="en-US">
                  <a:latin typeface="Times New Roman" pitchFamily="18" charset="0"/>
                  <a:cs typeface="Times New Roman" pitchFamily="18" charset="0"/>
                </a:endParaRPr>
              </a:p>
            </p:txBody>
          </p:sp>
          <p:sp>
            <p:nvSpPr>
              <p:cNvPr id="292" name="TextBox 291"/>
              <p:cNvSpPr txBox="1"/>
              <p:nvPr/>
            </p:nvSpPr>
            <p:spPr>
              <a:xfrm>
                <a:off x="4419600" y="2819400"/>
                <a:ext cx="381000" cy="369332"/>
              </a:xfrm>
              <a:prstGeom prst="rect">
                <a:avLst/>
              </a:prstGeom>
              <a:noFill/>
            </p:spPr>
            <p:txBody>
              <a:bodyPr wrap="square" rtlCol="0">
                <a:spAutoFit/>
              </a:bodyPr>
              <a:lstStyle/>
              <a:p>
                <a:r>
                  <a:rPr lang="en-US">
                    <a:latin typeface="Times New Roman" pitchFamily="18" charset="0"/>
                    <a:cs typeface="Times New Roman" pitchFamily="18" charset="0"/>
                  </a:rPr>
                  <a:t>t</a:t>
                </a:r>
              </a:p>
            </p:txBody>
          </p:sp>
          <p:sp>
            <p:nvSpPr>
              <p:cNvPr id="293" name="TextBox 292"/>
              <p:cNvSpPr txBox="1"/>
              <p:nvPr/>
            </p:nvSpPr>
            <p:spPr>
              <a:xfrm>
                <a:off x="4419600" y="4495800"/>
                <a:ext cx="381000" cy="369332"/>
              </a:xfrm>
              <a:prstGeom prst="rect">
                <a:avLst/>
              </a:prstGeom>
              <a:noFill/>
            </p:spPr>
            <p:txBody>
              <a:bodyPr wrap="square" rtlCol="0">
                <a:spAutoFit/>
              </a:bodyPr>
              <a:lstStyle/>
              <a:p>
                <a:r>
                  <a:rPr lang="en-US">
                    <a:latin typeface="Times New Roman" pitchFamily="18" charset="0"/>
                    <a:cs typeface="Times New Roman" pitchFamily="18" charset="0"/>
                  </a:rPr>
                  <a:t>t</a:t>
                </a:r>
              </a:p>
            </p:txBody>
          </p:sp>
          <p:sp>
            <p:nvSpPr>
              <p:cNvPr id="294" name="TextBox 293"/>
              <p:cNvSpPr txBox="1"/>
              <p:nvPr/>
            </p:nvSpPr>
            <p:spPr>
              <a:xfrm>
                <a:off x="1371600" y="28194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1</a:t>
                </a:r>
                <a:endParaRPr lang="en-US" sz="1600">
                  <a:latin typeface="Times New Roman" pitchFamily="18" charset="0"/>
                  <a:cs typeface="Times New Roman" pitchFamily="18" charset="0"/>
                </a:endParaRPr>
              </a:p>
            </p:txBody>
          </p:sp>
          <p:cxnSp>
            <p:nvCxnSpPr>
              <p:cNvPr id="295" name="Straight Connector 294"/>
              <p:cNvCxnSpPr/>
              <p:nvPr/>
            </p:nvCxnSpPr>
            <p:spPr>
              <a:xfrm rot="5400000">
                <a:off x="1333500" y="4229100"/>
                <a:ext cx="533400" cy="15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96" name="Line 231"/>
              <p:cNvSpPr>
                <a:spLocks noChangeShapeType="1"/>
              </p:cNvSpPr>
              <p:nvPr/>
            </p:nvSpPr>
            <p:spPr bwMode="auto">
              <a:xfrm>
                <a:off x="1600200" y="2819400"/>
                <a:ext cx="0" cy="1162225"/>
              </a:xfrm>
              <a:prstGeom prst="line">
                <a:avLst/>
              </a:prstGeom>
              <a:noFill/>
              <a:ln w="9525">
                <a:solidFill>
                  <a:schemeClr val="tx1"/>
                </a:solidFill>
                <a:prstDash val="dash"/>
                <a:round/>
                <a:headEnd/>
                <a:tailEnd/>
              </a:ln>
              <a:effectLst/>
            </p:spPr>
            <p:txBody>
              <a:bodyPr/>
              <a:lstStyle/>
              <a:p>
                <a:endParaRPr lang="en-US"/>
              </a:p>
            </p:txBody>
          </p:sp>
          <p:sp>
            <p:nvSpPr>
              <p:cNvPr id="297" name="Line 231"/>
              <p:cNvSpPr>
                <a:spLocks noChangeShapeType="1"/>
              </p:cNvSpPr>
              <p:nvPr/>
            </p:nvSpPr>
            <p:spPr bwMode="auto">
              <a:xfrm>
                <a:off x="2057400" y="2819400"/>
                <a:ext cx="0" cy="1162225"/>
              </a:xfrm>
              <a:prstGeom prst="line">
                <a:avLst/>
              </a:prstGeom>
              <a:noFill/>
              <a:ln w="9525">
                <a:solidFill>
                  <a:schemeClr val="tx1"/>
                </a:solidFill>
                <a:prstDash val="dash"/>
                <a:round/>
                <a:headEnd/>
                <a:tailEnd/>
              </a:ln>
              <a:effectLst/>
            </p:spPr>
            <p:txBody>
              <a:bodyPr/>
              <a:lstStyle/>
              <a:p>
                <a:endParaRPr lang="en-US"/>
              </a:p>
            </p:txBody>
          </p:sp>
          <p:sp>
            <p:nvSpPr>
              <p:cNvPr id="298" name="Line 231"/>
              <p:cNvSpPr>
                <a:spLocks noChangeShapeType="1"/>
              </p:cNvSpPr>
              <p:nvPr/>
            </p:nvSpPr>
            <p:spPr bwMode="auto">
              <a:xfrm>
                <a:off x="2514600" y="2819400"/>
                <a:ext cx="0" cy="1162225"/>
              </a:xfrm>
              <a:prstGeom prst="line">
                <a:avLst/>
              </a:prstGeom>
              <a:noFill/>
              <a:ln w="9525">
                <a:solidFill>
                  <a:schemeClr val="tx1"/>
                </a:solidFill>
                <a:prstDash val="dash"/>
                <a:round/>
                <a:headEnd/>
                <a:tailEnd/>
              </a:ln>
              <a:effectLst/>
            </p:spPr>
            <p:txBody>
              <a:bodyPr/>
              <a:lstStyle/>
              <a:p>
                <a:endParaRPr lang="en-US"/>
              </a:p>
            </p:txBody>
          </p:sp>
          <p:sp>
            <p:nvSpPr>
              <p:cNvPr id="299" name="Line 231"/>
              <p:cNvSpPr>
                <a:spLocks noChangeShapeType="1"/>
              </p:cNvSpPr>
              <p:nvPr/>
            </p:nvSpPr>
            <p:spPr bwMode="auto">
              <a:xfrm>
                <a:off x="2971800" y="2819400"/>
                <a:ext cx="0" cy="1162225"/>
              </a:xfrm>
              <a:prstGeom prst="line">
                <a:avLst/>
              </a:prstGeom>
              <a:noFill/>
              <a:ln w="9525">
                <a:solidFill>
                  <a:schemeClr val="tx1"/>
                </a:solidFill>
                <a:prstDash val="dash"/>
                <a:round/>
                <a:headEnd/>
                <a:tailEnd/>
              </a:ln>
              <a:effectLst/>
            </p:spPr>
            <p:txBody>
              <a:bodyPr/>
              <a:lstStyle/>
              <a:p>
                <a:endParaRPr lang="en-US"/>
              </a:p>
            </p:txBody>
          </p:sp>
          <p:sp>
            <p:nvSpPr>
              <p:cNvPr id="300" name="Line 231"/>
              <p:cNvSpPr>
                <a:spLocks noChangeShapeType="1"/>
              </p:cNvSpPr>
              <p:nvPr/>
            </p:nvSpPr>
            <p:spPr bwMode="auto">
              <a:xfrm>
                <a:off x="3429000" y="2819400"/>
                <a:ext cx="0" cy="1162225"/>
              </a:xfrm>
              <a:prstGeom prst="line">
                <a:avLst/>
              </a:prstGeom>
              <a:noFill/>
              <a:ln w="9525">
                <a:solidFill>
                  <a:schemeClr val="tx1"/>
                </a:solidFill>
                <a:prstDash val="dash"/>
                <a:round/>
                <a:headEnd/>
                <a:tailEnd/>
              </a:ln>
              <a:effectLst/>
            </p:spPr>
            <p:txBody>
              <a:bodyPr/>
              <a:lstStyle/>
              <a:p>
                <a:endParaRPr lang="en-US"/>
              </a:p>
            </p:txBody>
          </p:sp>
          <p:sp>
            <p:nvSpPr>
              <p:cNvPr id="301" name="Line 231"/>
              <p:cNvSpPr>
                <a:spLocks noChangeShapeType="1"/>
              </p:cNvSpPr>
              <p:nvPr/>
            </p:nvSpPr>
            <p:spPr bwMode="auto">
              <a:xfrm>
                <a:off x="3886200" y="2819400"/>
                <a:ext cx="0" cy="1162225"/>
              </a:xfrm>
              <a:prstGeom prst="line">
                <a:avLst/>
              </a:prstGeom>
              <a:noFill/>
              <a:ln w="9525">
                <a:solidFill>
                  <a:schemeClr val="tx1"/>
                </a:solidFill>
                <a:prstDash val="dash"/>
                <a:round/>
                <a:headEnd/>
                <a:tailEnd/>
              </a:ln>
              <a:effectLst/>
            </p:spPr>
            <p:txBody>
              <a:bodyPr/>
              <a:lstStyle/>
              <a:p>
                <a:endParaRPr lang="en-US"/>
              </a:p>
            </p:txBody>
          </p:sp>
          <p:sp>
            <p:nvSpPr>
              <p:cNvPr id="302" name="TextBox 301"/>
              <p:cNvSpPr txBox="1"/>
              <p:nvPr/>
            </p:nvSpPr>
            <p:spPr>
              <a:xfrm>
                <a:off x="2057400" y="28194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2</a:t>
                </a:r>
                <a:endParaRPr lang="en-US" sz="1600">
                  <a:latin typeface="Times New Roman" pitchFamily="18" charset="0"/>
                  <a:cs typeface="Times New Roman" pitchFamily="18" charset="0"/>
                </a:endParaRPr>
              </a:p>
            </p:txBody>
          </p:sp>
          <p:sp>
            <p:nvSpPr>
              <p:cNvPr id="303" name="TextBox 302"/>
              <p:cNvSpPr txBox="1"/>
              <p:nvPr/>
            </p:nvSpPr>
            <p:spPr>
              <a:xfrm>
                <a:off x="1295400" y="44958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1</a:t>
                </a:r>
                <a:endParaRPr lang="en-US" sz="1600">
                  <a:latin typeface="Times New Roman" pitchFamily="18" charset="0"/>
                  <a:cs typeface="Times New Roman" pitchFamily="18" charset="0"/>
                </a:endParaRPr>
              </a:p>
            </p:txBody>
          </p:sp>
          <p:sp>
            <p:nvSpPr>
              <p:cNvPr id="304" name="TextBox 303"/>
              <p:cNvSpPr txBox="1"/>
              <p:nvPr/>
            </p:nvSpPr>
            <p:spPr>
              <a:xfrm>
                <a:off x="2057400" y="44958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2</a:t>
                </a:r>
                <a:endParaRPr lang="en-US" sz="1600">
                  <a:latin typeface="Times New Roman" pitchFamily="18" charset="0"/>
                  <a:cs typeface="Times New Roman" pitchFamily="18" charset="0"/>
                </a:endParaRPr>
              </a:p>
            </p:txBody>
          </p:sp>
          <p:sp>
            <p:nvSpPr>
              <p:cNvPr id="305" name="TextBox 304"/>
              <p:cNvSpPr txBox="1"/>
              <p:nvPr/>
            </p:nvSpPr>
            <p:spPr>
              <a:xfrm>
                <a:off x="2514600" y="28194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3</a:t>
                </a:r>
                <a:endParaRPr lang="en-US" sz="1600">
                  <a:latin typeface="Times New Roman" pitchFamily="18" charset="0"/>
                  <a:cs typeface="Times New Roman" pitchFamily="18" charset="0"/>
                </a:endParaRPr>
              </a:p>
            </p:txBody>
          </p:sp>
          <p:sp>
            <p:nvSpPr>
              <p:cNvPr id="306" name="TextBox 305"/>
              <p:cNvSpPr txBox="1"/>
              <p:nvPr/>
            </p:nvSpPr>
            <p:spPr>
              <a:xfrm>
                <a:off x="2514600" y="44958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3</a:t>
                </a:r>
                <a:endParaRPr lang="en-US" sz="1600">
                  <a:latin typeface="Times New Roman" pitchFamily="18" charset="0"/>
                  <a:cs typeface="Times New Roman" pitchFamily="18" charset="0"/>
                </a:endParaRPr>
              </a:p>
            </p:txBody>
          </p:sp>
          <p:sp>
            <p:nvSpPr>
              <p:cNvPr id="307" name="TextBox 306"/>
              <p:cNvSpPr txBox="1"/>
              <p:nvPr/>
            </p:nvSpPr>
            <p:spPr>
              <a:xfrm>
                <a:off x="3429000" y="28194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5</a:t>
                </a:r>
                <a:endParaRPr lang="en-US" sz="1600">
                  <a:latin typeface="Times New Roman" pitchFamily="18" charset="0"/>
                  <a:cs typeface="Times New Roman" pitchFamily="18" charset="0"/>
                </a:endParaRPr>
              </a:p>
            </p:txBody>
          </p:sp>
          <p:sp>
            <p:nvSpPr>
              <p:cNvPr id="308" name="TextBox 307"/>
              <p:cNvSpPr txBox="1"/>
              <p:nvPr/>
            </p:nvSpPr>
            <p:spPr>
              <a:xfrm>
                <a:off x="2971800" y="28194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4</a:t>
                </a:r>
                <a:endParaRPr lang="en-US" sz="1600">
                  <a:latin typeface="Times New Roman" pitchFamily="18" charset="0"/>
                  <a:cs typeface="Times New Roman" pitchFamily="18" charset="0"/>
                </a:endParaRPr>
              </a:p>
            </p:txBody>
          </p:sp>
          <p:sp>
            <p:nvSpPr>
              <p:cNvPr id="309" name="TextBox 308"/>
              <p:cNvSpPr txBox="1"/>
              <p:nvPr/>
            </p:nvSpPr>
            <p:spPr>
              <a:xfrm>
                <a:off x="3886200" y="28194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6</a:t>
                </a:r>
                <a:endParaRPr lang="en-US" sz="1600">
                  <a:latin typeface="Times New Roman" pitchFamily="18" charset="0"/>
                  <a:cs typeface="Times New Roman" pitchFamily="18" charset="0"/>
                </a:endParaRPr>
              </a:p>
            </p:txBody>
          </p:sp>
          <p:sp>
            <p:nvSpPr>
              <p:cNvPr id="310" name="TextBox 309"/>
              <p:cNvSpPr txBox="1"/>
              <p:nvPr/>
            </p:nvSpPr>
            <p:spPr>
              <a:xfrm>
                <a:off x="2971800" y="44958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4</a:t>
                </a:r>
                <a:endParaRPr lang="en-US" sz="1600">
                  <a:latin typeface="Times New Roman" pitchFamily="18" charset="0"/>
                  <a:cs typeface="Times New Roman" pitchFamily="18" charset="0"/>
                </a:endParaRPr>
              </a:p>
            </p:txBody>
          </p:sp>
          <p:sp>
            <p:nvSpPr>
              <p:cNvPr id="311" name="TextBox 310"/>
              <p:cNvSpPr txBox="1"/>
              <p:nvPr/>
            </p:nvSpPr>
            <p:spPr>
              <a:xfrm>
                <a:off x="3429000" y="44958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5</a:t>
                </a:r>
                <a:endParaRPr lang="en-US" sz="1600">
                  <a:latin typeface="Times New Roman" pitchFamily="18" charset="0"/>
                  <a:cs typeface="Times New Roman" pitchFamily="18" charset="0"/>
                </a:endParaRPr>
              </a:p>
            </p:txBody>
          </p:sp>
          <p:sp>
            <p:nvSpPr>
              <p:cNvPr id="312" name="TextBox 311"/>
              <p:cNvSpPr txBox="1"/>
              <p:nvPr/>
            </p:nvSpPr>
            <p:spPr>
              <a:xfrm>
                <a:off x="3886200" y="4495800"/>
                <a:ext cx="381000" cy="338554"/>
              </a:xfrm>
              <a:prstGeom prst="rect">
                <a:avLst/>
              </a:prstGeom>
              <a:noFill/>
            </p:spPr>
            <p:txBody>
              <a:bodyPr wrap="square" rtlCol="0">
                <a:spAutoFit/>
              </a:bodyPr>
              <a:lstStyle/>
              <a:p>
                <a:r>
                  <a:rPr lang="en-US" sz="1600">
                    <a:latin typeface="Times New Roman" pitchFamily="18" charset="0"/>
                    <a:cs typeface="Times New Roman" pitchFamily="18" charset="0"/>
                  </a:rPr>
                  <a:t>t</a:t>
                </a:r>
                <a:r>
                  <a:rPr lang="en-US" sz="1600" baseline="-25000">
                    <a:latin typeface="Times New Roman" pitchFamily="18" charset="0"/>
                    <a:cs typeface="Times New Roman" pitchFamily="18" charset="0"/>
                  </a:rPr>
                  <a:t>6</a:t>
                </a:r>
                <a:endParaRPr lang="en-US" sz="1600">
                  <a:latin typeface="Times New Roman" pitchFamily="18" charset="0"/>
                  <a:cs typeface="Times New Roman" pitchFamily="18" charset="0"/>
                </a:endParaRPr>
              </a:p>
            </p:txBody>
          </p:sp>
          <p:sp>
            <p:nvSpPr>
              <p:cNvPr id="313" name="Line 233"/>
              <p:cNvSpPr>
                <a:spLocks noChangeShapeType="1"/>
              </p:cNvSpPr>
              <p:nvPr/>
            </p:nvSpPr>
            <p:spPr bwMode="auto">
              <a:xfrm>
                <a:off x="2057400" y="4038600"/>
                <a:ext cx="0" cy="1160928"/>
              </a:xfrm>
              <a:prstGeom prst="line">
                <a:avLst/>
              </a:prstGeom>
              <a:noFill/>
              <a:ln w="9525">
                <a:solidFill>
                  <a:srgbClr val="0033CC"/>
                </a:solidFill>
                <a:prstDash val="dash"/>
                <a:round/>
                <a:headEnd/>
                <a:tailEnd/>
              </a:ln>
              <a:effectLst/>
            </p:spPr>
            <p:txBody>
              <a:bodyPr/>
              <a:lstStyle/>
              <a:p>
                <a:endParaRPr lang="en-US"/>
              </a:p>
            </p:txBody>
          </p:sp>
          <p:sp>
            <p:nvSpPr>
              <p:cNvPr id="314" name="Line 233"/>
              <p:cNvSpPr>
                <a:spLocks noChangeShapeType="1"/>
              </p:cNvSpPr>
              <p:nvPr/>
            </p:nvSpPr>
            <p:spPr bwMode="auto">
              <a:xfrm>
                <a:off x="2971800" y="4038600"/>
                <a:ext cx="0" cy="1160928"/>
              </a:xfrm>
              <a:prstGeom prst="line">
                <a:avLst/>
              </a:prstGeom>
              <a:noFill/>
              <a:ln w="9525">
                <a:solidFill>
                  <a:srgbClr val="0033CC"/>
                </a:solidFill>
                <a:prstDash val="dash"/>
                <a:round/>
                <a:headEnd/>
                <a:tailEnd/>
              </a:ln>
              <a:effectLst/>
            </p:spPr>
            <p:txBody>
              <a:bodyPr/>
              <a:lstStyle/>
              <a:p>
                <a:endParaRPr lang="en-US"/>
              </a:p>
            </p:txBody>
          </p:sp>
          <p:sp>
            <p:nvSpPr>
              <p:cNvPr id="315" name="Line 233"/>
              <p:cNvSpPr>
                <a:spLocks noChangeShapeType="1"/>
              </p:cNvSpPr>
              <p:nvPr/>
            </p:nvSpPr>
            <p:spPr bwMode="auto">
              <a:xfrm>
                <a:off x="2514600" y="1981200"/>
                <a:ext cx="0" cy="1160928"/>
              </a:xfrm>
              <a:prstGeom prst="line">
                <a:avLst/>
              </a:prstGeom>
              <a:noFill/>
              <a:ln w="9525">
                <a:solidFill>
                  <a:srgbClr val="0033CC"/>
                </a:solidFill>
                <a:prstDash val="dash"/>
                <a:round/>
                <a:headEnd/>
                <a:tailEnd/>
              </a:ln>
              <a:effectLst/>
            </p:spPr>
            <p:txBody>
              <a:bodyPr/>
              <a:lstStyle/>
              <a:p>
                <a:endParaRPr lang="en-US"/>
              </a:p>
            </p:txBody>
          </p:sp>
          <p:sp>
            <p:nvSpPr>
              <p:cNvPr id="316" name="Line 233"/>
              <p:cNvSpPr>
                <a:spLocks noChangeShapeType="1"/>
              </p:cNvSpPr>
              <p:nvPr/>
            </p:nvSpPr>
            <p:spPr bwMode="auto">
              <a:xfrm>
                <a:off x="2971800" y="1981200"/>
                <a:ext cx="0" cy="1160928"/>
              </a:xfrm>
              <a:prstGeom prst="line">
                <a:avLst/>
              </a:prstGeom>
              <a:noFill/>
              <a:ln w="9525">
                <a:solidFill>
                  <a:srgbClr val="0033CC"/>
                </a:solidFill>
                <a:prstDash val="dash"/>
                <a:round/>
                <a:headEnd/>
                <a:tailEnd/>
              </a:ln>
              <a:effectLst/>
            </p:spPr>
            <p:txBody>
              <a:bodyPr/>
              <a:lstStyle/>
              <a:p>
                <a:endParaRPr lang="en-US"/>
              </a:p>
            </p:txBody>
          </p:sp>
          <p:sp>
            <p:nvSpPr>
              <p:cNvPr id="317" name="TextBox 316"/>
              <p:cNvSpPr txBox="1"/>
              <p:nvPr/>
            </p:nvSpPr>
            <p:spPr>
              <a:xfrm>
                <a:off x="2286000" y="4724400"/>
                <a:ext cx="457200" cy="369332"/>
              </a:xfrm>
              <a:prstGeom prst="rect">
                <a:avLst/>
              </a:prstGeom>
              <a:noFill/>
            </p:spPr>
            <p:txBody>
              <a:bodyPr wrap="square" rtlCol="0">
                <a:spAutoFit/>
              </a:bodyPr>
              <a:lstStyle/>
              <a:p>
                <a:r>
                  <a:rPr lang="en-US">
                    <a:latin typeface="Times New Roman" pitchFamily="18" charset="0"/>
                    <a:cs typeface="Times New Roman" pitchFamily="18" charset="0"/>
                  </a:rPr>
                  <a:t>T</a:t>
                </a:r>
                <a:r>
                  <a:rPr lang="en-US" baseline="-25000">
                    <a:latin typeface="Times New Roman" pitchFamily="18" charset="0"/>
                    <a:cs typeface="Times New Roman" pitchFamily="18" charset="0"/>
                  </a:rPr>
                  <a:t>X</a:t>
                </a:r>
                <a:endParaRPr lang="en-US">
                  <a:latin typeface="Times New Roman" pitchFamily="18" charset="0"/>
                  <a:cs typeface="Times New Roman" pitchFamily="18" charset="0"/>
                </a:endParaRPr>
              </a:p>
            </p:txBody>
          </p:sp>
          <p:cxnSp>
            <p:nvCxnSpPr>
              <p:cNvPr id="318" name="Straight Arrow Connector 317"/>
              <p:cNvCxnSpPr/>
              <p:nvPr/>
            </p:nvCxnSpPr>
            <p:spPr>
              <a:xfrm rot="5400000" flipH="1" flipV="1">
                <a:off x="2513806" y="4572794"/>
                <a:ext cx="1588" cy="9144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19" name="Straight Arrow Connector 318"/>
              <p:cNvCxnSpPr/>
              <p:nvPr/>
            </p:nvCxnSpPr>
            <p:spPr>
              <a:xfrm>
                <a:off x="2514600" y="2133600"/>
                <a:ext cx="4572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20" name="Straight Arrow Connector 319"/>
              <p:cNvCxnSpPr/>
              <p:nvPr/>
            </p:nvCxnSpPr>
            <p:spPr>
              <a:xfrm>
                <a:off x="2057400" y="3810000"/>
                <a:ext cx="4572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21" name="TextBox 320"/>
              <p:cNvSpPr txBox="1"/>
              <p:nvPr/>
            </p:nvSpPr>
            <p:spPr>
              <a:xfrm>
                <a:off x="2590800" y="1828800"/>
                <a:ext cx="304800" cy="369332"/>
              </a:xfrm>
              <a:prstGeom prst="rect">
                <a:avLst/>
              </a:prstGeom>
              <a:noFill/>
            </p:spPr>
            <p:txBody>
              <a:bodyPr wrap="square" rtlCol="0">
                <a:spAutoFit/>
              </a:bodyPr>
              <a:lstStyle/>
              <a:p>
                <a:r>
                  <a:rPr lang="en-US">
                    <a:latin typeface="Times New Roman" pitchFamily="18" charset="0"/>
                    <a:cs typeface="Times New Roman" pitchFamily="18" charset="0"/>
                    <a:sym typeface="Symbol"/>
                  </a:rPr>
                  <a:t></a:t>
                </a:r>
                <a:endParaRPr lang="en-US">
                  <a:latin typeface="Times New Roman" pitchFamily="18" charset="0"/>
                  <a:cs typeface="Times New Roman" pitchFamily="18" charset="0"/>
                </a:endParaRPr>
              </a:p>
            </p:txBody>
          </p:sp>
        </p:grpSp>
        <p:sp>
          <p:nvSpPr>
            <p:cNvPr id="323" name="TextBox 322"/>
            <p:cNvSpPr txBox="1"/>
            <p:nvPr/>
          </p:nvSpPr>
          <p:spPr>
            <a:xfrm>
              <a:off x="5410200" y="5105400"/>
              <a:ext cx="3276600" cy="369332"/>
            </a:xfrm>
            <a:prstGeom prst="rect">
              <a:avLst/>
            </a:prstGeom>
            <a:noFill/>
          </p:spPr>
          <p:txBody>
            <a:bodyPr wrap="square" rtlCol="0">
              <a:spAutoFit/>
            </a:bodyPr>
            <a:lstStyle/>
            <a:p>
              <a:r>
                <a:rPr lang="en-US">
                  <a:latin typeface="Times New Roman" pitchFamily="18" charset="0"/>
                  <a:cs typeface="Times New Roman" pitchFamily="18" charset="0"/>
                </a:rPr>
                <a:t>Dạng xung ra lí tưởng tại colectơ</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3"/>
                                        </p:tgtEl>
                                        <p:attrNameLst>
                                          <p:attrName>ppt_y</p:attrName>
                                        </p:attrNameLst>
                                      </p:cBhvr>
                                      <p:tavLst>
                                        <p:tav tm="0">
                                          <p:val>
                                            <p:strVal val="#ppt_y"/>
                                          </p:val>
                                        </p:tav>
                                        <p:tav tm="100000">
                                          <p:val>
                                            <p:strVal val="#ppt_y"/>
                                          </p:val>
                                        </p:tav>
                                      </p:tavLst>
                                    </p:anim>
                                    <p:anim calcmode="lin" valueType="num">
                                      <p:cBhvr>
                                        <p:cTn id="9" dur="500" fill="hold"/>
                                        <p:tgtEl>
                                          <p:spTgt spid="2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3"/>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diamond(in)">
                                      <p:cBhvr>
                                        <p:cTn id="16" dur="2000"/>
                                        <p:tgtEl>
                                          <p:spTgt spid="2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24"/>
                                        </p:tgtEl>
                                        <p:attrNameLst>
                                          <p:attrName>style.visibility</p:attrName>
                                        </p:attrNameLst>
                                      </p:cBhvr>
                                      <p:to>
                                        <p:strVal val="visible"/>
                                      </p:to>
                                    </p:set>
                                    <p:anim calcmode="lin" valueType="num">
                                      <p:cBhvr>
                                        <p:cTn id="21" dur="500" fill="hold"/>
                                        <p:tgtEl>
                                          <p:spTgt spid="324"/>
                                        </p:tgtEl>
                                        <p:attrNameLst>
                                          <p:attrName>ppt_w</p:attrName>
                                        </p:attrNameLst>
                                      </p:cBhvr>
                                      <p:tavLst>
                                        <p:tav tm="0">
                                          <p:val>
                                            <p:fltVal val="0"/>
                                          </p:val>
                                        </p:tav>
                                        <p:tav tm="100000">
                                          <p:val>
                                            <p:strVal val="#ppt_w"/>
                                          </p:val>
                                        </p:tav>
                                      </p:tavLst>
                                    </p:anim>
                                    <p:anim calcmode="lin" valueType="num">
                                      <p:cBhvr>
                                        <p:cTn id="22" dur="500" fill="hold"/>
                                        <p:tgtEl>
                                          <p:spTgt spid="324"/>
                                        </p:tgtEl>
                                        <p:attrNameLst>
                                          <p:attrName>ppt_h</p:attrName>
                                        </p:attrNameLst>
                                      </p:cBhvr>
                                      <p:tavLst>
                                        <p:tav tm="0">
                                          <p:val>
                                            <p:fltVal val="0"/>
                                          </p:val>
                                        </p:tav>
                                        <p:tav tm="100000">
                                          <p:val>
                                            <p:strVal val="#ppt_h"/>
                                          </p:val>
                                        </p:tav>
                                      </p:tavLst>
                                    </p:anim>
                                    <p:animEffect transition="in" filter="fade">
                                      <p:cBhvr>
                                        <p:cTn id="23" dur="500"/>
                                        <p:tgtEl>
                                          <p:spTgt spid="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
          <p:cNvSpPr>
            <a:spLocks noGrp="1" noChangeArrowheads="1"/>
          </p:cNvSpPr>
          <p:nvPr>
            <p:ph type="title"/>
          </p:nvPr>
        </p:nvSpPr>
        <p:spPr>
          <a:xfrm>
            <a:off x="990600" y="0"/>
            <a:ext cx="6705600" cy="762000"/>
          </a:xfrm>
        </p:spPr>
        <p:txBody>
          <a:bodyPr/>
          <a:lstStyle/>
          <a:p>
            <a:pPr algn="just"/>
            <a:r>
              <a:rPr lang="en-US" sz="3600">
                <a:latin typeface="Times New Roman" pitchFamily="18" charset="0"/>
                <a:cs typeface="Times New Roman" pitchFamily="18" charset="0"/>
              </a:rPr>
              <a:t>II. MẠCH TẠO XUNG</a:t>
            </a:r>
          </a:p>
        </p:txBody>
      </p:sp>
      <p:sp>
        <p:nvSpPr>
          <p:cNvPr id="23" name="TextBox 22"/>
          <p:cNvSpPr txBox="1"/>
          <p:nvPr/>
        </p:nvSpPr>
        <p:spPr>
          <a:xfrm>
            <a:off x="762000" y="990600"/>
            <a:ext cx="8382000" cy="430887"/>
          </a:xfrm>
          <a:prstGeom prst="rect">
            <a:avLst/>
          </a:prstGeom>
          <a:noFill/>
        </p:spPr>
        <p:txBody>
          <a:bodyPr wrap="square" rtlCol="0">
            <a:spAutoFit/>
          </a:bodyPr>
          <a:lstStyle/>
          <a:p>
            <a:pPr marL="342900" indent="-342900" algn="just"/>
            <a:r>
              <a:rPr lang="en-US" sz="2200" i="1">
                <a:latin typeface="Times New Roman" pitchFamily="18" charset="0"/>
                <a:cs typeface="Times New Roman" pitchFamily="18" charset="0"/>
              </a:rPr>
              <a:t>b) </a:t>
            </a:r>
            <a:r>
              <a:rPr lang="en-US" sz="2200" i="1" u="sng">
                <a:latin typeface="Times New Roman" pitchFamily="18" charset="0"/>
                <a:cs typeface="Times New Roman" pitchFamily="18" charset="0"/>
              </a:rPr>
              <a:t>Nguyên lí làm việc</a:t>
            </a:r>
            <a:r>
              <a:rPr lang="en-US" sz="2200" i="1">
                <a:latin typeface="Times New Roman" pitchFamily="18" charset="0"/>
                <a:cs typeface="Times New Roman" pitchFamily="18" charset="0"/>
              </a:rPr>
              <a:t>:</a:t>
            </a:r>
          </a:p>
        </p:txBody>
      </p:sp>
      <p:sp>
        <p:nvSpPr>
          <p:cNvPr id="27" name="Rectangle 2"/>
          <p:cNvSpPr>
            <a:spLocks noChangeArrowheads="1"/>
          </p:cNvSpPr>
          <p:nvPr/>
        </p:nvSpPr>
        <p:spPr bwMode="auto">
          <a:xfrm>
            <a:off x="457200" y="1600200"/>
            <a:ext cx="4572000" cy="2677656"/>
          </a:xfrm>
          <a:prstGeom prst="rect">
            <a:avLst/>
          </a:prstGeom>
          <a:noFill/>
          <a:ln w="9525">
            <a:noFill/>
            <a:miter lim="800000"/>
            <a:headEnd/>
            <a:tailEnd/>
          </a:ln>
          <a:effectLst/>
        </p:spPr>
        <p:txBody>
          <a:bodyPr wrap="square">
            <a:spAutoFit/>
          </a:bodyPr>
          <a:lstStyle/>
          <a:p>
            <a:pPr>
              <a:buFont typeface="Wingdings" pitchFamily="2" charset="2"/>
              <a:buChar char="§"/>
            </a:pPr>
            <a:r>
              <a:rPr lang="en-US" sz="2400">
                <a:latin typeface="Times New Roman" pitchFamily="18" charset="0"/>
                <a:cs typeface="Times New Roman" pitchFamily="18" charset="0"/>
              </a:rPr>
              <a:t> Khi mới đóng điện, T</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và T</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 đều dẫn điện.</a:t>
            </a:r>
          </a:p>
          <a:p>
            <a:pPr>
              <a:buFont typeface="Wingdings" pitchFamily="2" charset="2"/>
              <a:buChar char="§"/>
            </a:pPr>
            <a:r>
              <a:rPr lang="en-US" sz="2400">
                <a:latin typeface="Times New Roman" pitchFamily="18" charset="0"/>
                <a:cs typeface="Times New Roman" pitchFamily="18" charset="0"/>
              </a:rPr>
              <a:t> I</a:t>
            </a:r>
            <a:r>
              <a:rPr lang="en-US" sz="2400" baseline="-25000">
                <a:latin typeface="Times New Roman" pitchFamily="18" charset="0"/>
                <a:cs typeface="Times New Roman" pitchFamily="18" charset="0"/>
              </a:rPr>
              <a:t>c1</a:t>
            </a:r>
            <a:r>
              <a:rPr lang="en-US" sz="2400">
                <a:latin typeface="Times New Roman" pitchFamily="18" charset="0"/>
                <a:cs typeface="Times New Roman" pitchFamily="18" charset="0"/>
              </a:rPr>
              <a:t>&gt; I</a:t>
            </a:r>
            <a:r>
              <a:rPr lang="en-US" sz="2400" baseline="-25000">
                <a:latin typeface="Times New Roman" pitchFamily="18" charset="0"/>
                <a:cs typeface="Times New Roman" pitchFamily="18" charset="0"/>
              </a:rPr>
              <a:t>c2</a:t>
            </a:r>
            <a:r>
              <a:rPr lang="en-US" sz="2400">
                <a:latin typeface="Times New Roman" pitchFamily="18" charset="0"/>
                <a:cs typeface="Times New Roman" pitchFamily="18" charset="0"/>
              </a:rPr>
              <a:t> =&gt; T</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dẫn điện, T</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 bị khóa: có xung ra (1)</a:t>
            </a:r>
          </a:p>
          <a:p>
            <a:pPr>
              <a:buFont typeface="Wingdings" pitchFamily="2" charset="2"/>
              <a:buChar char="§"/>
            </a:pPr>
            <a:r>
              <a:rPr lang="en-US" sz="2400">
                <a:latin typeface="Times New Roman" pitchFamily="18" charset="0"/>
                <a:cs typeface="Times New Roman" pitchFamily="18" charset="0"/>
              </a:rPr>
              <a:t> C</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phóng điện, C</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 tích điện qua T</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=&gt; T</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khóa, T</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 dẫn điện: có xung ra (2).</a:t>
            </a:r>
          </a:p>
        </p:txBody>
      </p:sp>
      <p:grpSp>
        <p:nvGrpSpPr>
          <p:cNvPr id="74" name="Group 314"/>
          <p:cNvGrpSpPr>
            <a:grpSpLocks/>
          </p:cNvGrpSpPr>
          <p:nvPr/>
        </p:nvGrpSpPr>
        <p:grpSpPr bwMode="auto">
          <a:xfrm>
            <a:off x="4800600" y="1447800"/>
            <a:ext cx="4094163" cy="4191000"/>
            <a:chOff x="192" y="336"/>
            <a:chExt cx="5568" cy="2880"/>
          </a:xfrm>
        </p:grpSpPr>
        <p:grpSp>
          <p:nvGrpSpPr>
            <p:cNvPr id="75" name="Group 315"/>
            <p:cNvGrpSpPr>
              <a:grpSpLocks/>
            </p:cNvGrpSpPr>
            <p:nvPr/>
          </p:nvGrpSpPr>
          <p:grpSpPr bwMode="auto">
            <a:xfrm>
              <a:off x="192" y="336"/>
              <a:ext cx="5568" cy="2880"/>
              <a:chOff x="192" y="336"/>
              <a:chExt cx="5568" cy="2880"/>
            </a:xfrm>
          </p:grpSpPr>
          <p:sp>
            <p:nvSpPr>
              <p:cNvPr id="78" name="Line 316"/>
              <p:cNvSpPr>
                <a:spLocks noChangeShapeType="1"/>
              </p:cNvSpPr>
              <p:nvPr/>
            </p:nvSpPr>
            <p:spPr bwMode="auto">
              <a:xfrm flipH="1">
                <a:off x="240" y="1632"/>
                <a:ext cx="960" cy="0"/>
              </a:xfrm>
              <a:prstGeom prst="line">
                <a:avLst/>
              </a:prstGeom>
              <a:noFill/>
              <a:ln w="38100">
                <a:solidFill>
                  <a:srgbClr val="FF0000"/>
                </a:solidFill>
                <a:round/>
                <a:headEnd/>
                <a:tailEnd type="triangle" w="med" len="med"/>
              </a:ln>
              <a:effectLst/>
            </p:spPr>
            <p:txBody>
              <a:bodyPr/>
              <a:lstStyle/>
              <a:p>
                <a:endParaRPr lang="en-US"/>
              </a:p>
            </p:txBody>
          </p:sp>
          <p:grpSp>
            <p:nvGrpSpPr>
              <p:cNvPr id="79" name="Group 317"/>
              <p:cNvGrpSpPr>
                <a:grpSpLocks/>
              </p:cNvGrpSpPr>
              <p:nvPr/>
            </p:nvGrpSpPr>
            <p:grpSpPr bwMode="auto">
              <a:xfrm>
                <a:off x="816" y="624"/>
                <a:ext cx="480" cy="1008"/>
                <a:chOff x="816" y="624"/>
                <a:chExt cx="480" cy="1008"/>
              </a:xfrm>
            </p:grpSpPr>
            <p:sp>
              <p:nvSpPr>
                <p:cNvPr id="197" name="Rectangle 318"/>
                <p:cNvSpPr>
                  <a:spLocks noChangeArrowheads="1"/>
                </p:cNvSpPr>
                <p:nvPr/>
              </p:nvSpPr>
              <p:spPr bwMode="auto">
                <a:xfrm>
                  <a:off x="1152" y="912"/>
                  <a:ext cx="96" cy="38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98" name="Line 319"/>
                <p:cNvSpPr>
                  <a:spLocks noChangeShapeType="1"/>
                </p:cNvSpPr>
                <p:nvPr/>
              </p:nvSpPr>
              <p:spPr bwMode="auto">
                <a:xfrm>
                  <a:off x="1200" y="1296"/>
                  <a:ext cx="0" cy="336"/>
                </a:xfrm>
                <a:prstGeom prst="line">
                  <a:avLst/>
                </a:prstGeom>
                <a:noFill/>
                <a:ln w="38100">
                  <a:solidFill>
                    <a:schemeClr val="tx1"/>
                  </a:solidFill>
                  <a:round/>
                  <a:headEnd/>
                  <a:tailEnd/>
                </a:ln>
                <a:effectLst/>
              </p:spPr>
              <p:txBody>
                <a:bodyPr/>
                <a:lstStyle/>
                <a:p>
                  <a:endParaRPr lang="en-US"/>
                </a:p>
              </p:txBody>
            </p:sp>
            <p:sp>
              <p:nvSpPr>
                <p:cNvPr id="199" name="Line 320"/>
                <p:cNvSpPr>
                  <a:spLocks noChangeShapeType="1"/>
                </p:cNvSpPr>
                <p:nvPr/>
              </p:nvSpPr>
              <p:spPr bwMode="auto">
                <a:xfrm>
                  <a:off x="1200" y="624"/>
                  <a:ext cx="0" cy="288"/>
                </a:xfrm>
                <a:prstGeom prst="line">
                  <a:avLst/>
                </a:prstGeom>
                <a:noFill/>
                <a:ln w="38100">
                  <a:solidFill>
                    <a:srgbClr val="FF0000"/>
                  </a:solidFill>
                  <a:round/>
                  <a:headEnd/>
                  <a:tailEnd/>
                </a:ln>
                <a:effectLst/>
              </p:spPr>
              <p:txBody>
                <a:bodyPr/>
                <a:lstStyle/>
                <a:p>
                  <a:endParaRPr lang="en-US"/>
                </a:p>
              </p:txBody>
            </p:sp>
            <p:sp>
              <p:nvSpPr>
                <p:cNvPr id="200" name="Text Box 321"/>
                <p:cNvSpPr txBox="1">
                  <a:spLocks noChangeArrowheads="1"/>
                </p:cNvSpPr>
                <p:nvPr/>
              </p:nvSpPr>
              <p:spPr bwMode="auto">
                <a:xfrm>
                  <a:off x="816" y="913"/>
                  <a:ext cx="480" cy="172"/>
                </a:xfrm>
                <a:prstGeom prst="rect">
                  <a:avLst/>
                </a:prstGeom>
                <a:noFill/>
                <a:ln w="9525">
                  <a:noFill/>
                  <a:miter lim="800000"/>
                  <a:headEnd/>
                  <a:tailEnd/>
                </a:ln>
                <a:effectLst/>
              </p:spPr>
              <p:txBody>
                <a:bodyPr>
                  <a:spAutoFit/>
                </a:bodyPr>
                <a:lstStyle/>
                <a:p>
                  <a:pPr>
                    <a:spcBef>
                      <a:spcPct val="50000"/>
                    </a:spcBef>
                  </a:pPr>
                  <a:r>
                    <a:rPr lang="en-US" sz="1000">
                      <a:latin typeface=".VnArial" pitchFamily="34" charset="0"/>
                    </a:rPr>
                    <a:t>R</a:t>
                  </a:r>
                  <a:r>
                    <a:rPr lang="en-US" sz="1000" baseline="-25000">
                      <a:latin typeface=".VnArial" pitchFamily="34" charset="0"/>
                    </a:rPr>
                    <a:t>1</a:t>
                  </a:r>
                </a:p>
              </p:txBody>
            </p:sp>
          </p:grpSp>
          <p:grpSp>
            <p:nvGrpSpPr>
              <p:cNvPr id="80" name="Group 322"/>
              <p:cNvGrpSpPr>
                <a:grpSpLocks/>
              </p:cNvGrpSpPr>
              <p:nvPr/>
            </p:nvGrpSpPr>
            <p:grpSpPr bwMode="auto">
              <a:xfrm>
                <a:off x="1632" y="624"/>
                <a:ext cx="480" cy="1008"/>
                <a:chOff x="816" y="624"/>
                <a:chExt cx="480" cy="1008"/>
              </a:xfrm>
            </p:grpSpPr>
            <p:sp>
              <p:nvSpPr>
                <p:cNvPr id="193" name="Rectangle 323"/>
                <p:cNvSpPr>
                  <a:spLocks noChangeArrowheads="1"/>
                </p:cNvSpPr>
                <p:nvPr/>
              </p:nvSpPr>
              <p:spPr bwMode="auto">
                <a:xfrm>
                  <a:off x="1152" y="912"/>
                  <a:ext cx="96" cy="38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94" name="Line 324"/>
                <p:cNvSpPr>
                  <a:spLocks noChangeShapeType="1"/>
                </p:cNvSpPr>
                <p:nvPr/>
              </p:nvSpPr>
              <p:spPr bwMode="auto">
                <a:xfrm>
                  <a:off x="1200" y="1296"/>
                  <a:ext cx="0" cy="336"/>
                </a:xfrm>
                <a:prstGeom prst="line">
                  <a:avLst/>
                </a:prstGeom>
                <a:noFill/>
                <a:ln w="38100">
                  <a:solidFill>
                    <a:schemeClr val="tx1"/>
                  </a:solidFill>
                  <a:round/>
                  <a:headEnd/>
                  <a:tailEnd/>
                </a:ln>
                <a:effectLst/>
              </p:spPr>
              <p:txBody>
                <a:bodyPr/>
                <a:lstStyle/>
                <a:p>
                  <a:endParaRPr lang="en-US"/>
                </a:p>
              </p:txBody>
            </p:sp>
            <p:sp>
              <p:nvSpPr>
                <p:cNvPr id="195" name="Line 325"/>
                <p:cNvSpPr>
                  <a:spLocks noChangeShapeType="1"/>
                </p:cNvSpPr>
                <p:nvPr/>
              </p:nvSpPr>
              <p:spPr bwMode="auto">
                <a:xfrm>
                  <a:off x="1200" y="624"/>
                  <a:ext cx="0" cy="288"/>
                </a:xfrm>
                <a:prstGeom prst="line">
                  <a:avLst/>
                </a:prstGeom>
                <a:noFill/>
                <a:ln w="38100">
                  <a:solidFill>
                    <a:srgbClr val="FF0000"/>
                  </a:solidFill>
                  <a:round/>
                  <a:headEnd/>
                  <a:tailEnd/>
                </a:ln>
                <a:effectLst/>
              </p:spPr>
              <p:txBody>
                <a:bodyPr/>
                <a:lstStyle/>
                <a:p>
                  <a:endParaRPr lang="en-US"/>
                </a:p>
              </p:txBody>
            </p:sp>
            <p:sp>
              <p:nvSpPr>
                <p:cNvPr id="196" name="Text Box 326"/>
                <p:cNvSpPr txBox="1">
                  <a:spLocks noChangeArrowheads="1"/>
                </p:cNvSpPr>
                <p:nvPr/>
              </p:nvSpPr>
              <p:spPr bwMode="auto">
                <a:xfrm>
                  <a:off x="816" y="913"/>
                  <a:ext cx="480" cy="172"/>
                </a:xfrm>
                <a:prstGeom prst="rect">
                  <a:avLst/>
                </a:prstGeom>
                <a:noFill/>
                <a:ln w="9525">
                  <a:noFill/>
                  <a:miter lim="800000"/>
                  <a:headEnd/>
                  <a:tailEnd/>
                </a:ln>
                <a:effectLst/>
              </p:spPr>
              <p:txBody>
                <a:bodyPr>
                  <a:spAutoFit/>
                </a:bodyPr>
                <a:lstStyle/>
                <a:p>
                  <a:pPr>
                    <a:spcBef>
                      <a:spcPct val="50000"/>
                    </a:spcBef>
                  </a:pPr>
                  <a:r>
                    <a:rPr lang="en-US" sz="1000">
                      <a:latin typeface=".VnArial" pitchFamily="34" charset="0"/>
                    </a:rPr>
                    <a:t>R</a:t>
                  </a:r>
                  <a:r>
                    <a:rPr lang="en-US" sz="1000" baseline="-25000">
                      <a:latin typeface=".VnArial" pitchFamily="34" charset="0"/>
                    </a:rPr>
                    <a:t>3</a:t>
                  </a:r>
                </a:p>
              </p:txBody>
            </p:sp>
          </p:grpSp>
          <p:grpSp>
            <p:nvGrpSpPr>
              <p:cNvPr id="81" name="Group 327"/>
              <p:cNvGrpSpPr>
                <a:grpSpLocks/>
              </p:cNvGrpSpPr>
              <p:nvPr/>
            </p:nvGrpSpPr>
            <p:grpSpPr bwMode="auto">
              <a:xfrm>
                <a:off x="2832" y="624"/>
                <a:ext cx="480" cy="1008"/>
                <a:chOff x="816" y="624"/>
                <a:chExt cx="480" cy="1008"/>
              </a:xfrm>
            </p:grpSpPr>
            <p:sp>
              <p:nvSpPr>
                <p:cNvPr id="189" name="Rectangle 328"/>
                <p:cNvSpPr>
                  <a:spLocks noChangeArrowheads="1"/>
                </p:cNvSpPr>
                <p:nvPr/>
              </p:nvSpPr>
              <p:spPr bwMode="auto">
                <a:xfrm>
                  <a:off x="1152" y="912"/>
                  <a:ext cx="96" cy="38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90" name="Line 329"/>
                <p:cNvSpPr>
                  <a:spLocks noChangeShapeType="1"/>
                </p:cNvSpPr>
                <p:nvPr/>
              </p:nvSpPr>
              <p:spPr bwMode="auto">
                <a:xfrm>
                  <a:off x="1200" y="1296"/>
                  <a:ext cx="0" cy="336"/>
                </a:xfrm>
                <a:prstGeom prst="line">
                  <a:avLst/>
                </a:prstGeom>
                <a:noFill/>
                <a:ln w="38100">
                  <a:solidFill>
                    <a:schemeClr val="tx1"/>
                  </a:solidFill>
                  <a:round/>
                  <a:headEnd/>
                  <a:tailEnd/>
                </a:ln>
                <a:effectLst/>
              </p:spPr>
              <p:txBody>
                <a:bodyPr/>
                <a:lstStyle/>
                <a:p>
                  <a:endParaRPr lang="en-US"/>
                </a:p>
              </p:txBody>
            </p:sp>
            <p:sp>
              <p:nvSpPr>
                <p:cNvPr id="191" name="Line 330"/>
                <p:cNvSpPr>
                  <a:spLocks noChangeShapeType="1"/>
                </p:cNvSpPr>
                <p:nvPr/>
              </p:nvSpPr>
              <p:spPr bwMode="auto">
                <a:xfrm>
                  <a:off x="1200" y="624"/>
                  <a:ext cx="0" cy="288"/>
                </a:xfrm>
                <a:prstGeom prst="line">
                  <a:avLst/>
                </a:prstGeom>
                <a:noFill/>
                <a:ln w="38100">
                  <a:solidFill>
                    <a:srgbClr val="FF0000"/>
                  </a:solidFill>
                  <a:round/>
                  <a:headEnd/>
                  <a:tailEnd/>
                </a:ln>
                <a:effectLst/>
              </p:spPr>
              <p:txBody>
                <a:bodyPr/>
                <a:lstStyle/>
                <a:p>
                  <a:endParaRPr lang="en-US"/>
                </a:p>
              </p:txBody>
            </p:sp>
            <p:sp>
              <p:nvSpPr>
                <p:cNvPr id="192" name="Text Box 331"/>
                <p:cNvSpPr txBox="1">
                  <a:spLocks noChangeArrowheads="1"/>
                </p:cNvSpPr>
                <p:nvPr/>
              </p:nvSpPr>
              <p:spPr bwMode="auto">
                <a:xfrm>
                  <a:off x="816" y="913"/>
                  <a:ext cx="480" cy="172"/>
                </a:xfrm>
                <a:prstGeom prst="rect">
                  <a:avLst/>
                </a:prstGeom>
                <a:noFill/>
                <a:ln w="9525">
                  <a:noFill/>
                  <a:miter lim="800000"/>
                  <a:headEnd/>
                  <a:tailEnd/>
                </a:ln>
                <a:effectLst/>
              </p:spPr>
              <p:txBody>
                <a:bodyPr>
                  <a:spAutoFit/>
                </a:bodyPr>
                <a:lstStyle/>
                <a:p>
                  <a:pPr>
                    <a:spcBef>
                      <a:spcPct val="50000"/>
                    </a:spcBef>
                  </a:pPr>
                  <a:r>
                    <a:rPr lang="en-US" sz="1000">
                      <a:latin typeface=".VnArial" pitchFamily="34" charset="0"/>
                    </a:rPr>
                    <a:t>R</a:t>
                  </a:r>
                  <a:r>
                    <a:rPr lang="en-US" sz="1000" baseline="-25000">
                      <a:latin typeface=".VnArial" pitchFamily="34" charset="0"/>
                    </a:rPr>
                    <a:t>4</a:t>
                  </a:r>
                </a:p>
              </p:txBody>
            </p:sp>
          </p:grpSp>
          <p:grpSp>
            <p:nvGrpSpPr>
              <p:cNvPr id="82" name="Group 332"/>
              <p:cNvGrpSpPr>
                <a:grpSpLocks/>
              </p:cNvGrpSpPr>
              <p:nvPr/>
            </p:nvGrpSpPr>
            <p:grpSpPr bwMode="auto">
              <a:xfrm>
                <a:off x="3648" y="624"/>
                <a:ext cx="480" cy="1008"/>
                <a:chOff x="816" y="624"/>
                <a:chExt cx="480" cy="1008"/>
              </a:xfrm>
            </p:grpSpPr>
            <p:sp>
              <p:nvSpPr>
                <p:cNvPr id="185" name="Rectangle 333"/>
                <p:cNvSpPr>
                  <a:spLocks noChangeArrowheads="1"/>
                </p:cNvSpPr>
                <p:nvPr/>
              </p:nvSpPr>
              <p:spPr bwMode="auto">
                <a:xfrm>
                  <a:off x="1152" y="912"/>
                  <a:ext cx="96" cy="38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86" name="Line 334"/>
                <p:cNvSpPr>
                  <a:spLocks noChangeShapeType="1"/>
                </p:cNvSpPr>
                <p:nvPr/>
              </p:nvSpPr>
              <p:spPr bwMode="auto">
                <a:xfrm>
                  <a:off x="1200" y="1296"/>
                  <a:ext cx="0" cy="336"/>
                </a:xfrm>
                <a:prstGeom prst="line">
                  <a:avLst/>
                </a:prstGeom>
                <a:noFill/>
                <a:ln w="38100">
                  <a:solidFill>
                    <a:schemeClr val="tx1"/>
                  </a:solidFill>
                  <a:round/>
                  <a:headEnd/>
                  <a:tailEnd/>
                </a:ln>
                <a:effectLst/>
              </p:spPr>
              <p:txBody>
                <a:bodyPr/>
                <a:lstStyle/>
                <a:p>
                  <a:endParaRPr lang="en-US"/>
                </a:p>
              </p:txBody>
            </p:sp>
            <p:sp>
              <p:nvSpPr>
                <p:cNvPr id="187" name="Line 335"/>
                <p:cNvSpPr>
                  <a:spLocks noChangeShapeType="1"/>
                </p:cNvSpPr>
                <p:nvPr/>
              </p:nvSpPr>
              <p:spPr bwMode="auto">
                <a:xfrm>
                  <a:off x="1200" y="624"/>
                  <a:ext cx="0" cy="288"/>
                </a:xfrm>
                <a:prstGeom prst="line">
                  <a:avLst/>
                </a:prstGeom>
                <a:noFill/>
                <a:ln w="38100">
                  <a:solidFill>
                    <a:srgbClr val="FF0000"/>
                  </a:solidFill>
                  <a:round/>
                  <a:headEnd/>
                  <a:tailEnd/>
                </a:ln>
                <a:effectLst/>
              </p:spPr>
              <p:txBody>
                <a:bodyPr/>
                <a:lstStyle/>
                <a:p>
                  <a:endParaRPr lang="en-US"/>
                </a:p>
              </p:txBody>
            </p:sp>
            <p:sp>
              <p:nvSpPr>
                <p:cNvPr id="188" name="Text Box 336"/>
                <p:cNvSpPr txBox="1">
                  <a:spLocks noChangeArrowheads="1"/>
                </p:cNvSpPr>
                <p:nvPr/>
              </p:nvSpPr>
              <p:spPr bwMode="auto">
                <a:xfrm>
                  <a:off x="816" y="913"/>
                  <a:ext cx="480" cy="172"/>
                </a:xfrm>
                <a:prstGeom prst="rect">
                  <a:avLst/>
                </a:prstGeom>
                <a:noFill/>
                <a:ln w="9525">
                  <a:noFill/>
                  <a:miter lim="800000"/>
                  <a:headEnd/>
                  <a:tailEnd/>
                </a:ln>
                <a:effectLst/>
              </p:spPr>
              <p:txBody>
                <a:bodyPr>
                  <a:spAutoFit/>
                </a:bodyPr>
                <a:lstStyle/>
                <a:p>
                  <a:pPr>
                    <a:spcBef>
                      <a:spcPct val="50000"/>
                    </a:spcBef>
                  </a:pPr>
                  <a:r>
                    <a:rPr lang="en-US" sz="1000">
                      <a:latin typeface=".VnArial" pitchFamily="34" charset="0"/>
                    </a:rPr>
                    <a:t>R</a:t>
                  </a:r>
                  <a:r>
                    <a:rPr lang="en-US" sz="1000" baseline="-25000">
                      <a:latin typeface=".VnArial" pitchFamily="34" charset="0"/>
                    </a:rPr>
                    <a:t>2</a:t>
                  </a:r>
                </a:p>
              </p:txBody>
            </p:sp>
          </p:grpSp>
          <p:sp>
            <p:nvSpPr>
              <p:cNvPr id="83" name="Line 337"/>
              <p:cNvSpPr>
                <a:spLocks noChangeShapeType="1"/>
              </p:cNvSpPr>
              <p:nvPr/>
            </p:nvSpPr>
            <p:spPr bwMode="auto">
              <a:xfrm>
                <a:off x="1200" y="624"/>
                <a:ext cx="4032" cy="0"/>
              </a:xfrm>
              <a:prstGeom prst="line">
                <a:avLst/>
              </a:prstGeom>
              <a:noFill/>
              <a:ln w="38100">
                <a:solidFill>
                  <a:srgbClr val="FF0000"/>
                </a:solidFill>
                <a:round/>
                <a:headEnd/>
                <a:tailEnd/>
              </a:ln>
              <a:effectLst/>
            </p:spPr>
            <p:txBody>
              <a:bodyPr/>
              <a:lstStyle/>
              <a:p>
                <a:endParaRPr lang="en-US"/>
              </a:p>
            </p:txBody>
          </p:sp>
          <p:grpSp>
            <p:nvGrpSpPr>
              <p:cNvPr id="84" name="Group 338"/>
              <p:cNvGrpSpPr>
                <a:grpSpLocks/>
              </p:cNvGrpSpPr>
              <p:nvPr/>
            </p:nvGrpSpPr>
            <p:grpSpPr bwMode="auto">
              <a:xfrm>
                <a:off x="1200" y="1279"/>
                <a:ext cx="816" cy="497"/>
                <a:chOff x="1200" y="1279"/>
                <a:chExt cx="816" cy="497"/>
              </a:xfrm>
            </p:grpSpPr>
            <p:sp>
              <p:nvSpPr>
                <p:cNvPr id="180" name="Rectangle 339"/>
                <p:cNvSpPr>
                  <a:spLocks noChangeArrowheads="1"/>
                </p:cNvSpPr>
                <p:nvPr/>
              </p:nvSpPr>
              <p:spPr bwMode="auto">
                <a:xfrm>
                  <a:off x="1572" y="1488"/>
                  <a:ext cx="48" cy="288"/>
                </a:xfrm>
                <a:prstGeom prst="rect">
                  <a:avLst/>
                </a:prstGeom>
                <a:solidFill>
                  <a:schemeClr val="tx1"/>
                </a:solidFill>
                <a:ln w="9525">
                  <a:noFill/>
                  <a:miter lim="800000"/>
                  <a:headEnd/>
                  <a:tailEnd/>
                </a:ln>
                <a:effectLst/>
              </p:spPr>
              <p:txBody>
                <a:bodyPr wrap="none" anchor="ctr"/>
                <a:lstStyle/>
                <a:p>
                  <a:endParaRPr lang="en-US"/>
                </a:p>
              </p:txBody>
            </p:sp>
            <p:sp>
              <p:nvSpPr>
                <p:cNvPr id="181" name="Line 340"/>
                <p:cNvSpPr>
                  <a:spLocks noChangeShapeType="1"/>
                </p:cNvSpPr>
                <p:nvPr/>
              </p:nvSpPr>
              <p:spPr bwMode="auto">
                <a:xfrm>
                  <a:off x="1680" y="1488"/>
                  <a:ext cx="0" cy="288"/>
                </a:xfrm>
                <a:prstGeom prst="line">
                  <a:avLst/>
                </a:prstGeom>
                <a:noFill/>
                <a:ln w="38100">
                  <a:solidFill>
                    <a:schemeClr val="tx1"/>
                  </a:solidFill>
                  <a:round/>
                  <a:headEnd/>
                  <a:tailEnd/>
                </a:ln>
                <a:effectLst/>
              </p:spPr>
              <p:txBody>
                <a:bodyPr/>
                <a:lstStyle/>
                <a:p>
                  <a:endParaRPr lang="en-US"/>
                </a:p>
              </p:txBody>
            </p:sp>
            <p:sp>
              <p:nvSpPr>
                <p:cNvPr id="182" name="Line 341"/>
                <p:cNvSpPr>
                  <a:spLocks noChangeShapeType="1"/>
                </p:cNvSpPr>
                <p:nvPr/>
              </p:nvSpPr>
              <p:spPr bwMode="auto">
                <a:xfrm>
                  <a:off x="1200" y="1632"/>
                  <a:ext cx="384" cy="0"/>
                </a:xfrm>
                <a:prstGeom prst="line">
                  <a:avLst/>
                </a:prstGeom>
                <a:noFill/>
                <a:ln w="38100">
                  <a:solidFill>
                    <a:schemeClr val="tx1"/>
                  </a:solidFill>
                  <a:round/>
                  <a:headEnd/>
                  <a:tailEnd/>
                </a:ln>
                <a:effectLst/>
              </p:spPr>
              <p:txBody>
                <a:bodyPr/>
                <a:lstStyle/>
                <a:p>
                  <a:endParaRPr lang="en-US"/>
                </a:p>
              </p:txBody>
            </p:sp>
            <p:sp>
              <p:nvSpPr>
                <p:cNvPr id="183" name="Line 342"/>
                <p:cNvSpPr>
                  <a:spLocks noChangeShapeType="1"/>
                </p:cNvSpPr>
                <p:nvPr/>
              </p:nvSpPr>
              <p:spPr bwMode="auto">
                <a:xfrm>
                  <a:off x="1680" y="1632"/>
                  <a:ext cx="336" cy="0"/>
                </a:xfrm>
                <a:prstGeom prst="line">
                  <a:avLst/>
                </a:prstGeom>
                <a:noFill/>
                <a:ln w="38100">
                  <a:solidFill>
                    <a:schemeClr val="tx1"/>
                  </a:solidFill>
                  <a:round/>
                  <a:headEnd/>
                  <a:tailEnd/>
                </a:ln>
                <a:effectLst/>
              </p:spPr>
              <p:txBody>
                <a:bodyPr/>
                <a:lstStyle/>
                <a:p>
                  <a:endParaRPr lang="en-US"/>
                </a:p>
              </p:txBody>
            </p:sp>
            <p:sp>
              <p:nvSpPr>
                <p:cNvPr id="184" name="Text Box 343"/>
                <p:cNvSpPr txBox="1">
                  <a:spLocks noChangeArrowheads="1"/>
                </p:cNvSpPr>
                <p:nvPr/>
              </p:nvSpPr>
              <p:spPr bwMode="auto">
                <a:xfrm>
                  <a:off x="1391" y="1279"/>
                  <a:ext cx="478" cy="193"/>
                </a:xfrm>
                <a:prstGeom prst="rect">
                  <a:avLst/>
                </a:prstGeom>
                <a:noFill/>
                <a:ln w="9525">
                  <a:noFill/>
                  <a:miter lim="800000"/>
                  <a:headEnd/>
                  <a:tailEnd/>
                </a:ln>
                <a:effectLst/>
              </p:spPr>
              <p:txBody>
                <a:bodyPr>
                  <a:spAutoFit/>
                </a:bodyPr>
                <a:lstStyle/>
                <a:p>
                  <a:pPr>
                    <a:spcBef>
                      <a:spcPct val="50000"/>
                    </a:spcBef>
                  </a:pPr>
                  <a:r>
                    <a:rPr lang="en-US" sz="1200">
                      <a:latin typeface=".VnArial" pitchFamily="34" charset="0"/>
                    </a:rPr>
                    <a:t>C</a:t>
                  </a:r>
                  <a:r>
                    <a:rPr lang="en-US" sz="1200" baseline="-25000">
                      <a:latin typeface=".VnArial" pitchFamily="34" charset="0"/>
                    </a:rPr>
                    <a:t>1</a:t>
                  </a:r>
                </a:p>
              </p:txBody>
            </p:sp>
          </p:grpSp>
          <p:grpSp>
            <p:nvGrpSpPr>
              <p:cNvPr id="85" name="Group 344"/>
              <p:cNvGrpSpPr>
                <a:grpSpLocks/>
              </p:cNvGrpSpPr>
              <p:nvPr/>
            </p:nvGrpSpPr>
            <p:grpSpPr bwMode="auto">
              <a:xfrm>
                <a:off x="3216" y="1279"/>
                <a:ext cx="816" cy="497"/>
                <a:chOff x="1200" y="1279"/>
                <a:chExt cx="816" cy="497"/>
              </a:xfrm>
            </p:grpSpPr>
            <p:sp>
              <p:nvSpPr>
                <p:cNvPr id="175" name="Rectangle 345"/>
                <p:cNvSpPr>
                  <a:spLocks noChangeArrowheads="1"/>
                </p:cNvSpPr>
                <p:nvPr/>
              </p:nvSpPr>
              <p:spPr bwMode="auto">
                <a:xfrm>
                  <a:off x="1572" y="1488"/>
                  <a:ext cx="48" cy="288"/>
                </a:xfrm>
                <a:prstGeom prst="rect">
                  <a:avLst/>
                </a:prstGeom>
                <a:solidFill>
                  <a:schemeClr val="tx1"/>
                </a:solidFill>
                <a:ln w="9525">
                  <a:noFill/>
                  <a:miter lim="800000"/>
                  <a:headEnd/>
                  <a:tailEnd/>
                </a:ln>
                <a:effectLst/>
              </p:spPr>
              <p:txBody>
                <a:bodyPr wrap="none" anchor="ctr"/>
                <a:lstStyle/>
                <a:p>
                  <a:endParaRPr lang="en-US"/>
                </a:p>
              </p:txBody>
            </p:sp>
            <p:sp>
              <p:nvSpPr>
                <p:cNvPr id="176" name="Line 346"/>
                <p:cNvSpPr>
                  <a:spLocks noChangeShapeType="1"/>
                </p:cNvSpPr>
                <p:nvPr/>
              </p:nvSpPr>
              <p:spPr bwMode="auto">
                <a:xfrm>
                  <a:off x="1680" y="1488"/>
                  <a:ext cx="0" cy="288"/>
                </a:xfrm>
                <a:prstGeom prst="line">
                  <a:avLst/>
                </a:prstGeom>
                <a:noFill/>
                <a:ln w="38100">
                  <a:solidFill>
                    <a:schemeClr val="tx1"/>
                  </a:solidFill>
                  <a:round/>
                  <a:headEnd/>
                  <a:tailEnd/>
                </a:ln>
                <a:effectLst/>
              </p:spPr>
              <p:txBody>
                <a:bodyPr/>
                <a:lstStyle/>
                <a:p>
                  <a:endParaRPr lang="en-US"/>
                </a:p>
              </p:txBody>
            </p:sp>
            <p:sp>
              <p:nvSpPr>
                <p:cNvPr id="177" name="Line 347"/>
                <p:cNvSpPr>
                  <a:spLocks noChangeShapeType="1"/>
                </p:cNvSpPr>
                <p:nvPr/>
              </p:nvSpPr>
              <p:spPr bwMode="auto">
                <a:xfrm>
                  <a:off x="1200" y="1632"/>
                  <a:ext cx="384" cy="0"/>
                </a:xfrm>
                <a:prstGeom prst="line">
                  <a:avLst/>
                </a:prstGeom>
                <a:noFill/>
                <a:ln w="38100">
                  <a:solidFill>
                    <a:schemeClr val="tx1"/>
                  </a:solidFill>
                  <a:round/>
                  <a:headEnd/>
                  <a:tailEnd/>
                </a:ln>
                <a:effectLst/>
              </p:spPr>
              <p:txBody>
                <a:bodyPr/>
                <a:lstStyle/>
                <a:p>
                  <a:endParaRPr lang="en-US"/>
                </a:p>
              </p:txBody>
            </p:sp>
            <p:sp>
              <p:nvSpPr>
                <p:cNvPr id="178" name="Line 348"/>
                <p:cNvSpPr>
                  <a:spLocks noChangeShapeType="1"/>
                </p:cNvSpPr>
                <p:nvPr/>
              </p:nvSpPr>
              <p:spPr bwMode="auto">
                <a:xfrm>
                  <a:off x="1680" y="1632"/>
                  <a:ext cx="336" cy="0"/>
                </a:xfrm>
                <a:prstGeom prst="line">
                  <a:avLst/>
                </a:prstGeom>
                <a:noFill/>
                <a:ln w="38100">
                  <a:solidFill>
                    <a:schemeClr val="tx1"/>
                  </a:solidFill>
                  <a:round/>
                  <a:headEnd/>
                  <a:tailEnd/>
                </a:ln>
                <a:effectLst/>
              </p:spPr>
              <p:txBody>
                <a:bodyPr/>
                <a:lstStyle/>
                <a:p>
                  <a:endParaRPr lang="en-US"/>
                </a:p>
              </p:txBody>
            </p:sp>
            <p:sp>
              <p:nvSpPr>
                <p:cNvPr id="179" name="Text Box 349"/>
                <p:cNvSpPr txBox="1">
                  <a:spLocks noChangeArrowheads="1"/>
                </p:cNvSpPr>
                <p:nvPr/>
              </p:nvSpPr>
              <p:spPr bwMode="auto">
                <a:xfrm>
                  <a:off x="1373" y="1279"/>
                  <a:ext cx="478" cy="193"/>
                </a:xfrm>
                <a:prstGeom prst="rect">
                  <a:avLst/>
                </a:prstGeom>
                <a:noFill/>
                <a:ln w="9525">
                  <a:noFill/>
                  <a:miter lim="800000"/>
                  <a:headEnd/>
                  <a:tailEnd/>
                </a:ln>
                <a:effectLst/>
              </p:spPr>
              <p:txBody>
                <a:bodyPr>
                  <a:spAutoFit/>
                </a:bodyPr>
                <a:lstStyle/>
                <a:p>
                  <a:pPr>
                    <a:spcBef>
                      <a:spcPct val="50000"/>
                    </a:spcBef>
                  </a:pPr>
                  <a:r>
                    <a:rPr lang="en-US" sz="1200">
                      <a:latin typeface=".VnArial" pitchFamily="34" charset="0"/>
                    </a:rPr>
                    <a:t>C</a:t>
                  </a:r>
                  <a:r>
                    <a:rPr lang="en-US" sz="1200" baseline="-25000">
                      <a:latin typeface=".VnArial" pitchFamily="34" charset="0"/>
                    </a:rPr>
                    <a:t>2</a:t>
                  </a:r>
                </a:p>
              </p:txBody>
            </p:sp>
          </p:grpSp>
          <p:grpSp>
            <p:nvGrpSpPr>
              <p:cNvPr id="86" name="Group 350"/>
              <p:cNvGrpSpPr>
                <a:grpSpLocks/>
              </p:cNvGrpSpPr>
              <p:nvPr/>
            </p:nvGrpSpPr>
            <p:grpSpPr bwMode="auto">
              <a:xfrm>
                <a:off x="1152" y="1632"/>
                <a:ext cx="432" cy="1152"/>
                <a:chOff x="1056" y="2208"/>
                <a:chExt cx="432" cy="1152"/>
              </a:xfrm>
            </p:grpSpPr>
            <p:sp>
              <p:nvSpPr>
                <p:cNvPr id="169" name="Oval 351"/>
                <p:cNvSpPr>
                  <a:spLocks noChangeArrowheads="1"/>
                </p:cNvSpPr>
                <p:nvPr/>
              </p:nvSpPr>
              <p:spPr bwMode="auto">
                <a:xfrm>
                  <a:off x="1056" y="2568"/>
                  <a:ext cx="432" cy="432"/>
                </a:xfrm>
                <a:prstGeom prst="ellipse">
                  <a:avLst/>
                </a:prstGeom>
                <a:noFill/>
                <a:ln w="9525">
                  <a:solidFill>
                    <a:schemeClr val="tx1"/>
                  </a:solidFill>
                  <a:round/>
                  <a:headEnd/>
                  <a:tailEnd/>
                </a:ln>
                <a:effectLst/>
              </p:spPr>
              <p:txBody>
                <a:bodyPr wrap="none" anchor="ctr"/>
                <a:lstStyle/>
                <a:p>
                  <a:endParaRPr lang="en-US"/>
                </a:p>
              </p:txBody>
            </p:sp>
            <p:sp>
              <p:nvSpPr>
                <p:cNvPr id="170" name="Line 352"/>
                <p:cNvSpPr>
                  <a:spLocks noChangeShapeType="1"/>
                </p:cNvSpPr>
                <p:nvPr/>
              </p:nvSpPr>
              <p:spPr bwMode="auto">
                <a:xfrm>
                  <a:off x="1344" y="2640"/>
                  <a:ext cx="0" cy="288"/>
                </a:xfrm>
                <a:prstGeom prst="line">
                  <a:avLst/>
                </a:prstGeom>
                <a:noFill/>
                <a:ln w="57150">
                  <a:solidFill>
                    <a:schemeClr val="tx1"/>
                  </a:solidFill>
                  <a:round/>
                  <a:headEnd/>
                  <a:tailEnd/>
                </a:ln>
                <a:effectLst/>
              </p:spPr>
              <p:txBody>
                <a:bodyPr/>
                <a:lstStyle/>
                <a:p>
                  <a:endParaRPr lang="en-US"/>
                </a:p>
              </p:txBody>
            </p:sp>
            <p:sp>
              <p:nvSpPr>
                <p:cNvPr id="171" name="Line 353"/>
                <p:cNvSpPr>
                  <a:spLocks noChangeShapeType="1"/>
                </p:cNvSpPr>
                <p:nvPr/>
              </p:nvSpPr>
              <p:spPr bwMode="auto">
                <a:xfrm flipH="1">
                  <a:off x="1104" y="2784"/>
                  <a:ext cx="240" cy="144"/>
                </a:xfrm>
                <a:prstGeom prst="line">
                  <a:avLst/>
                </a:prstGeom>
                <a:noFill/>
                <a:ln w="38100">
                  <a:solidFill>
                    <a:schemeClr val="tx1"/>
                  </a:solidFill>
                  <a:round/>
                  <a:headEnd/>
                  <a:tailEnd type="triangle" w="med" len="med"/>
                </a:ln>
                <a:effectLst/>
              </p:spPr>
              <p:txBody>
                <a:bodyPr/>
                <a:lstStyle/>
                <a:p>
                  <a:endParaRPr lang="en-US"/>
                </a:p>
              </p:txBody>
            </p:sp>
            <p:sp>
              <p:nvSpPr>
                <p:cNvPr id="172" name="Line 354"/>
                <p:cNvSpPr>
                  <a:spLocks noChangeShapeType="1"/>
                </p:cNvSpPr>
                <p:nvPr/>
              </p:nvSpPr>
              <p:spPr bwMode="auto">
                <a:xfrm flipH="1" flipV="1">
                  <a:off x="1104" y="2652"/>
                  <a:ext cx="240" cy="144"/>
                </a:xfrm>
                <a:prstGeom prst="line">
                  <a:avLst/>
                </a:prstGeom>
                <a:noFill/>
                <a:ln w="38100">
                  <a:solidFill>
                    <a:schemeClr val="tx1"/>
                  </a:solidFill>
                  <a:round/>
                  <a:headEnd/>
                  <a:tailEnd/>
                </a:ln>
                <a:effectLst/>
              </p:spPr>
              <p:txBody>
                <a:bodyPr/>
                <a:lstStyle/>
                <a:p>
                  <a:endParaRPr lang="en-US"/>
                </a:p>
              </p:txBody>
            </p:sp>
            <p:sp>
              <p:nvSpPr>
                <p:cNvPr id="173" name="Line 355"/>
                <p:cNvSpPr>
                  <a:spLocks noChangeShapeType="1"/>
                </p:cNvSpPr>
                <p:nvPr/>
              </p:nvSpPr>
              <p:spPr bwMode="auto">
                <a:xfrm>
                  <a:off x="1104" y="2928"/>
                  <a:ext cx="0" cy="432"/>
                </a:xfrm>
                <a:prstGeom prst="line">
                  <a:avLst/>
                </a:prstGeom>
                <a:noFill/>
                <a:ln w="38100">
                  <a:solidFill>
                    <a:schemeClr val="tx1"/>
                  </a:solidFill>
                  <a:round/>
                  <a:headEnd/>
                  <a:tailEnd/>
                </a:ln>
                <a:effectLst/>
              </p:spPr>
              <p:txBody>
                <a:bodyPr/>
                <a:lstStyle/>
                <a:p>
                  <a:endParaRPr lang="en-US"/>
                </a:p>
              </p:txBody>
            </p:sp>
            <p:sp>
              <p:nvSpPr>
                <p:cNvPr id="174" name="Line 356"/>
                <p:cNvSpPr>
                  <a:spLocks noChangeShapeType="1"/>
                </p:cNvSpPr>
                <p:nvPr/>
              </p:nvSpPr>
              <p:spPr bwMode="auto">
                <a:xfrm>
                  <a:off x="1104" y="2208"/>
                  <a:ext cx="0" cy="432"/>
                </a:xfrm>
                <a:prstGeom prst="line">
                  <a:avLst/>
                </a:prstGeom>
                <a:noFill/>
                <a:ln w="38100">
                  <a:solidFill>
                    <a:schemeClr val="tx1"/>
                  </a:solidFill>
                  <a:round/>
                  <a:headEnd/>
                  <a:tailEnd/>
                </a:ln>
                <a:effectLst/>
              </p:spPr>
              <p:txBody>
                <a:bodyPr/>
                <a:lstStyle/>
                <a:p>
                  <a:endParaRPr lang="en-US"/>
                </a:p>
              </p:txBody>
            </p:sp>
          </p:grpSp>
          <p:grpSp>
            <p:nvGrpSpPr>
              <p:cNvPr id="87" name="Group 357"/>
              <p:cNvGrpSpPr>
                <a:grpSpLocks/>
              </p:cNvGrpSpPr>
              <p:nvPr/>
            </p:nvGrpSpPr>
            <p:grpSpPr bwMode="auto">
              <a:xfrm flipH="1">
                <a:off x="3648" y="1632"/>
                <a:ext cx="432" cy="1152"/>
                <a:chOff x="1056" y="2208"/>
                <a:chExt cx="432" cy="1152"/>
              </a:xfrm>
            </p:grpSpPr>
            <p:sp>
              <p:nvSpPr>
                <p:cNvPr id="163" name="Oval 358"/>
                <p:cNvSpPr>
                  <a:spLocks noChangeArrowheads="1"/>
                </p:cNvSpPr>
                <p:nvPr/>
              </p:nvSpPr>
              <p:spPr bwMode="auto">
                <a:xfrm>
                  <a:off x="1056" y="2568"/>
                  <a:ext cx="432" cy="432"/>
                </a:xfrm>
                <a:prstGeom prst="ellipse">
                  <a:avLst/>
                </a:prstGeom>
                <a:noFill/>
                <a:ln w="9525">
                  <a:solidFill>
                    <a:schemeClr val="tx1"/>
                  </a:solidFill>
                  <a:round/>
                  <a:headEnd/>
                  <a:tailEnd/>
                </a:ln>
                <a:effectLst/>
              </p:spPr>
              <p:txBody>
                <a:bodyPr wrap="none" anchor="ctr"/>
                <a:lstStyle/>
                <a:p>
                  <a:endParaRPr lang="en-US"/>
                </a:p>
              </p:txBody>
            </p:sp>
            <p:sp>
              <p:nvSpPr>
                <p:cNvPr id="164" name="Line 359"/>
                <p:cNvSpPr>
                  <a:spLocks noChangeShapeType="1"/>
                </p:cNvSpPr>
                <p:nvPr/>
              </p:nvSpPr>
              <p:spPr bwMode="auto">
                <a:xfrm>
                  <a:off x="1344" y="2640"/>
                  <a:ext cx="0" cy="288"/>
                </a:xfrm>
                <a:prstGeom prst="line">
                  <a:avLst/>
                </a:prstGeom>
                <a:noFill/>
                <a:ln w="57150">
                  <a:solidFill>
                    <a:schemeClr val="tx1"/>
                  </a:solidFill>
                  <a:round/>
                  <a:headEnd/>
                  <a:tailEnd/>
                </a:ln>
                <a:effectLst/>
              </p:spPr>
              <p:txBody>
                <a:bodyPr/>
                <a:lstStyle/>
                <a:p>
                  <a:endParaRPr lang="en-US"/>
                </a:p>
              </p:txBody>
            </p:sp>
            <p:sp>
              <p:nvSpPr>
                <p:cNvPr id="165" name="Line 360"/>
                <p:cNvSpPr>
                  <a:spLocks noChangeShapeType="1"/>
                </p:cNvSpPr>
                <p:nvPr/>
              </p:nvSpPr>
              <p:spPr bwMode="auto">
                <a:xfrm flipH="1">
                  <a:off x="1104" y="2784"/>
                  <a:ext cx="240" cy="144"/>
                </a:xfrm>
                <a:prstGeom prst="line">
                  <a:avLst/>
                </a:prstGeom>
                <a:noFill/>
                <a:ln w="38100">
                  <a:solidFill>
                    <a:schemeClr val="tx1"/>
                  </a:solidFill>
                  <a:round/>
                  <a:headEnd/>
                  <a:tailEnd type="triangle" w="med" len="med"/>
                </a:ln>
                <a:effectLst/>
              </p:spPr>
              <p:txBody>
                <a:bodyPr/>
                <a:lstStyle/>
                <a:p>
                  <a:endParaRPr lang="en-US"/>
                </a:p>
              </p:txBody>
            </p:sp>
            <p:sp>
              <p:nvSpPr>
                <p:cNvPr id="166" name="Line 361"/>
                <p:cNvSpPr>
                  <a:spLocks noChangeShapeType="1"/>
                </p:cNvSpPr>
                <p:nvPr/>
              </p:nvSpPr>
              <p:spPr bwMode="auto">
                <a:xfrm flipH="1" flipV="1">
                  <a:off x="1104" y="2652"/>
                  <a:ext cx="240" cy="144"/>
                </a:xfrm>
                <a:prstGeom prst="line">
                  <a:avLst/>
                </a:prstGeom>
                <a:noFill/>
                <a:ln w="38100">
                  <a:solidFill>
                    <a:schemeClr val="tx1"/>
                  </a:solidFill>
                  <a:round/>
                  <a:headEnd/>
                  <a:tailEnd/>
                </a:ln>
                <a:effectLst/>
              </p:spPr>
              <p:txBody>
                <a:bodyPr/>
                <a:lstStyle/>
                <a:p>
                  <a:endParaRPr lang="en-US"/>
                </a:p>
              </p:txBody>
            </p:sp>
            <p:sp>
              <p:nvSpPr>
                <p:cNvPr id="167" name="Line 362"/>
                <p:cNvSpPr>
                  <a:spLocks noChangeShapeType="1"/>
                </p:cNvSpPr>
                <p:nvPr/>
              </p:nvSpPr>
              <p:spPr bwMode="auto">
                <a:xfrm>
                  <a:off x="1104" y="2928"/>
                  <a:ext cx="0" cy="432"/>
                </a:xfrm>
                <a:prstGeom prst="line">
                  <a:avLst/>
                </a:prstGeom>
                <a:noFill/>
                <a:ln w="38100">
                  <a:solidFill>
                    <a:schemeClr val="tx1"/>
                  </a:solidFill>
                  <a:round/>
                  <a:headEnd/>
                  <a:tailEnd/>
                </a:ln>
                <a:effectLst/>
              </p:spPr>
              <p:txBody>
                <a:bodyPr/>
                <a:lstStyle/>
                <a:p>
                  <a:endParaRPr lang="en-US"/>
                </a:p>
              </p:txBody>
            </p:sp>
            <p:sp>
              <p:nvSpPr>
                <p:cNvPr id="168" name="Line 363"/>
                <p:cNvSpPr>
                  <a:spLocks noChangeShapeType="1"/>
                </p:cNvSpPr>
                <p:nvPr/>
              </p:nvSpPr>
              <p:spPr bwMode="auto">
                <a:xfrm>
                  <a:off x="1104" y="2208"/>
                  <a:ext cx="0" cy="432"/>
                </a:xfrm>
                <a:prstGeom prst="line">
                  <a:avLst/>
                </a:prstGeom>
                <a:noFill/>
                <a:ln w="38100">
                  <a:solidFill>
                    <a:schemeClr val="tx1"/>
                  </a:solidFill>
                  <a:round/>
                  <a:headEnd/>
                  <a:tailEnd/>
                </a:ln>
                <a:effectLst/>
              </p:spPr>
              <p:txBody>
                <a:bodyPr/>
                <a:lstStyle/>
                <a:p>
                  <a:endParaRPr lang="en-US"/>
                </a:p>
              </p:txBody>
            </p:sp>
          </p:grpSp>
          <p:sp>
            <p:nvSpPr>
              <p:cNvPr id="88" name="Line 364"/>
              <p:cNvSpPr>
                <a:spLocks noChangeShapeType="1"/>
              </p:cNvSpPr>
              <p:nvPr/>
            </p:nvSpPr>
            <p:spPr bwMode="auto">
              <a:xfrm>
                <a:off x="1440" y="2208"/>
                <a:ext cx="624" cy="0"/>
              </a:xfrm>
              <a:prstGeom prst="line">
                <a:avLst/>
              </a:prstGeom>
              <a:noFill/>
              <a:ln w="38100">
                <a:solidFill>
                  <a:srgbClr val="FF0000"/>
                </a:solidFill>
                <a:round/>
                <a:headEnd/>
                <a:tailEnd/>
              </a:ln>
              <a:effectLst/>
            </p:spPr>
            <p:txBody>
              <a:bodyPr/>
              <a:lstStyle/>
              <a:p>
                <a:endParaRPr lang="en-US"/>
              </a:p>
            </p:txBody>
          </p:sp>
          <p:sp>
            <p:nvSpPr>
              <p:cNvPr id="89" name="Line 365"/>
              <p:cNvSpPr>
                <a:spLocks noChangeShapeType="1"/>
              </p:cNvSpPr>
              <p:nvPr/>
            </p:nvSpPr>
            <p:spPr bwMode="auto">
              <a:xfrm>
                <a:off x="3168" y="2208"/>
                <a:ext cx="624" cy="0"/>
              </a:xfrm>
              <a:prstGeom prst="line">
                <a:avLst/>
              </a:prstGeom>
              <a:noFill/>
              <a:ln w="38100">
                <a:solidFill>
                  <a:srgbClr val="0000FF"/>
                </a:solidFill>
                <a:round/>
                <a:headEnd/>
                <a:tailEnd/>
              </a:ln>
              <a:effectLst/>
            </p:spPr>
            <p:txBody>
              <a:bodyPr/>
              <a:lstStyle/>
              <a:p>
                <a:endParaRPr lang="en-US"/>
              </a:p>
            </p:txBody>
          </p:sp>
          <p:sp>
            <p:nvSpPr>
              <p:cNvPr id="90" name="Line 366"/>
              <p:cNvSpPr>
                <a:spLocks noChangeShapeType="1"/>
              </p:cNvSpPr>
              <p:nvPr/>
            </p:nvSpPr>
            <p:spPr bwMode="auto">
              <a:xfrm flipV="1">
                <a:off x="2064" y="1632"/>
                <a:ext cx="1152" cy="576"/>
              </a:xfrm>
              <a:prstGeom prst="line">
                <a:avLst/>
              </a:prstGeom>
              <a:noFill/>
              <a:ln w="38100">
                <a:solidFill>
                  <a:srgbClr val="FF0000"/>
                </a:solidFill>
                <a:round/>
                <a:headEnd/>
                <a:tailEnd/>
              </a:ln>
              <a:effectLst/>
            </p:spPr>
            <p:txBody>
              <a:bodyPr/>
              <a:lstStyle/>
              <a:p>
                <a:endParaRPr lang="en-US"/>
              </a:p>
            </p:txBody>
          </p:sp>
          <p:sp>
            <p:nvSpPr>
              <p:cNvPr id="91" name="Line 367"/>
              <p:cNvSpPr>
                <a:spLocks noChangeShapeType="1"/>
              </p:cNvSpPr>
              <p:nvPr/>
            </p:nvSpPr>
            <p:spPr bwMode="auto">
              <a:xfrm>
                <a:off x="2016" y="1632"/>
                <a:ext cx="1152" cy="576"/>
              </a:xfrm>
              <a:prstGeom prst="line">
                <a:avLst/>
              </a:prstGeom>
              <a:noFill/>
              <a:ln w="38100">
                <a:solidFill>
                  <a:srgbClr val="0000FF"/>
                </a:solidFill>
                <a:round/>
                <a:headEnd/>
                <a:tailEnd/>
              </a:ln>
              <a:effectLst/>
            </p:spPr>
            <p:txBody>
              <a:bodyPr/>
              <a:lstStyle/>
              <a:p>
                <a:endParaRPr lang="en-US"/>
              </a:p>
            </p:txBody>
          </p:sp>
          <p:sp>
            <p:nvSpPr>
              <p:cNvPr id="92" name="Line 368"/>
              <p:cNvSpPr>
                <a:spLocks noChangeShapeType="1"/>
              </p:cNvSpPr>
              <p:nvPr/>
            </p:nvSpPr>
            <p:spPr bwMode="auto">
              <a:xfrm>
                <a:off x="2688" y="1968"/>
                <a:ext cx="288" cy="144"/>
              </a:xfrm>
              <a:prstGeom prst="line">
                <a:avLst/>
              </a:prstGeom>
              <a:noFill/>
              <a:ln w="38100">
                <a:solidFill>
                  <a:srgbClr val="0000FF"/>
                </a:solidFill>
                <a:round/>
                <a:headEnd/>
                <a:tailEnd type="triangle" w="med" len="med"/>
              </a:ln>
              <a:effectLst/>
            </p:spPr>
            <p:txBody>
              <a:bodyPr/>
              <a:lstStyle/>
              <a:p>
                <a:endParaRPr lang="en-US"/>
              </a:p>
            </p:txBody>
          </p:sp>
          <p:sp>
            <p:nvSpPr>
              <p:cNvPr id="93" name="Line 369"/>
              <p:cNvSpPr>
                <a:spLocks noChangeShapeType="1"/>
              </p:cNvSpPr>
              <p:nvPr/>
            </p:nvSpPr>
            <p:spPr bwMode="auto">
              <a:xfrm flipH="1">
                <a:off x="2160" y="2016"/>
                <a:ext cx="288" cy="144"/>
              </a:xfrm>
              <a:prstGeom prst="line">
                <a:avLst/>
              </a:prstGeom>
              <a:noFill/>
              <a:ln w="38100">
                <a:solidFill>
                  <a:srgbClr val="FF0000"/>
                </a:solidFill>
                <a:round/>
                <a:headEnd/>
                <a:tailEnd type="triangle" w="med" len="med"/>
              </a:ln>
              <a:effectLst/>
            </p:spPr>
            <p:txBody>
              <a:bodyPr/>
              <a:lstStyle/>
              <a:p>
                <a:endParaRPr lang="en-US"/>
              </a:p>
            </p:txBody>
          </p:sp>
          <p:sp>
            <p:nvSpPr>
              <p:cNvPr id="94" name="Line 370"/>
              <p:cNvSpPr>
                <a:spLocks noChangeShapeType="1"/>
              </p:cNvSpPr>
              <p:nvPr/>
            </p:nvSpPr>
            <p:spPr bwMode="auto">
              <a:xfrm>
                <a:off x="1200" y="2784"/>
                <a:ext cx="2832" cy="0"/>
              </a:xfrm>
              <a:prstGeom prst="line">
                <a:avLst/>
              </a:prstGeom>
              <a:noFill/>
              <a:ln w="38100">
                <a:solidFill>
                  <a:schemeClr val="tx1"/>
                </a:solidFill>
                <a:round/>
                <a:headEnd/>
                <a:tailEnd/>
              </a:ln>
              <a:effectLst/>
            </p:spPr>
            <p:txBody>
              <a:bodyPr/>
              <a:lstStyle/>
              <a:p>
                <a:endParaRPr lang="en-US"/>
              </a:p>
            </p:txBody>
          </p:sp>
          <p:grpSp>
            <p:nvGrpSpPr>
              <p:cNvPr id="95" name="Group 371"/>
              <p:cNvGrpSpPr>
                <a:grpSpLocks/>
              </p:cNvGrpSpPr>
              <p:nvPr/>
            </p:nvGrpSpPr>
            <p:grpSpPr bwMode="auto">
              <a:xfrm>
                <a:off x="2304" y="2784"/>
                <a:ext cx="576" cy="432"/>
                <a:chOff x="3408" y="3504"/>
                <a:chExt cx="576" cy="432"/>
              </a:xfrm>
            </p:grpSpPr>
            <p:sp>
              <p:nvSpPr>
                <p:cNvPr id="154" name="Line 372"/>
                <p:cNvSpPr>
                  <a:spLocks noChangeShapeType="1"/>
                </p:cNvSpPr>
                <p:nvPr/>
              </p:nvSpPr>
              <p:spPr bwMode="auto">
                <a:xfrm>
                  <a:off x="3744" y="3504"/>
                  <a:ext cx="0" cy="336"/>
                </a:xfrm>
                <a:prstGeom prst="line">
                  <a:avLst/>
                </a:prstGeom>
                <a:noFill/>
                <a:ln w="38100">
                  <a:solidFill>
                    <a:schemeClr val="tx1"/>
                  </a:solidFill>
                  <a:round/>
                  <a:headEnd/>
                  <a:tailEnd/>
                </a:ln>
                <a:effectLst/>
              </p:spPr>
              <p:txBody>
                <a:bodyPr/>
                <a:lstStyle/>
                <a:p>
                  <a:endParaRPr lang="en-US"/>
                </a:p>
              </p:txBody>
            </p:sp>
            <p:grpSp>
              <p:nvGrpSpPr>
                <p:cNvPr id="155" name="Group 373"/>
                <p:cNvGrpSpPr>
                  <a:grpSpLocks/>
                </p:cNvGrpSpPr>
                <p:nvPr/>
              </p:nvGrpSpPr>
              <p:grpSpPr bwMode="auto">
                <a:xfrm>
                  <a:off x="3408" y="3840"/>
                  <a:ext cx="576" cy="96"/>
                  <a:chOff x="528" y="2160"/>
                  <a:chExt cx="576" cy="144"/>
                </a:xfrm>
              </p:grpSpPr>
              <p:sp>
                <p:nvSpPr>
                  <p:cNvPr id="156" name="Line 374"/>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157" name="Line 375"/>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158" name="Line 376"/>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159" name="Line 377"/>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160" name="Line 378"/>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161" name="Line 379"/>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162" name="Line 380"/>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grpSp>
          <p:sp>
            <p:nvSpPr>
              <p:cNvPr id="96" name="Line 381"/>
              <p:cNvSpPr>
                <a:spLocks noChangeShapeType="1"/>
              </p:cNvSpPr>
              <p:nvPr/>
            </p:nvSpPr>
            <p:spPr bwMode="auto">
              <a:xfrm>
                <a:off x="4032" y="1632"/>
                <a:ext cx="912" cy="0"/>
              </a:xfrm>
              <a:prstGeom prst="line">
                <a:avLst/>
              </a:prstGeom>
              <a:noFill/>
              <a:ln w="38100">
                <a:solidFill>
                  <a:srgbClr val="0000FF"/>
                </a:solidFill>
                <a:round/>
                <a:headEnd/>
                <a:tailEnd type="triangle" w="med" len="med"/>
              </a:ln>
              <a:effectLst/>
            </p:spPr>
            <p:txBody>
              <a:bodyPr/>
              <a:lstStyle/>
              <a:p>
                <a:endParaRPr lang="en-US"/>
              </a:p>
            </p:txBody>
          </p:sp>
          <p:grpSp>
            <p:nvGrpSpPr>
              <p:cNvPr id="97" name="Group 382"/>
              <p:cNvGrpSpPr>
                <a:grpSpLocks/>
              </p:cNvGrpSpPr>
              <p:nvPr/>
            </p:nvGrpSpPr>
            <p:grpSpPr bwMode="auto">
              <a:xfrm>
                <a:off x="4416" y="1584"/>
                <a:ext cx="576" cy="816"/>
                <a:chOff x="4416" y="1584"/>
                <a:chExt cx="576" cy="816"/>
              </a:xfrm>
            </p:grpSpPr>
            <p:grpSp>
              <p:nvGrpSpPr>
                <p:cNvPr id="141" name="Group 383"/>
                <p:cNvGrpSpPr>
                  <a:grpSpLocks/>
                </p:cNvGrpSpPr>
                <p:nvPr/>
              </p:nvGrpSpPr>
              <p:grpSpPr bwMode="auto">
                <a:xfrm>
                  <a:off x="4416" y="1920"/>
                  <a:ext cx="576" cy="480"/>
                  <a:chOff x="4560" y="2976"/>
                  <a:chExt cx="576" cy="480"/>
                </a:xfrm>
              </p:grpSpPr>
              <p:grpSp>
                <p:nvGrpSpPr>
                  <p:cNvPr id="143" name="Group 384"/>
                  <p:cNvGrpSpPr>
                    <a:grpSpLocks/>
                  </p:cNvGrpSpPr>
                  <p:nvPr/>
                </p:nvGrpSpPr>
                <p:grpSpPr bwMode="auto">
                  <a:xfrm>
                    <a:off x="4560" y="3024"/>
                    <a:ext cx="576" cy="432"/>
                    <a:chOff x="3408" y="3504"/>
                    <a:chExt cx="576" cy="432"/>
                  </a:xfrm>
                </p:grpSpPr>
                <p:sp>
                  <p:nvSpPr>
                    <p:cNvPr id="145" name="Line 385"/>
                    <p:cNvSpPr>
                      <a:spLocks noChangeShapeType="1"/>
                    </p:cNvSpPr>
                    <p:nvPr/>
                  </p:nvSpPr>
                  <p:spPr bwMode="auto">
                    <a:xfrm>
                      <a:off x="3744" y="3504"/>
                      <a:ext cx="0" cy="336"/>
                    </a:xfrm>
                    <a:prstGeom prst="line">
                      <a:avLst/>
                    </a:prstGeom>
                    <a:noFill/>
                    <a:ln w="38100">
                      <a:solidFill>
                        <a:schemeClr val="tx1"/>
                      </a:solidFill>
                      <a:round/>
                      <a:headEnd/>
                      <a:tailEnd/>
                    </a:ln>
                    <a:effectLst/>
                  </p:spPr>
                  <p:txBody>
                    <a:bodyPr/>
                    <a:lstStyle/>
                    <a:p>
                      <a:endParaRPr lang="en-US"/>
                    </a:p>
                  </p:txBody>
                </p:sp>
                <p:grpSp>
                  <p:nvGrpSpPr>
                    <p:cNvPr id="146" name="Group 386"/>
                    <p:cNvGrpSpPr>
                      <a:grpSpLocks/>
                    </p:cNvGrpSpPr>
                    <p:nvPr/>
                  </p:nvGrpSpPr>
                  <p:grpSpPr bwMode="auto">
                    <a:xfrm>
                      <a:off x="3408" y="3840"/>
                      <a:ext cx="576" cy="96"/>
                      <a:chOff x="528" y="2160"/>
                      <a:chExt cx="576" cy="144"/>
                    </a:xfrm>
                  </p:grpSpPr>
                  <p:sp>
                    <p:nvSpPr>
                      <p:cNvPr id="147" name="Line 387"/>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148" name="Line 388"/>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149" name="Line 389"/>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150" name="Line 390"/>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151" name="Line 391"/>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152" name="Line 392"/>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153" name="Line 393"/>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grpSp>
              <p:sp>
                <p:nvSpPr>
                  <p:cNvPr id="144" name="Oval 394"/>
                  <p:cNvSpPr>
                    <a:spLocks noChangeArrowheads="1"/>
                  </p:cNvSpPr>
                  <p:nvPr/>
                </p:nvSpPr>
                <p:spPr bwMode="auto">
                  <a:xfrm>
                    <a:off x="4848" y="2976"/>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sp>
              <p:nvSpPr>
                <p:cNvPr id="142" name="Oval 395"/>
                <p:cNvSpPr>
                  <a:spLocks noChangeArrowheads="1"/>
                </p:cNvSpPr>
                <p:nvPr/>
              </p:nvSpPr>
              <p:spPr bwMode="auto">
                <a:xfrm>
                  <a:off x="4704" y="1584"/>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grpSp>
            <p:nvGrpSpPr>
              <p:cNvPr id="98" name="Group 396"/>
              <p:cNvGrpSpPr>
                <a:grpSpLocks/>
              </p:cNvGrpSpPr>
              <p:nvPr/>
            </p:nvGrpSpPr>
            <p:grpSpPr bwMode="auto">
              <a:xfrm>
                <a:off x="192" y="1584"/>
                <a:ext cx="576" cy="816"/>
                <a:chOff x="4416" y="1584"/>
                <a:chExt cx="576" cy="816"/>
              </a:xfrm>
            </p:grpSpPr>
            <p:grpSp>
              <p:nvGrpSpPr>
                <p:cNvPr id="128" name="Group 397"/>
                <p:cNvGrpSpPr>
                  <a:grpSpLocks/>
                </p:cNvGrpSpPr>
                <p:nvPr/>
              </p:nvGrpSpPr>
              <p:grpSpPr bwMode="auto">
                <a:xfrm>
                  <a:off x="4416" y="1920"/>
                  <a:ext cx="576" cy="480"/>
                  <a:chOff x="4560" y="2976"/>
                  <a:chExt cx="576" cy="480"/>
                </a:xfrm>
              </p:grpSpPr>
              <p:grpSp>
                <p:nvGrpSpPr>
                  <p:cNvPr id="130" name="Group 398"/>
                  <p:cNvGrpSpPr>
                    <a:grpSpLocks/>
                  </p:cNvGrpSpPr>
                  <p:nvPr/>
                </p:nvGrpSpPr>
                <p:grpSpPr bwMode="auto">
                  <a:xfrm>
                    <a:off x="4560" y="3024"/>
                    <a:ext cx="576" cy="432"/>
                    <a:chOff x="3408" y="3504"/>
                    <a:chExt cx="576" cy="432"/>
                  </a:xfrm>
                </p:grpSpPr>
                <p:sp>
                  <p:nvSpPr>
                    <p:cNvPr id="132" name="Line 399"/>
                    <p:cNvSpPr>
                      <a:spLocks noChangeShapeType="1"/>
                    </p:cNvSpPr>
                    <p:nvPr/>
                  </p:nvSpPr>
                  <p:spPr bwMode="auto">
                    <a:xfrm>
                      <a:off x="3744" y="3504"/>
                      <a:ext cx="0" cy="336"/>
                    </a:xfrm>
                    <a:prstGeom prst="line">
                      <a:avLst/>
                    </a:prstGeom>
                    <a:noFill/>
                    <a:ln w="38100">
                      <a:solidFill>
                        <a:schemeClr val="tx1"/>
                      </a:solidFill>
                      <a:round/>
                      <a:headEnd/>
                      <a:tailEnd/>
                    </a:ln>
                    <a:effectLst/>
                  </p:spPr>
                  <p:txBody>
                    <a:bodyPr/>
                    <a:lstStyle/>
                    <a:p>
                      <a:endParaRPr lang="en-US"/>
                    </a:p>
                  </p:txBody>
                </p:sp>
                <p:grpSp>
                  <p:nvGrpSpPr>
                    <p:cNvPr id="133" name="Group 400"/>
                    <p:cNvGrpSpPr>
                      <a:grpSpLocks/>
                    </p:cNvGrpSpPr>
                    <p:nvPr/>
                  </p:nvGrpSpPr>
                  <p:grpSpPr bwMode="auto">
                    <a:xfrm>
                      <a:off x="3408" y="3840"/>
                      <a:ext cx="576" cy="96"/>
                      <a:chOff x="528" y="2160"/>
                      <a:chExt cx="576" cy="144"/>
                    </a:xfrm>
                  </p:grpSpPr>
                  <p:sp>
                    <p:nvSpPr>
                      <p:cNvPr id="134" name="Line 401"/>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135" name="Line 402"/>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136" name="Line 403"/>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137" name="Line 404"/>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138" name="Line 405"/>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139" name="Line 406"/>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140" name="Line 407"/>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grpSp>
              <p:sp>
                <p:nvSpPr>
                  <p:cNvPr id="131" name="Oval 408"/>
                  <p:cNvSpPr>
                    <a:spLocks noChangeArrowheads="1"/>
                  </p:cNvSpPr>
                  <p:nvPr/>
                </p:nvSpPr>
                <p:spPr bwMode="auto">
                  <a:xfrm>
                    <a:off x="4848" y="2976"/>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sp>
              <p:nvSpPr>
                <p:cNvPr id="129" name="Oval 409"/>
                <p:cNvSpPr>
                  <a:spLocks noChangeArrowheads="1"/>
                </p:cNvSpPr>
                <p:nvPr/>
              </p:nvSpPr>
              <p:spPr bwMode="auto">
                <a:xfrm>
                  <a:off x="4704" y="1584"/>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grpSp>
            <p:nvGrpSpPr>
              <p:cNvPr id="99" name="Group 410"/>
              <p:cNvGrpSpPr>
                <a:grpSpLocks/>
              </p:cNvGrpSpPr>
              <p:nvPr/>
            </p:nvGrpSpPr>
            <p:grpSpPr bwMode="auto">
              <a:xfrm>
                <a:off x="4896" y="576"/>
                <a:ext cx="576" cy="816"/>
                <a:chOff x="4416" y="1584"/>
                <a:chExt cx="576" cy="816"/>
              </a:xfrm>
            </p:grpSpPr>
            <p:grpSp>
              <p:nvGrpSpPr>
                <p:cNvPr id="115" name="Group 411"/>
                <p:cNvGrpSpPr>
                  <a:grpSpLocks/>
                </p:cNvGrpSpPr>
                <p:nvPr/>
              </p:nvGrpSpPr>
              <p:grpSpPr bwMode="auto">
                <a:xfrm>
                  <a:off x="4416" y="1920"/>
                  <a:ext cx="576" cy="480"/>
                  <a:chOff x="4560" y="2976"/>
                  <a:chExt cx="576" cy="480"/>
                </a:xfrm>
              </p:grpSpPr>
              <p:grpSp>
                <p:nvGrpSpPr>
                  <p:cNvPr id="117" name="Group 412"/>
                  <p:cNvGrpSpPr>
                    <a:grpSpLocks/>
                  </p:cNvGrpSpPr>
                  <p:nvPr/>
                </p:nvGrpSpPr>
                <p:grpSpPr bwMode="auto">
                  <a:xfrm>
                    <a:off x="4560" y="3024"/>
                    <a:ext cx="576" cy="432"/>
                    <a:chOff x="3408" y="3504"/>
                    <a:chExt cx="576" cy="432"/>
                  </a:xfrm>
                </p:grpSpPr>
                <p:sp>
                  <p:nvSpPr>
                    <p:cNvPr id="119" name="Line 413"/>
                    <p:cNvSpPr>
                      <a:spLocks noChangeShapeType="1"/>
                    </p:cNvSpPr>
                    <p:nvPr/>
                  </p:nvSpPr>
                  <p:spPr bwMode="auto">
                    <a:xfrm>
                      <a:off x="3744" y="3504"/>
                      <a:ext cx="0" cy="336"/>
                    </a:xfrm>
                    <a:prstGeom prst="line">
                      <a:avLst/>
                    </a:prstGeom>
                    <a:noFill/>
                    <a:ln w="38100">
                      <a:solidFill>
                        <a:schemeClr val="tx1"/>
                      </a:solidFill>
                      <a:round/>
                      <a:headEnd/>
                      <a:tailEnd/>
                    </a:ln>
                    <a:effectLst/>
                  </p:spPr>
                  <p:txBody>
                    <a:bodyPr/>
                    <a:lstStyle/>
                    <a:p>
                      <a:endParaRPr lang="en-US"/>
                    </a:p>
                  </p:txBody>
                </p:sp>
                <p:grpSp>
                  <p:nvGrpSpPr>
                    <p:cNvPr id="120" name="Group 414"/>
                    <p:cNvGrpSpPr>
                      <a:grpSpLocks/>
                    </p:cNvGrpSpPr>
                    <p:nvPr/>
                  </p:nvGrpSpPr>
                  <p:grpSpPr bwMode="auto">
                    <a:xfrm>
                      <a:off x="3408" y="3840"/>
                      <a:ext cx="576" cy="96"/>
                      <a:chOff x="528" y="2160"/>
                      <a:chExt cx="576" cy="144"/>
                    </a:xfrm>
                  </p:grpSpPr>
                  <p:sp>
                    <p:nvSpPr>
                      <p:cNvPr id="121" name="Line 415"/>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122" name="Line 416"/>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123" name="Line 417"/>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124" name="Line 418"/>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125" name="Line 419"/>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126" name="Line 420"/>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127" name="Line 421"/>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grpSp>
              <p:sp>
                <p:nvSpPr>
                  <p:cNvPr id="118" name="Oval 422"/>
                  <p:cNvSpPr>
                    <a:spLocks noChangeArrowheads="1"/>
                  </p:cNvSpPr>
                  <p:nvPr/>
                </p:nvSpPr>
                <p:spPr bwMode="auto">
                  <a:xfrm>
                    <a:off x="4848" y="2976"/>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sp>
              <p:nvSpPr>
                <p:cNvPr id="116" name="Oval 423"/>
                <p:cNvSpPr>
                  <a:spLocks noChangeArrowheads="1"/>
                </p:cNvSpPr>
                <p:nvPr/>
              </p:nvSpPr>
              <p:spPr bwMode="auto">
                <a:xfrm>
                  <a:off x="4704" y="1584"/>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grpSp>
            <p:nvGrpSpPr>
              <p:cNvPr id="100" name="Group 424"/>
              <p:cNvGrpSpPr>
                <a:grpSpLocks/>
              </p:cNvGrpSpPr>
              <p:nvPr/>
            </p:nvGrpSpPr>
            <p:grpSpPr bwMode="auto">
              <a:xfrm>
                <a:off x="5280" y="336"/>
                <a:ext cx="300" cy="321"/>
                <a:chOff x="3588" y="3600"/>
                <a:chExt cx="300" cy="321"/>
              </a:xfrm>
            </p:grpSpPr>
            <p:sp>
              <p:nvSpPr>
                <p:cNvPr id="113" name="Text Box 425"/>
                <p:cNvSpPr txBox="1">
                  <a:spLocks noChangeArrowheads="1"/>
                </p:cNvSpPr>
                <p:nvPr/>
              </p:nvSpPr>
              <p:spPr bwMode="auto">
                <a:xfrm>
                  <a:off x="3598" y="3600"/>
                  <a:ext cx="290" cy="321"/>
                </a:xfrm>
                <a:prstGeom prst="rect">
                  <a:avLst/>
                </a:prstGeom>
                <a:noFill/>
                <a:ln w="9525">
                  <a:noFill/>
                  <a:miter lim="800000"/>
                  <a:headEnd/>
                  <a:tailEnd/>
                </a:ln>
                <a:effectLst/>
              </p:spPr>
              <p:txBody>
                <a:bodyPr>
                  <a:spAutoFit/>
                </a:bodyPr>
                <a:lstStyle/>
                <a:p>
                  <a:pPr>
                    <a:spcBef>
                      <a:spcPct val="50000"/>
                    </a:spcBef>
                  </a:pPr>
                  <a:r>
                    <a:rPr lang="en-US" b="1">
                      <a:solidFill>
                        <a:srgbClr val="FF0000"/>
                      </a:solidFill>
                      <a:latin typeface=".VnArial" pitchFamily="34" charset="0"/>
                    </a:rPr>
                    <a:t>+</a:t>
                  </a:r>
                </a:p>
              </p:txBody>
            </p:sp>
            <p:sp>
              <p:nvSpPr>
                <p:cNvPr id="114" name="Oval 426"/>
                <p:cNvSpPr>
                  <a:spLocks noChangeArrowheads="1"/>
                </p:cNvSpPr>
                <p:nvPr/>
              </p:nvSpPr>
              <p:spPr bwMode="auto">
                <a:xfrm>
                  <a:off x="3588" y="3624"/>
                  <a:ext cx="240" cy="240"/>
                </a:xfrm>
                <a:prstGeom prst="ellipse">
                  <a:avLst/>
                </a:prstGeom>
                <a:noFill/>
                <a:ln w="9525">
                  <a:noFill/>
                  <a:round/>
                  <a:headEnd/>
                  <a:tailEnd/>
                </a:ln>
                <a:effectLst/>
              </p:spPr>
              <p:txBody>
                <a:bodyPr wrap="none" anchor="ctr"/>
                <a:lstStyle/>
                <a:p>
                  <a:endParaRPr lang="en-US"/>
                </a:p>
              </p:txBody>
            </p:sp>
          </p:grpSp>
          <p:grpSp>
            <p:nvGrpSpPr>
              <p:cNvPr id="101" name="Group 427"/>
              <p:cNvGrpSpPr>
                <a:grpSpLocks/>
              </p:cNvGrpSpPr>
              <p:nvPr/>
            </p:nvGrpSpPr>
            <p:grpSpPr bwMode="auto">
              <a:xfrm>
                <a:off x="5328" y="768"/>
                <a:ext cx="312" cy="365"/>
                <a:chOff x="4392" y="3360"/>
                <a:chExt cx="312" cy="365"/>
              </a:xfrm>
            </p:grpSpPr>
            <p:sp>
              <p:nvSpPr>
                <p:cNvPr id="111" name="Text Box 428"/>
                <p:cNvSpPr txBox="1">
                  <a:spLocks noChangeArrowheads="1"/>
                </p:cNvSpPr>
                <p:nvPr/>
              </p:nvSpPr>
              <p:spPr bwMode="auto">
                <a:xfrm>
                  <a:off x="4415" y="3360"/>
                  <a:ext cx="289" cy="365"/>
                </a:xfrm>
                <a:prstGeom prst="rect">
                  <a:avLst/>
                </a:prstGeom>
                <a:noFill/>
                <a:ln w="9525">
                  <a:noFill/>
                  <a:miter lim="800000"/>
                  <a:headEnd/>
                  <a:tailEnd/>
                </a:ln>
                <a:effectLst/>
              </p:spPr>
              <p:txBody>
                <a:bodyPr>
                  <a:spAutoFit/>
                </a:bodyPr>
                <a:lstStyle/>
                <a:p>
                  <a:pPr>
                    <a:spcBef>
                      <a:spcPct val="50000"/>
                    </a:spcBef>
                  </a:pPr>
                  <a:r>
                    <a:rPr lang="en-US" sz="2800" b="1">
                      <a:solidFill>
                        <a:srgbClr val="0000FF"/>
                      </a:solidFill>
                      <a:latin typeface=".VnArial" pitchFamily="34" charset="0"/>
                    </a:rPr>
                    <a:t>-</a:t>
                  </a:r>
                </a:p>
              </p:txBody>
            </p:sp>
            <p:sp>
              <p:nvSpPr>
                <p:cNvPr id="112" name="Oval 429"/>
                <p:cNvSpPr>
                  <a:spLocks noChangeArrowheads="1"/>
                </p:cNvSpPr>
                <p:nvPr/>
              </p:nvSpPr>
              <p:spPr bwMode="auto">
                <a:xfrm>
                  <a:off x="4392" y="3420"/>
                  <a:ext cx="240" cy="240"/>
                </a:xfrm>
                <a:prstGeom prst="ellipse">
                  <a:avLst/>
                </a:prstGeom>
                <a:noFill/>
                <a:ln w="9525">
                  <a:noFill/>
                  <a:round/>
                  <a:headEnd/>
                  <a:tailEnd/>
                </a:ln>
                <a:effectLst/>
              </p:spPr>
              <p:txBody>
                <a:bodyPr wrap="none" anchor="ctr"/>
                <a:lstStyle/>
                <a:p>
                  <a:endParaRPr lang="en-US"/>
                </a:p>
              </p:txBody>
            </p:sp>
          </p:grpSp>
          <p:sp>
            <p:nvSpPr>
              <p:cNvPr id="102" name="Text Box 430"/>
              <p:cNvSpPr txBox="1">
                <a:spLocks noChangeArrowheads="1"/>
              </p:cNvSpPr>
              <p:nvPr/>
            </p:nvSpPr>
            <p:spPr bwMode="auto">
              <a:xfrm>
                <a:off x="5282" y="540"/>
                <a:ext cx="478" cy="172"/>
              </a:xfrm>
              <a:prstGeom prst="rect">
                <a:avLst/>
              </a:prstGeom>
              <a:noFill/>
              <a:ln w="9525">
                <a:noFill/>
                <a:miter lim="800000"/>
                <a:headEnd/>
                <a:tailEnd/>
              </a:ln>
              <a:effectLst/>
            </p:spPr>
            <p:txBody>
              <a:bodyPr>
                <a:spAutoFit/>
              </a:bodyPr>
              <a:lstStyle/>
              <a:p>
                <a:pPr>
                  <a:spcBef>
                    <a:spcPct val="50000"/>
                  </a:spcBef>
                </a:pPr>
                <a:r>
                  <a:rPr lang="en-US" sz="1000">
                    <a:latin typeface=".VnArial" pitchFamily="34" charset="0"/>
                  </a:rPr>
                  <a:t>E</a:t>
                </a:r>
                <a:r>
                  <a:rPr lang="en-US" sz="1000" baseline="-25000">
                    <a:latin typeface=".VnArial" pitchFamily="34" charset="0"/>
                  </a:rPr>
                  <a:t>C</a:t>
                </a:r>
              </a:p>
            </p:txBody>
          </p:sp>
          <p:sp>
            <p:nvSpPr>
              <p:cNvPr id="103" name="Text Box 431"/>
              <p:cNvSpPr txBox="1">
                <a:spLocks noChangeArrowheads="1"/>
              </p:cNvSpPr>
              <p:nvPr/>
            </p:nvSpPr>
            <p:spPr bwMode="auto">
              <a:xfrm>
                <a:off x="4688" y="1645"/>
                <a:ext cx="599" cy="169"/>
              </a:xfrm>
              <a:prstGeom prst="rect">
                <a:avLst/>
              </a:prstGeom>
              <a:noFill/>
              <a:ln w="9525">
                <a:noFill/>
                <a:miter lim="800000"/>
                <a:headEnd/>
                <a:tailEnd/>
              </a:ln>
              <a:effectLst/>
            </p:spPr>
            <p:txBody>
              <a:bodyPr wrap="square">
                <a:spAutoFit/>
              </a:bodyPr>
              <a:lstStyle/>
              <a:p>
                <a:pPr>
                  <a:spcBef>
                    <a:spcPct val="50000"/>
                  </a:spcBef>
                </a:pPr>
                <a:r>
                  <a:rPr lang="en-US" sz="1000" b="1">
                    <a:solidFill>
                      <a:srgbClr val="0000FF"/>
                    </a:solidFill>
                    <a:latin typeface=".VnArial" pitchFamily="34" charset="0"/>
                  </a:rPr>
                  <a:t>U</a:t>
                </a:r>
                <a:r>
                  <a:rPr lang="en-US" sz="1000" b="1" baseline="-25000">
                    <a:solidFill>
                      <a:srgbClr val="0000FF"/>
                    </a:solidFill>
                    <a:latin typeface=".VnArial" pitchFamily="34" charset="0"/>
                  </a:rPr>
                  <a:t>ra2</a:t>
                </a:r>
              </a:p>
            </p:txBody>
          </p:sp>
          <p:sp>
            <p:nvSpPr>
              <p:cNvPr id="104" name="Text Box 432"/>
              <p:cNvSpPr txBox="1">
                <a:spLocks noChangeArrowheads="1"/>
              </p:cNvSpPr>
              <p:nvPr/>
            </p:nvSpPr>
            <p:spPr bwMode="auto">
              <a:xfrm>
                <a:off x="399" y="1697"/>
                <a:ext cx="604" cy="169"/>
              </a:xfrm>
              <a:prstGeom prst="rect">
                <a:avLst/>
              </a:prstGeom>
              <a:noFill/>
              <a:ln w="9525">
                <a:noFill/>
                <a:miter lim="800000"/>
                <a:headEnd/>
                <a:tailEnd/>
              </a:ln>
              <a:effectLst/>
            </p:spPr>
            <p:txBody>
              <a:bodyPr wrap="square">
                <a:spAutoFit/>
              </a:bodyPr>
              <a:lstStyle/>
              <a:p>
                <a:pPr>
                  <a:spcBef>
                    <a:spcPct val="50000"/>
                  </a:spcBef>
                </a:pPr>
                <a:r>
                  <a:rPr lang="en-US" sz="1000" b="1">
                    <a:solidFill>
                      <a:srgbClr val="FF0000"/>
                    </a:solidFill>
                    <a:latin typeface=".VnArial" pitchFamily="34" charset="0"/>
                  </a:rPr>
                  <a:t>U</a:t>
                </a:r>
                <a:r>
                  <a:rPr lang="en-US" sz="1000" b="1" baseline="-25000">
                    <a:solidFill>
                      <a:srgbClr val="FF0000"/>
                    </a:solidFill>
                    <a:latin typeface=".VnArial" pitchFamily="34" charset="0"/>
                  </a:rPr>
                  <a:t>ra1</a:t>
                </a:r>
              </a:p>
            </p:txBody>
          </p:sp>
          <p:sp>
            <p:nvSpPr>
              <p:cNvPr id="105" name="Text Box 433"/>
              <p:cNvSpPr txBox="1">
                <a:spLocks noChangeArrowheads="1"/>
              </p:cNvSpPr>
              <p:nvPr/>
            </p:nvSpPr>
            <p:spPr bwMode="auto">
              <a:xfrm>
                <a:off x="2790" y="2116"/>
                <a:ext cx="482" cy="140"/>
              </a:xfrm>
              <a:prstGeom prst="rect">
                <a:avLst/>
              </a:prstGeom>
              <a:noFill/>
              <a:ln w="9525">
                <a:noFill/>
                <a:miter lim="800000"/>
                <a:headEnd/>
                <a:tailEnd/>
              </a:ln>
              <a:effectLst/>
            </p:spPr>
            <p:txBody>
              <a:bodyPr lIns="0" bIns="0" anchor="b">
                <a:spAutoFit/>
              </a:bodyPr>
              <a:lstStyle/>
              <a:p>
                <a:pPr>
                  <a:spcBef>
                    <a:spcPct val="50000"/>
                  </a:spcBef>
                </a:pPr>
                <a:r>
                  <a:rPr lang="en-US" sz="1000" b="1">
                    <a:solidFill>
                      <a:srgbClr val="0000FF"/>
                    </a:solidFill>
                    <a:latin typeface=".VnTimeH" pitchFamily="34" charset="0"/>
                  </a:rPr>
                  <a:t>I </a:t>
                </a:r>
                <a:r>
                  <a:rPr lang="en-US" sz="1000" b="1" baseline="-25000">
                    <a:solidFill>
                      <a:srgbClr val="0000FF"/>
                    </a:solidFill>
                    <a:latin typeface=".VnArial" pitchFamily="34" charset="0"/>
                  </a:rPr>
                  <a:t>b2</a:t>
                </a:r>
              </a:p>
            </p:txBody>
          </p:sp>
          <p:sp>
            <p:nvSpPr>
              <p:cNvPr id="106" name="Text Box 434"/>
              <p:cNvSpPr txBox="1">
                <a:spLocks noChangeArrowheads="1"/>
              </p:cNvSpPr>
              <p:nvPr/>
            </p:nvSpPr>
            <p:spPr bwMode="auto">
              <a:xfrm>
                <a:off x="2090" y="2116"/>
                <a:ext cx="500" cy="169"/>
              </a:xfrm>
              <a:prstGeom prst="rect">
                <a:avLst/>
              </a:prstGeom>
              <a:noFill/>
              <a:ln w="9525">
                <a:noFill/>
                <a:miter lim="800000"/>
                <a:headEnd/>
                <a:tailEnd/>
              </a:ln>
              <a:effectLst/>
            </p:spPr>
            <p:txBody>
              <a:bodyPr wrap="square">
                <a:spAutoFit/>
              </a:bodyPr>
              <a:lstStyle/>
              <a:p>
                <a:pPr>
                  <a:spcBef>
                    <a:spcPct val="50000"/>
                  </a:spcBef>
                </a:pPr>
                <a:r>
                  <a:rPr lang="en-US" sz="1000" b="1">
                    <a:solidFill>
                      <a:srgbClr val="FF0000"/>
                    </a:solidFill>
                    <a:latin typeface=".VnTimeH" pitchFamily="34" charset="0"/>
                  </a:rPr>
                  <a:t>I </a:t>
                </a:r>
                <a:r>
                  <a:rPr lang="en-US" sz="1000" b="1" baseline="-25000">
                    <a:solidFill>
                      <a:srgbClr val="FF0000"/>
                    </a:solidFill>
                    <a:latin typeface=".VnArial" pitchFamily="34" charset="0"/>
                  </a:rPr>
                  <a:t>b1</a:t>
                </a:r>
              </a:p>
            </p:txBody>
          </p:sp>
          <p:sp>
            <p:nvSpPr>
              <p:cNvPr id="107" name="Text Box 435"/>
              <p:cNvSpPr txBox="1">
                <a:spLocks noChangeArrowheads="1"/>
              </p:cNvSpPr>
              <p:nvPr/>
            </p:nvSpPr>
            <p:spPr bwMode="auto">
              <a:xfrm>
                <a:off x="816" y="1296"/>
                <a:ext cx="675" cy="169"/>
              </a:xfrm>
              <a:prstGeom prst="rect">
                <a:avLst/>
              </a:prstGeom>
              <a:noFill/>
              <a:ln w="9525">
                <a:noFill/>
                <a:miter lim="800000"/>
                <a:headEnd/>
                <a:tailEnd/>
              </a:ln>
              <a:effectLst/>
            </p:spPr>
            <p:txBody>
              <a:bodyPr wrap="square">
                <a:spAutoFit/>
              </a:bodyPr>
              <a:lstStyle/>
              <a:p>
                <a:pPr>
                  <a:spcBef>
                    <a:spcPct val="50000"/>
                  </a:spcBef>
                </a:pPr>
                <a:r>
                  <a:rPr lang="en-US" sz="1000" b="1">
                    <a:solidFill>
                      <a:srgbClr val="FF0000"/>
                    </a:solidFill>
                    <a:latin typeface=".VnTimeH" pitchFamily="34" charset="0"/>
                  </a:rPr>
                  <a:t>I </a:t>
                </a:r>
                <a:r>
                  <a:rPr lang="en-US" sz="1000" b="1" baseline="-25000">
                    <a:solidFill>
                      <a:srgbClr val="FF0000"/>
                    </a:solidFill>
                    <a:latin typeface=".VnArial" pitchFamily="34" charset="0"/>
                  </a:rPr>
                  <a:t>C1</a:t>
                </a:r>
              </a:p>
            </p:txBody>
          </p:sp>
          <p:sp>
            <p:nvSpPr>
              <p:cNvPr id="108" name="Text Box 436"/>
              <p:cNvSpPr txBox="1">
                <a:spLocks noChangeArrowheads="1"/>
              </p:cNvSpPr>
              <p:nvPr/>
            </p:nvSpPr>
            <p:spPr bwMode="auto">
              <a:xfrm>
                <a:off x="4032" y="1283"/>
                <a:ext cx="482" cy="172"/>
              </a:xfrm>
              <a:prstGeom prst="rect">
                <a:avLst/>
              </a:prstGeom>
              <a:noFill/>
              <a:ln w="9525">
                <a:noFill/>
                <a:miter lim="800000"/>
                <a:headEnd/>
                <a:tailEnd/>
              </a:ln>
              <a:effectLst/>
            </p:spPr>
            <p:txBody>
              <a:bodyPr>
                <a:spAutoFit/>
              </a:bodyPr>
              <a:lstStyle/>
              <a:p>
                <a:pPr>
                  <a:spcBef>
                    <a:spcPct val="50000"/>
                  </a:spcBef>
                </a:pPr>
                <a:r>
                  <a:rPr lang="en-US" sz="1000">
                    <a:solidFill>
                      <a:srgbClr val="0000FF"/>
                    </a:solidFill>
                    <a:latin typeface=".VnTimeH" pitchFamily="34" charset="0"/>
                  </a:rPr>
                  <a:t>I </a:t>
                </a:r>
                <a:r>
                  <a:rPr lang="en-US" sz="1000" baseline="-25000">
                    <a:solidFill>
                      <a:srgbClr val="0000FF"/>
                    </a:solidFill>
                    <a:latin typeface=".VnArial" pitchFamily="34" charset="0"/>
                  </a:rPr>
                  <a:t>C2</a:t>
                </a:r>
              </a:p>
            </p:txBody>
          </p:sp>
          <p:sp>
            <p:nvSpPr>
              <p:cNvPr id="109" name="Line 437"/>
              <p:cNvSpPr>
                <a:spLocks noChangeShapeType="1"/>
              </p:cNvSpPr>
              <p:nvPr/>
            </p:nvSpPr>
            <p:spPr bwMode="auto">
              <a:xfrm>
                <a:off x="4032" y="1440"/>
                <a:ext cx="0" cy="144"/>
              </a:xfrm>
              <a:prstGeom prst="line">
                <a:avLst/>
              </a:prstGeom>
              <a:noFill/>
              <a:ln w="38100">
                <a:solidFill>
                  <a:schemeClr val="tx1"/>
                </a:solidFill>
                <a:round/>
                <a:headEnd/>
                <a:tailEnd type="triangle" w="med" len="med"/>
              </a:ln>
              <a:effectLst/>
            </p:spPr>
            <p:txBody>
              <a:bodyPr/>
              <a:lstStyle/>
              <a:p>
                <a:endParaRPr lang="en-US"/>
              </a:p>
            </p:txBody>
          </p:sp>
          <p:sp>
            <p:nvSpPr>
              <p:cNvPr id="110" name="Line 438"/>
              <p:cNvSpPr>
                <a:spLocks noChangeShapeType="1"/>
              </p:cNvSpPr>
              <p:nvPr/>
            </p:nvSpPr>
            <p:spPr bwMode="auto">
              <a:xfrm>
                <a:off x="1200" y="1440"/>
                <a:ext cx="0" cy="144"/>
              </a:xfrm>
              <a:prstGeom prst="line">
                <a:avLst/>
              </a:prstGeom>
              <a:noFill/>
              <a:ln w="38100">
                <a:solidFill>
                  <a:schemeClr val="tx1"/>
                </a:solidFill>
                <a:round/>
                <a:headEnd/>
                <a:tailEnd type="triangle" w="med" len="med"/>
              </a:ln>
              <a:effectLst/>
            </p:spPr>
            <p:txBody>
              <a:bodyPr/>
              <a:lstStyle/>
              <a:p>
                <a:endParaRPr lang="en-US"/>
              </a:p>
            </p:txBody>
          </p:sp>
        </p:grpSp>
        <p:sp>
          <p:nvSpPr>
            <p:cNvPr id="76" name="Text Box 439"/>
            <p:cNvSpPr txBox="1">
              <a:spLocks noChangeArrowheads="1"/>
            </p:cNvSpPr>
            <p:nvPr/>
          </p:nvSpPr>
          <p:spPr bwMode="auto">
            <a:xfrm>
              <a:off x="1536" y="2256"/>
              <a:ext cx="480" cy="171"/>
            </a:xfrm>
            <a:prstGeom prst="rect">
              <a:avLst/>
            </a:prstGeom>
            <a:noFill/>
            <a:ln w="9525">
              <a:noFill/>
              <a:miter lim="800000"/>
              <a:headEnd/>
              <a:tailEnd/>
            </a:ln>
            <a:effectLst/>
          </p:spPr>
          <p:txBody>
            <a:bodyPr>
              <a:spAutoFit/>
            </a:bodyPr>
            <a:lstStyle/>
            <a:p>
              <a:pPr>
                <a:spcBef>
                  <a:spcPct val="50000"/>
                </a:spcBef>
              </a:pPr>
              <a:r>
                <a:rPr lang="en-US" sz="1000" b="1">
                  <a:solidFill>
                    <a:srgbClr val="0000FF"/>
                  </a:solidFill>
                  <a:latin typeface=".VnArial" pitchFamily="34" charset="0"/>
                </a:rPr>
                <a:t>T</a:t>
              </a:r>
              <a:r>
                <a:rPr lang="en-US" sz="1000">
                  <a:solidFill>
                    <a:srgbClr val="0000FF"/>
                  </a:solidFill>
                  <a:latin typeface=".VnArial" pitchFamily="34" charset="0"/>
                </a:rPr>
                <a:t>1</a:t>
              </a:r>
            </a:p>
          </p:txBody>
        </p:sp>
        <p:sp>
          <p:nvSpPr>
            <p:cNvPr id="77" name="Text Box 440"/>
            <p:cNvSpPr txBox="1">
              <a:spLocks noChangeArrowheads="1"/>
            </p:cNvSpPr>
            <p:nvPr/>
          </p:nvSpPr>
          <p:spPr bwMode="auto">
            <a:xfrm>
              <a:off x="3289" y="2273"/>
              <a:ext cx="482" cy="171"/>
            </a:xfrm>
            <a:prstGeom prst="rect">
              <a:avLst/>
            </a:prstGeom>
            <a:noFill/>
            <a:ln w="9525">
              <a:noFill/>
              <a:miter lim="800000"/>
              <a:headEnd/>
              <a:tailEnd/>
            </a:ln>
            <a:effectLst/>
          </p:spPr>
          <p:txBody>
            <a:bodyPr>
              <a:spAutoFit/>
            </a:bodyPr>
            <a:lstStyle/>
            <a:p>
              <a:pPr>
                <a:spcBef>
                  <a:spcPct val="50000"/>
                </a:spcBef>
              </a:pPr>
              <a:r>
                <a:rPr lang="en-US" sz="1000" b="1">
                  <a:solidFill>
                    <a:srgbClr val="FF0000"/>
                  </a:solidFill>
                  <a:latin typeface=".VnArial" pitchFamily="34" charset="0"/>
                </a:rPr>
                <a:t>T</a:t>
              </a:r>
              <a:r>
                <a:rPr lang="en-US" sz="1000">
                  <a:solidFill>
                    <a:srgbClr val="FF0000"/>
                  </a:solidFill>
                  <a:latin typeface=".VnArial" pitchFamily="34" charset="0"/>
                </a:rPr>
                <a:t>2</a:t>
              </a:r>
            </a:p>
          </p:txBody>
        </p:sp>
      </p:grpSp>
      <p:sp>
        <p:nvSpPr>
          <p:cNvPr id="203" name="TextBox 202"/>
          <p:cNvSpPr txBox="1"/>
          <p:nvPr/>
        </p:nvSpPr>
        <p:spPr>
          <a:xfrm>
            <a:off x="457200" y="4419600"/>
            <a:ext cx="4572000" cy="1938992"/>
          </a:xfrm>
          <a:prstGeom prst="rect">
            <a:avLst/>
          </a:prstGeom>
          <a:noFill/>
        </p:spPr>
        <p:txBody>
          <a:bodyPr wrap="square" rtlCol="0">
            <a:spAutoFit/>
          </a:bodyPr>
          <a:lstStyle/>
          <a:p>
            <a:pPr>
              <a:buFont typeface="Wingdings" pitchFamily="2" charset="2"/>
              <a:buChar char="§"/>
            </a:pPr>
            <a:r>
              <a:rPr lang="en-US" sz="2400">
                <a:latin typeface="Times New Roman" pitchFamily="18" charset="0"/>
                <a:cs typeface="Times New Roman" pitchFamily="18" charset="0"/>
              </a:rPr>
              <a:t> T2 thông, C2 và C1 được nạp phóng điện qua T2 =&gt; T2 khóa, T1 dẫn điện =&gt; trở về (1).</a:t>
            </a:r>
          </a:p>
          <a:p>
            <a:pPr>
              <a:buFont typeface="Wingdings" pitchFamily="2" charset="2"/>
              <a:buChar char="§"/>
            </a:pPr>
            <a:r>
              <a:rPr lang="en-US" sz="2400">
                <a:latin typeface="Times New Roman" pitchFamily="18" charset="0"/>
                <a:cs typeface="Times New Roman" pitchFamily="18" charset="0"/>
              </a:rPr>
              <a:t> Quá trình làm việc cứ thế tiếp diễn để tạo xung.</a:t>
            </a:r>
          </a:p>
        </p:txBody>
      </p:sp>
      <p:sp>
        <p:nvSpPr>
          <p:cNvPr id="204" name="TextBox 203"/>
          <p:cNvSpPr txBox="1"/>
          <p:nvPr/>
        </p:nvSpPr>
        <p:spPr>
          <a:xfrm>
            <a:off x="457200" y="2819400"/>
            <a:ext cx="4419600" cy="1938992"/>
          </a:xfrm>
          <a:prstGeom prst="rect">
            <a:avLst/>
          </a:prstGeom>
          <a:noFill/>
        </p:spPr>
        <p:txBody>
          <a:bodyPr wrap="square" rtlCol="0">
            <a:spAutoFit/>
          </a:bodyPr>
          <a:lstStyle/>
          <a:p>
            <a:pPr>
              <a:buFont typeface="Wingdings" pitchFamily="2" charset="2"/>
              <a:buChar char="§"/>
            </a:pPr>
            <a:r>
              <a:rPr lang="en-US" sz="2400">
                <a:latin typeface="Times New Roman" pitchFamily="18" charset="0"/>
                <a:cs typeface="Times New Roman" pitchFamily="18" charset="0"/>
              </a:rPr>
              <a:t> Nếu chọn T1 = T2 và C = C1 = C2; R1 = R2, R3= R4 = R ta có xung đa hài đối xứng với độ rộng xung </a:t>
            </a:r>
            <a:r>
              <a:rPr lang="en-US" sz="2400">
                <a:solidFill>
                  <a:schemeClr val="tx2"/>
                </a:solidFill>
                <a:latin typeface="Times New Roman" pitchFamily="18" charset="0"/>
                <a:cs typeface="Times New Roman" pitchFamily="18" charset="0"/>
                <a:sym typeface="Symbol" pitchFamily="18" charset="2"/>
              </a:rPr>
              <a:t></a:t>
            </a:r>
            <a:r>
              <a:rPr lang="en-US" sz="2400">
                <a:latin typeface="Times New Roman" pitchFamily="18" charset="0"/>
                <a:cs typeface="Times New Roman" pitchFamily="18" charset="0"/>
              </a:rPr>
              <a:t> = 0,7 RC và chu kỳ T</a:t>
            </a:r>
            <a:r>
              <a:rPr lang="en-US" sz="2400" b="1" baseline="-25000">
                <a:latin typeface="Times New Roman" pitchFamily="18" charset="0"/>
                <a:cs typeface="Times New Roman" pitchFamily="18" charset="0"/>
              </a:rPr>
              <a:t>X</a:t>
            </a:r>
            <a:r>
              <a:rPr lang="en-US" sz="2400">
                <a:latin typeface="Times New Roman" pitchFamily="18" charset="0"/>
                <a:cs typeface="Times New Roman" pitchFamily="18" charset="0"/>
              </a:rPr>
              <a:t> = 1,4 RC</a:t>
            </a: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box(in)">
                                      <p:cBhvr>
                                        <p:cTn id="7" dur="500"/>
                                        <p:tgtEl>
                                          <p:spTgt spid="7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diamond(in)">
                                      <p:cBhvr>
                                        <p:cTn id="12" dur="10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03"/>
                                        </p:tgtEl>
                                        <p:attrNameLst>
                                          <p:attrName>style.visibility</p:attrName>
                                        </p:attrNameLst>
                                      </p:cBhvr>
                                      <p:to>
                                        <p:strVal val="visible"/>
                                      </p:to>
                                    </p:set>
                                    <p:animEffect transition="in" filter="diamond(in)">
                                      <p:cBhvr>
                                        <p:cTn id="17" dur="1000"/>
                                        <p:tgtEl>
                                          <p:spTgt spid="20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xit" presetSubtype="4" fill="hold" grpId="1" nodeType="clickEffect">
                                  <p:stCondLst>
                                    <p:cond delay="0"/>
                                  </p:stCondLst>
                                  <p:childTnLst>
                                    <p:anim calcmode="lin" valueType="num">
                                      <p:cBhvr additive="base">
                                        <p:cTn id="21" dur="500"/>
                                        <p:tgtEl>
                                          <p:spTgt spid="27"/>
                                        </p:tgtEl>
                                        <p:attrNameLst>
                                          <p:attrName>ppt_x</p:attrName>
                                        </p:attrNameLst>
                                      </p:cBhvr>
                                      <p:tavLst>
                                        <p:tav tm="0">
                                          <p:val>
                                            <p:strVal val="ppt_x"/>
                                          </p:val>
                                        </p:tav>
                                        <p:tav tm="100000">
                                          <p:val>
                                            <p:strVal val="ppt_x"/>
                                          </p:val>
                                        </p:tav>
                                      </p:tavLst>
                                    </p:anim>
                                    <p:anim calcmode="lin" valueType="num">
                                      <p:cBhvr additive="base">
                                        <p:cTn id="22" dur="500"/>
                                        <p:tgtEl>
                                          <p:spTgt spid="27"/>
                                        </p:tgtEl>
                                        <p:attrNameLst>
                                          <p:attrName>ppt_y</p:attrName>
                                        </p:attrNameLst>
                                      </p:cBhvr>
                                      <p:tavLst>
                                        <p:tav tm="0">
                                          <p:val>
                                            <p:strVal val="ppt_y"/>
                                          </p:val>
                                        </p:tav>
                                        <p:tav tm="100000">
                                          <p:val>
                                            <p:strVal val="1+ppt_h/2"/>
                                          </p:val>
                                        </p:tav>
                                      </p:tavLst>
                                    </p:anim>
                                    <p:set>
                                      <p:cBhvr>
                                        <p:cTn id="23" dur="1" fill="hold">
                                          <p:stCondLst>
                                            <p:cond delay="499"/>
                                          </p:stCondLst>
                                        </p:cTn>
                                        <p:tgtEl>
                                          <p:spTgt spid="27"/>
                                        </p:tgtEl>
                                        <p:attrNameLst>
                                          <p:attrName>style.visibility</p:attrName>
                                        </p:attrNameLst>
                                      </p:cBhvr>
                                      <p:to>
                                        <p:strVal val="hidden"/>
                                      </p:to>
                                    </p:set>
                                  </p:childTnLst>
                                </p:cTn>
                              </p:par>
                              <p:par>
                                <p:cTn id="24" presetID="2" presetClass="exit" presetSubtype="4" fill="hold" grpId="1" nodeType="withEffect">
                                  <p:stCondLst>
                                    <p:cond delay="0"/>
                                  </p:stCondLst>
                                  <p:childTnLst>
                                    <p:anim calcmode="lin" valueType="num">
                                      <p:cBhvr additive="base">
                                        <p:cTn id="25" dur="500"/>
                                        <p:tgtEl>
                                          <p:spTgt spid="203"/>
                                        </p:tgtEl>
                                        <p:attrNameLst>
                                          <p:attrName>ppt_x</p:attrName>
                                        </p:attrNameLst>
                                      </p:cBhvr>
                                      <p:tavLst>
                                        <p:tav tm="0">
                                          <p:val>
                                            <p:strVal val="ppt_x"/>
                                          </p:val>
                                        </p:tav>
                                        <p:tav tm="100000">
                                          <p:val>
                                            <p:strVal val="ppt_x"/>
                                          </p:val>
                                        </p:tav>
                                      </p:tavLst>
                                    </p:anim>
                                    <p:anim calcmode="lin" valueType="num">
                                      <p:cBhvr additive="base">
                                        <p:cTn id="26" dur="500"/>
                                        <p:tgtEl>
                                          <p:spTgt spid="203"/>
                                        </p:tgtEl>
                                        <p:attrNameLst>
                                          <p:attrName>ppt_y</p:attrName>
                                        </p:attrNameLst>
                                      </p:cBhvr>
                                      <p:tavLst>
                                        <p:tav tm="0">
                                          <p:val>
                                            <p:strVal val="ppt_y"/>
                                          </p:val>
                                        </p:tav>
                                        <p:tav tm="100000">
                                          <p:val>
                                            <p:strVal val="1+ppt_h/2"/>
                                          </p:val>
                                        </p:tav>
                                      </p:tavLst>
                                    </p:anim>
                                    <p:set>
                                      <p:cBhvr>
                                        <p:cTn id="27" dur="1" fill="hold">
                                          <p:stCondLst>
                                            <p:cond delay="499"/>
                                          </p:stCondLst>
                                        </p:cTn>
                                        <p:tgtEl>
                                          <p:spTgt spid="20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204"/>
                                        </p:tgtEl>
                                        <p:attrNameLst>
                                          <p:attrName>style.visibility</p:attrName>
                                        </p:attrNameLst>
                                      </p:cBhvr>
                                      <p:to>
                                        <p:strVal val="visible"/>
                                      </p:to>
                                    </p:set>
                                    <p:animEffect transition="in" filter="diamond(in)">
                                      <p:cBhvr>
                                        <p:cTn id="32" dur="2000"/>
                                        <p:tgtEl>
                                          <p:spTgt spid="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7" grpId="1"/>
      <p:bldP spid="203" grpId="0"/>
      <p:bldP spid="203" grpId="1"/>
      <p:bldP spid="20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CÂU HỎI CỦNG CỐ</a:t>
            </a:r>
          </a:p>
        </p:txBody>
      </p:sp>
      <p:sp>
        <p:nvSpPr>
          <p:cNvPr id="5" name="TextBox 4"/>
          <p:cNvSpPr txBox="1"/>
          <p:nvPr/>
        </p:nvSpPr>
        <p:spPr>
          <a:xfrm>
            <a:off x="685800" y="1219200"/>
            <a:ext cx="8001000" cy="954107"/>
          </a:xfrm>
          <a:prstGeom prst="rect">
            <a:avLst/>
          </a:prstGeom>
          <a:noFill/>
        </p:spPr>
        <p:txBody>
          <a:bodyPr wrap="square" rtlCol="0">
            <a:spAutoFit/>
          </a:bodyPr>
          <a:lstStyle/>
          <a:p>
            <a:pPr marL="342900" indent="-342900" algn="just"/>
            <a:r>
              <a:rPr lang="en-US" sz="2800" b="1" dirty="0">
                <a:latin typeface="Times New Roman" pitchFamily="18" charset="0"/>
                <a:cs typeface="Times New Roman" pitchFamily="18" charset="0"/>
              </a:rPr>
              <a:t>1.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Chức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năng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khuếch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Lấy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dụ</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về</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khuếch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biết</a:t>
            </a:r>
            <a:r>
              <a:rPr lang="en-US" sz="2800" b="1" dirty="0">
                <a:latin typeface="Times New Roman" pitchFamily="18" charset="0"/>
                <a:cs typeface="Times New Roman" pitchFamily="18" charset="0"/>
              </a:rPr>
              <a:t>?</a:t>
            </a:r>
          </a:p>
        </p:txBody>
      </p:sp>
      <p:sp>
        <p:nvSpPr>
          <p:cNvPr id="6" name="TextBox 5"/>
          <p:cNvSpPr txBox="1"/>
          <p:nvPr/>
        </p:nvSpPr>
        <p:spPr>
          <a:xfrm>
            <a:off x="663526" y="2706707"/>
            <a:ext cx="8001000" cy="523220"/>
          </a:xfrm>
          <a:prstGeom prst="rect">
            <a:avLst/>
          </a:prstGeom>
          <a:noFill/>
        </p:spPr>
        <p:txBody>
          <a:bodyPr wrap="square" rtlCol="0">
            <a:spAutoFit/>
          </a:bodyPr>
          <a:lstStyle/>
          <a:p>
            <a:pPr marL="342900" indent="-342900" algn="just"/>
            <a:r>
              <a:rPr lang="en-US" sz="2800" b="1" dirty="0">
                <a:latin typeface="Times New Roman" pitchFamily="18" charset="0"/>
                <a:cs typeface="Times New Roman" pitchFamily="18" charset="0"/>
              </a:rPr>
              <a:t>2.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vẽ</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ký</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hiệu</a:t>
            </a:r>
            <a:r>
              <a:rPr lang="en-US" sz="2800" b="1" dirty="0">
                <a:latin typeface="Times New Roman" pitchFamily="18" charset="0"/>
                <a:cs typeface="Times New Roman" pitchFamily="18" charset="0"/>
              </a:rPr>
              <a:t> IC </a:t>
            </a:r>
            <a:r>
              <a:rPr lang="en-US" sz="2800" b="1" dirty="0" err="1">
                <a:latin typeface="Times New Roman" pitchFamily="18" charset="0"/>
                <a:cs typeface="Times New Roman" pitchFamily="18" charset="0"/>
              </a:rPr>
              <a:t>khuếch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thuật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toán</a:t>
            </a:r>
            <a:r>
              <a:rPr lang="en-US" sz="2800" b="1"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from="(-#ppt_w/2)" to="(#ppt_x)" calcmode="lin" valueType="num">
                                      <p:cBhvr>
                                        <p:cTn id="7" dur="600" fill="hold">
                                          <p:stCondLst>
                                            <p:cond delay="0"/>
                                          </p:stCondLst>
                                        </p:cTn>
                                        <p:tgtEl>
                                          <p:spTgt spid="5"/>
                                        </p:tgtEl>
                                        <p:attrNameLst>
                                          <p:attrName>ppt_x</p:attrName>
                                        </p:attrNameLst>
                                      </p:cBhvr>
                                    </p:anim>
                                    <p:anim from="0" to="-1.0" calcmode="lin" valueType="num">
                                      <p:cBhvr>
                                        <p:cTn id="8" dur="200" decel="50000" autoRev="1" fill="hold">
                                          <p:stCondLst>
                                            <p:cond delay="600"/>
                                          </p:stCondLst>
                                        </p:cTn>
                                        <p:tgtEl>
                                          <p:spTgt spid="5"/>
                                        </p:tgtEl>
                                        <p:attrNameLst>
                                          <p:attrName>xshear</p:attrName>
                                        </p:attrNameLst>
                                      </p:cBhvr>
                                    </p:anim>
                                    <p:animScale>
                                      <p:cBhvr>
                                        <p:cTn id="9" dur="200" decel="100000" autoRev="1" fill="hold">
                                          <p:stCondLst>
                                            <p:cond delay="600"/>
                                          </p:stCondLst>
                                        </p:cTn>
                                        <p:tgtEl>
                                          <p:spTgt spid="5"/>
                                        </p:tgtEl>
                                      </p:cBhvr>
                                      <p:from x="100000" y="100000"/>
                                      <p:to x="80000" y="100000"/>
                                    </p:animScale>
                                    <p:anim by="(#ppt_h/3+#ppt_w*0.1)" calcmode="lin" valueType="num">
                                      <p:cBhvr additive="sum">
                                        <p:cTn id="10" dur="200" decel="100000" autoRev="1" fill="hold">
                                          <p:stCondLst>
                                            <p:cond delay="600"/>
                                          </p:stCondLst>
                                        </p:cTn>
                                        <p:tgtEl>
                                          <p:spTgt spid="5"/>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from="(-#ppt_w/2)" to="(#ppt_x)" calcmode="lin" valueType="num">
                                      <p:cBhvr>
                                        <p:cTn id="15" dur="600" fill="hold">
                                          <p:stCondLst>
                                            <p:cond delay="0"/>
                                          </p:stCondLst>
                                        </p:cTn>
                                        <p:tgtEl>
                                          <p:spTgt spid="6"/>
                                        </p:tgtEl>
                                        <p:attrNameLst>
                                          <p:attrName>ppt_x</p:attrName>
                                        </p:attrNameLst>
                                      </p:cBhvr>
                                    </p:anim>
                                    <p:anim from="0" to="-1.0" calcmode="lin" valueType="num">
                                      <p:cBhvr>
                                        <p:cTn id="16" dur="200" decel="50000" autoRev="1" fill="hold">
                                          <p:stCondLst>
                                            <p:cond delay="600"/>
                                          </p:stCondLst>
                                        </p:cTn>
                                        <p:tgtEl>
                                          <p:spTgt spid="6"/>
                                        </p:tgtEl>
                                        <p:attrNameLst>
                                          <p:attrName>xshear</p:attrName>
                                        </p:attrNameLst>
                                      </p:cBhvr>
                                    </p:anim>
                                    <p:animScale>
                                      <p:cBhvr>
                                        <p:cTn id="17" dur="200" decel="100000" autoRev="1" fill="hold">
                                          <p:stCondLst>
                                            <p:cond delay="600"/>
                                          </p:stCondLst>
                                        </p:cTn>
                                        <p:tgtEl>
                                          <p:spTgt spid="6"/>
                                        </p:tgtEl>
                                      </p:cBhvr>
                                      <p:from x="100000" y="100000"/>
                                      <p:to x="80000" y="100000"/>
                                    </p:animScale>
                                    <p:anim by="(#ppt_h/3+#ppt_w*0.1)" calcmode="lin" valueType="num">
                                      <p:cBhvr additive="sum">
                                        <p:cTn id="18" dur="200" decel="100000" autoRev="1" fill="hold">
                                          <p:stCondLst>
                                            <p:cond delay="600"/>
                                          </p:stCondLst>
                                        </p:cTn>
                                        <p:tgtEl>
                                          <p:spTgt spid="6"/>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DẶN DÒ</a:t>
            </a:r>
          </a:p>
        </p:txBody>
      </p:sp>
      <p:sp>
        <p:nvSpPr>
          <p:cNvPr id="5" name="TextBox 4"/>
          <p:cNvSpPr txBox="1"/>
          <p:nvPr/>
        </p:nvSpPr>
        <p:spPr>
          <a:xfrm>
            <a:off x="838200" y="1676400"/>
            <a:ext cx="7772400" cy="954107"/>
          </a:xfrm>
          <a:prstGeom prst="rect">
            <a:avLst/>
          </a:prstGeom>
          <a:noFill/>
        </p:spPr>
        <p:txBody>
          <a:bodyPr wrap="square" rtlCol="0">
            <a:spAutoFit/>
          </a:bodyPr>
          <a:lstStyle/>
          <a:p>
            <a:pPr marL="342900" indent="-342900" algn="just"/>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lời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hỏi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SGK </a:t>
            </a:r>
          </a:p>
          <a:p>
            <a:pPr marL="342900" indent="-342900" algn="just"/>
            <a:r>
              <a:rPr lang="en-US" sz="2800" b="1" dirty="0" err="1">
                <a:latin typeface="Times New Roman" pitchFamily="18" charset="0"/>
                <a:cs typeface="Times New Roman" pitchFamily="18" charset="0"/>
              </a:rPr>
              <a:t>và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xem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trước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Thiết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kế</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đơn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giản</a:t>
            </a:r>
            <a:r>
              <a:rPr lang="en-US" sz="2800" b="1"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from="(-#ppt_w/2)" to="(#ppt_x)" calcmode="lin" valueType="num">
                                      <p:cBhvr>
                                        <p:cTn id="7" dur="600" fill="hold">
                                          <p:stCondLst>
                                            <p:cond delay="0"/>
                                          </p:stCondLst>
                                        </p:cTn>
                                        <p:tgtEl>
                                          <p:spTgt spid="5"/>
                                        </p:tgtEl>
                                        <p:attrNameLst>
                                          <p:attrName>ppt_x</p:attrName>
                                        </p:attrNameLst>
                                      </p:cBhvr>
                                    </p:anim>
                                    <p:anim from="0" to="-1.0" calcmode="lin" valueType="num">
                                      <p:cBhvr>
                                        <p:cTn id="8" dur="200" decel="50000" autoRev="1" fill="hold">
                                          <p:stCondLst>
                                            <p:cond delay="600"/>
                                          </p:stCondLst>
                                        </p:cTn>
                                        <p:tgtEl>
                                          <p:spTgt spid="5"/>
                                        </p:tgtEl>
                                        <p:attrNameLst>
                                          <p:attrName>xshear</p:attrName>
                                        </p:attrNameLst>
                                      </p:cBhvr>
                                    </p:anim>
                                    <p:animScale>
                                      <p:cBhvr>
                                        <p:cTn id="9" dur="200" decel="100000" autoRev="1" fill="hold">
                                          <p:stCondLst>
                                            <p:cond delay="600"/>
                                          </p:stCondLst>
                                        </p:cTn>
                                        <p:tgtEl>
                                          <p:spTgt spid="5"/>
                                        </p:tgtEl>
                                      </p:cBhvr>
                                      <p:from x="100000" y="100000"/>
                                      <p:to x="80000" y="100000"/>
                                    </p:animScale>
                                    <p:anim by="(#ppt_h/3+#ppt_w*0.1)" calcmode="lin" valueType="num">
                                      <p:cBhvr additive="sum">
                                        <p:cTn id="10" dur="200" decel="100000" autoRev="1" fill="hold">
                                          <p:stCondLst>
                                            <p:cond delay="600"/>
                                          </p:stCondLst>
                                        </p:cTn>
                                        <p:tgtEl>
                                          <p:spTgt spid="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WordArt 4"/>
          <p:cNvSpPr>
            <a:spLocks noChangeArrowheads="1" noChangeShapeType="1" noTextEdit="1"/>
          </p:cNvSpPr>
          <p:nvPr/>
        </p:nvSpPr>
        <p:spPr bwMode="gray">
          <a:xfrm>
            <a:off x="1524000" y="2286000"/>
            <a:ext cx="6477000" cy="2514600"/>
          </a:xfrm>
          <a:prstGeom prst="rect">
            <a:avLst/>
          </a:prstGeom>
        </p:spPr>
        <p:txBody>
          <a:bodyPr wrap="none" fromWordArt="1">
            <a:prstTxWarp prst="textDeflate">
              <a:avLst>
                <a:gd name="adj" fmla="val 12342"/>
              </a:avLst>
            </a:prstTxWarp>
          </a:bodyPr>
          <a:lstStyle/>
          <a:p>
            <a:pPr algn="ctr"/>
            <a:r>
              <a:rPr lang="en-US" sz="3600" b="1" kern="10" dirty="0" err="1">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Bài</a:t>
            </a:r>
            <a:r>
              <a:rPr lang="en-US" sz="3600" b="1" kern="10" dirty="0">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 </a:t>
            </a:r>
            <a:r>
              <a:rPr lang="en-US" sz="3600" b="1" kern="10" dirty="0" err="1">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học</a:t>
            </a:r>
            <a:r>
              <a:rPr lang="en-US" sz="3600" b="1" kern="10" dirty="0">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 </a:t>
            </a:r>
            <a:r>
              <a:rPr lang="en-US" sz="3600" b="1" kern="10" dirty="0" err="1">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đến</a:t>
            </a:r>
            <a:r>
              <a:rPr lang="en-US" sz="3600" b="1" kern="10" dirty="0">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 </a:t>
            </a:r>
            <a:r>
              <a:rPr lang="en-US" sz="3600" b="1" kern="10" dirty="0" err="1">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đây</a:t>
            </a:r>
            <a:r>
              <a:rPr lang="en-US" sz="3600" b="1" kern="10" dirty="0">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 </a:t>
            </a:r>
            <a:r>
              <a:rPr lang="en-US" sz="3600" b="1" kern="10" dirty="0" err="1">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là</a:t>
            </a:r>
            <a:r>
              <a:rPr lang="en-US" sz="3600" b="1" kern="10" dirty="0">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 </a:t>
            </a:r>
            <a:r>
              <a:rPr lang="en-US" sz="3600" b="1" kern="10" dirty="0" err="1">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hết</a:t>
            </a:r>
            <a:r>
              <a:rPr lang="en-US" sz="3600" b="1" kern="10" dirty="0">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 !!!</a:t>
            </a:r>
          </a:p>
          <a:p>
            <a:pPr algn="ctr"/>
            <a:r>
              <a:rPr lang="en-US" sz="3600" b="1" kern="10" dirty="0">
                <a:ln w="28575">
                  <a:solidFill>
                    <a:schemeClr val="bg1"/>
                  </a:solidFill>
                  <a:round/>
                  <a:headEnd/>
                  <a:tailEnd/>
                </a:ln>
                <a:solidFill>
                  <a:srgbClr val="C00000"/>
                </a:solidFill>
                <a:effectLst>
                  <a:outerShdw dist="53882" dir="2700000" algn="ctr" rotWithShape="0">
                    <a:srgbClr val="868686">
                      <a:alpha val="50000"/>
                    </a:srgbClr>
                  </a:outerShdw>
                </a:effectLst>
                <a:latin typeface="Arial"/>
                <a:cs typeface="Arial"/>
              </a:rPr>
              <a:t>CẢM ƠN CÁC 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4996"/>
                                        </p:tgtEl>
                                        <p:attrNameLst>
                                          <p:attrName>style.visibility</p:attrName>
                                        </p:attrNameLst>
                                      </p:cBhvr>
                                      <p:to>
                                        <p:strVal val="visible"/>
                                      </p:to>
                                    </p:set>
                                    <p:anim calcmode="lin" valueType="num">
                                      <p:cBhvr>
                                        <p:cTn id="7" dur="500" fill="hold"/>
                                        <p:tgtEl>
                                          <p:spTgt spid="84996"/>
                                        </p:tgtEl>
                                        <p:attrNameLst>
                                          <p:attrName>ppt_w</p:attrName>
                                        </p:attrNameLst>
                                      </p:cBhvr>
                                      <p:tavLst>
                                        <p:tav tm="0">
                                          <p:val>
                                            <p:fltVal val="0"/>
                                          </p:val>
                                        </p:tav>
                                        <p:tav tm="100000">
                                          <p:val>
                                            <p:strVal val="#ppt_w"/>
                                          </p:val>
                                        </p:tav>
                                      </p:tavLst>
                                    </p:anim>
                                    <p:anim calcmode="lin" valueType="num">
                                      <p:cBhvr>
                                        <p:cTn id="8" dur="500" fill="hold"/>
                                        <p:tgtEl>
                                          <p:spTgt spid="84996"/>
                                        </p:tgtEl>
                                        <p:attrNameLst>
                                          <p:attrName>ppt_h</p:attrName>
                                        </p:attrNameLst>
                                      </p:cBhvr>
                                      <p:tavLst>
                                        <p:tav tm="0">
                                          <p:val>
                                            <p:fltVal val="0"/>
                                          </p:val>
                                        </p:tav>
                                        <p:tav tm="100000">
                                          <p:val>
                                            <p:strVal val="#ppt_h"/>
                                          </p:val>
                                        </p:tav>
                                      </p:tavLst>
                                    </p:anim>
                                    <p:animEffect transition="in" filter="fade">
                                      <p:cBhvr>
                                        <p:cTn id="9" dur="500"/>
                                        <p:tgtEl>
                                          <p:spTgt spid="84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6"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a:xfrm>
            <a:off x="533400" y="0"/>
            <a:ext cx="7900988" cy="762000"/>
          </a:xfrm>
        </p:spPr>
        <p:txBody>
          <a:bodyPr rtlCol="0">
            <a:normAutofit/>
          </a:bodyPr>
          <a:lstStyle/>
          <a:p>
            <a:pPr algn="ctr" fontAlgn="auto">
              <a:spcAft>
                <a:spcPts val="0"/>
              </a:spcAft>
              <a:defRPr/>
            </a:pPr>
            <a:r>
              <a:rPr lang="fr-CA" sz="4000">
                <a:solidFill>
                  <a:schemeClr val="tx1">
                    <a:lumMod val="65000"/>
                    <a:lumOff val="35000"/>
                  </a:schemeClr>
                </a:solidFill>
                <a:latin typeface="Times New Roman" pitchFamily="18" charset="0"/>
                <a:cs typeface="Times New Roman" pitchFamily="18" charset="0"/>
              </a:rPr>
              <a:t>KIỂM TRA BÀI CŨ</a:t>
            </a:r>
            <a:endParaRPr lang="fr-FR" sz="4000" dirty="0">
              <a:solidFill>
                <a:schemeClr val="tx1">
                  <a:lumMod val="65000"/>
                  <a:lumOff val="35000"/>
                </a:schemeClr>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990600" y="1219200"/>
            <a:ext cx="5486400" cy="609600"/>
          </a:xfrm>
        </p:spPr>
        <p:txBody>
          <a:bodyPr rtlCol="0">
            <a:noAutofit/>
          </a:bodyPr>
          <a:lstStyle/>
          <a:p>
            <a:pPr algn="just" fontAlgn="auto">
              <a:spcAft>
                <a:spcPts val="0"/>
              </a:spcAft>
              <a:buNone/>
              <a:defRPr/>
            </a:pPr>
            <a:r>
              <a:rPr lang="fr-FR" sz="2400" b="1" i="1" u="sng">
                <a:latin typeface="Times New Roman" pitchFamily="18" charset="0"/>
                <a:cs typeface="Times New Roman" pitchFamily="18" charset="0"/>
              </a:rPr>
              <a:t>Câu 1</a:t>
            </a:r>
            <a:r>
              <a:rPr lang="fr-FR" sz="2400">
                <a:latin typeface="Times New Roman" pitchFamily="18" charset="0"/>
                <a:cs typeface="Times New Roman" pitchFamily="18" charset="0"/>
              </a:rPr>
              <a:t>: Thế nào là mạch điện tử?</a:t>
            </a:r>
          </a:p>
          <a:p>
            <a:pPr algn="just" fontAlgn="auto">
              <a:spcAft>
                <a:spcPts val="0"/>
              </a:spcAft>
              <a:buNone/>
              <a:defRPr/>
            </a:pPr>
            <a:endParaRPr lang="fr-FR" sz="2400">
              <a:latin typeface="Times New Roman" pitchFamily="18" charset="0"/>
              <a:cs typeface="Times New Roman" pitchFamily="18" charset="0"/>
            </a:endParaRPr>
          </a:p>
          <a:p>
            <a:pPr algn="just" fontAlgn="auto">
              <a:spcAft>
                <a:spcPts val="0"/>
              </a:spcAft>
              <a:buNone/>
              <a:defRPr/>
            </a:pPr>
            <a:r>
              <a:rPr lang="fr-FR" sz="240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
        <p:nvSpPr>
          <p:cNvPr id="4" name="Right Arrow 3"/>
          <p:cNvSpPr/>
          <p:nvPr/>
        </p:nvSpPr>
        <p:spPr>
          <a:xfrm>
            <a:off x="762000" y="2057400"/>
            <a:ext cx="990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524000" y="1828800"/>
            <a:ext cx="6705600" cy="1200329"/>
          </a:xfrm>
          <a:prstGeom prst="rect">
            <a:avLst/>
          </a:prstGeom>
          <a:noFill/>
        </p:spPr>
        <p:txBody>
          <a:bodyPr wrap="square" rtlCol="0">
            <a:spAutoFit/>
          </a:bodyPr>
          <a:lstStyle/>
          <a:p>
            <a:pPr algn="just"/>
            <a:r>
              <a:rPr lang="en-US" sz="2400">
                <a:latin typeface="Times New Roman" pitchFamily="18" charset="0"/>
                <a:cs typeface="Times New Roman" pitchFamily="18" charset="0"/>
              </a:rPr>
              <a:t>     Mạch điện tử là mạch điện mắc phối hợp giữa các linh kiện điển tử với các bộ phận nguồn, đây dẫn để thực hiện nhiệm vụ nào đó trong kĩ thuật điện tử.</a:t>
            </a:r>
          </a:p>
        </p:txBody>
      </p:sp>
      <p:sp>
        <p:nvSpPr>
          <p:cNvPr id="24" name="TextBox 23"/>
          <p:cNvSpPr txBox="1"/>
          <p:nvPr/>
        </p:nvSpPr>
        <p:spPr>
          <a:xfrm>
            <a:off x="990600" y="3200400"/>
            <a:ext cx="7467600" cy="830997"/>
          </a:xfrm>
          <a:prstGeom prst="rect">
            <a:avLst/>
          </a:prstGeom>
          <a:noFill/>
        </p:spPr>
        <p:txBody>
          <a:bodyPr wrap="square" rtlCol="0">
            <a:spAutoFit/>
          </a:bodyPr>
          <a:lstStyle/>
          <a:p>
            <a:pPr algn="just"/>
            <a:r>
              <a:rPr lang="en-US" sz="2400" b="1" i="1" u="sng">
                <a:latin typeface="Times New Roman" pitchFamily="18" charset="0"/>
                <a:cs typeface="Times New Roman" pitchFamily="18" charset="0"/>
              </a:rPr>
              <a:t>Câu 2</a:t>
            </a:r>
            <a:r>
              <a:rPr lang="en-US" sz="2400">
                <a:latin typeface="Times New Roman" pitchFamily="18" charset="0"/>
                <a:cs typeface="Times New Roman" pitchFamily="18" charset="0"/>
              </a:rPr>
              <a:t>: Vẽ sơ đồ khối chức năng của mạch nguồn một chiều và nêu nhiệm vụ của từng khối.</a:t>
            </a:r>
          </a:p>
        </p:txBody>
      </p:sp>
      <p:grpSp>
        <p:nvGrpSpPr>
          <p:cNvPr id="25" name="Group 80"/>
          <p:cNvGrpSpPr/>
          <p:nvPr/>
        </p:nvGrpSpPr>
        <p:grpSpPr>
          <a:xfrm>
            <a:off x="381000" y="4419600"/>
            <a:ext cx="8305800" cy="1828800"/>
            <a:chOff x="457200" y="4724400"/>
            <a:chExt cx="8009164" cy="1828800"/>
          </a:xfrm>
        </p:grpSpPr>
        <p:sp>
          <p:nvSpPr>
            <p:cNvPr id="26" name="Rectangle 25"/>
            <p:cNvSpPr/>
            <p:nvPr/>
          </p:nvSpPr>
          <p:spPr>
            <a:xfrm>
              <a:off x="1066800" y="4800600"/>
              <a:ext cx="1066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a:latin typeface="Times New Roman" pitchFamily="18" charset="0"/>
                  <a:cs typeface="Times New Roman" pitchFamily="18" charset="0"/>
                </a:rPr>
                <a:t>Biến áp nguồn</a:t>
              </a:r>
            </a:p>
          </p:txBody>
        </p:sp>
        <p:sp>
          <p:nvSpPr>
            <p:cNvPr id="27" name="Rectangle 26"/>
            <p:cNvSpPr/>
            <p:nvPr/>
          </p:nvSpPr>
          <p:spPr>
            <a:xfrm>
              <a:off x="2514600" y="4800600"/>
              <a:ext cx="1295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a:latin typeface="Times New Roman" pitchFamily="18" charset="0"/>
                  <a:cs typeface="Times New Roman" pitchFamily="18" charset="0"/>
                </a:rPr>
                <a:t>Mạch chỉnh lưu</a:t>
              </a:r>
            </a:p>
          </p:txBody>
        </p:sp>
        <p:sp>
          <p:nvSpPr>
            <p:cNvPr id="29" name="Rectangle 28"/>
            <p:cNvSpPr/>
            <p:nvPr/>
          </p:nvSpPr>
          <p:spPr>
            <a:xfrm>
              <a:off x="6702878" y="5867400"/>
              <a:ext cx="990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a:latin typeface="Times New Roman" pitchFamily="18" charset="0"/>
                  <a:cs typeface="Times New Roman" pitchFamily="18" charset="0"/>
                </a:rPr>
                <a:t>Mạch bảo vệ</a:t>
              </a:r>
            </a:p>
          </p:txBody>
        </p:sp>
        <p:sp>
          <p:nvSpPr>
            <p:cNvPr id="35" name="Rectangle 34"/>
            <p:cNvSpPr/>
            <p:nvPr/>
          </p:nvSpPr>
          <p:spPr>
            <a:xfrm>
              <a:off x="5867400" y="4800600"/>
              <a:ext cx="914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a:latin typeface="Times New Roman" pitchFamily="18" charset="0"/>
                  <a:cs typeface="Times New Roman" pitchFamily="18" charset="0"/>
                </a:rPr>
                <a:t>Mạch ổn áp</a:t>
              </a:r>
            </a:p>
          </p:txBody>
        </p:sp>
        <p:sp>
          <p:nvSpPr>
            <p:cNvPr id="37" name="Rectangle 36"/>
            <p:cNvSpPr/>
            <p:nvPr/>
          </p:nvSpPr>
          <p:spPr>
            <a:xfrm>
              <a:off x="4204607" y="4800600"/>
              <a:ext cx="1295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a:latin typeface="Times New Roman" pitchFamily="18" charset="0"/>
                  <a:cs typeface="Times New Roman" pitchFamily="18" charset="0"/>
                </a:rPr>
                <a:t>Mạch lọc nguồn</a:t>
              </a:r>
            </a:p>
          </p:txBody>
        </p:sp>
        <p:sp>
          <p:nvSpPr>
            <p:cNvPr id="38" name="Rectangle 37"/>
            <p:cNvSpPr/>
            <p:nvPr/>
          </p:nvSpPr>
          <p:spPr>
            <a:xfrm>
              <a:off x="7467599" y="4800600"/>
              <a:ext cx="998765"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a:latin typeface="Times New Roman" pitchFamily="18" charset="0"/>
                  <a:cs typeface="Times New Roman" pitchFamily="18" charset="0"/>
                </a:rPr>
                <a:t>Tải tiêu thụ</a:t>
              </a:r>
            </a:p>
          </p:txBody>
        </p:sp>
        <p:cxnSp>
          <p:nvCxnSpPr>
            <p:cNvPr id="39" name="Straight Arrow Connector 38"/>
            <p:cNvCxnSpPr>
              <a:stCxn id="26" idx="3"/>
              <a:endCxn id="27" idx="1"/>
            </p:cNvCxnSpPr>
            <p:nvPr/>
          </p:nvCxnSpPr>
          <p:spPr>
            <a:xfrm>
              <a:off x="2133600" y="51435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27" idx="3"/>
              <a:endCxn id="37" idx="1"/>
            </p:cNvCxnSpPr>
            <p:nvPr/>
          </p:nvCxnSpPr>
          <p:spPr>
            <a:xfrm>
              <a:off x="3810000" y="5143500"/>
              <a:ext cx="394607"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37" idx="3"/>
              <a:endCxn id="35" idx="1"/>
            </p:cNvCxnSpPr>
            <p:nvPr/>
          </p:nvCxnSpPr>
          <p:spPr>
            <a:xfrm>
              <a:off x="5500007" y="5143500"/>
              <a:ext cx="36739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35" idx="3"/>
              <a:endCxn id="38" idx="1"/>
            </p:cNvCxnSpPr>
            <p:nvPr/>
          </p:nvCxnSpPr>
          <p:spPr>
            <a:xfrm>
              <a:off x="6781800" y="5143500"/>
              <a:ext cx="685799"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hape 44"/>
            <p:cNvCxnSpPr>
              <a:stCxn id="38" idx="2"/>
              <a:endCxn id="29" idx="3"/>
            </p:cNvCxnSpPr>
            <p:nvPr/>
          </p:nvCxnSpPr>
          <p:spPr>
            <a:xfrm rot="5400000">
              <a:off x="7468281" y="5711599"/>
              <a:ext cx="723900" cy="273503"/>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hape 46"/>
            <p:cNvCxnSpPr>
              <a:stCxn id="29" idx="1"/>
              <a:endCxn id="35" idx="2"/>
            </p:cNvCxnSpPr>
            <p:nvPr/>
          </p:nvCxnSpPr>
          <p:spPr>
            <a:xfrm rot="10800000">
              <a:off x="6324601" y="5486400"/>
              <a:ext cx="378278" cy="7239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677636" y="5105400"/>
              <a:ext cx="76200"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Arrow Connector 51"/>
            <p:cNvCxnSpPr>
              <a:stCxn id="49" idx="6"/>
              <a:endCxn id="26" idx="1"/>
            </p:cNvCxnSpPr>
            <p:nvPr/>
          </p:nvCxnSpPr>
          <p:spPr>
            <a:xfrm>
              <a:off x="753835" y="5143500"/>
              <a:ext cx="31296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10800000" flipV="1">
              <a:off x="604158" y="5029200"/>
              <a:ext cx="223158" cy="228601"/>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457200" y="4724400"/>
              <a:ext cx="533400" cy="400110"/>
            </a:xfrm>
            <a:prstGeom prst="rect">
              <a:avLst/>
            </a:prstGeom>
            <a:noFill/>
          </p:spPr>
          <p:txBody>
            <a:bodyPr wrap="square" rtlCol="0">
              <a:spAutoFit/>
            </a:bodyPr>
            <a:lstStyle/>
            <a:p>
              <a:r>
                <a:rPr lang="en-US" sz="2000">
                  <a:latin typeface="Times New Roman" pitchFamily="18" charset="0"/>
                  <a:cs typeface="Times New Roman" pitchFamily="18" charset="0"/>
                </a:rPr>
                <a:t>U</a:t>
              </a:r>
              <a:r>
                <a:rPr lang="en-US" sz="2000" b="1">
                  <a:latin typeface="Times New Roman" pitchFamily="18" charset="0"/>
                  <a:cs typeface="Times New Roman" pitchFamily="18" charset="0"/>
                </a:rPr>
                <a:t>~</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linds(horizontal)">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box(in)">
                                      <p:cBhvr>
                                        <p:cTn id="2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5"/>
          <p:cNvSpPr>
            <a:spLocks noGrp="1"/>
          </p:cNvSpPr>
          <p:nvPr>
            <p:ph type="dt" sz="half" idx="12"/>
          </p:nvPr>
        </p:nvSpPr>
        <p:spPr>
          <a:xfrm>
            <a:off x="3124200" y="6629400"/>
            <a:ext cx="3200400" cy="228600"/>
          </a:xfrm>
        </p:spPr>
        <p:txBody>
          <a:bodyPr/>
          <a:lstStyle/>
          <a:p>
            <a:r>
              <a:rPr lang="en-US"/>
              <a:t>Bài 8: Mạch khuếch đại – Mạch tạo xung</a:t>
            </a:r>
          </a:p>
        </p:txBody>
      </p:sp>
      <p:sp>
        <p:nvSpPr>
          <p:cNvPr id="67586" name="Rectangle 2"/>
          <p:cNvSpPr>
            <a:spLocks noGrp="1" noChangeArrowheads="1"/>
          </p:cNvSpPr>
          <p:nvPr>
            <p:ph type="title"/>
          </p:nvPr>
        </p:nvSpPr>
        <p:spPr>
          <a:xfrm>
            <a:off x="990600" y="0"/>
            <a:ext cx="6705600" cy="762000"/>
          </a:xfrm>
        </p:spPr>
        <p:txBody>
          <a:bodyPr/>
          <a:lstStyle/>
          <a:p>
            <a:pPr algn="just"/>
            <a:r>
              <a:rPr lang="en-US" sz="3600" dirty="0">
                <a:latin typeface="Times New Roman" pitchFamily="18" charset="0"/>
                <a:cs typeface="Times New Roman" pitchFamily="18" charset="0"/>
              </a:rPr>
              <a:t>I. MẠCH KHUẾCH ĐẠI</a:t>
            </a:r>
          </a:p>
        </p:txBody>
      </p:sp>
      <p:sp>
        <p:nvSpPr>
          <p:cNvPr id="7" name="TextBox 6"/>
          <p:cNvSpPr txBox="1"/>
          <p:nvPr/>
        </p:nvSpPr>
        <p:spPr>
          <a:xfrm>
            <a:off x="457200" y="1219200"/>
            <a:ext cx="6858000" cy="461665"/>
          </a:xfrm>
          <a:prstGeom prst="rect">
            <a:avLst/>
          </a:prstGeom>
          <a:noFill/>
        </p:spPr>
        <p:txBody>
          <a:bodyPr wrap="square" rtlCol="0">
            <a:spAutoFit/>
          </a:bodyPr>
          <a:lstStyle/>
          <a:p>
            <a:pPr marL="342900" indent="-342900" algn="just"/>
            <a:r>
              <a:rPr lang="en-US" sz="2400" b="1">
                <a:latin typeface="Times New Roman" pitchFamily="18" charset="0"/>
                <a:cs typeface="Times New Roman" pitchFamily="18" charset="0"/>
              </a:rPr>
              <a:t>1. Chức năng của mạch khuếch đại:</a:t>
            </a:r>
          </a:p>
        </p:txBody>
      </p:sp>
      <p:sp>
        <p:nvSpPr>
          <p:cNvPr id="8" name="TextBox 7"/>
          <p:cNvSpPr txBox="1"/>
          <p:nvPr/>
        </p:nvSpPr>
        <p:spPr>
          <a:xfrm>
            <a:off x="457200" y="1752600"/>
            <a:ext cx="8153400" cy="1200329"/>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khuếch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khuếch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dòng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suất</a:t>
            </a:r>
            <a:r>
              <a:rPr lang="en-US" sz="2400" dirty="0">
                <a:latin typeface="Times New Roman" pitchFamily="18" charset="0"/>
                <a:cs typeface="Times New Roman" pitchFamily="18" charset="0"/>
              </a:rPr>
              <a:t>.</a:t>
            </a:r>
          </a:p>
        </p:txBody>
      </p:sp>
      <p:pic>
        <p:nvPicPr>
          <p:cNvPr id="12" name="Picture 17">
            <a:extLst>
              <a:ext uri="{FF2B5EF4-FFF2-40B4-BE49-F238E27FC236}">
                <a16:creationId xmlns:a16="http://schemas.microsoft.com/office/drawing/2014/main" id="{75242376-E2B5-4FF0-A823-CDED2FF9E28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8109" y="2900205"/>
            <a:ext cx="21336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8">
            <a:extLst>
              <a:ext uri="{FF2B5EF4-FFF2-40B4-BE49-F238E27FC236}">
                <a16:creationId xmlns:a16="http://schemas.microsoft.com/office/drawing/2014/main" id="{939BBC24-8978-422E-9A32-63EBE38CBBDA}"/>
              </a:ext>
            </a:extLst>
          </p:cNvPr>
          <p:cNvSpPr txBox="1">
            <a:spLocks noChangeArrowheads="1"/>
          </p:cNvSpPr>
          <p:nvPr/>
        </p:nvSpPr>
        <p:spPr bwMode="auto">
          <a:xfrm>
            <a:off x="3124200" y="3173230"/>
            <a:ext cx="1301906"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dirty="0">
                <a:solidFill>
                  <a:srgbClr val="0C015D"/>
                </a:solidFill>
                <a:latin typeface="Times New Roman" panose="02020603050405020304" pitchFamily="18" charset="0"/>
                <a:cs typeface="Times New Roman" panose="02020603050405020304" pitchFamily="18" charset="0"/>
              </a:rPr>
              <a:t>IC </a:t>
            </a:r>
            <a:r>
              <a:rPr lang="en-US" altLang="en-US" sz="2000" dirty="0" err="1">
                <a:solidFill>
                  <a:srgbClr val="0C015D"/>
                </a:solidFill>
                <a:latin typeface="Times New Roman" panose="02020603050405020304" pitchFamily="18" charset="0"/>
                <a:cs typeface="Times New Roman" panose="02020603050405020304" pitchFamily="18" charset="0"/>
              </a:rPr>
              <a:t>khuếch</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đại</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công</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suất</a:t>
            </a:r>
            <a:endParaRPr lang="vi-VN" altLang="en-US" sz="2000" dirty="0">
              <a:solidFill>
                <a:srgbClr val="0C015D"/>
              </a:solidFill>
              <a:latin typeface="Times New Roman" panose="02020603050405020304" pitchFamily="18" charset="0"/>
              <a:cs typeface="Times New Roman" panose="02020603050405020304" pitchFamily="18" charset="0"/>
            </a:endParaRPr>
          </a:p>
        </p:txBody>
      </p:sp>
      <p:pic>
        <p:nvPicPr>
          <p:cNvPr id="14" name="Picture 19">
            <a:extLst>
              <a:ext uri="{FF2B5EF4-FFF2-40B4-BE49-F238E27FC236}">
                <a16:creationId xmlns:a16="http://schemas.microsoft.com/office/drawing/2014/main" id="{3DBC7560-D627-4F04-8D80-B3A2641AAD3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03127" y="2927010"/>
            <a:ext cx="3010611" cy="1696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20">
            <a:extLst>
              <a:ext uri="{FF2B5EF4-FFF2-40B4-BE49-F238E27FC236}">
                <a16:creationId xmlns:a16="http://schemas.microsoft.com/office/drawing/2014/main" id="{BACC9A59-C514-42D1-905C-3630EA0C6B92}"/>
              </a:ext>
            </a:extLst>
          </p:cNvPr>
          <p:cNvSpPr txBox="1">
            <a:spLocks noChangeArrowheads="1"/>
          </p:cNvSpPr>
          <p:nvPr/>
        </p:nvSpPr>
        <p:spPr bwMode="auto">
          <a:xfrm>
            <a:off x="7696200" y="3019341"/>
            <a:ext cx="1085935"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dirty="0">
                <a:solidFill>
                  <a:srgbClr val="0C015D"/>
                </a:solidFill>
                <a:latin typeface="Times New Roman" panose="02020603050405020304" pitchFamily="18" charset="0"/>
                <a:cs typeface="Times New Roman" panose="02020603050405020304" pitchFamily="18" charset="0"/>
              </a:rPr>
              <a:t>IC </a:t>
            </a:r>
            <a:r>
              <a:rPr lang="en-US" altLang="en-US" sz="2000" dirty="0" err="1">
                <a:solidFill>
                  <a:srgbClr val="0C015D"/>
                </a:solidFill>
                <a:latin typeface="Times New Roman" panose="02020603050405020304" pitchFamily="18" charset="0"/>
                <a:cs typeface="Times New Roman" panose="02020603050405020304" pitchFamily="18" charset="0"/>
              </a:rPr>
              <a:t>khuếch</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đại</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dòng</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điện</a:t>
            </a:r>
            <a:endParaRPr lang="vi-VN" altLang="en-US" sz="2000" dirty="0">
              <a:solidFill>
                <a:srgbClr val="0C015D"/>
              </a:solidFill>
              <a:latin typeface="Times New Roman" panose="02020603050405020304" pitchFamily="18" charset="0"/>
              <a:cs typeface="Times New Roman" panose="02020603050405020304" pitchFamily="18" charset="0"/>
            </a:endParaRPr>
          </a:p>
        </p:txBody>
      </p:sp>
      <p:pic>
        <p:nvPicPr>
          <p:cNvPr id="16" name="Picture 21">
            <a:extLst>
              <a:ext uri="{FF2B5EF4-FFF2-40B4-BE49-F238E27FC236}">
                <a16:creationId xmlns:a16="http://schemas.microsoft.com/office/drawing/2014/main" id="{F5210045-BF54-4479-8C05-3DA2C155E58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940" y="4623392"/>
            <a:ext cx="2386819" cy="2006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22">
            <a:extLst>
              <a:ext uri="{FF2B5EF4-FFF2-40B4-BE49-F238E27FC236}">
                <a16:creationId xmlns:a16="http://schemas.microsoft.com/office/drawing/2014/main" id="{3484D4CA-A25E-450C-B083-2840C2A48DDC}"/>
              </a:ext>
            </a:extLst>
          </p:cNvPr>
          <p:cNvSpPr txBox="1">
            <a:spLocks noChangeArrowheads="1"/>
          </p:cNvSpPr>
          <p:nvPr/>
        </p:nvSpPr>
        <p:spPr bwMode="auto">
          <a:xfrm>
            <a:off x="3089031" y="5460957"/>
            <a:ext cx="156438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dirty="0">
                <a:solidFill>
                  <a:srgbClr val="0C015D"/>
                </a:solidFill>
                <a:latin typeface="Times New Roman" panose="02020603050405020304" pitchFamily="18" charset="0"/>
                <a:cs typeface="Times New Roman" panose="02020603050405020304" pitchFamily="18" charset="0"/>
              </a:rPr>
              <a:t>IC </a:t>
            </a:r>
            <a:r>
              <a:rPr lang="en-US" altLang="en-US" sz="2000" dirty="0" err="1">
                <a:solidFill>
                  <a:srgbClr val="0C015D"/>
                </a:solidFill>
                <a:latin typeface="Times New Roman" panose="02020603050405020304" pitchFamily="18" charset="0"/>
                <a:cs typeface="Times New Roman" panose="02020603050405020304" pitchFamily="18" charset="0"/>
              </a:rPr>
              <a:t>khuếch</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đại</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điện</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áp</a:t>
            </a:r>
            <a:endParaRPr lang="vi-VN" altLang="en-US" sz="2000" dirty="0">
              <a:solidFill>
                <a:srgbClr val="0C015D"/>
              </a:solidFill>
              <a:latin typeface="Times New Roman" panose="02020603050405020304" pitchFamily="18" charset="0"/>
              <a:cs typeface="Times New Roman" panose="02020603050405020304" pitchFamily="18" charset="0"/>
            </a:endParaRPr>
          </a:p>
        </p:txBody>
      </p:sp>
      <p:pic>
        <p:nvPicPr>
          <p:cNvPr id="18" name="Picture 23">
            <a:extLst>
              <a:ext uri="{FF2B5EF4-FFF2-40B4-BE49-F238E27FC236}">
                <a16:creationId xmlns:a16="http://schemas.microsoft.com/office/drawing/2014/main" id="{28FBDBD8-E223-4595-B9F3-24D39F899D3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90334" y="4909243"/>
            <a:ext cx="2037819" cy="1696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24">
            <a:extLst>
              <a:ext uri="{FF2B5EF4-FFF2-40B4-BE49-F238E27FC236}">
                <a16:creationId xmlns:a16="http://schemas.microsoft.com/office/drawing/2014/main" id="{A2887996-336E-4D4C-A357-8CAF985C1937}"/>
              </a:ext>
            </a:extLst>
          </p:cNvPr>
          <p:cNvSpPr txBox="1">
            <a:spLocks noChangeArrowheads="1"/>
          </p:cNvSpPr>
          <p:nvPr/>
        </p:nvSpPr>
        <p:spPr bwMode="auto">
          <a:xfrm>
            <a:off x="7219866" y="5534863"/>
            <a:ext cx="156226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dirty="0" err="1">
                <a:solidFill>
                  <a:srgbClr val="0C015D"/>
                </a:solidFill>
                <a:latin typeface="Times New Roman" panose="02020603050405020304" pitchFamily="18" charset="0"/>
                <a:cs typeface="Times New Roman" panose="02020603050405020304" pitchFamily="18" charset="0"/>
              </a:rPr>
              <a:t>Bộ</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khuếch</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đại</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điện</a:t>
            </a:r>
            <a:r>
              <a:rPr lang="en-US" altLang="en-US" sz="2000" dirty="0">
                <a:solidFill>
                  <a:srgbClr val="0C015D"/>
                </a:solidFill>
                <a:latin typeface="Times New Roman" panose="02020603050405020304" pitchFamily="18" charset="0"/>
                <a:cs typeface="Times New Roman" panose="02020603050405020304" pitchFamily="18" charset="0"/>
              </a:rPr>
              <a:t> </a:t>
            </a:r>
            <a:r>
              <a:rPr lang="en-US" altLang="en-US" sz="2000" dirty="0" err="1">
                <a:solidFill>
                  <a:srgbClr val="0C015D"/>
                </a:solidFill>
                <a:latin typeface="Times New Roman" panose="02020603050405020304" pitchFamily="18" charset="0"/>
                <a:cs typeface="Times New Roman" panose="02020603050405020304" pitchFamily="18" charset="0"/>
              </a:rPr>
              <a:t>áp</a:t>
            </a:r>
            <a:endParaRPr lang="vi-VN" altLang="en-US" sz="2000" dirty="0">
              <a:solidFill>
                <a:srgbClr val="0C015D"/>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7586"/>
                                        </p:tgtEl>
                                        <p:attrNameLst>
                                          <p:attrName>style.visibility</p:attrName>
                                        </p:attrNameLst>
                                      </p:cBhvr>
                                      <p:to>
                                        <p:strVal val="visible"/>
                                      </p:to>
                                    </p:set>
                                    <p:animEffect transition="in" filter="box(in)">
                                      <p:cBhvr>
                                        <p:cTn id="7" dur="500"/>
                                        <p:tgtEl>
                                          <p:spTgt spid="67586"/>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from="(-#ppt_w/2)" to="(#ppt_x)" calcmode="lin" valueType="num">
                                      <p:cBhvr>
                                        <p:cTn id="12" dur="300" fill="hold">
                                          <p:stCondLst>
                                            <p:cond delay="0"/>
                                          </p:stCondLst>
                                        </p:cTn>
                                        <p:tgtEl>
                                          <p:spTgt spid="7"/>
                                        </p:tgtEl>
                                        <p:attrNameLst>
                                          <p:attrName>ppt_x</p:attrName>
                                        </p:attrNameLst>
                                      </p:cBhvr>
                                    </p:anim>
                                    <p:anim from="0" to="-1.0" calcmode="lin" valueType="num">
                                      <p:cBhvr>
                                        <p:cTn id="13" dur="100" decel="50000" autoRev="1" fill="hold">
                                          <p:stCondLst>
                                            <p:cond delay="300"/>
                                          </p:stCondLst>
                                        </p:cTn>
                                        <p:tgtEl>
                                          <p:spTgt spid="7"/>
                                        </p:tgtEl>
                                        <p:attrNameLst>
                                          <p:attrName>xshear</p:attrName>
                                        </p:attrNameLst>
                                      </p:cBhvr>
                                    </p:anim>
                                    <p:animScale>
                                      <p:cBhvr>
                                        <p:cTn id="14" dur="100" decel="100000" autoRev="1" fill="hold">
                                          <p:stCondLst>
                                            <p:cond delay="300"/>
                                          </p:stCondLst>
                                        </p:cTn>
                                        <p:tgtEl>
                                          <p:spTgt spid="7"/>
                                        </p:tgtEl>
                                      </p:cBhvr>
                                      <p:from x="100000" y="100000"/>
                                      <p:to x="80000" y="100000"/>
                                    </p:animScale>
                                    <p:anim by="(#ppt_h/3+#ppt_w*0.1)" calcmode="lin" valueType="num">
                                      <p:cBhvr additive="sum">
                                        <p:cTn id="15" dur="100" decel="100000" autoRev="1" fill="hold">
                                          <p:stCondLst>
                                            <p:cond delay="300"/>
                                          </p:stCondLst>
                                        </p:cTn>
                                        <p:tgtEl>
                                          <p:spTgt spid="7"/>
                                        </p:tgtEl>
                                        <p:attrNameLst>
                                          <p:attrName>ppt_x</p:attrName>
                                        </p:attrNameLst>
                                      </p:cBhvr>
                                    </p:anim>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checkerboard(across)">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anim calcmode="lin" valueType="num">
                                      <p:cBhvr>
                                        <p:cTn id="26" dur="500" fill="hold"/>
                                        <p:tgtEl>
                                          <p:spTgt spid="12"/>
                                        </p:tgtEl>
                                        <p:attrNameLst>
                                          <p:attrName>ppt_x</p:attrName>
                                        </p:attrNameLst>
                                      </p:cBhvr>
                                      <p:tavLst>
                                        <p:tav tm="0">
                                          <p:val>
                                            <p:strVal val="#ppt_x"/>
                                          </p:val>
                                        </p:tav>
                                        <p:tav tm="100000">
                                          <p:val>
                                            <p:strVal val="#ppt_x"/>
                                          </p:val>
                                        </p:tav>
                                      </p:tavLst>
                                    </p:anim>
                                    <p:anim calcmode="lin" valueType="num">
                                      <p:cBhvr>
                                        <p:cTn id="27" dur="500" fill="hold"/>
                                        <p:tgtEl>
                                          <p:spTgt spid="12"/>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anim calcmode="lin" valueType="num">
                                      <p:cBhvr>
                                        <p:cTn id="31" dur="500" fill="hold"/>
                                        <p:tgtEl>
                                          <p:spTgt spid="13"/>
                                        </p:tgtEl>
                                        <p:attrNameLst>
                                          <p:attrName>ppt_x</p:attrName>
                                        </p:attrNameLst>
                                      </p:cBhvr>
                                      <p:tavLst>
                                        <p:tav tm="0">
                                          <p:val>
                                            <p:strVal val="#ppt_x"/>
                                          </p:val>
                                        </p:tav>
                                        <p:tav tm="100000">
                                          <p:val>
                                            <p:strVal val="#ppt_x"/>
                                          </p:val>
                                        </p:tav>
                                      </p:tavLst>
                                    </p:anim>
                                    <p:anim calcmode="lin" valueType="num">
                                      <p:cBhvr>
                                        <p:cTn id="32" dur="5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anim calcmode="lin" valueType="num">
                                      <p:cBhvr>
                                        <p:cTn id="38" dur="500" fill="hold"/>
                                        <p:tgtEl>
                                          <p:spTgt spid="15"/>
                                        </p:tgtEl>
                                        <p:attrNameLst>
                                          <p:attrName>ppt_x</p:attrName>
                                        </p:attrNameLst>
                                      </p:cBhvr>
                                      <p:tavLst>
                                        <p:tav tm="0">
                                          <p:val>
                                            <p:strVal val="#ppt_x"/>
                                          </p:val>
                                        </p:tav>
                                        <p:tav tm="100000">
                                          <p:val>
                                            <p:strVal val="#ppt_x"/>
                                          </p:val>
                                        </p:tav>
                                      </p:tavLst>
                                    </p:anim>
                                    <p:anim calcmode="lin" valueType="num">
                                      <p:cBhvr>
                                        <p:cTn id="39" dur="500" fill="hold"/>
                                        <p:tgtEl>
                                          <p:spTgt spid="15"/>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anim calcmode="lin" valueType="num">
                                      <p:cBhvr>
                                        <p:cTn id="43" dur="500" fill="hold"/>
                                        <p:tgtEl>
                                          <p:spTgt spid="14"/>
                                        </p:tgtEl>
                                        <p:attrNameLst>
                                          <p:attrName>ppt_x</p:attrName>
                                        </p:attrNameLst>
                                      </p:cBhvr>
                                      <p:tavLst>
                                        <p:tav tm="0">
                                          <p:val>
                                            <p:strVal val="#ppt_x"/>
                                          </p:val>
                                        </p:tav>
                                        <p:tav tm="100000">
                                          <p:val>
                                            <p:strVal val="#ppt_x"/>
                                          </p:val>
                                        </p:tav>
                                      </p:tavLst>
                                    </p:anim>
                                    <p:anim calcmode="lin" valueType="num">
                                      <p:cBhvr>
                                        <p:cTn id="44" dur="5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fade">
                                      <p:cBhvr>
                                        <p:cTn id="49" dur="500"/>
                                        <p:tgtEl>
                                          <p:spTgt spid="16"/>
                                        </p:tgtEl>
                                      </p:cBhvr>
                                    </p:animEffect>
                                    <p:anim calcmode="lin" valueType="num">
                                      <p:cBhvr>
                                        <p:cTn id="50" dur="500" fill="hold"/>
                                        <p:tgtEl>
                                          <p:spTgt spid="16"/>
                                        </p:tgtEl>
                                        <p:attrNameLst>
                                          <p:attrName>ppt_x</p:attrName>
                                        </p:attrNameLst>
                                      </p:cBhvr>
                                      <p:tavLst>
                                        <p:tav tm="0">
                                          <p:val>
                                            <p:strVal val="#ppt_x"/>
                                          </p:val>
                                        </p:tav>
                                        <p:tav tm="100000">
                                          <p:val>
                                            <p:strVal val="#ppt_x"/>
                                          </p:val>
                                        </p:tav>
                                      </p:tavLst>
                                    </p:anim>
                                    <p:anim calcmode="lin" valueType="num">
                                      <p:cBhvr>
                                        <p:cTn id="51" dur="500" fill="hold"/>
                                        <p:tgtEl>
                                          <p:spTgt spid="16"/>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fade">
                                      <p:cBhvr>
                                        <p:cTn id="54" dur="500"/>
                                        <p:tgtEl>
                                          <p:spTgt spid="17"/>
                                        </p:tgtEl>
                                      </p:cBhvr>
                                    </p:animEffect>
                                    <p:anim calcmode="lin" valueType="num">
                                      <p:cBhvr>
                                        <p:cTn id="55" dur="500" fill="hold"/>
                                        <p:tgtEl>
                                          <p:spTgt spid="17"/>
                                        </p:tgtEl>
                                        <p:attrNameLst>
                                          <p:attrName>ppt_x</p:attrName>
                                        </p:attrNameLst>
                                      </p:cBhvr>
                                      <p:tavLst>
                                        <p:tav tm="0">
                                          <p:val>
                                            <p:strVal val="#ppt_x"/>
                                          </p:val>
                                        </p:tav>
                                        <p:tav tm="100000">
                                          <p:val>
                                            <p:strVal val="#ppt_x"/>
                                          </p:val>
                                        </p:tav>
                                      </p:tavLst>
                                    </p:anim>
                                    <p:anim calcmode="lin" valueType="num">
                                      <p:cBhvr>
                                        <p:cTn id="56" dur="5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fade">
                                      <p:cBhvr>
                                        <p:cTn id="61" dur="500"/>
                                        <p:tgtEl>
                                          <p:spTgt spid="18"/>
                                        </p:tgtEl>
                                      </p:cBhvr>
                                    </p:animEffect>
                                    <p:anim calcmode="lin" valueType="num">
                                      <p:cBhvr>
                                        <p:cTn id="62" dur="500" fill="hold"/>
                                        <p:tgtEl>
                                          <p:spTgt spid="18"/>
                                        </p:tgtEl>
                                        <p:attrNameLst>
                                          <p:attrName>ppt_x</p:attrName>
                                        </p:attrNameLst>
                                      </p:cBhvr>
                                      <p:tavLst>
                                        <p:tav tm="0">
                                          <p:val>
                                            <p:strVal val="#ppt_x"/>
                                          </p:val>
                                        </p:tav>
                                        <p:tav tm="100000">
                                          <p:val>
                                            <p:strVal val="#ppt_x"/>
                                          </p:val>
                                        </p:tav>
                                      </p:tavLst>
                                    </p:anim>
                                    <p:anim calcmode="lin" valueType="num">
                                      <p:cBhvr>
                                        <p:cTn id="63" dur="500" fill="hold"/>
                                        <p:tgtEl>
                                          <p:spTgt spid="18"/>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fade">
                                      <p:cBhvr>
                                        <p:cTn id="66" dur="500"/>
                                        <p:tgtEl>
                                          <p:spTgt spid="19"/>
                                        </p:tgtEl>
                                      </p:cBhvr>
                                    </p:animEffect>
                                    <p:anim calcmode="lin" valueType="num">
                                      <p:cBhvr>
                                        <p:cTn id="67" dur="500" fill="hold"/>
                                        <p:tgtEl>
                                          <p:spTgt spid="19"/>
                                        </p:tgtEl>
                                        <p:attrNameLst>
                                          <p:attrName>ppt_x</p:attrName>
                                        </p:attrNameLst>
                                      </p:cBhvr>
                                      <p:tavLst>
                                        <p:tav tm="0">
                                          <p:val>
                                            <p:strVal val="#ppt_x"/>
                                          </p:val>
                                        </p:tav>
                                        <p:tav tm="100000">
                                          <p:val>
                                            <p:strVal val="#ppt_x"/>
                                          </p:val>
                                        </p:tav>
                                      </p:tavLst>
                                    </p:anim>
                                    <p:anim calcmode="lin" valueType="num">
                                      <p:cBhvr>
                                        <p:cTn id="68" dur="5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p:bldP spid="7" grpId="0"/>
      <p:bldP spid="8" grpId="0"/>
      <p:bldP spid="13" grpId="0"/>
      <p:bldP spid="15" grpId="0"/>
      <p:bldP spid="17"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5"/>
          <p:cNvSpPr>
            <a:spLocks noGrp="1"/>
          </p:cNvSpPr>
          <p:nvPr>
            <p:ph type="dt" sz="half" idx="12"/>
          </p:nvPr>
        </p:nvSpPr>
        <p:spPr>
          <a:xfrm>
            <a:off x="3124200" y="6629400"/>
            <a:ext cx="3200400" cy="228600"/>
          </a:xfrm>
        </p:spPr>
        <p:txBody>
          <a:bodyPr/>
          <a:lstStyle/>
          <a:p>
            <a:r>
              <a:rPr lang="en-US"/>
              <a:t>Bài 8: Mạch khuếch đại – Mạch tạo xung</a:t>
            </a:r>
          </a:p>
        </p:txBody>
      </p:sp>
      <p:sp>
        <p:nvSpPr>
          <p:cNvPr id="67586" name="Rectangle 2"/>
          <p:cNvSpPr>
            <a:spLocks noGrp="1" noChangeArrowheads="1"/>
          </p:cNvSpPr>
          <p:nvPr>
            <p:ph type="title"/>
          </p:nvPr>
        </p:nvSpPr>
        <p:spPr>
          <a:xfrm>
            <a:off x="990600" y="0"/>
            <a:ext cx="6705600" cy="762000"/>
          </a:xfrm>
        </p:spPr>
        <p:txBody>
          <a:bodyPr/>
          <a:lstStyle/>
          <a:p>
            <a:pPr algn="just"/>
            <a:r>
              <a:rPr lang="en-US" sz="3600" dirty="0">
                <a:latin typeface="Times New Roman" pitchFamily="18" charset="0"/>
                <a:cs typeface="Times New Roman" pitchFamily="18" charset="0"/>
              </a:rPr>
              <a:t>I. MẠCH KHUẾCH ĐẠI</a:t>
            </a:r>
          </a:p>
        </p:txBody>
      </p:sp>
      <p:sp>
        <p:nvSpPr>
          <p:cNvPr id="9" name="TextBox 8"/>
          <p:cNvSpPr txBox="1"/>
          <p:nvPr/>
        </p:nvSpPr>
        <p:spPr>
          <a:xfrm>
            <a:off x="770206" y="1175771"/>
            <a:ext cx="8001000" cy="461665"/>
          </a:xfrm>
          <a:prstGeom prst="rect">
            <a:avLst/>
          </a:prstGeom>
          <a:noFill/>
        </p:spPr>
        <p:txBody>
          <a:bodyPr wrap="square" rtlCol="0">
            <a:spAutoFit/>
          </a:bodyPr>
          <a:lstStyle/>
          <a:p>
            <a:pPr algn="just"/>
            <a:r>
              <a:rPr lang="en-US" sz="2400" b="1" dirty="0">
                <a:latin typeface="Times New Roman" pitchFamily="18" charset="0"/>
                <a:cs typeface="Times New Roman" pitchFamily="18" charset="0"/>
              </a:rPr>
              <a:t>2. </a:t>
            </a:r>
            <a:r>
              <a:rPr lang="en-US" sz="2400" b="1" dirty="0" err="1">
                <a:latin typeface="Times New Roman" pitchFamily="18" charset="0"/>
                <a:cs typeface="Times New Roman" pitchFamily="18" charset="0"/>
              </a:rPr>
              <a:t>Sơ</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đồ</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nguyên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lí</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mạch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khuếch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đại</a:t>
            </a:r>
            <a:r>
              <a:rPr lang="en-US" sz="2400" b="1" dirty="0">
                <a:latin typeface="Times New Roman" pitchFamily="18" charset="0"/>
                <a:cs typeface="Times New Roman" pitchFamily="18" charset="0"/>
              </a:rPr>
              <a:t>:</a:t>
            </a:r>
          </a:p>
        </p:txBody>
      </p:sp>
      <p:sp>
        <p:nvSpPr>
          <p:cNvPr id="10" name="TextBox 9"/>
          <p:cNvSpPr txBox="1"/>
          <p:nvPr/>
        </p:nvSpPr>
        <p:spPr>
          <a:xfrm>
            <a:off x="579706" y="1835763"/>
            <a:ext cx="8382000" cy="430887"/>
          </a:xfrm>
          <a:prstGeom prst="rect">
            <a:avLst/>
          </a:prstGeom>
          <a:noFill/>
        </p:spPr>
        <p:txBody>
          <a:bodyPr wrap="square" rtlCol="0">
            <a:spAutoFit/>
          </a:bodyPr>
          <a:lstStyle/>
          <a:p>
            <a:pPr marL="342900" indent="-342900" algn="just"/>
            <a:r>
              <a:rPr lang="en-US" sz="2200" i="1">
                <a:latin typeface="Times New Roman" pitchFamily="18" charset="0"/>
                <a:cs typeface="Times New Roman" pitchFamily="18" charset="0"/>
              </a:rPr>
              <a:t>a) </a:t>
            </a:r>
            <a:r>
              <a:rPr lang="en-US" sz="2200" i="1" u="sng">
                <a:latin typeface="Times New Roman" pitchFamily="18" charset="0"/>
                <a:cs typeface="Times New Roman" pitchFamily="18" charset="0"/>
              </a:rPr>
              <a:t>Giới thiệu về IC khuếch đại thuật toán và mạch khuếch đại dùng IC</a:t>
            </a:r>
            <a:r>
              <a:rPr lang="en-US" sz="2200" i="1">
                <a:latin typeface="Times New Roman" pitchFamily="18" charset="0"/>
                <a:cs typeface="Times New Roman" pitchFamily="18" charset="0"/>
              </a:rPr>
              <a:t>:</a:t>
            </a:r>
          </a:p>
        </p:txBody>
      </p:sp>
      <p:sp>
        <p:nvSpPr>
          <p:cNvPr id="11" name="TextBox 10"/>
          <p:cNvSpPr txBox="1"/>
          <p:nvPr/>
        </p:nvSpPr>
        <p:spPr>
          <a:xfrm>
            <a:off x="603152" y="2464977"/>
            <a:ext cx="7543800" cy="1107996"/>
          </a:xfrm>
          <a:prstGeom prst="rect">
            <a:avLst/>
          </a:prstGeom>
          <a:noFill/>
        </p:spPr>
        <p:txBody>
          <a:bodyPr wrap="square" rtlCol="0">
            <a:spAutoFit/>
          </a:bodyPr>
          <a:lstStyle/>
          <a:p>
            <a:pPr algn="just"/>
            <a:r>
              <a:rPr lang="en-US" sz="2200" dirty="0">
                <a:latin typeface="Times New Roman" pitchFamily="18" charset="0"/>
                <a:cs typeface="Times New Roman" pitchFamily="18" charset="0"/>
              </a:rPr>
              <a:t>     IC </a:t>
            </a:r>
            <a:r>
              <a:rPr lang="en-US" sz="2200" dirty="0" err="1">
                <a:latin typeface="Times New Roman" pitchFamily="18" charset="0"/>
                <a:cs typeface="Times New Roman" pitchFamily="18" charset="0"/>
              </a:rPr>
              <a:t>khuếch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toán</a:t>
            </a:r>
            <a:r>
              <a:rPr lang="en-US" sz="2200" dirty="0">
                <a:latin typeface="Times New Roman" pitchFamily="18" charset="0"/>
                <a:cs typeface="Times New Roman" pitchFamily="18" charset="0"/>
              </a:rPr>
              <a:t> – OA  (Operational Amplifier): </a:t>
            </a:r>
            <a:r>
              <a:rPr lang="en-US" sz="2200" dirty="0" err="1">
                <a:latin typeface="Times New Roman" pitchFamily="18" charset="0"/>
                <a:cs typeface="Times New Roman" pitchFamily="18" charset="0"/>
              </a:rPr>
              <a:t>bộ</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khuếch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dòng</a:t>
            </a:r>
            <a:r>
              <a:rPr lang="en-US" sz="2200" dirty="0">
                <a:latin typeface="Times New Roman" pitchFamily="18" charset="0"/>
                <a:cs typeface="Times New Roman" pitchFamily="18" charset="0"/>
              </a:rPr>
              <a:t> 1 </a:t>
            </a:r>
            <a:r>
              <a:rPr lang="en-US" sz="2200" dirty="0" err="1">
                <a:latin typeface="Times New Roman" pitchFamily="18" charset="0"/>
                <a:cs typeface="Times New Roman" pitchFamily="18" charset="0"/>
              </a:rPr>
              <a:t>chiều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gồm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nhiều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tầng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ghép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trực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tiếp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khuếch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lớn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2 </a:t>
            </a:r>
            <a:r>
              <a:rPr lang="en-US" sz="2200" dirty="0" err="1">
                <a:latin typeface="Times New Roman" pitchFamily="18" charset="0"/>
                <a:cs typeface="Times New Roman" pitchFamily="18" charset="0"/>
              </a:rPr>
              <a:t>đầu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đầu</a:t>
            </a:r>
            <a:r>
              <a:rPr lang="en-US" sz="2200" dirty="0">
                <a:latin typeface="Times New Roman" pitchFamily="18" charset="0"/>
                <a:cs typeface="Times New Roman" pitchFamily="18" charset="0"/>
              </a:rPr>
              <a:t> ra.	</a:t>
            </a:r>
          </a:p>
        </p:txBody>
      </p:sp>
      <p:pic>
        <p:nvPicPr>
          <p:cNvPr id="12" name="Picture 20">
            <a:extLst>
              <a:ext uri="{FF2B5EF4-FFF2-40B4-BE49-F238E27FC236}">
                <a16:creationId xmlns:a16="http://schemas.microsoft.com/office/drawing/2014/main" id="{91320374-EDC7-4261-BF93-598F1536098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3568284"/>
            <a:ext cx="2316162" cy="244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1">
            <a:extLst>
              <a:ext uri="{FF2B5EF4-FFF2-40B4-BE49-F238E27FC236}">
                <a16:creationId xmlns:a16="http://schemas.microsoft.com/office/drawing/2014/main" id="{3CE8DB36-3747-41B0-AFC8-AE021F49EF4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74875" y="3633371"/>
            <a:ext cx="2579687" cy="215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23">
            <a:extLst>
              <a:ext uri="{FF2B5EF4-FFF2-40B4-BE49-F238E27FC236}">
                <a16:creationId xmlns:a16="http://schemas.microsoft.com/office/drawing/2014/main" id="{BB830971-A346-4206-80F9-63ADBC6409FF}"/>
              </a:ext>
            </a:extLst>
          </p:cNvPr>
          <p:cNvSpPr txBox="1">
            <a:spLocks noChangeArrowheads="1"/>
          </p:cNvSpPr>
          <p:nvPr/>
        </p:nvSpPr>
        <p:spPr bwMode="auto">
          <a:xfrm>
            <a:off x="1883117" y="5993787"/>
            <a:ext cx="62357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000" b="1" dirty="0" err="1">
                <a:solidFill>
                  <a:srgbClr val="0C015D"/>
                </a:solidFill>
                <a:latin typeface="Times New Roman" panose="02020603050405020304" pitchFamily="18" charset="0"/>
                <a:cs typeface="Times New Roman" panose="02020603050405020304" pitchFamily="18" charset="0"/>
              </a:rPr>
              <a:t>Hình</a:t>
            </a:r>
            <a:r>
              <a:rPr lang="en-US" altLang="en-US" sz="2000" b="1" dirty="0">
                <a:solidFill>
                  <a:srgbClr val="0C015D"/>
                </a:solidFill>
                <a:latin typeface="Times New Roman" panose="02020603050405020304" pitchFamily="18" charset="0"/>
                <a:cs typeface="Times New Roman" panose="02020603050405020304" pitchFamily="18" charset="0"/>
              </a:rPr>
              <a:t> </a:t>
            </a:r>
            <a:r>
              <a:rPr lang="en-US" altLang="en-US" sz="2000" b="1" dirty="0" err="1">
                <a:solidFill>
                  <a:srgbClr val="0C015D"/>
                </a:solidFill>
                <a:latin typeface="Times New Roman" panose="02020603050405020304" pitchFamily="18" charset="0"/>
                <a:cs typeface="Times New Roman" panose="02020603050405020304" pitchFamily="18" charset="0"/>
              </a:rPr>
              <a:t>dạng</a:t>
            </a:r>
            <a:r>
              <a:rPr lang="en-US" altLang="en-US" sz="2000" b="1" dirty="0">
                <a:solidFill>
                  <a:srgbClr val="0C015D"/>
                </a:solidFill>
                <a:latin typeface="Times New Roman" panose="02020603050405020304" pitchFamily="18" charset="0"/>
                <a:cs typeface="Times New Roman" panose="02020603050405020304" pitchFamily="18" charset="0"/>
              </a:rPr>
              <a:t> </a:t>
            </a:r>
            <a:r>
              <a:rPr lang="en-US" altLang="en-US" sz="2000" b="1" dirty="0" err="1">
                <a:solidFill>
                  <a:srgbClr val="0C015D"/>
                </a:solidFill>
                <a:latin typeface="Times New Roman" panose="02020603050405020304" pitchFamily="18" charset="0"/>
                <a:cs typeface="Times New Roman" panose="02020603050405020304" pitchFamily="18" charset="0"/>
              </a:rPr>
              <a:t>của</a:t>
            </a:r>
            <a:r>
              <a:rPr lang="en-US" altLang="en-US" sz="2000" b="1" dirty="0">
                <a:solidFill>
                  <a:srgbClr val="0C015D"/>
                </a:solidFill>
                <a:latin typeface="Times New Roman" panose="02020603050405020304" pitchFamily="18" charset="0"/>
                <a:cs typeface="Times New Roman" panose="02020603050405020304" pitchFamily="18" charset="0"/>
              </a:rPr>
              <a:t> IC </a:t>
            </a:r>
            <a:r>
              <a:rPr lang="en-US" altLang="en-US" sz="2000" b="1" dirty="0" err="1">
                <a:solidFill>
                  <a:srgbClr val="0C015D"/>
                </a:solidFill>
                <a:latin typeface="Times New Roman" panose="02020603050405020304" pitchFamily="18" charset="0"/>
                <a:cs typeface="Times New Roman" panose="02020603050405020304" pitchFamily="18" charset="0"/>
              </a:rPr>
              <a:t>khuếch</a:t>
            </a:r>
            <a:r>
              <a:rPr lang="en-US" altLang="en-US" sz="2000" b="1" dirty="0">
                <a:solidFill>
                  <a:srgbClr val="0C015D"/>
                </a:solidFill>
                <a:latin typeface="Times New Roman" panose="02020603050405020304" pitchFamily="18" charset="0"/>
                <a:cs typeface="Times New Roman" panose="02020603050405020304" pitchFamily="18" charset="0"/>
              </a:rPr>
              <a:t> </a:t>
            </a:r>
            <a:r>
              <a:rPr lang="en-US" altLang="en-US" sz="2000" b="1" dirty="0" err="1">
                <a:solidFill>
                  <a:srgbClr val="0C015D"/>
                </a:solidFill>
                <a:latin typeface="Times New Roman" panose="02020603050405020304" pitchFamily="18" charset="0"/>
                <a:cs typeface="Times New Roman" panose="02020603050405020304" pitchFamily="18" charset="0"/>
              </a:rPr>
              <a:t>đại</a:t>
            </a:r>
            <a:r>
              <a:rPr lang="en-US" altLang="en-US" sz="2000" b="1" dirty="0">
                <a:solidFill>
                  <a:srgbClr val="0C015D"/>
                </a:solidFill>
                <a:latin typeface="Times New Roman" panose="02020603050405020304" pitchFamily="18" charset="0"/>
                <a:cs typeface="Times New Roman" panose="02020603050405020304" pitchFamily="18" charset="0"/>
              </a:rPr>
              <a:t> </a:t>
            </a:r>
            <a:r>
              <a:rPr lang="en-US" altLang="en-US" sz="2000" b="1" dirty="0" err="1">
                <a:solidFill>
                  <a:srgbClr val="0C015D"/>
                </a:solidFill>
                <a:latin typeface="Times New Roman" panose="02020603050405020304" pitchFamily="18" charset="0"/>
                <a:cs typeface="Times New Roman" panose="02020603050405020304" pitchFamily="18" charset="0"/>
              </a:rPr>
              <a:t>thuật</a:t>
            </a:r>
            <a:r>
              <a:rPr lang="en-US" altLang="en-US" sz="2000" b="1" dirty="0">
                <a:solidFill>
                  <a:srgbClr val="0C015D"/>
                </a:solidFill>
                <a:latin typeface="Times New Roman" panose="02020603050405020304" pitchFamily="18" charset="0"/>
                <a:cs typeface="Times New Roman" panose="02020603050405020304" pitchFamily="18" charset="0"/>
              </a:rPr>
              <a:t> </a:t>
            </a:r>
            <a:r>
              <a:rPr lang="en-US" altLang="en-US" sz="2000" b="1" dirty="0" err="1">
                <a:solidFill>
                  <a:srgbClr val="0C015D"/>
                </a:solidFill>
                <a:latin typeface="Times New Roman" panose="02020603050405020304" pitchFamily="18" charset="0"/>
                <a:cs typeface="Times New Roman" panose="02020603050405020304" pitchFamily="18" charset="0"/>
              </a:rPr>
              <a:t>toán</a:t>
            </a:r>
            <a:endParaRPr lang="vi-VN" altLang="en-US" sz="2000" b="1" dirty="0">
              <a:solidFill>
                <a:srgbClr val="0C015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9548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from="(-#ppt_w/2)" to="(#ppt_x)" calcmode="lin" valueType="num">
                                      <p:cBhvr>
                                        <p:cTn id="7" dur="600" fill="hold">
                                          <p:stCondLst>
                                            <p:cond delay="0"/>
                                          </p:stCondLst>
                                        </p:cTn>
                                        <p:tgtEl>
                                          <p:spTgt spid="9"/>
                                        </p:tgtEl>
                                        <p:attrNameLst>
                                          <p:attrName>ppt_x</p:attrName>
                                        </p:attrNameLst>
                                      </p:cBhvr>
                                    </p:anim>
                                    <p:anim from="0" to="-1.0" calcmode="lin" valueType="num">
                                      <p:cBhvr>
                                        <p:cTn id="8" dur="200" decel="50000" autoRev="1" fill="hold">
                                          <p:stCondLst>
                                            <p:cond delay="600"/>
                                          </p:stCondLst>
                                        </p:cTn>
                                        <p:tgtEl>
                                          <p:spTgt spid="9"/>
                                        </p:tgtEl>
                                        <p:attrNameLst>
                                          <p:attrName>xshear</p:attrName>
                                        </p:attrNameLst>
                                      </p:cBhvr>
                                    </p:anim>
                                    <p:animScale>
                                      <p:cBhvr>
                                        <p:cTn id="9" dur="200" decel="100000" autoRev="1" fill="hold">
                                          <p:stCondLst>
                                            <p:cond delay="600"/>
                                          </p:stCondLst>
                                        </p:cTn>
                                        <p:tgtEl>
                                          <p:spTgt spid="9"/>
                                        </p:tgtEl>
                                      </p:cBhvr>
                                      <p:from x="100000" y="100000"/>
                                      <p:to x="80000" y="100000"/>
                                    </p:animScale>
                                    <p:anim by="(#ppt_h/3+#ppt_w*0.1)" calcmode="lin" valueType="num">
                                      <p:cBhvr additive="sum">
                                        <p:cTn id="10" dur="200" decel="100000" autoRev="1" fill="hold">
                                          <p:stCondLst>
                                            <p:cond delay="600"/>
                                          </p:stCondLst>
                                        </p:cTn>
                                        <p:tgtEl>
                                          <p:spTgt spid="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checkerboard(across)">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ooter Placeholder 2"/>
          <p:cNvSpPr>
            <a:spLocks noGrp="1"/>
          </p:cNvSpPr>
          <p:nvPr>
            <p:ph type="ftr" sz="quarter" idx="10"/>
          </p:nvPr>
        </p:nvSpPr>
        <p:spPr>
          <a:xfrm>
            <a:off x="6324600" y="6629400"/>
            <a:ext cx="2438400" cy="228600"/>
          </a:xfrm>
        </p:spPr>
        <p:txBody>
          <a:bodyPr/>
          <a:lstStyle/>
          <a:p>
            <a:r>
              <a:rPr lang="en-US"/>
              <a:t>2. Sơ đồ và NLLV</a:t>
            </a:r>
          </a:p>
        </p:txBody>
      </p:sp>
      <p:sp>
        <p:nvSpPr>
          <p:cNvPr id="28" name="Rectangle 2"/>
          <p:cNvSpPr>
            <a:spLocks noGrp="1" noChangeArrowheads="1"/>
          </p:cNvSpPr>
          <p:nvPr>
            <p:ph type="title"/>
          </p:nvPr>
        </p:nvSpPr>
        <p:spPr>
          <a:xfrm>
            <a:off x="990600" y="0"/>
            <a:ext cx="6705600" cy="762000"/>
          </a:xfrm>
        </p:spPr>
        <p:txBody>
          <a:bodyPr/>
          <a:lstStyle/>
          <a:p>
            <a:pPr algn="just"/>
            <a:r>
              <a:rPr lang="en-US" sz="3600" dirty="0">
                <a:latin typeface="Times New Roman" pitchFamily="18" charset="0"/>
                <a:cs typeface="Times New Roman" pitchFamily="18" charset="0"/>
              </a:rPr>
              <a:t>I. MẠCH KHUẾCH ĐẠI</a:t>
            </a:r>
          </a:p>
        </p:txBody>
      </p:sp>
      <p:sp>
        <p:nvSpPr>
          <p:cNvPr id="30" name="Date Placeholder 5"/>
          <p:cNvSpPr>
            <a:spLocks noGrp="1"/>
          </p:cNvSpPr>
          <p:nvPr>
            <p:ph type="dt" sz="half" idx="12"/>
          </p:nvPr>
        </p:nvSpPr>
        <p:spPr>
          <a:xfrm>
            <a:off x="3124200" y="6629400"/>
            <a:ext cx="3200400" cy="228600"/>
          </a:xfrm>
        </p:spPr>
        <p:txBody>
          <a:bodyPr/>
          <a:lstStyle/>
          <a:p>
            <a:r>
              <a:rPr lang="en-US" dirty="0" err="1"/>
              <a:t>Bài</a:t>
            </a:r>
            <a:r>
              <a:rPr lang="en-US" dirty="0"/>
              <a:t> 8: </a:t>
            </a:r>
            <a:r>
              <a:rPr lang="en-US" dirty="0" err="1"/>
              <a:t>Mạch</a:t>
            </a:r>
            <a:r>
              <a:rPr lang="en-US" dirty="0"/>
              <a:t> </a:t>
            </a:r>
            <a:r>
              <a:rPr lang="en-US" dirty="0" err="1"/>
              <a:t>khuếch</a:t>
            </a:r>
            <a:r>
              <a:rPr lang="en-US" dirty="0"/>
              <a:t> </a:t>
            </a:r>
            <a:r>
              <a:rPr lang="en-US" dirty="0" err="1"/>
              <a:t>đại</a:t>
            </a:r>
            <a:r>
              <a:rPr lang="en-US" dirty="0"/>
              <a:t> – </a:t>
            </a:r>
            <a:r>
              <a:rPr lang="en-US" dirty="0" err="1"/>
              <a:t>Mạch</a:t>
            </a:r>
            <a:r>
              <a:rPr lang="en-US" dirty="0"/>
              <a:t> </a:t>
            </a:r>
            <a:r>
              <a:rPr lang="en-US" dirty="0" err="1"/>
              <a:t>tạo</a:t>
            </a:r>
            <a:r>
              <a:rPr lang="en-US" dirty="0"/>
              <a:t> </a:t>
            </a:r>
            <a:r>
              <a:rPr lang="en-US" dirty="0" err="1"/>
              <a:t>xung</a:t>
            </a:r>
            <a:endParaRPr lang="en-US" dirty="0"/>
          </a:p>
        </p:txBody>
      </p:sp>
      <p:sp>
        <p:nvSpPr>
          <p:cNvPr id="31" name="TextBox 30"/>
          <p:cNvSpPr txBox="1"/>
          <p:nvPr/>
        </p:nvSpPr>
        <p:spPr>
          <a:xfrm>
            <a:off x="914400" y="1066800"/>
            <a:ext cx="5638800" cy="461665"/>
          </a:xfrm>
          <a:prstGeom prst="rect">
            <a:avLst/>
          </a:prstGeom>
          <a:noFill/>
        </p:spPr>
        <p:txBody>
          <a:bodyPr wrap="square" rtlCol="0">
            <a:spAutoFit/>
          </a:bodyPr>
          <a:lstStyle/>
          <a:p>
            <a:r>
              <a:rPr lang="en-US" sz="2400" b="1" i="1" dirty="0">
                <a:latin typeface="Times New Roman" pitchFamily="18" charset="0"/>
                <a:cs typeface="Times New Roman" pitchFamily="18" charset="0"/>
                <a:sym typeface="Wingdings 2"/>
              </a:rPr>
              <a:t> </a:t>
            </a:r>
            <a:r>
              <a:rPr lang="en-US" sz="2400" b="1" i="1" dirty="0" err="1">
                <a:latin typeface="Times New Roman" pitchFamily="18" charset="0"/>
                <a:cs typeface="Times New Roman" pitchFamily="18" charset="0"/>
                <a:sym typeface="Wingdings 2"/>
              </a:rPr>
              <a:t>Kí</a:t>
            </a:r>
            <a:r>
              <a:rPr lang="en-US" sz="2400" b="1" i="1" dirty="0">
                <a:latin typeface="Times New Roman" pitchFamily="18" charset="0"/>
                <a:cs typeface="Times New Roman" pitchFamily="18" charset="0"/>
                <a:sym typeface="Wingdings 2"/>
              </a:rPr>
              <a:t> </a:t>
            </a:r>
            <a:r>
              <a:rPr lang="en-US" sz="2400" b="1" i="1" dirty="0" err="1">
                <a:latin typeface="Times New Roman" pitchFamily="18" charset="0"/>
                <a:cs typeface="Times New Roman" pitchFamily="18" charset="0"/>
                <a:sym typeface="Wingdings 2"/>
              </a:rPr>
              <a:t>hiệu</a:t>
            </a:r>
            <a:r>
              <a:rPr lang="en-US" sz="2400" b="1" i="1" dirty="0">
                <a:latin typeface="Times New Roman" pitchFamily="18" charset="0"/>
                <a:cs typeface="Times New Roman" pitchFamily="18" charset="0"/>
                <a:sym typeface="Wingdings 2"/>
              </a:rPr>
              <a:t> IC </a:t>
            </a:r>
            <a:r>
              <a:rPr lang="en-US" sz="2400" b="1" i="1" dirty="0" err="1">
                <a:latin typeface="Times New Roman" pitchFamily="18" charset="0"/>
                <a:cs typeface="Times New Roman" pitchFamily="18" charset="0"/>
                <a:sym typeface="Wingdings 2"/>
              </a:rPr>
              <a:t>thuật</a:t>
            </a:r>
            <a:r>
              <a:rPr lang="en-US" sz="2400" b="1" i="1" dirty="0">
                <a:latin typeface="Times New Roman" pitchFamily="18" charset="0"/>
                <a:cs typeface="Times New Roman" pitchFamily="18" charset="0"/>
                <a:sym typeface="Wingdings 2"/>
              </a:rPr>
              <a:t> </a:t>
            </a:r>
            <a:r>
              <a:rPr lang="en-US" sz="2400" b="1" i="1" dirty="0" err="1">
                <a:latin typeface="Times New Roman" pitchFamily="18" charset="0"/>
                <a:cs typeface="Times New Roman" pitchFamily="18" charset="0"/>
                <a:sym typeface="Wingdings 2"/>
              </a:rPr>
              <a:t>toán</a:t>
            </a:r>
            <a:r>
              <a:rPr lang="en-US" sz="2400" b="1" i="1" dirty="0">
                <a:latin typeface="Times New Roman" pitchFamily="18" charset="0"/>
                <a:cs typeface="Times New Roman" pitchFamily="18" charset="0"/>
                <a:sym typeface="Wingdings 2"/>
              </a:rPr>
              <a:t> </a:t>
            </a:r>
            <a:r>
              <a:rPr lang="en-US" sz="2400" b="1" i="1" dirty="0" err="1">
                <a:latin typeface="Times New Roman" pitchFamily="18" charset="0"/>
                <a:cs typeface="Times New Roman" pitchFamily="18" charset="0"/>
                <a:sym typeface="Wingdings 2"/>
              </a:rPr>
              <a:t>khuếch</a:t>
            </a:r>
            <a:r>
              <a:rPr lang="en-US" sz="2400" b="1" i="1" dirty="0">
                <a:latin typeface="Times New Roman" pitchFamily="18" charset="0"/>
                <a:cs typeface="Times New Roman" pitchFamily="18" charset="0"/>
                <a:sym typeface="Wingdings 2"/>
              </a:rPr>
              <a:t> </a:t>
            </a:r>
            <a:r>
              <a:rPr lang="en-US" sz="2400" b="1" i="1" dirty="0" err="1">
                <a:latin typeface="Times New Roman" pitchFamily="18" charset="0"/>
                <a:cs typeface="Times New Roman" pitchFamily="18" charset="0"/>
                <a:sym typeface="Wingdings 2"/>
              </a:rPr>
              <a:t>đại</a:t>
            </a:r>
            <a:r>
              <a:rPr lang="en-US" sz="2400" b="1" i="1" dirty="0">
                <a:latin typeface="Times New Roman" pitchFamily="18" charset="0"/>
                <a:cs typeface="Times New Roman" pitchFamily="18" charset="0"/>
                <a:sym typeface="Wingdings 2"/>
              </a:rPr>
              <a:t>:</a:t>
            </a:r>
            <a:endParaRPr lang="en-US" sz="2400" b="1" i="1" dirty="0">
              <a:latin typeface="Times New Roman" pitchFamily="18" charset="0"/>
              <a:cs typeface="Times New Roman" pitchFamily="18" charset="0"/>
            </a:endParaRPr>
          </a:p>
        </p:txBody>
      </p:sp>
      <p:grpSp>
        <p:nvGrpSpPr>
          <p:cNvPr id="32" name="Group 5"/>
          <p:cNvGrpSpPr>
            <a:grpSpLocks/>
          </p:cNvGrpSpPr>
          <p:nvPr/>
        </p:nvGrpSpPr>
        <p:grpSpPr bwMode="auto">
          <a:xfrm>
            <a:off x="838200" y="1676400"/>
            <a:ext cx="3200400" cy="2514600"/>
            <a:chOff x="3425" y="528"/>
            <a:chExt cx="2204" cy="1584"/>
          </a:xfrm>
        </p:grpSpPr>
        <p:grpSp>
          <p:nvGrpSpPr>
            <p:cNvPr id="33" name="Group 6"/>
            <p:cNvGrpSpPr>
              <a:grpSpLocks/>
            </p:cNvGrpSpPr>
            <p:nvPr/>
          </p:nvGrpSpPr>
          <p:grpSpPr bwMode="auto">
            <a:xfrm>
              <a:off x="3504" y="528"/>
              <a:ext cx="1811" cy="1584"/>
              <a:chOff x="3312" y="336"/>
              <a:chExt cx="1811" cy="1584"/>
            </a:xfrm>
          </p:grpSpPr>
          <p:sp>
            <p:nvSpPr>
              <p:cNvPr id="39" name="AutoShape 7"/>
              <p:cNvSpPr>
                <a:spLocks noChangeArrowheads="1"/>
              </p:cNvSpPr>
              <p:nvPr/>
            </p:nvSpPr>
            <p:spPr bwMode="auto">
              <a:xfrm rot="5400000">
                <a:off x="3816" y="696"/>
                <a:ext cx="816" cy="864"/>
              </a:xfrm>
              <a:prstGeom prst="triangle">
                <a:avLst>
                  <a:gd name="adj" fmla="val 50000"/>
                </a:avLst>
              </a:prstGeom>
              <a:noFill/>
              <a:ln w="38100">
                <a:solidFill>
                  <a:schemeClr val="tx1"/>
                </a:solidFill>
                <a:miter lim="800000"/>
                <a:headEnd/>
                <a:tailEnd/>
              </a:ln>
              <a:effectLst/>
            </p:spPr>
            <p:txBody>
              <a:bodyPr wrap="none" anchor="ctr"/>
              <a:lstStyle/>
              <a:p>
                <a:endParaRPr lang="en-US" dirty="0"/>
              </a:p>
            </p:txBody>
          </p:sp>
          <p:sp>
            <p:nvSpPr>
              <p:cNvPr id="40" name="Text Box 8"/>
              <p:cNvSpPr txBox="1">
                <a:spLocks noChangeArrowheads="1"/>
              </p:cNvSpPr>
              <p:nvPr/>
            </p:nvSpPr>
            <p:spPr bwMode="auto">
              <a:xfrm>
                <a:off x="3792" y="768"/>
                <a:ext cx="288" cy="288"/>
              </a:xfrm>
              <a:prstGeom prst="rect">
                <a:avLst/>
              </a:prstGeom>
              <a:noFill/>
              <a:ln w="38100">
                <a:noFill/>
                <a:miter lim="800000"/>
                <a:headEnd/>
                <a:tailEnd/>
              </a:ln>
              <a:effectLst/>
            </p:spPr>
            <p:txBody>
              <a:bodyPr>
                <a:spAutoFit/>
              </a:bodyPr>
              <a:lstStyle/>
              <a:p>
                <a:pPr>
                  <a:spcBef>
                    <a:spcPct val="50000"/>
                  </a:spcBef>
                </a:pPr>
                <a:r>
                  <a:rPr lang="en-US">
                    <a:latin typeface=".VnArial" pitchFamily="34" charset="0"/>
                  </a:rPr>
                  <a:t>-</a:t>
                </a:r>
              </a:p>
            </p:txBody>
          </p:sp>
          <p:sp>
            <p:nvSpPr>
              <p:cNvPr id="41" name="Text Box 9"/>
              <p:cNvSpPr txBox="1">
                <a:spLocks noChangeArrowheads="1"/>
              </p:cNvSpPr>
              <p:nvPr/>
            </p:nvSpPr>
            <p:spPr bwMode="auto">
              <a:xfrm>
                <a:off x="3744" y="1152"/>
                <a:ext cx="288" cy="288"/>
              </a:xfrm>
              <a:prstGeom prst="rect">
                <a:avLst/>
              </a:prstGeom>
              <a:noFill/>
              <a:ln w="38100">
                <a:noFill/>
                <a:miter lim="800000"/>
                <a:headEnd/>
                <a:tailEnd/>
              </a:ln>
              <a:effectLst/>
            </p:spPr>
            <p:txBody>
              <a:bodyPr>
                <a:spAutoFit/>
              </a:bodyPr>
              <a:lstStyle/>
              <a:p>
                <a:pPr>
                  <a:spcBef>
                    <a:spcPct val="50000"/>
                  </a:spcBef>
                </a:pPr>
                <a:r>
                  <a:rPr lang="en-US">
                    <a:latin typeface=".VnArial" pitchFamily="34" charset="0"/>
                  </a:rPr>
                  <a:t>+</a:t>
                </a:r>
              </a:p>
            </p:txBody>
          </p:sp>
          <p:sp>
            <p:nvSpPr>
              <p:cNvPr id="42" name="Line 10"/>
              <p:cNvSpPr>
                <a:spLocks noChangeShapeType="1"/>
              </p:cNvSpPr>
              <p:nvPr/>
            </p:nvSpPr>
            <p:spPr bwMode="auto">
              <a:xfrm>
                <a:off x="4080" y="1392"/>
                <a:ext cx="0" cy="528"/>
              </a:xfrm>
              <a:prstGeom prst="line">
                <a:avLst/>
              </a:prstGeom>
              <a:noFill/>
              <a:ln w="38100">
                <a:solidFill>
                  <a:schemeClr val="tx1"/>
                </a:solidFill>
                <a:round/>
                <a:headEnd/>
                <a:tailEnd/>
              </a:ln>
              <a:effectLst/>
            </p:spPr>
            <p:txBody>
              <a:bodyPr/>
              <a:lstStyle/>
              <a:p>
                <a:endParaRPr lang="en-US"/>
              </a:p>
            </p:txBody>
          </p:sp>
          <p:sp>
            <p:nvSpPr>
              <p:cNvPr id="43" name="Line 11"/>
              <p:cNvSpPr>
                <a:spLocks noChangeShapeType="1"/>
              </p:cNvSpPr>
              <p:nvPr/>
            </p:nvSpPr>
            <p:spPr bwMode="auto">
              <a:xfrm>
                <a:off x="4080" y="336"/>
                <a:ext cx="0" cy="528"/>
              </a:xfrm>
              <a:prstGeom prst="line">
                <a:avLst/>
              </a:prstGeom>
              <a:noFill/>
              <a:ln w="38100">
                <a:solidFill>
                  <a:schemeClr val="tx1"/>
                </a:solidFill>
                <a:round/>
                <a:headEnd/>
                <a:tailEnd/>
              </a:ln>
              <a:effectLst/>
            </p:spPr>
            <p:txBody>
              <a:bodyPr/>
              <a:lstStyle/>
              <a:p>
                <a:endParaRPr lang="en-US"/>
              </a:p>
            </p:txBody>
          </p:sp>
          <p:sp>
            <p:nvSpPr>
              <p:cNvPr id="44" name="Line 12"/>
              <p:cNvSpPr>
                <a:spLocks noChangeShapeType="1"/>
              </p:cNvSpPr>
              <p:nvPr/>
            </p:nvSpPr>
            <p:spPr bwMode="auto">
              <a:xfrm>
                <a:off x="4643" y="1130"/>
                <a:ext cx="480" cy="0"/>
              </a:xfrm>
              <a:prstGeom prst="line">
                <a:avLst/>
              </a:prstGeom>
              <a:noFill/>
              <a:ln w="38100">
                <a:solidFill>
                  <a:schemeClr val="tx1"/>
                </a:solidFill>
                <a:round/>
                <a:headEnd/>
                <a:tailEnd/>
              </a:ln>
              <a:effectLst/>
            </p:spPr>
            <p:txBody>
              <a:bodyPr/>
              <a:lstStyle/>
              <a:p>
                <a:endParaRPr lang="en-US"/>
              </a:p>
            </p:txBody>
          </p:sp>
          <p:sp>
            <p:nvSpPr>
              <p:cNvPr id="45" name="Line 13"/>
              <p:cNvSpPr>
                <a:spLocks noChangeShapeType="1"/>
              </p:cNvSpPr>
              <p:nvPr/>
            </p:nvSpPr>
            <p:spPr bwMode="auto">
              <a:xfrm>
                <a:off x="3312" y="960"/>
                <a:ext cx="480" cy="0"/>
              </a:xfrm>
              <a:prstGeom prst="line">
                <a:avLst/>
              </a:prstGeom>
              <a:noFill/>
              <a:ln w="38100">
                <a:solidFill>
                  <a:schemeClr val="tx1"/>
                </a:solidFill>
                <a:round/>
                <a:headEnd/>
                <a:tailEnd/>
              </a:ln>
              <a:effectLst/>
            </p:spPr>
            <p:txBody>
              <a:bodyPr/>
              <a:lstStyle/>
              <a:p>
                <a:endParaRPr lang="en-US"/>
              </a:p>
            </p:txBody>
          </p:sp>
          <p:sp>
            <p:nvSpPr>
              <p:cNvPr id="46" name="Line 14"/>
              <p:cNvSpPr>
                <a:spLocks noChangeShapeType="1"/>
              </p:cNvSpPr>
              <p:nvPr/>
            </p:nvSpPr>
            <p:spPr bwMode="auto">
              <a:xfrm>
                <a:off x="3312" y="1296"/>
                <a:ext cx="480" cy="0"/>
              </a:xfrm>
              <a:prstGeom prst="line">
                <a:avLst/>
              </a:prstGeom>
              <a:noFill/>
              <a:ln w="38100">
                <a:solidFill>
                  <a:schemeClr val="tx1"/>
                </a:solidFill>
                <a:round/>
                <a:headEnd/>
                <a:tailEnd/>
              </a:ln>
              <a:effectLst/>
            </p:spPr>
            <p:txBody>
              <a:bodyPr/>
              <a:lstStyle/>
              <a:p>
                <a:endParaRPr lang="en-US"/>
              </a:p>
            </p:txBody>
          </p:sp>
        </p:grpSp>
        <p:sp>
          <p:nvSpPr>
            <p:cNvPr id="34" name="Text Box 15"/>
            <p:cNvSpPr txBox="1">
              <a:spLocks noChangeArrowheads="1"/>
            </p:cNvSpPr>
            <p:nvPr/>
          </p:nvSpPr>
          <p:spPr bwMode="auto">
            <a:xfrm>
              <a:off x="4272" y="528"/>
              <a:ext cx="528"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 E</a:t>
              </a:r>
            </a:p>
          </p:txBody>
        </p:sp>
        <p:sp>
          <p:nvSpPr>
            <p:cNvPr id="35" name="Text Box 16"/>
            <p:cNvSpPr txBox="1">
              <a:spLocks noChangeArrowheads="1"/>
            </p:cNvSpPr>
            <p:nvPr/>
          </p:nvSpPr>
          <p:spPr bwMode="auto">
            <a:xfrm>
              <a:off x="4272" y="1776"/>
              <a:ext cx="465" cy="233"/>
            </a:xfrm>
            <a:prstGeom prst="rect">
              <a:avLst/>
            </a:prstGeom>
            <a:noFill/>
            <a:ln w="9525">
              <a:noFill/>
              <a:miter lim="800000"/>
              <a:headEnd/>
              <a:tailEnd/>
            </a:ln>
            <a:effectLst/>
          </p:spPr>
          <p:txBody>
            <a:bodyPr wrap="square">
              <a:spAutoFit/>
            </a:bodyPr>
            <a:lstStyle/>
            <a:p>
              <a:pPr>
                <a:spcBef>
                  <a:spcPct val="50000"/>
                </a:spcBef>
              </a:pPr>
              <a:r>
                <a:rPr lang="en-US">
                  <a:latin typeface=".VnArial" pitchFamily="34" charset="0"/>
                </a:rPr>
                <a:t>– E</a:t>
              </a:r>
            </a:p>
          </p:txBody>
        </p:sp>
        <p:sp>
          <p:nvSpPr>
            <p:cNvPr id="36" name="Text Box 17"/>
            <p:cNvSpPr txBox="1">
              <a:spLocks noChangeArrowheads="1"/>
            </p:cNvSpPr>
            <p:nvPr/>
          </p:nvSpPr>
          <p:spPr bwMode="auto">
            <a:xfrm>
              <a:off x="3425" y="838"/>
              <a:ext cx="624"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U</a:t>
              </a:r>
              <a:r>
                <a:rPr lang="en-US" baseline="-25000">
                  <a:latin typeface=".VnArial" pitchFamily="34" charset="0"/>
                </a:rPr>
                <a:t>VĐ</a:t>
              </a:r>
            </a:p>
          </p:txBody>
        </p:sp>
        <p:sp>
          <p:nvSpPr>
            <p:cNvPr id="37" name="Text Box 18"/>
            <p:cNvSpPr txBox="1">
              <a:spLocks noChangeArrowheads="1"/>
            </p:cNvSpPr>
            <p:nvPr/>
          </p:nvSpPr>
          <p:spPr bwMode="auto">
            <a:xfrm>
              <a:off x="3447" y="1453"/>
              <a:ext cx="624"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U</a:t>
              </a:r>
              <a:r>
                <a:rPr lang="en-US" baseline="-25000">
                  <a:latin typeface=".VnArial" pitchFamily="34" charset="0"/>
                </a:rPr>
                <a:t>VK</a:t>
              </a:r>
            </a:p>
          </p:txBody>
        </p:sp>
        <p:sp>
          <p:nvSpPr>
            <p:cNvPr id="38" name="Text Box 19"/>
            <p:cNvSpPr txBox="1">
              <a:spLocks noChangeArrowheads="1"/>
            </p:cNvSpPr>
            <p:nvPr/>
          </p:nvSpPr>
          <p:spPr bwMode="auto">
            <a:xfrm>
              <a:off x="5005" y="1030"/>
              <a:ext cx="624"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U</a:t>
              </a:r>
              <a:r>
                <a:rPr lang="en-US" baseline="-25000">
                  <a:latin typeface=".VnArial" pitchFamily="34" charset="0"/>
                </a:rPr>
                <a:t>Ra</a:t>
              </a:r>
            </a:p>
          </p:txBody>
        </p:sp>
      </p:grpSp>
      <p:sp>
        <p:nvSpPr>
          <p:cNvPr id="47" name="Text Box 4"/>
          <p:cNvSpPr txBox="1">
            <a:spLocks noChangeArrowheads="1"/>
          </p:cNvSpPr>
          <p:nvPr/>
        </p:nvSpPr>
        <p:spPr bwMode="auto">
          <a:xfrm>
            <a:off x="4495800" y="1600200"/>
            <a:ext cx="3962400" cy="2677656"/>
          </a:xfrm>
          <a:prstGeom prst="rect">
            <a:avLst/>
          </a:prstGeom>
          <a:noFill/>
          <a:ln w="9525">
            <a:noFill/>
            <a:miter lim="800000"/>
            <a:headEnd/>
            <a:tailEnd/>
          </a:ln>
          <a:effectLst/>
        </p:spPr>
        <p:txBody>
          <a:bodyPr wrap="square">
            <a:spAutoFit/>
          </a:bodyPr>
          <a:lstStyle/>
          <a:p>
            <a:pPr>
              <a:spcBef>
                <a:spcPct val="50000"/>
              </a:spcBef>
            </a:pPr>
            <a:r>
              <a:rPr lang="en-US" sz="2400">
                <a:latin typeface="Times New Roman" pitchFamily="18" charset="0"/>
                <a:cs typeface="Times New Roman" pitchFamily="18" charset="0"/>
              </a:rPr>
              <a:t>+E: Nguồn vào dương.</a:t>
            </a:r>
          </a:p>
          <a:p>
            <a:pPr>
              <a:spcBef>
                <a:spcPct val="50000"/>
              </a:spcBef>
            </a:pPr>
            <a:r>
              <a:rPr lang="en-US" sz="2400">
                <a:latin typeface="Times New Roman" pitchFamily="18" charset="0"/>
                <a:cs typeface="Times New Roman" pitchFamily="18" charset="0"/>
              </a:rPr>
              <a:t>–E: Nguồn vào âm.</a:t>
            </a:r>
          </a:p>
          <a:p>
            <a:pPr>
              <a:spcBef>
                <a:spcPct val="50000"/>
              </a:spcBef>
            </a:pPr>
            <a:r>
              <a:rPr lang="en-US" sz="2400">
                <a:latin typeface="Times New Roman" pitchFamily="18" charset="0"/>
                <a:cs typeface="Times New Roman" pitchFamily="18" charset="0"/>
              </a:rPr>
              <a:t>U</a:t>
            </a:r>
            <a:r>
              <a:rPr lang="en-US" sz="2400" baseline="-25000">
                <a:latin typeface="Times New Roman" pitchFamily="18" charset="0"/>
                <a:cs typeface="Times New Roman" pitchFamily="18" charset="0"/>
              </a:rPr>
              <a:t>VK</a:t>
            </a:r>
            <a:r>
              <a:rPr lang="en-US" sz="2400">
                <a:latin typeface="Times New Roman" pitchFamily="18" charset="0"/>
                <a:cs typeface="Times New Roman" pitchFamily="18" charset="0"/>
              </a:rPr>
              <a:t>: Đầu vào không đảo (+).</a:t>
            </a:r>
          </a:p>
          <a:p>
            <a:pPr>
              <a:spcBef>
                <a:spcPct val="50000"/>
              </a:spcBef>
            </a:pPr>
            <a:r>
              <a:rPr lang="en-US" sz="2400">
                <a:latin typeface="Times New Roman" pitchFamily="18" charset="0"/>
                <a:cs typeface="Times New Roman" pitchFamily="18" charset="0"/>
              </a:rPr>
              <a:t>U</a:t>
            </a:r>
            <a:r>
              <a:rPr lang="en-US" sz="2400" baseline="-25000">
                <a:latin typeface="Times New Roman" pitchFamily="18" charset="0"/>
                <a:cs typeface="Times New Roman" pitchFamily="18" charset="0"/>
              </a:rPr>
              <a:t>VĐ</a:t>
            </a:r>
            <a:r>
              <a:rPr lang="en-US" sz="2400">
                <a:latin typeface="Times New Roman" pitchFamily="18" charset="0"/>
                <a:cs typeface="Times New Roman" pitchFamily="18" charset="0"/>
              </a:rPr>
              <a:t>: Đầu vào đảo (–). </a:t>
            </a:r>
          </a:p>
          <a:p>
            <a:pPr>
              <a:spcBef>
                <a:spcPct val="50000"/>
              </a:spcBef>
            </a:pPr>
            <a:r>
              <a:rPr lang="en-US" sz="2400">
                <a:latin typeface="Times New Roman" pitchFamily="18" charset="0"/>
                <a:cs typeface="Times New Roman" pitchFamily="18" charset="0"/>
              </a:rPr>
              <a:t>U</a:t>
            </a:r>
            <a:r>
              <a:rPr lang="en-US" sz="2400" baseline="-25000">
                <a:latin typeface="Times New Roman" pitchFamily="18" charset="0"/>
                <a:cs typeface="Times New Roman" pitchFamily="18" charset="0"/>
              </a:rPr>
              <a:t>Ra</a:t>
            </a:r>
            <a:r>
              <a:rPr lang="en-US" sz="2400">
                <a:latin typeface="Times New Roman" pitchFamily="18" charset="0"/>
                <a:cs typeface="Times New Roman" pitchFamily="18" charset="0"/>
              </a:rPr>
              <a:t>:  Đầu ra.</a:t>
            </a:r>
          </a:p>
        </p:txBody>
      </p:sp>
      <p:sp>
        <p:nvSpPr>
          <p:cNvPr id="48" name="Rectangle 2"/>
          <p:cNvSpPr>
            <a:spLocks noChangeArrowheads="1"/>
          </p:cNvSpPr>
          <p:nvPr/>
        </p:nvSpPr>
        <p:spPr bwMode="auto">
          <a:xfrm>
            <a:off x="533400" y="4267200"/>
            <a:ext cx="7924800" cy="1938992"/>
          </a:xfrm>
          <a:prstGeom prst="rect">
            <a:avLst/>
          </a:prstGeom>
          <a:noFill/>
          <a:ln w="9525">
            <a:noFill/>
            <a:miter lim="800000"/>
            <a:headEnd/>
            <a:tailEnd/>
          </a:ln>
          <a:effectLst/>
        </p:spPr>
        <p:txBody>
          <a:bodyPr wrap="square">
            <a:spAutoFit/>
          </a:bodyPr>
          <a:lstStyle/>
          <a:p>
            <a:pPr algn="just">
              <a:buFont typeface="Wingdings" pitchFamily="2" charset="2"/>
              <a:buChar char="§"/>
            </a:pPr>
            <a:r>
              <a:rPr lang="en-US" sz="2400" dirty="0">
                <a:latin typeface="Times New Roman" pitchFamily="18" charset="0"/>
                <a:cs typeface="Times New Roman" pitchFamily="18" charset="0"/>
              </a:rPr>
              <a:t> Khi </a:t>
            </a:r>
            <a:r>
              <a:rPr lang="en-US" sz="2400" dirty="0" err="1">
                <a:latin typeface="Times New Roman" pitchFamily="18" charset="0"/>
                <a:cs typeface="Times New Roman" pitchFamily="18" charset="0"/>
              </a:rPr>
              <a:t>tín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ra </a:t>
            </a:r>
            <a:r>
              <a:rPr lang="en-US" sz="2400" dirty="0" err="1">
                <a:latin typeface="Times New Roman" pitchFamily="18" charset="0"/>
                <a:cs typeface="Times New Roman" pitchFamily="18" charset="0"/>
              </a:rPr>
              <a:t>ngược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a:t>
            </a:r>
          </a:p>
          <a:p>
            <a:pPr algn="just">
              <a:buFont typeface="Wingdings" pitchFamily="2" charset="2"/>
              <a:buChar char="§"/>
            </a:pPr>
            <a:r>
              <a:rPr lang="en-US" sz="2400" dirty="0">
                <a:latin typeface="Times New Roman" pitchFamily="18" charset="0"/>
                <a:cs typeface="Times New Roman" pitchFamily="18" charset="0"/>
              </a:rPr>
              <a:t> Khi </a:t>
            </a:r>
            <a:r>
              <a:rPr lang="en-US" sz="2400" dirty="0" err="1">
                <a:latin typeface="Times New Roman" pitchFamily="18" charset="0"/>
                <a:cs typeface="Times New Roman" pitchFamily="18" charset="0"/>
              </a:rPr>
              <a:t>tín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ra </a:t>
            </a:r>
            <a:r>
              <a:rPr lang="en-US" sz="2400" dirty="0" err="1">
                <a:latin typeface="Times New Roman" pitchFamily="18" charset="0"/>
                <a:cs typeface="Times New Roman" pitchFamily="18" charset="0"/>
              </a:rPr>
              <a:t>cùng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a:t>
            </a:r>
          </a:p>
          <a:p>
            <a:pPr algn="just">
              <a:buFont typeface="Wingdings" pitchFamily="2" charset="2"/>
              <a:buChar char="§"/>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i="1" dirty="0" err="1">
                <a:latin typeface="Times New Roman" pitchFamily="18" charset="0"/>
                <a:cs typeface="Times New Roman" pitchFamily="18" charset="0"/>
              </a:rPr>
              <a:t>hồi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tiếp</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ngoài</a:t>
            </a:r>
            <a:r>
              <a:rPr lang="en-US" sz="2400"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box(in)">
                                      <p:cBhvr>
                                        <p:cTn id="12" dur="500"/>
                                        <p:tgtEl>
                                          <p:spTgt spid="3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1" nodeType="clickEffect">
                                  <p:stCondLst>
                                    <p:cond delay="0"/>
                                  </p:stCondLst>
                                  <p:childTnLst>
                                    <p:set>
                                      <p:cBhvr>
                                        <p:cTn id="16" dur="1" fill="hold">
                                          <p:stCondLst>
                                            <p:cond delay="0"/>
                                          </p:stCondLst>
                                        </p:cTn>
                                        <p:tgtEl>
                                          <p:spTgt spid="47"/>
                                        </p:tgtEl>
                                        <p:attrNameLst>
                                          <p:attrName>style.visibility</p:attrName>
                                        </p:attrNameLst>
                                      </p:cBhvr>
                                      <p:to>
                                        <p:strVal val="visible"/>
                                      </p:to>
                                    </p:set>
                                    <p:animEffect transition="in" filter="box(in)">
                                      <p:cBhvr>
                                        <p:cTn id="17" dur="500"/>
                                        <p:tgtEl>
                                          <p:spTgt spid="4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diamond(in)">
                                      <p:cBhvr>
                                        <p:cTn id="22"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47" grpId="1"/>
      <p:bldP spid="4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
          <p:cNvSpPr>
            <a:spLocks noGrp="1" noChangeArrowheads="1"/>
          </p:cNvSpPr>
          <p:nvPr>
            <p:ph type="title"/>
          </p:nvPr>
        </p:nvSpPr>
        <p:spPr>
          <a:xfrm>
            <a:off x="990600" y="0"/>
            <a:ext cx="6705600" cy="762000"/>
          </a:xfrm>
        </p:spPr>
        <p:txBody>
          <a:bodyPr/>
          <a:lstStyle/>
          <a:p>
            <a:pPr algn="just"/>
            <a:r>
              <a:rPr lang="en-US" sz="3600">
                <a:latin typeface="Times New Roman" pitchFamily="18" charset="0"/>
                <a:cs typeface="Times New Roman" pitchFamily="18" charset="0"/>
              </a:rPr>
              <a:t>I. MẠCH KHUẾCH ĐẠI</a:t>
            </a:r>
          </a:p>
        </p:txBody>
      </p:sp>
      <p:sp>
        <p:nvSpPr>
          <p:cNvPr id="23" name="TextBox 22"/>
          <p:cNvSpPr txBox="1"/>
          <p:nvPr/>
        </p:nvSpPr>
        <p:spPr>
          <a:xfrm>
            <a:off x="762000" y="990600"/>
            <a:ext cx="8382000" cy="430887"/>
          </a:xfrm>
          <a:prstGeom prst="rect">
            <a:avLst/>
          </a:prstGeom>
          <a:noFill/>
        </p:spPr>
        <p:txBody>
          <a:bodyPr wrap="square" rtlCol="0">
            <a:spAutoFit/>
          </a:bodyPr>
          <a:lstStyle/>
          <a:p>
            <a:pPr marL="342900" indent="-342900" algn="just"/>
            <a:r>
              <a:rPr lang="en-US" sz="2200" i="1">
                <a:latin typeface="Times New Roman" pitchFamily="18" charset="0"/>
                <a:cs typeface="Times New Roman" pitchFamily="18" charset="0"/>
              </a:rPr>
              <a:t>b) </a:t>
            </a:r>
            <a:r>
              <a:rPr lang="en-US" sz="2200" i="1" u="sng">
                <a:latin typeface="Times New Roman" pitchFamily="18" charset="0"/>
                <a:cs typeface="Times New Roman" pitchFamily="18" charset="0"/>
              </a:rPr>
              <a:t>Nguyên lí làm việc của mạch khuếch đại điện áp dùng OA</a:t>
            </a:r>
            <a:r>
              <a:rPr lang="en-US" sz="2200" i="1">
                <a:latin typeface="Times New Roman" pitchFamily="18" charset="0"/>
                <a:cs typeface="Times New Roman" pitchFamily="18" charset="0"/>
              </a:rPr>
              <a:t>:</a:t>
            </a:r>
          </a:p>
        </p:txBody>
      </p:sp>
      <p:sp>
        <p:nvSpPr>
          <p:cNvPr id="27" name="Rectangle 2"/>
          <p:cNvSpPr>
            <a:spLocks noChangeArrowheads="1"/>
          </p:cNvSpPr>
          <p:nvPr/>
        </p:nvSpPr>
        <p:spPr bwMode="auto">
          <a:xfrm>
            <a:off x="533400" y="4038600"/>
            <a:ext cx="7924800" cy="1600200"/>
          </a:xfrm>
          <a:prstGeom prst="rect">
            <a:avLst/>
          </a:prstGeom>
          <a:noFill/>
          <a:ln w="9525">
            <a:noFill/>
            <a:miter lim="800000"/>
            <a:headEnd/>
            <a:tailEnd/>
          </a:ln>
          <a:effectLst/>
        </p:spPr>
        <p:txBody>
          <a:bodyPr wrap="square">
            <a:spAutoFit/>
          </a:bodyPr>
          <a:lstStyle/>
          <a:p>
            <a:pPr algn="just">
              <a:buFont typeface="Wingdings" pitchFamily="2" charset="2"/>
              <a:buChar char="§"/>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hồi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qua </a:t>
            </a:r>
            <a:r>
              <a:rPr lang="en-US" sz="2400" dirty="0" err="1">
                <a:latin typeface="Times New Roman" pitchFamily="18" charset="0"/>
                <a:cs typeface="Times New Roman" pitchFamily="18" charset="0"/>
              </a:rPr>
              <a:t>Rht</a:t>
            </a:r>
            <a:r>
              <a:rPr lang="en-US" sz="2400" dirty="0">
                <a:latin typeface="Times New Roman" pitchFamily="18" charset="0"/>
                <a:cs typeface="Times New Roman" pitchFamily="18" charset="0"/>
              </a:rPr>
              <a:t>.</a:t>
            </a:r>
          </a:p>
          <a:p>
            <a:pPr algn="just">
              <a:buFont typeface="Wingdings" pitchFamily="2" charset="2"/>
              <a:buChar char="§"/>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a:t>
            </a:r>
          </a:p>
          <a:p>
            <a:pPr algn="just">
              <a:buFont typeface="Wingdings" pitchFamily="2" charset="2"/>
              <a:buChar char="§"/>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qua R</a:t>
            </a:r>
            <a:r>
              <a:rPr lang="en-US" sz="2400" baseline="-25000" dirty="0">
                <a:latin typeface="Times New Roman" pitchFamily="18" charset="0"/>
                <a:cs typeface="Times New Roman" pitchFamily="18" charset="0"/>
              </a:rPr>
              <a:t>1</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áp</a:t>
            </a:r>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khuếch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đại</a:t>
            </a:r>
            <a:r>
              <a:rPr lang="en-US" sz="2400" dirty="0">
                <a:latin typeface="Times New Roman" pitchFamily="18" charset="0"/>
                <a:cs typeface="Times New Roman" pitchFamily="18" charset="0"/>
              </a:rPr>
              <a:t>.</a:t>
            </a:r>
          </a:p>
        </p:txBody>
      </p:sp>
      <p:grpSp>
        <p:nvGrpSpPr>
          <p:cNvPr id="153" name="Group 152"/>
          <p:cNvGrpSpPr/>
          <p:nvPr/>
        </p:nvGrpSpPr>
        <p:grpSpPr>
          <a:xfrm>
            <a:off x="838200" y="1295400"/>
            <a:ext cx="7696200" cy="2743200"/>
            <a:chOff x="762000" y="1676400"/>
            <a:chExt cx="7696200" cy="2590800"/>
          </a:xfrm>
        </p:grpSpPr>
        <p:grpSp>
          <p:nvGrpSpPr>
            <p:cNvPr id="136" name="Group 135"/>
            <p:cNvGrpSpPr/>
            <p:nvPr/>
          </p:nvGrpSpPr>
          <p:grpSpPr>
            <a:xfrm>
              <a:off x="7086600" y="2133600"/>
              <a:ext cx="1371600" cy="2133600"/>
              <a:chOff x="6629400" y="2133600"/>
              <a:chExt cx="1371600" cy="2133600"/>
            </a:xfrm>
          </p:grpSpPr>
          <p:grpSp>
            <p:nvGrpSpPr>
              <p:cNvPr id="67" name="Group 74"/>
              <p:cNvGrpSpPr>
                <a:grpSpLocks/>
              </p:cNvGrpSpPr>
              <p:nvPr/>
            </p:nvGrpSpPr>
            <p:grpSpPr bwMode="auto">
              <a:xfrm flipV="1">
                <a:off x="6654800" y="2263115"/>
                <a:ext cx="914400" cy="1910639"/>
                <a:chOff x="288" y="1008"/>
                <a:chExt cx="768" cy="672"/>
              </a:xfrm>
            </p:grpSpPr>
            <p:sp>
              <p:nvSpPr>
                <p:cNvPr id="70" name="Freeform 75"/>
                <p:cNvSpPr>
                  <a:spLocks/>
                </p:cNvSpPr>
                <p:nvPr/>
              </p:nvSpPr>
              <p:spPr bwMode="auto">
                <a:xfrm>
                  <a:off x="288" y="1008"/>
                  <a:ext cx="384" cy="336"/>
                </a:xfrm>
                <a:custGeom>
                  <a:avLst/>
                  <a:gdLst/>
                  <a:ahLst/>
                  <a:cxnLst>
                    <a:cxn ang="0">
                      <a:pos x="0" y="336"/>
                    </a:cxn>
                    <a:cxn ang="0">
                      <a:pos x="192" y="0"/>
                    </a:cxn>
                    <a:cxn ang="0">
                      <a:pos x="384" y="336"/>
                    </a:cxn>
                  </a:cxnLst>
                  <a:rect l="0" t="0" r="r" b="b"/>
                  <a:pathLst>
                    <a:path w="384" h="336">
                      <a:moveTo>
                        <a:pt x="0" y="336"/>
                      </a:moveTo>
                      <a:cubicBezTo>
                        <a:pt x="64" y="168"/>
                        <a:pt x="128" y="0"/>
                        <a:pt x="192" y="0"/>
                      </a:cubicBezTo>
                      <a:cubicBezTo>
                        <a:pt x="256" y="0"/>
                        <a:pt x="320" y="168"/>
                        <a:pt x="384" y="336"/>
                      </a:cubicBezTo>
                    </a:path>
                  </a:pathLst>
                </a:custGeom>
                <a:noFill/>
                <a:ln w="28575" cmpd="sng">
                  <a:solidFill>
                    <a:srgbClr val="FF0000"/>
                  </a:solidFill>
                  <a:round/>
                  <a:headEnd/>
                  <a:tailEnd/>
                </a:ln>
                <a:effectLst/>
              </p:spPr>
              <p:txBody>
                <a:bodyPr/>
                <a:lstStyle/>
                <a:p>
                  <a:endParaRPr lang="en-US"/>
                </a:p>
              </p:txBody>
            </p:sp>
            <p:sp>
              <p:nvSpPr>
                <p:cNvPr id="71" name="Freeform 76"/>
                <p:cNvSpPr>
                  <a:spLocks/>
                </p:cNvSpPr>
                <p:nvPr/>
              </p:nvSpPr>
              <p:spPr bwMode="auto">
                <a:xfrm rot="10800000">
                  <a:off x="672" y="1344"/>
                  <a:ext cx="384" cy="336"/>
                </a:xfrm>
                <a:custGeom>
                  <a:avLst/>
                  <a:gdLst/>
                  <a:ahLst/>
                  <a:cxnLst>
                    <a:cxn ang="0">
                      <a:pos x="0" y="336"/>
                    </a:cxn>
                    <a:cxn ang="0">
                      <a:pos x="192" y="0"/>
                    </a:cxn>
                    <a:cxn ang="0">
                      <a:pos x="384" y="336"/>
                    </a:cxn>
                  </a:cxnLst>
                  <a:rect l="0" t="0" r="r" b="b"/>
                  <a:pathLst>
                    <a:path w="384" h="336">
                      <a:moveTo>
                        <a:pt x="0" y="336"/>
                      </a:moveTo>
                      <a:cubicBezTo>
                        <a:pt x="64" y="168"/>
                        <a:pt x="128" y="0"/>
                        <a:pt x="192" y="0"/>
                      </a:cubicBezTo>
                      <a:cubicBezTo>
                        <a:pt x="256" y="0"/>
                        <a:pt x="320" y="168"/>
                        <a:pt x="384" y="336"/>
                      </a:cubicBezTo>
                    </a:path>
                  </a:pathLst>
                </a:custGeom>
                <a:noFill/>
                <a:ln w="28575" cmpd="sng">
                  <a:solidFill>
                    <a:srgbClr val="FF0000"/>
                  </a:solidFill>
                  <a:round/>
                  <a:headEnd/>
                  <a:tailEnd/>
                </a:ln>
                <a:effectLst/>
              </p:spPr>
              <p:txBody>
                <a:bodyPr/>
                <a:lstStyle/>
                <a:p>
                  <a:endParaRPr lang="en-US"/>
                </a:p>
              </p:txBody>
            </p:sp>
          </p:grpSp>
          <p:cxnSp>
            <p:nvCxnSpPr>
              <p:cNvPr id="127" name="Straight Arrow Connector 126"/>
              <p:cNvCxnSpPr/>
              <p:nvPr/>
            </p:nvCxnSpPr>
            <p:spPr>
              <a:xfrm rot="5400000" flipH="1" flipV="1">
                <a:off x="5563394" y="3199606"/>
                <a:ext cx="2133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p:nvPr/>
            </p:nvCxnSpPr>
            <p:spPr>
              <a:xfrm>
                <a:off x="6629400" y="3200400"/>
                <a:ext cx="1371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47" name="Group 146"/>
            <p:cNvGrpSpPr/>
            <p:nvPr/>
          </p:nvGrpSpPr>
          <p:grpSpPr>
            <a:xfrm>
              <a:off x="762000" y="2057400"/>
              <a:ext cx="1143000" cy="685800"/>
              <a:chOff x="762000" y="2286000"/>
              <a:chExt cx="1143000" cy="685800"/>
            </a:xfrm>
          </p:grpSpPr>
          <p:grpSp>
            <p:nvGrpSpPr>
              <p:cNvPr id="72" name="Group 68"/>
              <p:cNvGrpSpPr>
                <a:grpSpLocks/>
              </p:cNvGrpSpPr>
              <p:nvPr/>
            </p:nvGrpSpPr>
            <p:grpSpPr bwMode="auto">
              <a:xfrm>
                <a:off x="787400" y="2485517"/>
                <a:ext cx="914400" cy="454914"/>
                <a:chOff x="288" y="1008"/>
                <a:chExt cx="768" cy="672"/>
              </a:xfrm>
            </p:grpSpPr>
            <p:sp>
              <p:nvSpPr>
                <p:cNvPr id="75" name="Freeform 69"/>
                <p:cNvSpPr>
                  <a:spLocks/>
                </p:cNvSpPr>
                <p:nvPr/>
              </p:nvSpPr>
              <p:spPr bwMode="auto">
                <a:xfrm>
                  <a:off x="288" y="1008"/>
                  <a:ext cx="384" cy="336"/>
                </a:xfrm>
                <a:custGeom>
                  <a:avLst/>
                  <a:gdLst/>
                  <a:ahLst/>
                  <a:cxnLst>
                    <a:cxn ang="0">
                      <a:pos x="0" y="336"/>
                    </a:cxn>
                    <a:cxn ang="0">
                      <a:pos x="192" y="0"/>
                    </a:cxn>
                    <a:cxn ang="0">
                      <a:pos x="384" y="336"/>
                    </a:cxn>
                  </a:cxnLst>
                  <a:rect l="0" t="0" r="r" b="b"/>
                  <a:pathLst>
                    <a:path w="384" h="336">
                      <a:moveTo>
                        <a:pt x="0" y="336"/>
                      </a:moveTo>
                      <a:cubicBezTo>
                        <a:pt x="64" y="168"/>
                        <a:pt x="128" y="0"/>
                        <a:pt x="192" y="0"/>
                      </a:cubicBezTo>
                      <a:cubicBezTo>
                        <a:pt x="256" y="0"/>
                        <a:pt x="320" y="168"/>
                        <a:pt x="384" y="336"/>
                      </a:cubicBezTo>
                    </a:path>
                  </a:pathLst>
                </a:custGeom>
                <a:noFill/>
                <a:ln w="28575" cmpd="sng">
                  <a:solidFill>
                    <a:srgbClr val="0000FF"/>
                  </a:solidFill>
                  <a:round/>
                  <a:headEnd/>
                  <a:tailEnd/>
                </a:ln>
                <a:effectLst/>
              </p:spPr>
              <p:txBody>
                <a:bodyPr/>
                <a:lstStyle/>
                <a:p>
                  <a:endParaRPr lang="en-US"/>
                </a:p>
              </p:txBody>
            </p:sp>
            <p:sp>
              <p:nvSpPr>
                <p:cNvPr id="76" name="Freeform 70"/>
                <p:cNvSpPr>
                  <a:spLocks/>
                </p:cNvSpPr>
                <p:nvPr/>
              </p:nvSpPr>
              <p:spPr bwMode="auto">
                <a:xfrm rot="10800000">
                  <a:off x="672" y="1344"/>
                  <a:ext cx="384" cy="336"/>
                </a:xfrm>
                <a:custGeom>
                  <a:avLst/>
                  <a:gdLst/>
                  <a:ahLst/>
                  <a:cxnLst>
                    <a:cxn ang="0">
                      <a:pos x="0" y="336"/>
                    </a:cxn>
                    <a:cxn ang="0">
                      <a:pos x="192" y="0"/>
                    </a:cxn>
                    <a:cxn ang="0">
                      <a:pos x="384" y="336"/>
                    </a:cxn>
                  </a:cxnLst>
                  <a:rect l="0" t="0" r="r" b="b"/>
                  <a:pathLst>
                    <a:path w="384" h="336">
                      <a:moveTo>
                        <a:pt x="0" y="336"/>
                      </a:moveTo>
                      <a:cubicBezTo>
                        <a:pt x="64" y="168"/>
                        <a:pt x="128" y="0"/>
                        <a:pt x="192" y="0"/>
                      </a:cubicBezTo>
                      <a:cubicBezTo>
                        <a:pt x="256" y="0"/>
                        <a:pt x="320" y="168"/>
                        <a:pt x="384" y="336"/>
                      </a:cubicBezTo>
                    </a:path>
                  </a:pathLst>
                </a:custGeom>
                <a:noFill/>
                <a:ln w="28575" cmpd="sng">
                  <a:solidFill>
                    <a:srgbClr val="0000FF"/>
                  </a:solidFill>
                  <a:round/>
                  <a:headEnd/>
                  <a:tailEnd/>
                </a:ln>
                <a:effectLst/>
              </p:spPr>
              <p:txBody>
                <a:bodyPr/>
                <a:lstStyle/>
                <a:p>
                  <a:endParaRPr lang="en-US"/>
                </a:p>
              </p:txBody>
            </p:sp>
          </p:grpSp>
          <p:cxnSp>
            <p:nvCxnSpPr>
              <p:cNvPr id="122" name="Straight Arrow Connector 121"/>
              <p:cNvCxnSpPr/>
              <p:nvPr/>
            </p:nvCxnSpPr>
            <p:spPr>
              <a:xfrm rot="5400000" flipH="1" flipV="1">
                <a:off x="419894" y="2628106"/>
                <a:ext cx="685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p:nvPr/>
            </p:nvCxnSpPr>
            <p:spPr>
              <a:xfrm rot="16200000" flipH="1">
                <a:off x="1332706" y="2096294"/>
                <a:ext cx="1588"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152" name="Group 151"/>
            <p:cNvGrpSpPr/>
            <p:nvPr/>
          </p:nvGrpSpPr>
          <p:grpSpPr>
            <a:xfrm>
              <a:off x="1143000" y="1676400"/>
              <a:ext cx="5791201" cy="2552954"/>
              <a:chOff x="1143000" y="1676400"/>
              <a:chExt cx="5791201" cy="2552954"/>
            </a:xfrm>
          </p:grpSpPr>
          <p:grpSp>
            <p:nvGrpSpPr>
              <p:cNvPr id="32" name="Group 5"/>
              <p:cNvGrpSpPr>
                <a:grpSpLocks/>
              </p:cNvGrpSpPr>
              <p:nvPr/>
            </p:nvGrpSpPr>
            <p:grpSpPr bwMode="auto">
              <a:xfrm>
                <a:off x="3494088" y="2308606"/>
                <a:ext cx="3440113" cy="1668018"/>
                <a:chOff x="3504" y="528"/>
                <a:chExt cx="2167" cy="1584"/>
              </a:xfrm>
            </p:grpSpPr>
            <p:grpSp>
              <p:nvGrpSpPr>
                <p:cNvPr id="107" name="Group 6"/>
                <p:cNvGrpSpPr>
                  <a:grpSpLocks/>
                </p:cNvGrpSpPr>
                <p:nvPr/>
              </p:nvGrpSpPr>
              <p:grpSpPr bwMode="auto">
                <a:xfrm>
                  <a:off x="3504" y="528"/>
                  <a:ext cx="1344" cy="1584"/>
                  <a:chOff x="3312" y="336"/>
                  <a:chExt cx="1344" cy="1584"/>
                </a:xfrm>
              </p:grpSpPr>
              <p:sp>
                <p:nvSpPr>
                  <p:cNvPr id="113" name="AutoShape 7"/>
                  <p:cNvSpPr>
                    <a:spLocks noChangeArrowheads="1"/>
                  </p:cNvSpPr>
                  <p:nvPr/>
                </p:nvSpPr>
                <p:spPr bwMode="auto">
                  <a:xfrm rot="5400000">
                    <a:off x="3816" y="696"/>
                    <a:ext cx="816" cy="864"/>
                  </a:xfrm>
                  <a:prstGeom prst="triangle">
                    <a:avLst>
                      <a:gd name="adj" fmla="val 50000"/>
                    </a:avLst>
                  </a:prstGeom>
                  <a:noFill/>
                  <a:ln w="38100">
                    <a:solidFill>
                      <a:schemeClr val="tx1"/>
                    </a:solidFill>
                    <a:miter lim="800000"/>
                    <a:headEnd/>
                    <a:tailEnd/>
                  </a:ln>
                  <a:effectLst/>
                </p:spPr>
                <p:txBody>
                  <a:bodyPr wrap="none" anchor="ctr"/>
                  <a:lstStyle/>
                  <a:p>
                    <a:endParaRPr lang="en-US"/>
                  </a:p>
                </p:txBody>
              </p:sp>
              <p:sp>
                <p:nvSpPr>
                  <p:cNvPr id="114" name="Text Box 8"/>
                  <p:cNvSpPr txBox="1">
                    <a:spLocks noChangeArrowheads="1"/>
                  </p:cNvSpPr>
                  <p:nvPr/>
                </p:nvSpPr>
                <p:spPr bwMode="auto">
                  <a:xfrm>
                    <a:off x="3792" y="768"/>
                    <a:ext cx="288" cy="288"/>
                  </a:xfrm>
                  <a:prstGeom prst="rect">
                    <a:avLst/>
                  </a:prstGeom>
                  <a:noFill/>
                  <a:ln w="38100">
                    <a:noFill/>
                    <a:miter lim="800000"/>
                    <a:headEnd/>
                    <a:tailEnd/>
                  </a:ln>
                  <a:effectLst/>
                </p:spPr>
                <p:txBody>
                  <a:bodyPr>
                    <a:spAutoFit/>
                  </a:bodyPr>
                  <a:lstStyle/>
                  <a:p>
                    <a:pPr>
                      <a:spcBef>
                        <a:spcPct val="50000"/>
                      </a:spcBef>
                    </a:pPr>
                    <a:r>
                      <a:rPr lang="en-US">
                        <a:latin typeface=".VnArial" pitchFamily="34" charset="0"/>
                      </a:rPr>
                      <a:t>-</a:t>
                    </a:r>
                  </a:p>
                </p:txBody>
              </p:sp>
              <p:sp>
                <p:nvSpPr>
                  <p:cNvPr id="115" name="Text Box 9"/>
                  <p:cNvSpPr txBox="1">
                    <a:spLocks noChangeArrowheads="1"/>
                  </p:cNvSpPr>
                  <p:nvPr/>
                </p:nvSpPr>
                <p:spPr bwMode="auto">
                  <a:xfrm>
                    <a:off x="3744" y="1152"/>
                    <a:ext cx="288" cy="288"/>
                  </a:xfrm>
                  <a:prstGeom prst="rect">
                    <a:avLst/>
                  </a:prstGeom>
                  <a:noFill/>
                  <a:ln w="38100">
                    <a:noFill/>
                    <a:miter lim="800000"/>
                    <a:headEnd/>
                    <a:tailEnd/>
                  </a:ln>
                  <a:effectLst/>
                </p:spPr>
                <p:txBody>
                  <a:bodyPr>
                    <a:spAutoFit/>
                  </a:bodyPr>
                  <a:lstStyle/>
                  <a:p>
                    <a:pPr>
                      <a:spcBef>
                        <a:spcPct val="50000"/>
                      </a:spcBef>
                    </a:pPr>
                    <a:r>
                      <a:rPr lang="en-US">
                        <a:latin typeface=".VnArial" pitchFamily="34" charset="0"/>
                      </a:rPr>
                      <a:t>+</a:t>
                    </a:r>
                  </a:p>
                </p:txBody>
              </p:sp>
              <p:sp>
                <p:nvSpPr>
                  <p:cNvPr id="116" name="Line 10"/>
                  <p:cNvSpPr>
                    <a:spLocks noChangeShapeType="1"/>
                  </p:cNvSpPr>
                  <p:nvPr/>
                </p:nvSpPr>
                <p:spPr bwMode="auto">
                  <a:xfrm>
                    <a:off x="4080" y="1392"/>
                    <a:ext cx="0" cy="528"/>
                  </a:xfrm>
                  <a:prstGeom prst="line">
                    <a:avLst/>
                  </a:prstGeom>
                  <a:noFill/>
                  <a:ln w="38100">
                    <a:solidFill>
                      <a:schemeClr val="tx1"/>
                    </a:solidFill>
                    <a:round/>
                    <a:headEnd/>
                    <a:tailEnd/>
                  </a:ln>
                  <a:effectLst/>
                </p:spPr>
                <p:txBody>
                  <a:bodyPr/>
                  <a:lstStyle/>
                  <a:p>
                    <a:endParaRPr lang="en-US"/>
                  </a:p>
                </p:txBody>
              </p:sp>
              <p:sp>
                <p:nvSpPr>
                  <p:cNvPr id="117" name="Line 11"/>
                  <p:cNvSpPr>
                    <a:spLocks noChangeShapeType="1"/>
                  </p:cNvSpPr>
                  <p:nvPr/>
                </p:nvSpPr>
                <p:spPr bwMode="auto">
                  <a:xfrm>
                    <a:off x="4080" y="336"/>
                    <a:ext cx="0" cy="528"/>
                  </a:xfrm>
                  <a:prstGeom prst="line">
                    <a:avLst/>
                  </a:prstGeom>
                  <a:noFill/>
                  <a:ln w="38100">
                    <a:solidFill>
                      <a:schemeClr val="tx1"/>
                    </a:solidFill>
                    <a:round/>
                    <a:headEnd/>
                    <a:tailEnd/>
                  </a:ln>
                  <a:effectLst/>
                </p:spPr>
                <p:txBody>
                  <a:bodyPr/>
                  <a:lstStyle/>
                  <a:p>
                    <a:endParaRPr lang="en-US"/>
                  </a:p>
                </p:txBody>
              </p:sp>
              <p:sp>
                <p:nvSpPr>
                  <p:cNvPr id="119" name="Line 13"/>
                  <p:cNvSpPr>
                    <a:spLocks noChangeShapeType="1"/>
                  </p:cNvSpPr>
                  <p:nvPr/>
                </p:nvSpPr>
                <p:spPr bwMode="auto">
                  <a:xfrm>
                    <a:off x="3312" y="960"/>
                    <a:ext cx="480" cy="0"/>
                  </a:xfrm>
                  <a:prstGeom prst="line">
                    <a:avLst/>
                  </a:prstGeom>
                  <a:noFill/>
                  <a:ln w="38100">
                    <a:solidFill>
                      <a:schemeClr val="tx1"/>
                    </a:solidFill>
                    <a:round/>
                    <a:headEnd/>
                    <a:tailEnd/>
                  </a:ln>
                  <a:effectLst/>
                </p:spPr>
                <p:txBody>
                  <a:bodyPr/>
                  <a:lstStyle/>
                  <a:p>
                    <a:endParaRPr lang="en-US"/>
                  </a:p>
                </p:txBody>
              </p:sp>
              <p:sp>
                <p:nvSpPr>
                  <p:cNvPr id="120" name="Line 14"/>
                  <p:cNvSpPr>
                    <a:spLocks noChangeShapeType="1"/>
                  </p:cNvSpPr>
                  <p:nvPr/>
                </p:nvSpPr>
                <p:spPr bwMode="auto">
                  <a:xfrm>
                    <a:off x="3312" y="1296"/>
                    <a:ext cx="480" cy="0"/>
                  </a:xfrm>
                  <a:prstGeom prst="line">
                    <a:avLst/>
                  </a:prstGeom>
                  <a:noFill/>
                  <a:ln w="38100">
                    <a:solidFill>
                      <a:schemeClr val="tx1"/>
                    </a:solidFill>
                    <a:round/>
                    <a:headEnd/>
                    <a:tailEnd/>
                  </a:ln>
                  <a:effectLst/>
                </p:spPr>
                <p:txBody>
                  <a:bodyPr/>
                  <a:lstStyle/>
                  <a:p>
                    <a:endParaRPr lang="en-US"/>
                  </a:p>
                </p:txBody>
              </p:sp>
            </p:grpSp>
            <p:sp>
              <p:nvSpPr>
                <p:cNvPr id="108" name="Text Box 15"/>
                <p:cNvSpPr txBox="1">
                  <a:spLocks noChangeArrowheads="1"/>
                </p:cNvSpPr>
                <p:nvPr/>
              </p:nvSpPr>
              <p:spPr bwMode="auto">
                <a:xfrm>
                  <a:off x="4279" y="611"/>
                  <a:ext cx="528"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 E</a:t>
                  </a:r>
                </a:p>
              </p:txBody>
            </p:sp>
            <p:sp>
              <p:nvSpPr>
                <p:cNvPr id="109" name="Text Box 16"/>
                <p:cNvSpPr txBox="1">
                  <a:spLocks noChangeArrowheads="1"/>
                </p:cNvSpPr>
                <p:nvPr/>
              </p:nvSpPr>
              <p:spPr bwMode="auto">
                <a:xfrm>
                  <a:off x="4279" y="1705"/>
                  <a:ext cx="528"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 E</a:t>
                  </a:r>
                </a:p>
              </p:txBody>
            </p:sp>
            <p:sp>
              <p:nvSpPr>
                <p:cNvPr id="110" name="Text Box 17"/>
                <p:cNvSpPr txBox="1">
                  <a:spLocks noChangeArrowheads="1"/>
                </p:cNvSpPr>
                <p:nvPr/>
              </p:nvSpPr>
              <p:spPr bwMode="auto">
                <a:xfrm>
                  <a:off x="3511" y="796"/>
                  <a:ext cx="624"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U</a:t>
                  </a:r>
                  <a:r>
                    <a:rPr lang="en-US" baseline="-25000">
                      <a:latin typeface=".VnArial" pitchFamily="34" charset="0"/>
                    </a:rPr>
                    <a:t>VĐ</a:t>
                  </a:r>
                </a:p>
              </p:txBody>
            </p:sp>
            <p:sp>
              <p:nvSpPr>
                <p:cNvPr id="111" name="Text Box 18"/>
                <p:cNvSpPr txBox="1">
                  <a:spLocks noChangeArrowheads="1"/>
                </p:cNvSpPr>
                <p:nvPr/>
              </p:nvSpPr>
              <p:spPr bwMode="auto">
                <a:xfrm>
                  <a:off x="3559" y="1447"/>
                  <a:ext cx="624"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U</a:t>
                  </a:r>
                  <a:r>
                    <a:rPr lang="en-US" baseline="-25000">
                      <a:latin typeface=".VnArial" pitchFamily="34" charset="0"/>
                    </a:rPr>
                    <a:t>VK</a:t>
                  </a:r>
                </a:p>
              </p:txBody>
            </p:sp>
            <p:sp>
              <p:nvSpPr>
                <p:cNvPr id="112" name="Text Box 19"/>
                <p:cNvSpPr txBox="1">
                  <a:spLocks noChangeArrowheads="1"/>
                </p:cNvSpPr>
                <p:nvPr/>
              </p:nvSpPr>
              <p:spPr bwMode="auto">
                <a:xfrm>
                  <a:off x="5047" y="941"/>
                  <a:ext cx="624"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U</a:t>
                  </a:r>
                  <a:r>
                    <a:rPr lang="en-US" baseline="-25000">
                      <a:latin typeface=".VnArial" pitchFamily="34" charset="0"/>
                    </a:rPr>
                    <a:t>Ra</a:t>
                  </a:r>
                </a:p>
              </p:txBody>
            </p:sp>
          </p:grpSp>
          <p:sp>
            <p:nvSpPr>
              <p:cNvPr id="33" name="Rectangle 20"/>
              <p:cNvSpPr>
                <a:spLocks noChangeArrowheads="1"/>
              </p:cNvSpPr>
              <p:nvPr/>
            </p:nvSpPr>
            <p:spPr bwMode="auto">
              <a:xfrm>
                <a:off x="4206875" y="2055876"/>
                <a:ext cx="685800" cy="101092"/>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49" name="Line 21"/>
              <p:cNvSpPr>
                <a:spLocks noChangeShapeType="1"/>
              </p:cNvSpPr>
              <p:nvPr/>
            </p:nvSpPr>
            <p:spPr bwMode="auto">
              <a:xfrm>
                <a:off x="4892675" y="2106422"/>
                <a:ext cx="990600" cy="0"/>
              </a:xfrm>
              <a:prstGeom prst="line">
                <a:avLst/>
              </a:prstGeom>
              <a:noFill/>
              <a:ln w="38100">
                <a:solidFill>
                  <a:schemeClr val="tx1"/>
                </a:solidFill>
                <a:round/>
                <a:headEnd/>
                <a:tailEnd/>
              </a:ln>
              <a:effectLst/>
            </p:spPr>
            <p:txBody>
              <a:bodyPr/>
              <a:lstStyle/>
              <a:p>
                <a:endParaRPr lang="en-US"/>
              </a:p>
            </p:txBody>
          </p:sp>
          <p:sp>
            <p:nvSpPr>
              <p:cNvPr id="50" name="Line 22"/>
              <p:cNvSpPr>
                <a:spLocks noChangeShapeType="1"/>
              </p:cNvSpPr>
              <p:nvPr/>
            </p:nvSpPr>
            <p:spPr bwMode="auto">
              <a:xfrm>
                <a:off x="3368675" y="2106422"/>
                <a:ext cx="838200" cy="0"/>
              </a:xfrm>
              <a:prstGeom prst="line">
                <a:avLst/>
              </a:prstGeom>
              <a:noFill/>
              <a:ln w="38100">
                <a:solidFill>
                  <a:schemeClr val="tx1"/>
                </a:solidFill>
                <a:round/>
                <a:headEnd/>
                <a:tailEnd/>
              </a:ln>
              <a:effectLst/>
            </p:spPr>
            <p:txBody>
              <a:bodyPr/>
              <a:lstStyle/>
              <a:p>
                <a:endParaRPr lang="en-US"/>
              </a:p>
            </p:txBody>
          </p:sp>
          <p:grpSp>
            <p:nvGrpSpPr>
              <p:cNvPr id="51" name="Group 23"/>
              <p:cNvGrpSpPr>
                <a:grpSpLocks/>
              </p:cNvGrpSpPr>
              <p:nvPr/>
            </p:nvGrpSpPr>
            <p:grpSpPr bwMode="auto">
              <a:xfrm>
                <a:off x="1844675" y="2915158"/>
                <a:ext cx="2057400" cy="101092"/>
                <a:chOff x="336" y="1968"/>
                <a:chExt cx="1296" cy="96"/>
              </a:xfrm>
            </p:grpSpPr>
            <p:sp>
              <p:nvSpPr>
                <p:cNvPr id="104" name="Rectangle 24"/>
                <p:cNvSpPr>
                  <a:spLocks noChangeArrowheads="1"/>
                </p:cNvSpPr>
                <p:nvPr/>
              </p:nvSpPr>
              <p:spPr bwMode="auto">
                <a:xfrm>
                  <a:off x="768" y="1968"/>
                  <a:ext cx="432" cy="96"/>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5" name="Line 25"/>
                <p:cNvSpPr>
                  <a:spLocks noChangeShapeType="1"/>
                </p:cNvSpPr>
                <p:nvPr/>
              </p:nvSpPr>
              <p:spPr bwMode="auto">
                <a:xfrm>
                  <a:off x="1200" y="2016"/>
                  <a:ext cx="432" cy="0"/>
                </a:xfrm>
                <a:prstGeom prst="line">
                  <a:avLst/>
                </a:prstGeom>
                <a:noFill/>
                <a:ln w="38100">
                  <a:solidFill>
                    <a:schemeClr val="tx1"/>
                  </a:solidFill>
                  <a:round/>
                  <a:headEnd/>
                  <a:tailEnd/>
                </a:ln>
                <a:effectLst/>
              </p:spPr>
              <p:txBody>
                <a:bodyPr/>
                <a:lstStyle/>
                <a:p>
                  <a:endParaRPr lang="en-US"/>
                </a:p>
              </p:txBody>
            </p:sp>
            <p:sp>
              <p:nvSpPr>
                <p:cNvPr id="106" name="Line 26"/>
                <p:cNvSpPr>
                  <a:spLocks noChangeShapeType="1"/>
                </p:cNvSpPr>
                <p:nvPr/>
              </p:nvSpPr>
              <p:spPr bwMode="auto">
                <a:xfrm>
                  <a:off x="336" y="2016"/>
                  <a:ext cx="432" cy="0"/>
                </a:xfrm>
                <a:prstGeom prst="line">
                  <a:avLst/>
                </a:prstGeom>
                <a:noFill/>
                <a:ln w="38100">
                  <a:solidFill>
                    <a:schemeClr val="tx1"/>
                  </a:solidFill>
                  <a:round/>
                  <a:headEnd/>
                  <a:tailEnd/>
                </a:ln>
                <a:effectLst/>
              </p:spPr>
              <p:txBody>
                <a:bodyPr/>
                <a:lstStyle/>
                <a:p>
                  <a:endParaRPr lang="en-US"/>
                </a:p>
              </p:txBody>
            </p:sp>
          </p:grpSp>
          <p:sp>
            <p:nvSpPr>
              <p:cNvPr id="52" name="Line 27"/>
              <p:cNvSpPr>
                <a:spLocks noChangeShapeType="1"/>
              </p:cNvSpPr>
              <p:nvPr/>
            </p:nvSpPr>
            <p:spPr bwMode="auto">
              <a:xfrm>
                <a:off x="3368675" y="2106422"/>
                <a:ext cx="0" cy="859282"/>
              </a:xfrm>
              <a:prstGeom prst="line">
                <a:avLst/>
              </a:prstGeom>
              <a:noFill/>
              <a:ln w="38100">
                <a:solidFill>
                  <a:schemeClr val="tx1"/>
                </a:solidFill>
                <a:round/>
                <a:headEnd/>
                <a:tailEnd/>
              </a:ln>
              <a:effectLst/>
            </p:spPr>
            <p:txBody>
              <a:bodyPr/>
              <a:lstStyle/>
              <a:p>
                <a:endParaRPr lang="en-US"/>
              </a:p>
            </p:txBody>
          </p:sp>
          <p:sp>
            <p:nvSpPr>
              <p:cNvPr id="53" name="Line 28"/>
              <p:cNvSpPr>
                <a:spLocks noChangeShapeType="1"/>
              </p:cNvSpPr>
              <p:nvPr/>
            </p:nvSpPr>
            <p:spPr bwMode="auto">
              <a:xfrm>
                <a:off x="5862638" y="2092732"/>
                <a:ext cx="0" cy="1061466"/>
              </a:xfrm>
              <a:prstGeom prst="line">
                <a:avLst/>
              </a:prstGeom>
              <a:noFill/>
              <a:ln w="38100">
                <a:solidFill>
                  <a:schemeClr val="tx1"/>
                </a:solidFill>
                <a:round/>
                <a:headEnd/>
                <a:tailEnd/>
              </a:ln>
              <a:effectLst/>
            </p:spPr>
            <p:txBody>
              <a:bodyPr/>
              <a:lstStyle/>
              <a:p>
                <a:endParaRPr lang="en-US"/>
              </a:p>
            </p:txBody>
          </p:sp>
          <p:sp>
            <p:nvSpPr>
              <p:cNvPr id="54" name="Line 29"/>
              <p:cNvSpPr>
                <a:spLocks noChangeShapeType="1"/>
              </p:cNvSpPr>
              <p:nvPr/>
            </p:nvSpPr>
            <p:spPr bwMode="auto">
              <a:xfrm flipH="1">
                <a:off x="3216275" y="3319526"/>
                <a:ext cx="304800" cy="0"/>
              </a:xfrm>
              <a:prstGeom prst="line">
                <a:avLst/>
              </a:prstGeom>
              <a:noFill/>
              <a:ln w="38100">
                <a:solidFill>
                  <a:schemeClr val="tx1"/>
                </a:solidFill>
                <a:round/>
                <a:headEnd/>
                <a:tailEnd/>
              </a:ln>
              <a:effectLst/>
            </p:spPr>
            <p:txBody>
              <a:bodyPr/>
              <a:lstStyle/>
              <a:p>
                <a:endParaRPr lang="en-US"/>
              </a:p>
            </p:txBody>
          </p:sp>
          <p:sp>
            <p:nvSpPr>
              <p:cNvPr id="55" name="Line 30"/>
              <p:cNvSpPr>
                <a:spLocks noChangeShapeType="1"/>
              </p:cNvSpPr>
              <p:nvPr/>
            </p:nvSpPr>
            <p:spPr bwMode="auto">
              <a:xfrm>
                <a:off x="3216275" y="3319526"/>
                <a:ext cx="0" cy="606552"/>
              </a:xfrm>
              <a:prstGeom prst="line">
                <a:avLst/>
              </a:prstGeom>
              <a:noFill/>
              <a:ln w="38100">
                <a:solidFill>
                  <a:schemeClr val="tx1"/>
                </a:solidFill>
                <a:round/>
                <a:headEnd/>
                <a:tailEnd/>
              </a:ln>
              <a:effectLst/>
            </p:spPr>
            <p:txBody>
              <a:bodyPr/>
              <a:lstStyle/>
              <a:p>
                <a:endParaRPr lang="en-US"/>
              </a:p>
            </p:txBody>
          </p:sp>
          <p:grpSp>
            <p:nvGrpSpPr>
              <p:cNvPr id="56" name="Group 31"/>
              <p:cNvGrpSpPr>
                <a:grpSpLocks/>
              </p:cNvGrpSpPr>
              <p:nvPr/>
            </p:nvGrpSpPr>
            <p:grpSpPr bwMode="auto">
              <a:xfrm>
                <a:off x="1311275" y="3268980"/>
                <a:ext cx="914400" cy="808736"/>
                <a:chOff x="528" y="1488"/>
                <a:chExt cx="576" cy="768"/>
              </a:xfrm>
            </p:grpSpPr>
            <p:grpSp>
              <p:nvGrpSpPr>
                <p:cNvPr id="94" name="Group 32"/>
                <p:cNvGrpSpPr>
                  <a:grpSpLocks/>
                </p:cNvGrpSpPr>
                <p:nvPr/>
              </p:nvGrpSpPr>
              <p:grpSpPr bwMode="auto">
                <a:xfrm>
                  <a:off x="528" y="2160"/>
                  <a:ext cx="576" cy="96"/>
                  <a:chOff x="528" y="2160"/>
                  <a:chExt cx="576" cy="144"/>
                </a:xfrm>
              </p:grpSpPr>
              <p:sp>
                <p:nvSpPr>
                  <p:cNvPr id="97" name="Line 33"/>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98" name="Line 34"/>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99" name="Line 35"/>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100" name="Line 36"/>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101" name="Line 37"/>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102" name="Line 38"/>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103" name="Line 39"/>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sp>
              <p:nvSpPr>
                <p:cNvPr id="95" name="Line 40"/>
                <p:cNvSpPr>
                  <a:spLocks noChangeShapeType="1"/>
                </p:cNvSpPr>
                <p:nvPr/>
              </p:nvSpPr>
              <p:spPr bwMode="auto">
                <a:xfrm>
                  <a:off x="864" y="1584"/>
                  <a:ext cx="0" cy="576"/>
                </a:xfrm>
                <a:prstGeom prst="line">
                  <a:avLst/>
                </a:prstGeom>
                <a:noFill/>
                <a:ln w="38100">
                  <a:solidFill>
                    <a:schemeClr val="tx1"/>
                  </a:solidFill>
                  <a:round/>
                  <a:headEnd/>
                  <a:tailEnd/>
                </a:ln>
                <a:effectLst/>
              </p:spPr>
              <p:txBody>
                <a:bodyPr/>
                <a:lstStyle/>
                <a:p>
                  <a:endParaRPr lang="en-US"/>
                </a:p>
              </p:txBody>
            </p:sp>
            <p:sp>
              <p:nvSpPr>
                <p:cNvPr id="96" name="Oval 41"/>
                <p:cNvSpPr>
                  <a:spLocks noChangeArrowheads="1"/>
                </p:cNvSpPr>
                <p:nvPr/>
              </p:nvSpPr>
              <p:spPr bwMode="auto">
                <a:xfrm>
                  <a:off x="816" y="1488"/>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grpSp>
            <p:nvGrpSpPr>
              <p:cNvPr id="57" name="Group 42"/>
              <p:cNvGrpSpPr>
                <a:grpSpLocks/>
              </p:cNvGrpSpPr>
              <p:nvPr/>
            </p:nvGrpSpPr>
            <p:grpSpPr bwMode="auto">
              <a:xfrm>
                <a:off x="5654675" y="3420618"/>
                <a:ext cx="914400" cy="808736"/>
                <a:chOff x="528" y="1488"/>
                <a:chExt cx="576" cy="768"/>
              </a:xfrm>
            </p:grpSpPr>
            <p:grpSp>
              <p:nvGrpSpPr>
                <p:cNvPr id="84" name="Group 43"/>
                <p:cNvGrpSpPr>
                  <a:grpSpLocks/>
                </p:cNvGrpSpPr>
                <p:nvPr/>
              </p:nvGrpSpPr>
              <p:grpSpPr bwMode="auto">
                <a:xfrm>
                  <a:off x="528" y="2160"/>
                  <a:ext cx="576" cy="96"/>
                  <a:chOff x="528" y="2160"/>
                  <a:chExt cx="576" cy="144"/>
                </a:xfrm>
              </p:grpSpPr>
              <p:sp>
                <p:nvSpPr>
                  <p:cNvPr id="87" name="Line 44"/>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88" name="Line 45"/>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89" name="Line 46"/>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90" name="Line 47"/>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91" name="Line 48"/>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92" name="Line 49"/>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93" name="Line 50"/>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sp>
              <p:nvSpPr>
                <p:cNvPr id="85" name="Line 51"/>
                <p:cNvSpPr>
                  <a:spLocks noChangeShapeType="1"/>
                </p:cNvSpPr>
                <p:nvPr/>
              </p:nvSpPr>
              <p:spPr bwMode="auto">
                <a:xfrm>
                  <a:off x="864" y="1584"/>
                  <a:ext cx="0" cy="576"/>
                </a:xfrm>
                <a:prstGeom prst="line">
                  <a:avLst/>
                </a:prstGeom>
                <a:noFill/>
                <a:ln w="38100">
                  <a:solidFill>
                    <a:schemeClr val="tx1"/>
                  </a:solidFill>
                  <a:round/>
                  <a:headEnd/>
                  <a:tailEnd/>
                </a:ln>
                <a:effectLst/>
              </p:spPr>
              <p:txBody>
                <a:bodyPr/>
                <a:lstStyle/>
                <a:p>
                  <a:endParaRPr lang="en-US"/>
                </a:p>
              </p:txBody>
            </p:sp>
            <p:sp>
              <p:nvSpPr>
                <p:cNvPr id="86" name="Oval 52"/>
                <p:cNvSpPr>
                  <a:spLocks noChangeArrowheads="1"/>
                </p:cNvSpPr>
                <p:nvPr/>
              </p:nvSpPr>
              <p:spPr bwMode="auto">
                <a:xfrm>
                  <a:off x="816" y="1488"/>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sp>
            <p:nvSpPr>
              <p:cNvPr id="58" name="Oval 53"/>
              <p:cNvSpPr>
                <a:spLocks noChangeArrowheads="1"/>
              </p:cNvSpPr>
              <p:nvPr/>
            </p:nvSpPr>
            <p:spPr bwMode="auto">
              <a:xfrm>
                <a:off x="5791200" y="3124200"/>
                <a:ext cx="152400" cy="101092"/>
              </a:xfrm>
              <a:prstGeom prst="ellipse">
                <a:avLst/>
              </a:prstGeom>
              <a:solidFill>
                <a:srgbClr val="0000FF"/>
              </a:solidFill>
              <a:ln w="9525">
                <a:solidFill>
                  <a:srgbClr val="0000FF"/>
                </a:solidFill>
                <a:round/>
                <a:headEnd/>
                <a:tailEnd/>
              </a:ln>
              <a:effectLst/>
            </p:spPr>
            <p:txBody>
              <a:bodyPr wrap="none" anchor="ctr"/>
              <a:lstStyle/>
              <a:p>
                <a:endParaRPr lang="en-US"/>
              </a:p>
            </p:txBody>
          </p:sp>
          <p:sp>
            <p:nvSpPr>
              <p:cNvPr id="59" name="Oval 54"/>
              <p:cNvSpPr>
                <a:spLocks noChangeArrowheads="1"/>
              </p:cNvSpPr>
              <p:nvPr/>
            </p:nvSpPr>
            <p:spPr bwMode="auto">
              <a:xfrm>
                <a:off x="1733550" y="2915158"/>
                <a:ext cx="152400" cy="101092"/>
              </a:xfrm>
              <a:prstGeom prst="ellipse">
                <a:avLst/>
              </a:prstGeom>
              <a:solidFill>
                <a:srgbClr val="0000FF"/>
              </a:solidFill>
              <a:ln w="9525">
                <a:solidFill>
                  <a:srgbClr val="0000FF"/>
                </a:solidFill>
                <a:round/>
                <a:headEnd/>
                <a:tailEnd/>
              </a:ln>
              <a:effectLst/>
            </p:spPr>
            <p:txBody>
              <a:bodyPr wrap="none" anchor="ctr"/>
              <a:lstStyle/>
              <a:p>
                <a:endParaRPr lang="en-US"/>
              </a:p>
            </p:txBody>
          </p:sp>
          <p:sp>
            <p:nvSpPr>
              <p:cNvPr id="60" name="Oval 55"/>
              <p:cNvSpPr>
                <a:spLocks noChangeArrowheads="1"/>
              </p:cNvSpPr>
              <p:nvPr/>
            </p:nvSpPr>
            <p:spPr bwMode="auto">
              <a:xfrm>
                <a:off x="3292475" y="2901468"/>
                <a:ext cx="152400" cy="101092"/>
              </a:xfrm>
              <a:prstGeom prst="ellipse">
                <a:avLst/>
              </a:prstGeom>
              <a:solidFill>
                <a:srgbClr val="0000FF"/>
              </a:solidFill>
              <a:ln w="9525">
                <a:solidFill>
                  <a:srgbClr val="0000FF"/>
                </a:solidFill>
                <a:round/>
                <a:headEnd/>
                <a:tailEnd/>
              </a:ln>
              <a:effectLst/>
            </p:spPr>
            <p:txBody>
              <a:bodyPr wrap="none" anchor="ctr"/>
              <a:lstStyle/>
              <a:p>
                <a:endParaRPr lang="en-US"/>
              </a:p>
            </p:txBody>
          </p:sp>
          <p:sp>
            <p:nvSpPr>
              <p:cNvPr id="61" name="Text Box 56"/>
              <p:cNvSpPr txBox="1">
                <a:spLocks noChangeArrowheads="1"/>
              </p:cNvSpPr>
              <p:nvPr/>
            </p:nvSpPr>
            <p:spPr bwMode="auto">
              <a:xfrm>
                <a:off x="1143000" y="2895600"/>
                <a:ext cx="1143000" cy="303276"/>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U</a:t>
                </a:r>
                <a:r>
                  <a:rPr lang="en-US" baseline="-25000">
                    <a:latin typeface=".VnArial" pitchFamily="34" charset="0"/>
                  </a:rPr>
                  <a:t>vµo</a:t>
                </a:r>
              </a:p>
            </p:txBody>
          </p:sp>
          <p:grpSp>
            <p:nvGrpSpPr>
              <p:cNvPr id="62" name="Group 57"/>
              <p:cNvGrpSpPr>
                <a:grpSpLocks/>
              </p:cNvGrpSpPr>
              <p:nvPr/>
            </p:nvGrpSpPr>
            <p:grpSpPr bwMode="auto">
              <a:xfrm>
                <a:off x="2759075" y="3926078"/>
                <a:ext cx="914400" cy="101092"/>
                <a:chOff x="528" y="2160"/>
                <a:chExt cx="576" cy="144"/>
              </a:xfrm>
            </p:grpSpPr>
            <p:sp>
              <p:nvSpPr>
                <p:cNvPr id="77" name="Line 58"/>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78" name="Line 59"/>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79" name="Line 60"/>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80" name="Line 61"/>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81" name="Line 62"/>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82" name="Line 63"/>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83" name="Line 64"/>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sp>
            <p:nvSpPr>
              <p:cNvPr id="63" name="Text Box 65"/>
              <p:cNvSpPr txBox="1">
                <a:spLocks noChangeArrowheads="1"/>
              </p:cNvSpPr>
              <p:nvPr/>
            </p:nvSpPr>
            <p:spPr bwMode="auto">
              <a:xfrm>
                <a:off x="2590800" y="2514600"/>
                <a:ext cx="609600" cy="303276"/>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R</a:t>
                </a:r>
                <a:r>
                  <a:rPr lang="en-US" baseline="-25000">
                    <a:latin typeface=".VnArial" pitchFamily="34" charset="0"/>
                  </a:rPr>
                  <a:t>1</a:t>
                </a:r>
              </a:p>
            </p:txBody>
          </p:sp>
          <p:sp>
            <p:nvSpPr>
              <p:cNvPr id="64" name="Text Box 66"/>
              <p:cNvSpPr txBox="1">
                <a:spLocks noChangeArrowheads="1"/>
              </p:cNvSpPr>
              <p:nvPr/>
            </p:nvSpPr>
            <p:spPr bwMode="auto">
              <a:xfrm>
                <a:off x="4191000" y="1676400"/>
                <a:ext cx="685800" cy="303276"/>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R</a:t>
                </a:r>
                <a:r>
                  <a:rPr lang="en-US" baseline="-25000">
                    <a:latin typeface=".VnArial" pitchFamily="34" charset="0"/>
                  </a:rPr>
                  <a:t>ht</a:t>
                </a:r>
              </a:p>
            </p:txBody>
          </p:sp>
          <p:sp>
            <p:nvSpPr>
              <p:cNvPr id="151" name="Right Arrow 150"/>
              <p:cNvSpPr/>
              <p:nvPr/>
            </p:nvSpPr>
            <p:spPr>
              <a:xfrm>
                <a:off x="5638800" y="3124200"/>
                <a:ext cx="838200" cy="45719"/>
              </a:xfrm>
              <a:prstGeom prst="rightArrow">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170" name="Group 169"/>
          <p:cNvGrpSpPr/>
          <p:nvPr/>
        </p:nvGrpSpPr>
        <p:grpSpPr>
          <a:xfrm>
            <a:off x="1524000" y="5562600"/>
            <a:ext cx="5181600" cy="914400"/>
            <a:chOff x="1524000" y="5715000"/>
            <a:chExt cx="5181600" cy="914400"/>
          </a:xfrm>
        </p:grpSpPr>
        <p:sp>
          <p:nvSpPr>
            <p:cNvPr id="154" name="TextBox 153"/>
            <p:cNvSpPr txBox="1"/>
            <p:nvPr/>
          </p:nvSpPr>
          <p:spPr>
            <a:xfrm>
              <a:off x="1524000" y="5867400"/>
              <a:ext cx="4876800" cy="461665"/>
            </a:xfrm>
            <a:prstGeom prst="rect">
              <a:avLst/>
            </a:prstGeom>
            <a:noFill/>
          </p:spPr>
          <p:txBody>
            <a:bodyPr wrap="square" rtlCol="0">
              <a:spAutoFit/>
            </a:bodyPr>
            <a:lstStyle/>
            <a:p>
              <a:r>
                <a:rPr lang="en-US" sz="2400" i="1">
                  <a:latin typeface="Times New Roman" pitchFamily="18" charset="0"/>
                  <a:cs typeface="Times New Roman" pitchFamily="18" charset="0"/>
                </a:rPr>
                <a:t>Hệ số khuếch đại: </a:t>
              </a:r>
            </a:p>
          </p:txBody>
        </p:sp>
        <p:sp>
          <p:nvSpPr>
            <p:cNvPr id="156" name="Text Box 81"/>
            <p:cNvSpPr txBox="1">
              <a:spLocks noChangeArrowheads="1"/>
            </p:cNvSpPr>
            <p:nvPr/>
          </p:nvSpPr>
          <p:spPr bwMode="auto">
            <a:xfrm>
              <a:off x="3886200" y="5943600"/>
              <a:ext cx="2819400" cy="369332"/>
            </a:xfrm>
            <a:prstGeom prst="rect">
              <a:avLst/>
            </a:prstGeom>
            <a:noFill/>
            <a:ln w="9525">
              <a:noFill/>
              <a:miter lim="800000"/>
              <a:headEnd/>
              <a:tailEnd/>
            </a:ln>
            <a:effectLst/>
          </p:spPr>
          <p:txBody>
            <a:bodyPr>
              <a:spAutoFit/>
            </a:bodyPr>
            <a:lstStyle/>
            <a:p>
              <a:pPr>
                <a:spcBef>
                  <a:spcPct val="50000"/>
                </a:spcBef>
              </a:pPr>
              <a:r>
                <a:rPr lang="en-US">
                  <a:solidFill>
                    <a:srgbClr val="FF0000"/>
                  </a:solidFill>
                  <a:latin typeface=".VnArial" pitchFamily="34" charset="0"/>
                </a:rPr>
                <a:t>K</a:t>
              </a:r>
              <a:r>
                <a:rPr lang="en-US" baseline="-25000">
                  <a:solidFill>
                    <a:srgbClr val="FF0000"/>
                  </a:solidFill>
                  <a:latin typeface=".VnArial" pitchFamily="34" charset="0"/>
                </a:rPr>
                <a:t>®</a:t>
              </a:r>
              <a:r>
                <a:rPr lang="en-US">
                  <a:solidFill>
                    <a:srgbClr val="FF0000"/>
                  </a:solidFill>
                  <a:latin typeface=".VnArial" pitchFamily="34" charset="0"/>
                </a:rPr>
                <a:t>  =               =</a:t>
              </a:r>
            </a:p>
          </p:txBody>
        </p:sp>
        <p:sp>
          <p:nvSpPr>
            <p:cNvPr id="157" name="Text Box 82"/>
            <p:cNvSpPr txBox="1">
              <a:spLocks noChangeArrowheads="1"/>
            </p:cNvSpPr>
            <p:nvPr/>
          </p:nvSpPr>
          <p:spPr bwMode="auto">
            <a:xfrm>
              <a:off x="4724400" y="5715000"/>
              <a:ext cx="632927" cy="457200"/>
            </a:xfrm>
            <a:prstGeom prst="rect">
              <a:avLst/>
            </a:prstGeom>
            <a:noFill/>
            <a:ln w="9525">
              <a:noFill/>
              <a:miter lim="800000"/>
              <a:headEnd/>
              <a:tailEnd/>
            </a:ln>
            <a:effectLst/>
          </p:spPr>
          <p:txBody>
            <a:bodyPr>
              <a:spAutoFit/>
            </a:bodyPr>
            <a:lstStyle/>
            <a:p>
              <a:pPr>
                <a:spcBef>
                  <a:spcPct val="50000"/>
                </a:spcBef>
              </a:pPr>
              <a:r>
                <a:rPr lang="en-US">
                  <a:solidFill>
                    <a:srgbClr val="FF0000"/>
                  </a:solidFill>
                  <a:latin typeface=".VnArial" pitchFamily="34" charset="0"/>
                </a:rPr>
                <a:t>U</a:t>
              </a:r>
              <a:r>
                <a:rPr lang="en-US" baseline="-25000">
                  <a:solidFill>
                    <a:srgbClr val="FF0000"/>
                  </a:solidFill>
                  <a:latin typeface=".VnArial" pitchFamily="34" charset="0"/>
                </a:rPr>
                <a:t>ra</a:t>
              </a:r>
            </a:p>
          </p:txBody>
        </p:sp>
        <p:sp>
          <p:nvSpPr>
            <p:cNvPr id="158" name="Text Box 83"/>
            <p:cNvSpPr txBox="1">
              <a:spLocks noChangeArrowheads="1"/>
            </p:cNvSpPr>
            <p:nvPr/>
          </p:nvSpPr>
          <p:spPr bwMode="auto">
            <a:xfrm>
              <a:off x="4691743" y="6172200"/>
              <a:ext cx="632927" cy="457200"/>
            </a:xfrm>
            <a:prstGeom prst="rect">
              <a:avLst/>
            </a:prstGeom>
            <a:noFill/>
            <a:ln w="9525">
              <a:noFill/>
              <a:miter lim="800000"/>
              <a:headEnd/>
              <a:tailEnd/>
            </a:ln>
            <a:effectLst/>
          </p:spPr>
          <p:txBody>
            <a:bodyPr>
              <a:spAutoFit/>
            </a:bodyPr>
            <a:lstStyle/>
            <a:p>
              <a:pPr>
                <a:spcBef>
                  <a:spcPct val="50000"/>
                </a:spcBef>
              </a:pPr>
              <a:r>
                <a:rPr lang="en-US">
                  <a:solidFill>
                    <a:srgbClr val="FF0000"/>
                  </a:solidFill>
                  <a:latin typeface=".VnArial" pitchFamily="34" charset="0"/>
                </a:rPr>
                <a:t>U</a:t>
              </a:r>
              <a:r>
                <a:rPr lang="en-US" baseline="-25000">
                  <a:solidFill>
                    <a:srgbClr val="FF0000"/>
                  </a:solidFill>
                  <a:latin typeface=".VnArial" pitchFamily="34" charset="0"/>
                </a:rPr>
                <a:t>vµo</a:t>
              </a:r>
            </a:p>
          </p:txBody>
        </p:sp>
        <p:sp>
          <p:nvSpPr>
            <p:cNvPr id="159" name="Line 84"/>
            <p:cNvSpPr>
              <a:spLocks noChangeShapeType="1"/>
            </p:cNvSpPr>
            <p:nvPr/>
          </p:nvSpPr>
          <p:spPr bwMode="auto">
            <a:xfrm>
              <a:off x="4634204" y="6172200"/>
              <a:ext cx="575388" cy="0"/>
            </a:xfrm>
            <a:prstGeom prst="line">
              <a:avLst/>
            </a:prstGeom>
            <a:noFill/>
            <a:ln w="38100">
              <a:solidFill>
                <a:srgbClr val="0000FF"/>
              </a:solidFill>
              <a:round/>
              <a:headEnd/>
              <a:tailEnd/>
            </a:ln>
            <a:effectLst/>
          </p:spPr>
          <p:txBody>
            <a:bodyPr/>
            <a:lstStyle/>
            <a:p>
              <a:endParaRPr lang="en-US"/>
            </a:p>
          </p:txBody>
        </p:sp>
        <p:sp>
          <p:nvSpPr>
            <p:cNvPr id="160" name="Line 85"/>
            <p:cNvSpPr>
              <a:spLocks noChangeShapeType="1"/>
            </p:cNvSpPr>
            <p:nvPr/>
          </p:nvSpPr>
          <p:spPr bwMode="auto">
            <a:xfrm>
              <a:off x="4576665" y="5791200"/>
              <a:ext cx="0" cy="762000"/>
            </a:xfrm>
            <a:prstGeom prst="line">
              <a:avLst/>
            </a:prstGeom>
            <a:noFill/>
            <a:ln w="9525">
              <a:solidFill>
                <a:schemeClr val="tx1"/>
              </a:solidFill>
              <a:round/>
              <a:headEnd/>
              <a:tailEnd/>
            </a:ln>
            <a:effectLst/>
          </p:spPr>
          <p:txBody>
            <a:bodyPr/>
            <a:lstStyle/>
            <a:p>
              <a:endParaRPr lang="en-US"/>
            </a:p>
          </p:txBody>
        </p:sp>
        <p:sp>
          <p:nvSpPr>
            <p:cNvPr id="161" name="Line 86"/>
            <p:cNvSpPr>
              <a:spLocks noChangeShapeType="1"/>
            </p:cNvSpPr>
            <p:nvPr/>
          </p:nvSpPr>
          <p:spPr bwMode="auto">
            <a:xfrm>
              <a:off x="5267131" y="5791200"/>
              <a:ext cx="0" cy="762000"/>
            </a:xfrm>
            <a:prstGeom prst="line">
              <a:avLst/>
            </a:prstGeom>
            <a:noFill/>
            <a:ln w="9525">
              <a:solidFill>
                <a:schemeClr val="tx1"/>
              </a:solidFill>
              <a:round/>
              <a:headEnd/>
              <a:tailEnd/>
            </a:ln>
            <a:effectLst/>
          </p:spPr>
          <p:txBody>
            <a:bodyPr/>
            <a:lstStyle/>
            <a:p>
              <a:endParaRPr lang="en-US"/>
            </a:p>
          </p:txBody>
        </p:sp>
        <p:sp>
          <p:nvSpPr>
            <p:cNvPr id="163" name="Text Box 88"/>
            <p:cNvSpPr txBox="1">
              <a:spLocks noChangeArrowheads="1"/>
            </p:cNvSpPr>
            <p:nvPr/>
          </p:nvSpPr>
          <p:spPr bwMode="auto">
            <a:xfrm>
              <a:off x="4691743" y="6172200"/>
              <a:ext cx="632927" cy="457200"/>
            </a:xfrm>
            <a:prstGeom prst="rect">
              <a:avLst/>
            </a:prstGeom>
            <a:noFill/>
            <a:ln w="9525">
              <a:noFill/>
              <a:miter lim="800000"/>
              <a:headEnd/>
              <a:tailEnd/>
            </a:ln>
            <a:effectLst/>
          </p:spPr>
          <p:txBody>
            <a:bodyPr>
              <a:spAutoFit/>
            </a:bodyPr>
            <a:lstStyle/>
            <a:p>
              <a:pPr>
                <a:spcBef>
                  <a:spcPct val="50000"/>
                </a:spcBef>
              </a:pPr>
              <a:r>
                <a:rPr lang="en-US">
                  <a:solidFill>
                    <a:srgbClr val="FF0000"/>
                  </a:solidFill>
                  <a:latin typeface=".VnArial" pitchFamily="34" charset="0"/>
                </a:rPr>
                <a:t>U</a:t>
              </a:r>
              <a:r>
                <a:rPr lang="en-US" baseline="-25000">
                  <a:solidFill>
                    <a:srgbClr val="FF0000"/>
                  </a:solidFill>
                  <a:latin typeface=".VnArial" pitchFamily="34" charset="0"/>
                </a:rPr>
                <a:t>vµo</a:t>
              </a:r>
            </a:p>
          </p:txBody>
        </p:sp>
        <p:sp>
          <p:nvSpPr>
            <p:cNvPr id="164" name="Line 89"/>
            <p:cNvSpPr>
              <a:spLocks noChangeShapeType="1"/>
            </p:cNvSpPr>
            <p:nvPr/>
          </p:nvSpPr>
          <p:spPr bwMode="auto">
            <a:xfrm>
              <a:off x="4648200" y="6172200"/>
              <a:ext cx="575388" cy="0"/>
            </a:xfrm>
            <a:prstGeom prst="line">
              <a:avLst/>
            </a:prstGeom>
            <a:noFill/>
            <a:ln w="38100">
              <a:solidFill>
                <a:srgbClr val="0000FF"/>
              </a:solidFill>
              <a:round/>
              <a:headEnd/>
              <a:tailEnd/>
            </a:ln>
            <a:effectLst/>
          </p:spPr>
          <p:txBody>
            <a:bodyPr/>
            <a:lstStyle/>
            <a:p>
              <a:endParaRPr lang="en-US"/>
            </a:p>
          </p:txBody>
        </p:sp>
        <p:sp>
          <p:nvSpPr>
            <p:cNvPr id="165" name="Line 90"/>
            <p:cNvSpPr>
              <a:spLocks noChangeShapeType="1"/>
            </p:cNvSpPr>
            <p:nvPr/>
          </p:nvSpPr>
          <p:spPr bwMode="auto">
            <a:xfrm>
              <a:off x="4576665" y="5791200"/>
              <a:ext cx="0" cy="762000"/>
            </a:xfrm>
            <a:prstGeom prst="line">
              <a:avLst/>
            </a:prstGeom>
            <a:noFill/>
            <a:ln w="9525">
              <a:solidFill>
                <a:schemeClr val="tx1"/>
              </a:solidFill>
              <a:round/>
              <a:headEnd/>
              <a:tailEnd/>
            </a:ln>
            <a:effectLst/>
          </p:spPr>
          <p:txBody>
            <a:bodyPr/>
            <a:lstStyle/>
            <a:p>
              <a:endParaRPr lang="en-US"/>
            </a:p>
          </p:txBody>
        </p:sp>
        <p:sp>
          <p:nvSpPr>
            <p:cNvPr id="166" name="Line 91"/>
            <p:cNvSpPr>
              <a:spLocks noChangeShapeType="1"/>
            </p:cNvSpPr>
            <p:nvPr/>
          </p:nvSpPr>
          <p:spPr bwMode="auto">
            <a:xfrm>
              <a:off x="5267131" y="5791200"/>
              <a:ext cx="0" cy="762000"/>
            </a:xfrm>
            <a:prstGeom prst="line">
              <a:avLst/>
            </a:prstGeom>
            <a:noFill/>
            <a:ln w="9525">
              <a:solidFill>
                <a:schemeClr val="tx1"/>
              </a:solidFill>
              <a:round/>
              <a:headEnd/>
              <a:tailEnd/>
            </a:ln>
            <a:effectLst/>
          </p:spPr>
          <p:txBody>
            <a:bodyPr/>
            <a:lstStyle/>
            <a:p>
              <a:endParaRPr lang="en-US"/>
            </a:p>
          </p:txBody>
        </p:sp>
        <p:sp>
          <p:nvSpPr>
            <p:cNvPr id="167" name="Text Box 92"/>
            <p:cNvSpPr txBox="1">
              <a:spLocks noChangeArrowheads="1"/>
            </p:cNvSpPr>
            <p:nvPr/>
          </p:nvSpPr>
          <p:spPr bwMode="auto">
            <a:xfrm>
              <a:off x="5715000" y="5791200"/>
              <a:ext cx="632927" cy="457200"/>
            </a:xfrm>
            <a:prstGeom prst="rect">
              <a:avLst/>
            </a:prstGeom>
            <a:noFill/>
            <a:ln w="9525">
              <a:noFill/>
              <a:miter lim="800000"/>
              <a:headEnd/>
              <a:tailEnd/>
            </a:ln>
            <a:effectLst/>
          </p:spPr>
          <p:txBody>
            <a:bodyPr>
              <a:spAutoFit/>
            </a:bodyPr>
            <a:lstStyle/>
            <a:p>
              <a:pPr>
                <a:spcBef>
                  <a:spcPct val="50000"/>
                </a:spcBef>
              </a:pPr>
              <a:r>
                <a:rPr lang="en-US">
                  <a:solidFill>
                    <a:srgbClr val="FF0000"/>
                  </a:solidFill>
                  <a:latin typeface=".VnArial" pitchFamily="34" charset="0"/>
                </a:rPr>
                <a:t>R</a:t>
              </a:r>
              <a:r>
                <a:rPr lang="en-US" baseline="-25000">
                  <a:solidFill>
                    <a:srgbClr val="FF0000"/>
                  </a:solidFill>
                  <a:latin typeface=".VnArial" pitchFamily="34" charset="0"/>
                </a:rPr>
                <a:t>ht</a:t>
              </a:r>
            </a:p>
          </p:txBody>
        </p:sp>
        <p:sp>
          <p:nvSpPr>
            <p:cNvPr id="168" name="Text Box 93"/>
            <p:cNvSpPr txBox="1">
              <a:spLocks noChangeArrowheads="1"/>
            </p:cNvSpPr>
            <p:nvPr/>
          </p:nvSpPr>
          <p:spPr bwMode="auto">
            <a:xfrm>
              <a:off x="5784980" y="6172200"/>
              <a:ext cx="632927" cy="457200"/>
            </a:xfrm>
            <a:prstGeom prst="rect">
              <a:avLst/>
            </a:prstGeom>
            <a:noFill/>
            <a:ln w="9525">
              <a:noFill/>
              <a:miter lim="800000"/>
              <a:headEnd/>
              <a:tailEnd/>
            </a:ln>
            <a:effectLst/>
          </p:spPr>
          <p:txBody>
            <a:bodyPr>
              <a:spAutoFit/>
            </a:bodyPr>
            <a:lstStyle/>
            <a:p>
              <a:pPr>
                <a:spcBef>
                  <a:spcPct val="50000"/>
                </a:spcBef>
              </a:pPr>
              <a:r>
                <a:rPr lang="en-US">
                  <a:solidFill>
                    <a:srgbClr val="FF0000"/>
                  </a:solidFill>
                  <a:latin typeface=".VnArial" pitchFamily="34" charset="0"/>
                </a:rPr>
                <a:t>R</a:t>
              </a:r>
              <a:r>
                <a:rPr lang="en-US" baseline="-25000">
                  <a:solidFill>
                    <a:srgbClr val="FF0000"/>
                  </a:solidFill>
                  <a:latin typeface=".VnArial" pitchFamily="34" charset="0"/>
                </a:rPr>
                <a:t>1</a:t>
              </a:r>
            </a:p>
          </p:txBody>
        </p:sp>
        <p:sp>
          <p:nvSpPr>
            <p:cNvPr id="169" name="Line 94"/>
            <p:cNvSpPr>
              <a:spLocks noChangeShapeType="1"/>
            </p:cNvSpPr>
            <p:nvPr/>
          </p:nvSpPr>
          <p:spPr bwMode="auto">
            <a:xfrm>
              <a:off x="5727441" y="6172200"/>
              <a:ext cx="575388" cy="0"/>
            </a:xfrm>
            <a:prstGeom prst="line">
              <a:avLst/>
            </a:prstGeom>
            <a:noFill/>
            <a:ln w="38100">
              <a:solidFill>
                <a:srgbClr val="0000FF"/>
              </a:solidFill>
              <a:round/>
              <a:headEnd/>
              <a:tailEnd/>
            </a:ln>
            <a:effec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53"/>
                                        </p:tgtEl>
                                        <p:attrNameLst>
                                          <p:attrName>style.visibility</p:attrName>
                                        </p:attrNameLst>
                                      </p:cBhvr>
                                      <p:to>
                                        <p:strVal val="visible"/>
                                      </p:to>
                                    </p:set>
                                    <p:animEffect transition="in" filter="checkerboard(across)">
                                      <p:cBhvr>
                                        <p:cTn id="12" dur="500"/>
                                        <p:tgtEl>
                                          <p:spTgt spid="15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diamond(in)">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nodeType="clickEffect">
                                  <p:stCondLst>
                                    <p:cond delay="0"/>
                                  </p:stCondLst>
                                  <p:childTnLst>
                                    <p:set>
                                      <p:cBhvr>
                                        <p:cTn id="21" dur="1" fill="hold">
                                          <p:stCondLst>
                                            <p:cond delay="0"/>
                                          </p:stCondLst>
                                        </p:cTn>
                                        <p:tgtEl>
                                          <p:spTgt spid="170"/>
                                        </p:tgtEl>
                                        <p:attrNameLst>
                                          <p:attrName>style.visibility</p:attrName>
                                        </p:attrNameLst>
                                      </p:cBhvr>
                                      <p:to>
                                        <p:strVal val="visible"/>
                                      </p:to>
                                    </p:set>
                                    <p:anim calcmode="lin" valueType="num">
                                      <p:cBhvr>
                                        <p:cTn id="22" dur="500" fill="hold"/>
                                        <p:tgtEl>
                                          <p:spTgt spid="170"/>
                                        </p:tgtEl>
                                        <p:attrNameLst>
                                          <p:attrName>ppt_w</p:attrName>
                                        </p:attrNameLst>
                                      </p:cBhvr>
                                      <p:tavLst>
                                        <p:tav tm="0">
                                          <p:val>
                                            <p:fltVal val="0"/>
                                          </p:val>
                                        </p:tav>
                                        <p:tav tm="100000">
                                          <p:val>
                                            <p:strVal val="#ppt_w"/>
                                          </p:val>
                                        </p:tav>
                                      </p:tavLst>
                                    </p:anim>
                                    <p:anim calcmode="lin" valueType="num">
                                      <p:cBhvr>
                                        <p:cTn id="23" dur="500" fill="hold"/>
                                        <p:tgtEl>
                                          <p:spTgt spid="170"/>
                                        </p:tgtEl>
                                        <p:attrNameLst>
                                          <p:attrName>ppt_h</p:attrName>
                                        </p:attrNameLst>
                                      </p:cBhvr>
                                      <p:tavLst>
                                        <p:tav tm="0">
                                          <p:val>
                                            <p:fltVal val="0"/>
                                          </p:val>
                                        </p:tav>
                                        <p:tav tm="100000">
                                          <p:val>
                                            <p:strVal val="#ppt_h"/>
                                          </p:val>
                                        </p:tav>
                                      </p:tavLst>
                                    </p:anim>
                                    <p:animEffect transition="in" filter="fade">
                                      <p:cBhvr>
                                        <p:cTn id="24" dur="500"/>
                                        <p:tgtEl>
                                          <p:spTgt spid="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 name="Rectangle 2"/>
          <p:cNvSpPr>
            <a:spLocks noGrp="1" noChangeArrowheads="1"/>
          </p:cNvSpPr>
          <p:nvPr>
            <p:ph type="title"/>
          </p:nvPr>
        </p:nvSpPr>
        <p:spPr>
          <a:xfrm>
            <a:off x="990600" y="0"/>
            <a:ext cx="6705600" cy="762000"/>
          </a:xfrm>
        </p:spPr>
        <p:txBody>
          <a:bodyPr/>
          <a:lstStyle/>
          <a:p>
            <a:pPr algn="just"/>
            <a:r>
              <a:rPr lang="en-US" sz="3600">
                <a:latin typeface="Times New Roman" pitchFamily="18" charset="0"/>
                <a:cs typeface="Times New Roman" pitchFamily="18" charset="0"/>
              </a:rPr>
              <a:t>I. MẠCH KHUẾCH ĐẠI</a:t>
            </a:r>
          </a:p>
        </p:txBody>
      </p:sp>
      <p:sp>
        <p:nvSpPr>
          <p:cNvPr id="30" name="Date Placeholder 5"/>
          <p:cNvSpPr>
            <a:spLocks noGrp="1"/>
          </p:cNvSpPr>
          <p:nvPr>
            <p:ph type="dt" sz="half" idx="12"/>
          </p:nvPr>
        </p:nvSpPr>
        <p:spPr>
          <a:xfrm>
            <a:off x="3124200" y="6629400"/>
            <a:ext cx="3200400" cy="228600"/>
          </a:xfrm>
        </p:spPr>
        <p:txBody>
          <a:bodyPr/>
          <a:lstStyle/>
          <a:p>
            <a:r>
              <a:rPr lang="en-US"/>
              <a:t>Bài 8: Mạch khuếch đại – Mạch tạo xung</a:t>
            </a:r>
          </a:p>
        </p:txBody>
      </p:sp>
      <p:grpSp>
        <p:nvGrpSpPr>
          <p:cNvPr id="84" name="Group 83"/>
          <p:cNvGrpSpPr/>
          <p:nvPr/>
        </p:nvGrpSpPr>
        <p:grpSpPr>
          <a:xfrm>
            <a:off x="381000" y="1143000"/>
            <a:ext cx="8191500" cy="5029200"/>
            <a:chOff x="381000" y="1219200"/>
            <a:chExt cx="8191500" cy="5029200"/>
          </a:xfrm>
        </p:grpSpPr>
        <p:pic>
          <p:nvPicPr>
            <p:cNvPr id="94" name="Picture 4" descr="ic_kd_dao5"/>
            <p:cNvPicPr>
              <a:picLocks noChangeAspect="1" noChangeArrowheads="1"/>
            </p:cNvPicPr>
            <p:nvPr/>
          </p:nvPicPr>
          <p:blipFill>
            <a:blip r:embed="rId2"/>
            <a:srcRect/>
            <a:stretch>
              <a:fillRect/>
            </a:stretch>
          </p:blipFill>
          <p:spPr bwMode="auto">
            <a:xfrm>
              <a:off x="381000" y="1219200"/>
              <a:ext cx="3886200" cy="2057400"/>
            </a:xfrm>
            <a:prstGeom prst="rect">
              <a:avLst/>
            </a:prstGeom>
            <a:noFill/>
            <a:ln w="9525">
              <a:noFill/>
              <a:miter lim="800000"/>
              <a:headEnd/>
              <a:tailEnd/>
            </a:ln>
          </p:spPr>
        </p:pic>
        <p:sp>
          <p:nvSpPr>
            <p:cNvPr id="107" name="Rectangle 8"/>
            <p:cNvSpPr>
              <a:spLocks noChangeArrowheads="1"/>
            </p:cNvSpPr>
            <p:nvPr/>
          </p:nvSpPr>
          <p:spPr bwMode="auto">
            <a:xfrm>
              <a:off x="533400" y="3276600"/>
              <a:ext cx="3016250" cy="523220"/>
            </a:xfrm>
            <a:prstGeom prst="rect">
              <a:avLst/>
            </a:prstGeom>
            <a:noFill/>
            <a:ln w="9525">
              <a:noFill/>
              <a:miter lim="800000"/>
              <a:headEnd/>
              <a:tailEnd/>
            </a:ln>
            <a:effectLst/>
          </p:spPr>
          <p:txBody>
            <a:bodyPr wrap="square" anchor="ctr">
              <a:spAutoFit/>
            </a:bodyPr>
            <a:lstStyle/>
            <a:p>
              <a:pPr algn="ctr"/>
              <a:r>
                <a:rPr lang="en-US" sz="1400" b="0"/>
                <a:t>Mạch khuếch đại không đảo </a:t>
              </a:r>
            </a:p>
            <a:p>
              <a:pPr algn="ctr"/>
              <a:r>
                <a:rPr lang="en-US" sz="1400" b="0"/>
                <a:t>dùng OP-Amply</a:t>
              </a:r>
            </a:p>
          </p:txBody>
        </p:sp>
        <p:pic>
          <p:nvPicPr>
            <p:cNvPr id="118" name="Picture 9" descr="ic_kd_dao6"/>
            <p:cNvPicPr>
              <a:picLocks noChangeAspect="1" noChangeArrowheads="1"/>
            </p:cNvPicPr>
            <p:nvPr/>
          </p:nvPicPr>
          <p:blipFill>
            <a:blip r:embed="rId3"/>
            <a:srcRect/>
            <a:stretch>
              <a:fillRect/>
            </a:stretch>
          </p:blipFill>
          <p:spPr bwMode="auto">
            <a:xfrm>
              <a:off x="4953000" y="1295400"/>
              <a:ext cx="3619500" cy="1619250"/>
            </a:xfrm>
            <a:prstGeom prst="rect">
              <a:avLst/>
            </a:prstGeom>
            <a:noFill/>
            <a:ln w="9525">
              <a:noFill/>
              <a:miter lim="800000"/>
              <a:headEnd/>
              <a:tailEnd/>
            </a:ln>
          </p:spPr>
        </p:pic>
        <p:sp>
          <p:nvSpPr>
            <p:cNvPr id="121" name="Rectangle 10"/>
            <p:cNvSpPr>
              <a:spLocks noChangeArrowheads="1"/>
            </p:cNvSpPr>
            <p:nvPr/>
          </p:nvSpPr>
          <p:spPr bwMode="auto">
            <a:xfrm>
              <a:off x="4648200" y="3200400"/>
              <a:ext cx="3853940" cy="584775"/>
            </a:xfrm>
            <a:prstGeom prst="rect">
              <a:avLst/>
            </a:prstGeom>
            <a:noFill/>
            <a:ln w="9525">
              <a:noFill/>
              <a:miter lim="800000"/>
              <a:headEnd/>
              <a:tailEnd/>
            </a:ln>
            <a:effectLst/>
          </p:spPr>
          <p:txBody>
            <a:bodyPr wrap="none" anchor="ctr">
              <a:spAutoFit/>
            </a:bodyPr>
            <a:lstStyle/>
            <a:p>
              <a:r>
                <a:rPr lang="en-US" sz="1400" b="0"/>
                <a:t>Mạch khuếch đại đệm (khuếch đại dòng điện) </a:t>
              </a:r>
            </a:p>
            <a:p>
              <a:pPr algn="ctr"/>
              <a:r>
                <a:rPr lang="en-US" sz="1400" b="0"/>
                <a:t>dùng OP-Amply</a:t>
              </a:r>
              <a:r>
                <a:rPr lang="en-US" b="0"/>
                <a:t> </a:t>
              </a:r>
            </a:p>
          </p:txBody>
        </p:sp>
        <p:pic>
          <p:nvPicPr>
            <p:cNvPr id="123" name="Picture 11" descr="ic_so-sanh"/>
            <p:cNvPicPr>
              <a:picLocks noChangeAspect="1" noChangeArrowheads="1"/>
            </p:cNvPicPr>
            <p:nvPr/>
          </p:nvPicPr>
          <p:blipFill>
            <a:blip r:embed="rId4"/>
            <a:srcRect/>
            <a:stretch>
              <a:fillRect/>
            </a:stretch>
          </p:blipFill>
          <p:spPr bwMode="auto">
            <a:xfrm>
              <a:off x="685800" y="3886200"/>
              <a:ext cx="2876550" cy="2105025"/>
            </a:xfrm>
            <a:prstGeom prst="rect">
              <a:avLst/>
            </a:prstGeom>
            <a:noFill/>
            <a:ln w="9525">
              <a:noFill/>
              <a:miter lim="800000"/>
              <a:headEnd/>
              <a:tailEnd/>
            </a:ln>
          </p:spPr>
        </p:pic>
        <p:sp>
          <p:nvSpPr>
            <p:cNvPr id="124" name="Rectangle 12"/>
            <p:cNvSpPr>
              <a:spLocks noChangeArrowheads="1"/>
            </p:cNvSpPr>
            <p:nvPr/>
          </p:nvSpPr>
          <p:spPr bwMode="auto">
            <a:xfrm>
              <a:off x="685800" y="5943600"/>
              <a:ext cx="2638425" cy="304800"/>
            </a:xfrm>
            <a:prstGeom prst="rect">
              <a:avLst/>
            </a:prstGeom>
            <a:noFill/>
            <a:ln w="9525">
              <a:noFill/>
              <a:miter lim="800000"/>
              <a:headEnd/>
              <a:tailEnd/>
            </a:ln>
            <a:effectLst/>
          </p:spPr>
          <p:txBody>
            <a:bodyPr wrap="none" anchor="ctr">
              <a:spAutoFit/>
            </a:bodyPr>
            <a:lstStyle/>
            <a:p>
              <a:r>
                <a:rPr lang="en-US" sz="1400" b="0"/>
                <a:t>Mạch so sánh dùng OP-Amply </a:t>
              </a:r>
            </a:p>
          </p:txBody>
        </p:sp>
        <p:pic>
          <p:nvPicPr>
            <p:cNvPr id="125" name="Picture 13" descr="op-to"/>
            <p:cNvPicPr>
              <a:picLocks noChangeAspect="1" noChangeArrowheads="1"/>
            </p:cNvPicPr>
            <p:nvPr/>
          </p:nvPicPr>
          <p:blipFill>
            <a:blip r:embed="rId5"/>
            <a:srcRect/>
            <a:stretch>
              <a:fillRect/>
            </a:stretch>
          </p:blipFill>
          <p:spPr bwMode="auto">
            <a:xfrm>
              <a:off x="5105400" y="3962400"/>
              <a:ext cx="2133600" cy="1066800"/>
            </a:xfrm>
            <a:prstGeom prst="rect">
              <a:avLst/>
            </a:prstGeom>
            <a:noFill/>
            <a:ln w="9525">
              <a:noFill/>
              <a:miter lim="800000"/>
              <a:headEnd/>
              <a:tailEnd/>
            </a:ln>
          </p:spPr>
        </p:pic>
        <p:pic>
          <p:nvPicPr>
            <p:cNvPr id="126" name="Picture 14" descr="ic-soquang1"/>
            <p:cNvPicPr>
              <a:picLocks noChangeAspect="1" noChangeArrowheads="1"/>
            </p:cNvPicPr>
            <p:nvPr/>
          </p:nvPicPr>
          <p:blipFill>
            <a:blip r:embed="rId6"/>
            <a:srcRect/>
            <a:stretch>
              <a:fillRect/>
            </a:stretch>
          </p:blipFill>
          <p:spPr bwMode="auto">
            <a:xfrm>
              <a:off x="4448175" y="5153025"/>
              <a:ext cx="3705225" cy="561975"/>
            </a:xfrm>
            <a:prstGeom prst="rect">
              <a:avLst/>
            </a:prstGeom>
            <a:noFill/>
            <a:ln w="9525">
              <a:noFill/>
              <a:miter lim="800000"/>
              <a:headEnd/>
              <a:tailEnd/>
            </a:ln>
          </p:spPr>
        </p:pic>
        <p:sp>
          <p:nvSpPr>
            <p:cNvPr id="128" name="Text Box 15"/>
            <p:cNvSpPr txBox="1">
              <a:spLocks noChangeArrowheads="1"/>
            </p:cNvSpPr>
            <p:nvPr/>
          </p:nvSpPr>
          <p:spPr bwMode="auto">
            <a:xfrm>
              <a:off x="5486400" y="5867400"/>
              <a:ext cx="1981200" cy="304800"/>
            </a:xfrm>
            <a:prstGeom prst="rect">
              <a:avLst/>
            </a:prstGeom>
            <a:noFill/>
            <a:ln w="9525">
              <a:noFill/>
              <a:miter lim="800000"/>
              <a:headEnd/>
              <a:tailEnd/>
            </a:ln>
            <a:effectLst/>
          </p:spPr>
          <p:txBody>
            <a:bodyPr wrap="square">
              <a:spAutoFit/>
            </a:bodyPr>
            <a:lstStyle/>
            <a:p>
              <a:pPr>
                <a:spcBef>
                  <a:spcPct val="50000"/>
                </a:spcBef>
              </a:pPr>
              <a:r>
                <a:rPr lang="en-US" sz="1400" b="0">
                  <a:cs typeface="Arial" pitchFamily="34" charset="0"/>
                </a:rPr>
                <a:t>Cấu tạo IC sò quang</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5"/>
          <p:cNvSpPr>
            <a:spLocks noGrp="1"/>
          </p:cNvSpPr>
          <p:nvPr>
            <p:ph type="dt" sz="half" idx="12"/>
          </p:nvPr>
        </p:nvSpPr>
        <p:spPr>
          <a:xfrm>
            <a:off x="3124200" y="6629400"/>
            <a:ext cx="3200400" cy="228600"/>
          </a:xfrm>
        </p:spPr>
        <p:txBody>
          <a:bodyPr/>
          <a:lstStyle/>
          <a:p>
            <a:r>
              <a:rPr lang="en-US"/>
              <a:t>Bài 8: Mạch khuếch đại – Mạch tạo xung</a:t>
            </a:r>
          </a:p>
        </p:txBody>
      </p:sp>
      <p:sp>
        <p:nvSpPr>
          <p:cNvPr id="67586" name="Rectangle 2"/>
          <p:cNvSpPr>
            <a:spLocks noGrp="1" noChangeArrowheads="1"/>
          </p:cNvSpPr>
          <p:nvPr>
            <p:ph type="title"/>
          </p:nvPr>
        </p:nvSpPr>
        <p:spPr>
          <a:xfrm>
            <a:off x="990600" y="0"/>
            <a:ext cx="6705600" cy="762000"/>
          </a:xfrm>
        </p:spPr>
        <p:txBody>
          <a:bodyPr/>
          <a:lstStyle/>
          <a:p>
            <a:pPr algn="just"/>
            <a:r>
              <a:rPr lang="en-US" sz="3600" dirty="0">
                <a:latin typeface="Times New Roman" pitchFamily="18" charset="0"/>
                <a:cs typeface="Times New Roman" pitchFamily="18" charset="0"/>
              </a:rPr>
              <a:t>II. MẠCH TẠO XUNG</a:t>
            </a:r>
          </a:p>
        </p:txBody>
      </p:sp>
      <p:sp>
        <p:nvSpPr>
          <p:cNvPr id="7" name="TextBox 6"/>
          <p:cNvSpPr txBox="1"/>
          <p:nvPr/>
        </p:nvSpPr>
        <p:spPr>
          <a:xfrm>
            <a:off x="457200" y="1219200"/>
            <a:ext cx="6858000" cy="461665"/>
          </a:xfrm>
          <a:prstGeom prst="rect">
            <a:avLst/>
          </a:prstGeom>
          <a:noFill/>
        </p:spPr>
        <p:txBody>
          <a:bodyPr wrap="square" rtlCol="0">
            <a:spAutoFit/>
          </a:bodyPr>
          <a:lstStyle/>
          <a:p>
            <a:pPr marL="342900" indent="-342900" algn="just"/>
            <a:r>
              <a:rPr lang="en-US" sz="2400" b="1">
                <a:latin typeface="Times New Roman" pitchFamily="18" charset="0"/>
                <a:cs typeface="Times New Roman" pitchFamily="18" charset="0"/>
              </a:rPr>
              <a:t>1. Chức năng của mạch tạo xung:</a:t>
            </a:r>
          </a:p>
        </p:txBody>
      </p:sp>
      <p:sp>
        <p:nvSpPr>
          <p:cNvPr id="8" name="TextBox 7"/>
          <p:cNvSpPr txBox="1"/>
          <p:nvPr/>
        </p:nvSpPr>
        <p:spPr>
          <a:xfrm>
            <a:off x="533400" y="1828800"/>
            <a:ext cx="8153400" cy="1200329"/>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đổi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dòng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cầu</a:t>
            </a:r>
            <a:r>
              <a:rPr lang="en-US" sz="2400" dirty="0">
                <a:latin typeface="Times New Roman" pitchFamily="18" charset="0"/>
                <a:cs typeface="Times New Roman" pitchFamily="18" charset="0"/>
              </a:rPr>
              <a:t>.</a:t>
            </a:r>
          </a:p>
        </p:txBody>
      </p:sp>
      <p:sp>
        <p:nvSpPr>
          <p:cNvPr id="9" name="TextBox 8"/>
          <p:cNvSpPr txBox="1"/>
          <p:nvPr/>
        </p:nvSpPr>
        <p:spPr>
          <a:xfrm>
            <a:off x="457200" y="3276600"/>
            <a:ext cx="8001000" cy="461665"/>
          </a:xfrm>
          <a:prstGeom prst="rect">
            <a:avLst/>
          </a:prstGeom>
          <a:noFill/>
        </p:spPr>
        <p:txBody>
          <a:bodyPr wrap="square" rtlCol="0">
            <a:spAutoFit/>
          </a:bodyPr>
          <a:lstStyle/>
          <a:p>
            <a:pPr algn="just"/>
            <a:r>
              <a:rPr lang="en-US" sz="2400" b="1">
                <a:latin typeface="Times New Roman" pitchFamily="18" charset="0"/>
                <a:cs typeface="Times New Roman" pitchFamily="18" charset="0"/>
              </a:rPr>
              <a:t>2. Sơ đồ và nguyên lí làm việc của mạch tạo xung:</a:t>
            </a:r>
          </a:p>
        </p:txBody>
      </p:sp>
      <p:sp>
        <p:nvSpPr>
          <p:cNvPr id="10" name="TextBox 9"/>
          <p:cNvSpPr txBox="1"/>
          <p:nvPr/>
        </p:nvSpPr>
        <p:spPr>
          <a:xfrm>
            <a:off x="762000" y="3810000"/>
            <a:ext cx="8382000" cy="430887"/>
          </a:xfrm>
          <a:prstGeom prst="rect">
            <a:avLst/>
          </a:prstGeom>
          <a:noFill/>
        </p:spPr>
        <p:txBody>
          <a:bodyPr wrap="square" rtlCol="0">
            <a:spAutoFit/>
          </a:bodyPr>
          <a:lstStyle/>
          <a:p>
            <a:pPr marL="342900" indent="-342900" algn="just"/>
            <a:r>
              <a:rPr lang="en-US" sz="2200" i="1">
                <a:latin typeface="Times New Roman" pitchFamily="18" charset="0"/>
                <a:cs typeface="Times New Roman" pitchFamily="18" charset="0"/>
              </a:rPr>
              <a:t>a) </a:t>
            </a:r>
            <a:r>
              <a:rPr lang="en-US" sz="2200" i="1" u="sng">
                <a:latin typeface="Times New Roman" pitchFamily="18" charset="0"/>
                <a:cs typeface="Times New Roman" pitchFamily="18" charset="0"/>
              </a:rPr>
              <a:t>Sơ đồ mạch điện</a:t>
            </a:r>
            <a:r>
              <a:rPr lang="en-US" sz="2200" i="1">
                <a:latin typeface="Times New Roman" pitchFamily="18" charset="0"/>
                <a:cs typeface="Times New Roman" pitchFamily="18" charset="0"/>
              </a:rPr>
              <a:t>:</a:t>
            </a:r>
          </a:p>
        </p:txBody>
      </p:sp>
      <p:sp>
        <p:nvSpPr>
          <p:cNvPr id="12" name="TextBox 11"/>
          <p:cNvSpPr txBox="1"/>
          <p:nvPr/>
        </p:nvSpPr>
        <p:spPr>
          <a:xfrm>
            <a:off x="609600" y="4343400"/>
            <a:ext cx="8153400" cy="1200329"/>
          </a:xfrm>
          <a:prstGeom prst="rect">
            <a:avLst/>
          </a:prstGeom>
          <a:noFill/>
        </p:spPr>
        <p:txBody>
          <a:bodyPr wrap="square" rtlCol="0">
            <a:spAutoFit/>
          </a:bodyPr>
          <a:lstStyle/>
          <a:p>
            <a:pPr algn="just"/>
            <a:r>
              <a:rPr lang="en-US" sz="2400">
                <a:latin typeface="Times New Roman" pitchFamily="18" charset="0"/>
                <a:cs typeface="Times New Roman" pitchFamily="18" charset="0"/>
              </a:rPr>
              <a:t>     </a:t>
            </a:r>
            <a:r>
              <a:rPr lang="en-US" sz="2400" i="1">
                <a:latin typeface="Times New Roman" pitchFamily="18" charset="0"/>
                <a:cs typeface="Times New Roman" pitchFamily="18" charset="0"/>
              </a:rPr>
              <a:t>Mạch tạo xung đa hài tự dao động</a:t>
            </a:r>
            <a:r>
              <a:rPr lang="en-US" sz="2400">
                <a:latin typeface="Times New Roman" pitchFamily="18" charset="0"/>
                <a:cs typeface="Times New Roman" pitchFamily="18" charset="0"/>
              </a:rPr>
              <a:t>: mạch tạo ra các xung có dạng hình chữ nhật lặp lại theo chu kì và có 2 trạng thái cân bằng không ổn định.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from="(-#ppt_w/2)" to="(#ppt_x)" calcmode="lin" valueType="num">
                                      <p:cBhvr>
                                        <p:cTn id="7" dur="300" fill="hold">
                                          <p:stCondLst>
                                            <p:cond delay="0"/>
                                          </p:stCondLst>
                                        </p:cTn>
                                        <p:tgtEl>
                                          <p:spTgt spid="7"/>
                                        </p:tgtEl>
                                        <p:attrNameLst>
                                          <p:attrName>ppt_x</p:attrName>
                                        </p:attrNameLst>
                                      </p:cBhvr>
                                    </p:anim>
                                    <p:anim from="0" to="-1.0" calcmode="lin" valueType="num">
                                      <p:cBhvr>
                                        <p:cTn id="8" dur="100" decel="50000" autoRev="1" fill="hold">
                                          <p:stCondLst>
                                            <p:cond delay="300"/>
                                          </p:stCondLst>
                                        </p:cTn>
                                        <p:tgtEl>
                                          <p:spTgt spid="7"/>
                                        </p:tgtEl>
                                        <p:attrNameLst>
                                          <p:attrName>xshear</p:attrName>
                                        </p:attrNameLst>
                                      </p:cBhvr>
                                    </p:anim>
                                    <p:animScale>
                                      <p:cBhvr>
                                        <p:cTn id="9" dur="100" decel="100000" autoRev="1" fill="hold">
                                          <p:stCondLst>
                                            <p:cond delay="300"/>
                                          </p:stCondLst>
                                        </p:cTn>
                                        <p:tgtEl>
                                          <p:spTgt spid="7"/>
                                        </p:tgtEl>
                                      </p:cBhvr>
                                      <p:from x="100000" y="100000"/>
                                      <p:to x="80000" y="100000"/>
                                    </p:animScale>
                                    <p:anim by="(#ppt_h/3+#ppt_w*0.1)" calcmode="lin" valueType="num">
                                      <p:cBhvr additive="sum">
                                        <p:cTn id="10" dur="100" decel="100000" autoRev="1" fill="hold">
                                          <p:stCondLst>
                                            <p:cond delay="300"/>
                                          </p:stCondLst>
                                        </p:cTn>
                                        <p:tgtEl>
                                          <p:spTgt spid="7"/>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checkerboard(across)">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34"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 from="(-#ppt_w/2)" to="(#ppt_x)" calcmode="lin" valueType="num">
                                      <p:cBhvr>
                                        <p:cTn id="20" dur="300" fill="hold">
                                          <p:stCondLst>
                                            <p:cond delay="0"/>
                                          </p:stCondLst>
                                        </p:cTn>
                                        <p:tgtEl>
                                          <p:spTgt spid="9"/>
                                        </p:tgtEl>
                                        <p:attrNameLst>
                                          <p:attrName>ppt_x</p:attrName>
                                        </p:attrNameLst>
                                      </p:cBhvr>
                                    </p:anim>
                                    <p:anim from="0" to="-1.0" calcmode="lin" valueType="num">
                                      <p:cBhvr>
                                        <p:cTn id="21" dur="100" decel="50000" autoRev="1" fill="hold">
                                          <p:stCondLst>
                                            <p:cond delay="300"/>
                                          </p:stCondLst>
                                        </p:cTn>
                                        <p:tgtEl>
                                          <p:spTgt spid="9"/>
                                        </p:tgtEl>
                                        <p:attrNameLst>
                                          <p:attrName>xshear</p:attrName>
                                        </p:attrNameLst>
                                      </p:cBhvr>
                                    </p:anim>
                                    <p:animScale>
                                      <p:cBhvr>
                                        <p:cTn id="22" dur="100" decel="100000" autoRev="1" fill="hold">
                                          <p:stCondLst>
                                            <p:cond delay="300"/>
                                          </p:stCondLst>
                                        </p:cTn>
                                        <p:tgtEl>
                                          <p:spTgt spid="9"/>
                                        </p:tgtEl>
                                      </p:cBhvr>
                                      <p:from x="100000" y="100000"/>
                                      <p:to x="80000" y="100000"/>
                                    </p:animScale>
                                    <p:anim by="(#ppt_h/3+#ppt_w*0.1)" calcmode="lin" valueType="num">
                                      <p:cBhvr additive="sum">
                                        <p:cTn id="23" dur="100" decel="100000" autoRev="1" fill="hold">
                                          <p:stCondLst>
                                            <p:cond delay="300"/>
                                          </p:stCondLst>
                                        </p:cTn>
                                        <p:tgtEl>
                                          <p:spTgt spid="9"/>
                                        </p:tgtEl>
                                        <p:attrNameLst>
                                          <p:attrName>ppt_x</p:attrName>
                                        </p:attrNameLst>
                                      </p:cBhvr>
                                    </p:anim>
                                  </p:childTnLst>
                                </p:cTn>
                              </p:par>
                            </p:childTnLst>
                          </p:cTn>
                        </p:par>
                      </p:childTnLst>
                    </p:cTn>
                  </p:par>
                  <p:par>
                    <p:cTn id="24" fill="hold">
                      <p:stCondLst>
                        <p:cond delay="indefinite"/>
                      </p:stCondLst>
                      <p:childTnLst>
                        <p:par>
                          <p:cTn id="25" fill="hold">
                            <p:stCondLst>
                              <p:cond delay="0"/>
                            </p:stCondLst>
                            <p:childTnLst>
                              <p:par>
                                <p:cTn id="26" presetID="41" presetClass="entr" presetSubtype="0" fill="hold" grpId="0" nodeType="clickEffect">
                                  <p:stCondLst>
                                    <p:cond delay="0"/>
                                  </p:stCondLst>
                                  <p:iterate type="lt">
                                    <p:tmPct val="10000"/>
                                  </p:iterate>
                                  <p:childTnLst>
                                    <p:set>
                                      <p:cBhvr>
                                        <p:cTn id="27" dur="1" fill="hold">
                                          <p:stCondLst>
                                            <p:cond delay="0"/>
                                          </p:stCondLst>
                                        </p:cTn>
                                        <p:tgtEl>
                                          <p:spTgt spid="10"/>
                                        </p:tgtEl>
                                        <p:attrNameLst>
                                          <p:attrName>style.visibility</p:attrName>
                                        </p:attrNameLst>
                                      </p:cBhvr>
                                      <p:to>
                                        <p:strVal val="visible"/>
                                      </p:to>
                                    </p:set>
                                    <p:anim calcmode="lin" valueType="num">
                                      <p:cBhvr>
                                        <p:cTn id="28" dur="1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29" dur="10" fill="hold"/>
                                        <p:tgtEl>
                                          <p:spTgt spid="10"/>
                                        </p:tgtEl>
                                        <p:attrNameLst>
                                          <p:attrName>ppt_y</p:attrName>
                                        </p:attrNameLst>
                                      </p:cBhvr>
                                      <p:tavLst>
                                        <p:tav tm="0">
                                          <p:val>
                                            <p:strVal val="#ppt_y"/>
                                          </p:val>
                                        </p:tav>
                                        <p:tav tm="100000">
                                          <p:val>
                                            <p:strVal val="#ppt_y"/>
                                          </p:val>
                                        </p:tav>
                                      </p:tavLst>
                                    </p:anim>
                                    <p:anim calcmode="lin" valueType="num">
                                      <p:cBhvr>
                                        <p:cTn id="30" dur="1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31" dur="1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32" dur="10" tmFilter="0,0; .5, 1; 1, 1"/>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checkerboard(across)">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ooter Placeholder 2"/>
          <p:cNvSpPr>
            <a:spLocks noGrp="1"/>
          </p:cNvSpPr>
          <p:nvPr>
            <p:ph type="ftr" sz="quarter" idx="10"/>
          </p:nvPr>
        </p:nvSpPr>
        <p:spPr>
          <a:xfrm>
            <a:off x="6324600" y="6629400"/>
            <a:ext cx="2438400" cy="228600"/>
          </a:xfrm>
        </p:spPr>
        <p:txBody>
          <a:bodyPr/>
          <a:lstStyle/>
          <a:p>
            <a:r>
              <a:rPr lang="en-US"/>
              <a:t>2. Sơ đồ và NLLV</a:t>
            </a:r>
          </a:p>
        </p:txBody>
      </p:sp>
      <p:sp>
        <p:nvSpPr>
          <p:cNvPr id="30" name="Date Placeholder 5"/>
          <p:cNvSpPr>
            <a:spLocks noGrp="1"/>
          </p:cNvSpPr>
          <p:nvPr>
            <p:ph type="dt" sz="half" idx="12"/>
          </p:nvPr>
        </p:nvSpPr>
        <p:spPr>
          <a:xfrm>
            <a:off x="3124200" y="6629400"/>
            <a:ext cx="3200400" cy="228600"/>
          </a:xfrm>
        </p:spPr>
        <p:txBody>
          <a:bodyPr/>
          <a:lstStyle/>
          <a:p>
            <a:r>
              <a:rPr lang="en-US"/>
              <a:t>Bài 8: Mạch khuếch đại – Mạch tạo xung</a:t>
            </a:r>
          </a:p>
        </p:txBody>
      </p:sp>
      <p:sp>
        <p:nvSpPr>
          <p:cNvPr id="31" name="TextBox 30"/>
          <p:cNvSpPr txBox="1"/>
          <p:nvPr/>
        </p:nvSpPr>
        <p:spPr>
          <a:xfrm>
            <a:off x="914400" y="1066800"/>
            <a:ext cx="7391400" cy="830997"/>
          </a:xfrm>
          <a:prstGeom prst="rect">
            <a:avLst/>
          </a:prstGeom>
          <a:noFill/>
        </p:spPr>
        <p:txBody>
          <a:bodyPr wrap="square" rtlCol="0">
            <a:spAutoFit/>
          </a:bodyPr>
          <a:lstStyle/>
          <a:p>
            <a:pPr algn="just"/>
            <a:r>
              <a:rPr lang="en-US" sz="2400" b="1" i="1">
                <a:latin typeface="Times New Roman" pitchFamily="18" charset="0"/>
                <a:cs typeface="Times New Roman" pitchFamily="18" charset="0"/>
                <a:sym typeface="Wingdings 2"/>
              </a:rPr>
              <a:t> Sơ đồ: </a:t>
            </a:r>
            <a:r>
              <a:rPr lang="en-US" sz="2400">
                <a:latin typeface="Times New Roman" pitchFamily="18" charset="0"/>
                <a:cs typeface="Times New Roman" pitchFamily="18" charset="0"/>
                <a:sym typeface="Wingdings 2"/>
              </a:rPr>
              <a:t>mạch tạo xung đa hài tự kích dùng tranzito ghép colectơ – bazơ</a:t>
            </a:r>
            <a:endParaRPr lang="en-US" sz="2400" b="1" i="1">
              <a:latin typeface="Times New Roman" pitchFamily="18" charset="0"/>
              <a:cs typeface="Times New Roman" pitchFamily="18" charset="0"/>
            </a:endParaRPr>
          </a:p>
        </p:txBody>
      </p:sp>
      <p:sp>
        <p:nvSpPr>
          <p:cNvPr id="25" name="Rectangle 2"/>
          <p:cNvSpPr>
            <a:spLocks noGrp="1" noChangeArrowheads="1"/>
          </p:cNvSpPr>
          <p:nvPr>
            <p:ph type="title"/>
          </p:nvPr>
        </p:nvSpPr>
        <p:spPr>
          <a:xfrm>
            <a:off x="990600" y="0"/>
            <a:ext cx="6705600" cy="762000"/>
          </a:xfrm>
        </p:spPr>
        <p:txBody>
          <a:bodyPr/>
          <a:lstStyle/>
          <a:p>
            <a:pPr algn="just"/>
            <a:r>
              <a:rPr lang="en-US" sz="3600">
                <a:latin typeface="Times New Roman" pitchFamily="18" charset="0"/>
                <a:cs typeface="Times New Roman" pitchFamily="18" charset="0"/>
              </a:rPr>
              <a:t>II. MẠCH TẠO XUNG</a:t>
            </a:r>
          </a:p>
        </p:txBody>
      </p:sp>
      <p:grpSp>
        <p:nvGrpSpPr>
          <p:cNvPr id="26" name="Group 4"/>
          <p:cNvGrpSpPr>
            <a:grpSpLocks/>
          </p:cNvGrpSpPr>
          <p:nvPr/>
        </p:nvGrpSpPr>
        <p:grpSpPr bwMode="auto">
          <a:xfrm>
            <a:off x="609600" y="1600200"/>
            <a:ext cx="7696200" cy="3733799"/>
            <a:chOff x="192" y="336"/>
            <a:chExt cx="5568" cy="2880"/>
          </a:xfrm>
        </p:grpSpPr>
        <p:grpSp>
          <p:nvGrpSpPr>
            <p:cNvPr id="27" name="Group 5"/>
            <p:cNvGrpSpPr>
              <a:grpSpLocks/>
            </p:cNvGrpSpPr>
            <p:nvPr/>
          </p:nvGrpSpPr>
          <p:grpSpPr bwMode="auto">
            <a:xfrm>
              <a:off x="192" y="336"/>
              <a:ext cx="5568" cy="2880"/>
              <a:chOff x="192" y="336"/>
              <a:chExt cx="5568" cy="2880"/>
            </a:xfrm>
          </p:grpSpPr>
          <p:sp>
            <p:nvSpPr>
              <p:cNvPr id="33" name="Line 6"/>
              <p:cNvSpPr>
                <a:spLocks noChangeShapeType="1"/>
              </p:cNvSpPr>
              <p:nvPr/>
            </p:nvSpPr>
            <p:spPr bwMode="auto">
              <a:xfrm flipH="1">
                <a:off x="240" y="1632"/>
                <a:ext cx="960" cy="0"/>
              </a:xfrm>
              <a:prstGeom prst="line">
                <a:avLst/>
              </a:prstGeom>
              <a:noFill/>
              <a:ln w="38100">
                <a:solidFill>
                  <a:srgbClr val="FF0000"/>
                </a:solidFill>
                <a:round/>
                <a:headEnd/>
                <a:tailEnd type="triangle" w="med" len="med"/>
              </a:ln>
              <a:effectLst/>
            </p:spPr>
            <p:txBody>
              <a:bodyPr/>
              <a:lstStyle/>
              <a:p>
                <a:endParaRPr lang="en-US"/>
              </a:p>
            </p:txBody>
          </p:sp>
          <p:grpSp>
            <p:nvGrpSpPr>
              <p:cNvPr id="49" name="Group 7"/>
              <p:cNvGrpSpPr>
                <a:grpSpLocks/>
              </p:cNvGrpSpPr>
              <p:nvPr/>
            </p:nvGrpSpPr>
            <p:grpSpPr bwMode="auto">
              <a:xfrm>
                <a:off x="816" y="624"/>
                <a:ext cx="480" cy="1008"/>
                <a:chOff x="816" y="624"/>
                <a:chExt cx="480" cy="1008"/>
              </a:xfrm>
            </p:grpSpPr>
            <p:sp>
              <p:nvSpPr>
                <p:cNvPr id="167" name="Rectangle 8"/>
                <p:cNvSpPr>
                  <a:spLocks noChangeArrowheads="1"/>
                </p:cNvSpPr>
                <p:nvPr/>
              </p:nvSpPr>
              <p:spPr bwMode="auto">
                <a:xfrm>
                  <a:off x="1152" y="912"/>
                  <a:ext cx="96" cy="38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68" name="Line 9"/>
                <p:cNvSpPr>
                  <a:spLocks noChangeShapeType="1"/>
                </p:cNvSpPr>
                <p:nvPr/>
              </p:nvSpPr>
              <p:spPr bwMode="auto">
                <a:xfrm>
                  <a:off x="1200" y="1296"/>
                  <a:ext cx="0" cy="336"/>
                </a:xfrm>
                <a:prstGeom prst="line">
                  <a:avLst/>
                </a:prstGeom>
                <a:noFill/>
                <a:ln w="38100">
                  <a:solidFill>
                    <a:schemeClr val="tx1"/>
                  </a:solidFill>
                  <a:round/>
                  <a:headEnd/>
                  <a:tailEnd/>
                </a:ln>
                <a:effectLst/>
              </p:spPr>
              <p:txBody>
                <a:bodyPr/>
                <a:lstStyle/>
                <a:p>
                  <a:endParaRPr lang="en-US"/>
                </a:p>
              </p:txBody>
            </p:sp>
            <p:sp>
              <p:nvSpPr>
                <p:cNvPr id="169" name="Line 10"/>
                <p:cNvSpPr>
                  <a:spLocks noChangeShapeType="1"/>
                </p:cNvSpPr>
                <p:nvPr/>
              </p:nvSpPr>
              <p:spPr bwMode="auto">
                <a:xfrm>
                  <a:off x="1200" y="624"/>
                  <a:ext cx="0" cy="288"/>
                </a:xfrm>
                <a:prstGeom prst="line">
                  <a:avLst/>
                </a:prstGeom>
                <a:noFill/>
                <a:ln w="38100">
                  <a:solidFill>
                    <a:srgbClr val="FF0000"/>
                  </a:solidFill>
                  <a:round/>
                  <a:headEnd/>
                  <a:tailEnd/>
                </a:ln>
                <a:effectLst/>
              </p:spPr>
              <p:txBody>
                <a:bodyPr/>
                <a:lstStyle/>
                <a:p>
                  <a:endParaRPr lang="en-US"/>
                </a:p>
              </p:txBody>
            </p:sp>
            <p:sp>
              <p:nvSpPr>
                <p:cNvPr id="170" name="Text Box 11"/>
                <p:cNvSpPr txBox="1">
                  <a:spLocks noChangeArrowheads="1"/>
                </p:cNvSpPr>
                <p:nvPr/>
              </p:nvSpPr>
              <p:spPr bwMode="auto">
                <a:xfrm>
                  <a:off x="816" y="912"/>
                  <a:ext cx="480"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R</a:t>
                  </a:r>
                  <a:r>
                    <a:rPr lang="en-US" baseline="-25000">
                      <a:latin typeface=".VnArial" pitchFamily="34" charset="0"/>
                    </a:rPr>
                    <a:t>1</a:t>
                  </a:r>
                </a:p>
              </p:txBody>
            </p:sp>
          </p:grpSp>
          <p:grpSp>
            <p:nvGrpSpPr>
              <p:cNvPr id="50" name="Group 12"/>
              <p:cNvGrpSpPr>
                <a:grpSpLocks/>
              </p:cNvGrpSpPr>
              <p:nvPr/>
            </p:nvGrpSpPr>
            <p:grpSpPr bwMode="auto">
              <a:xfrm>
                <a:off x="1632" y="624"/>
                <a:ext cx="480" cy="1008"/>
                <a:chOff x="816" y="624"/>
                <a:chExt cx="480" cy="1008"/>
              </a:xfrm>
            </p:grpSpPr>
            <p:sp>
              <p:nvSpPr>
                <p:cNvPr id="163" name="Rectangle 13"/>
                <p:cNvSpPr>
                  <a:spLocks noChangeArrowheads="1"/>
                </p:cNvSpPr>
                <p:nvPr/>
              </p:nvSpPr>
              <p:spPr bwMode="auto">
                <a:xfrm>
                  <a:off x="1152" y="912"/>
                  <a:ext cx="96" cy="38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64" name="Line 14"/>
                <p:cNvSpPr>
                  <a:spLocks noChangeShapeType="1"/>
                </p:cNvSpPr>
                <p:nvPr/>
              </p:nvSpPr>
              <p:spPr bwMode="auto">
                <a:xfrm>
                  <a:off x="1200" y="1296"/>
                  <a:ext cx="0" cy="336"/>
                </a:xfrm>
                <a:prstGeom prst="line">
                  <a:avLst/>
                </a:prstGeom>
                <a:noFill/>
                <a:ln w="38100">
                  <a:solidFill>
                    <a:schemeClr val="tx1"/>
                  </a:solidFill>
                  <a:round/>
                  <a:headEnd/>
                  <a:tailEnd/>
                </a:ln>
                <a:effectLst/>
              </p:spPr>
              <p:txBody>
                <a:bodyPr/>
                <a:lstStyle/>
                <a:p>
                  <a:endParaRPr lang="en-US"/>
                </a:p>
              </p:txBody>
            </p:sp>
            <p:sp>
              <p:nvSpPr>
                <p:cNvPr id="165" name="Line 15"/>
                <p:cNvSpPr>
                  <a:spLocks noChangeShapeType="1"/>
                </p:cNvSpPr>
                <p:nvPr/>
              </p:nvSpPr>
              <p:spPr bwMode="auto">
                <a:xfrm>
                  <a:off x="1200" y="624"/>
                  <a:ext cx="0" cy="288"/>
                </a:xfrm>
                <a:prstGeom prst="line">
                  <a:avLst/>
                </a:prstGeom>
                <a:noFill/>
                <a:ln w="38100">
                  <a:solidFill>
                    <a:srgbClr val="FF0000"/>
                  </a:solidFill>
                  <a:round/>
                  <a:headEnd/>
                  <a:tailEnd/>
                </a:ln>
                <a:effectLst/>
              </p:spPr>
              <p:txBody>
                <a:bodyPr/>
                <a:lstStyle/>
                <a:p>
                  <a:endParaRPr lang="en-US"/>
                </a:p>
              </p:txBody>
            </p:sp>
            <p:sp>
              <p:nvSpPr>
                <p:cNvPr id="166" name="Text Box 16"/>
                <p:cNvSpPr txBox="1">
                  <a:spLocks noChangeArrowheads="1"/>
                </p:cNvSpPr>
                <p:nvPr/>
              </p:nvSpPr>
              <p:spPr bwMode="auto">
                <a:xfrm>
                  <a:off x="816" y="912"/>
                  <a:ext cx="480"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R</a:t>
                  </a:r>
                  <a:r>
                    <a:rPr lang="en-US" baseline="-25000">
                      <a:latin typeface=".VnArial" pitchFamily="34" charset="0"/>
                    </a:rPr>
                    <a:t>3</a:t>
                  </a:r>
                </a:p>
              </p:txBody>
            </p:sp>
          </p:grpSp>
          <p:grpSp>
            <p:nvGrpSpPr>
              <p:cNvPr id="51" name="Group 17"/>
              <p:cNvGrpSpPr>
                <a:grpSpLocks/>
              </p:cNvGrpSpPr>
              <p:nvPr/>
            </p:nvGrpSpPr>
            <p:grpSpPr bwMode="auto">
              <a:xfrm>
                <a:off x="2832" y="624"/>
                <a:ext cx="480" cy="1008"/>
                <a:chOff x="816" y="624"/>
                <a:chExt cx="480" cy="1008"/>
              </a:xfrm>
            </p:grpSpPr>
            <p:sp>
              <p:nvSpPr>
                <p:cNvPr id="159" name="Rectangle 18"/>
                <p:cNvSpPr>
                  <a:spLocks noChangeArrowheads="1"/>
                </p:cNvSpPr>
                <p:nvPr/>
              </p:nvSpPr>
              <p:spPr bwMode="auto">
                <a:xfrm>
                  <a:off x="1152" y="912"/>
                  <a:ext cx="96" cy="38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60" name="Line 19"/>
                <p:cNvSpPr>
                  <a:spLocks noChangeShapeType="1"/>
                </p:cNvSpPr>
                <p:nvPr/>
              </p:nvSpPr>
              <p:spPr bwMode="auto">
                <a:xfrm>
                  <a:off x="1200" y="1296"/>
                  <a:ext cx="0" cy="336"/>
                </a:xfrm>
                <a:prstGeom prst="line">
                  <a:avLst/>
                </a:prstGeom>
                <a:noFill/>
                <a:ln w="38100">
                  <a:solidFill>
                    <a:schemeClr val="tx1"/>
                  </a:solidFill>
                  <a:round/>
                  <a:headEnd/>
                  <a:tailEnd/>
                </a:ln>
                <a:effectLst/>
              </p:spPr>
              <p:txBody>
                <a:bodyPr/>
                <a:lstStyle/>
                <a:p>
                  <a:endParaRPr lang="en-US"/>
                </a:p>
              </p:txBody>
            </p:sp>
            <p:sp>
              <p:nvSpPr>
                <p:cNvPr id="161" name="Line 20"/>
                <p:cNvSpPr>
                  <a:spLocks noChangeShapeType="1"/>
                </p:cNvSpPr>
                <p:nvPr/>
              </p:nvSpPr>
              <p:spPr bwMode="auto">
                <a:xfrm>
                  <a:off x="1200" y="624"/>
                  <a:ext cx="0" cy="288"/>
                </a:xfrm>
                <a:prstGeom prst="line">
                  <a:avLst/>
                </a:prstGeom>
                <a:noFill/>
                <a:ln w="38100">
                  <a:solidFill>
                    <a:srgbClr val="FF0000"/>
                  </a:solidFill>
                  <a:round/>
                  <a:headEnd/>
                  <a:tailEnd/>
                </a:ln>
                <a:effectLst/>
              </p:spPr>
              <p:txBody>
                <a:bodyPr/>
                <a:lstStyle/>
                <a:p>
                  <a:endParaRPr lang="en-US"/>
                </a:p>
              </p:txBody>
            </p:sp>
            <p:sp>
              <p:nvSpPr>
                <p:cNvPr id="162" name="Text Box 21"/>
                <p:cNvSpPr txBox="1">
                  <a:spLocks noChangeArrowheads="1"/>
                </p:cNvSpPr>
                <p:nvPr/>
              </p:nvSpPr>
              <p:spPr bwMode="auto">
                <a:xfrm>
                  <a:off x="816" y="912"/>
                  <a:ext cx="480"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R</a:t>
                  </a:r>
                  <a:r>
                    <a:rPr lang="en-US" baseline="-25000">
                      <a:latin typeface=".VnArial" pitchFamily="34" charset="0"/>
                    </a:rPr>
                    <a:t>4</a:t>
                  </a:r>
                </a:p>
              </p:txBody>
            </p:sp>
          </p:grpSp>
          <p:grpSp>
            <p:nvGrpSpPr>
              <p:cNvPr id="52" name="Group 22"/>
              <p:cNvGrpSpPr>
                <a:grpSpLocks/>
              </p:cNvGrpSpPr>
              <p:nvPr/>
            </p:nvGrpSpPr>
            <p:grpSpPr bwMode="auto">
              <a:xfrm>
                <a:off x="3648" y="624"/>
                <a:ext cx="480" cy="1008"/>
                <a:chOff x="816" y="624"/>
                <a:chExt cx="480" cy="1008"/>
              </a:xfrm>
            </p:grpSpPr>
            <p:sp>
              <p:nvSpPr>
                <p:cNvPr id="155" name="Rectangle 23"/>
                <p:cNvSpPr>
                  <a:spLocks noChangeArrowheads="1"/>
                </p:cNvSpPr>
                <p:nvPr/>
              </p:nvSpPr>
              <p:spPr bwMode="auto">
                <a:xfrm>
                  <a:off x="1152" y="912"/>
                  <a:ext cx="96" cy="384"/>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56" name="Line 24"/>
                <p:cNvSpPr>
                  <a:spLocks noChangeShapeType="1"/>
                </p:cNvSpPr>
                <p:nvPr/>
              </p:nvSpPr>
              <p:spPr bwMode="auto">
                <a:xfrm>
                  <a:off x="1200" y="1296"/>
                  <a:ext cx="0" cy="336"/>
                </a:xfrm>
                <a:prstGeom prst="line">
                  <a:avLst/>
                </a:prstGeom>
                <a:noFill/>
                <a:ln w="38100">
                  <a:solidFill>
                    <a:schemeClr val="tx1"/>
                  </a:solidFill>
                  <a:round/>
                  <a:headEnd/>
                  <a:tailEnd/>
                </a:ln>
                <a:effectLst/>
              </p:spPr>
              <p:txBody>
                <a:bodyPr/>
                <a:lstStyle/>
                <a:p>
                  <a:endParaRPr lang="en-US"/>
                </a:p>
              </p:txBody>
            </p:sp>
            <p:sp>
              <p:nvSpPr>
                <p:cNvPr id="157" name="Line 25"/>
                <p:cNvSpPr>
                  <a:spLocks noChangeShapeType="1"/>
                </p:cNvSpPr>
                <p:nvPr/>
              </p:nvSpPr>
              <p:spPr bwMode="auto">
                <a:xfrm>
                  <a:off x="1200" y="624"/>
                  <a:ext cx="0" cy="288"/>
                </a:xfrm>
                <a:prstGeom prst="line">
                  <a:avLst/>
                </a:prstGeom>
                <a:noFill/>
                <a:ln w="38100">
                  <a:solidFill>
                    <a:srgbClr val="FF0000"/>
                  </a:solidFill>
                  <a:round/>
                  <a:headEnd/>
                  <a:tailEnd/>
                </a:ln>
                <a:effectLst/>
              </p:spPr>
              <p:txBody>
                <a:bodyPr/>
                <a:lstStyle/>
                <a:p>
                  <a:endParaRPr lang="en-US"/>
                </a:p>
              </p:txBody>
            </p:sp>
            <p:sp>
              <p:nvSpPr>
                <p:cNvPr id="158" name="Text Box 26"/>
                <p:cNvSpPr txBox="1">
                  <a:spLocks noChangeArrowheads="1"/>
                </p:cNvSpPr>
                <p:nvPr/>
              </p:nvSpPr>
              <p:spPr bwMode="auto">
                <a:xfrm>
                  <a:off x="816" y="912"/>
                  <a:ext cx="480"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R</a:t>
                  </a:r>
                  <a:r>
                    <a:rPr lang="en-US" baseline="-25000">
                      <a:latin typeface=".VnArial" pitchFamily="34" charset="0"/>
                    </a:rPr>
                    <a:t>2</a:t>
                  </a:r>
                </a:p>
              </p:txBody>
            </p:sp>
          </p:grpSp>
          <p:sp>
            <p:nvSpPr>
              <p:cNvPr id="53" name="Line 27"/>
              <p:cNvSpPr>
                <a:spLocks noChangeShapeType="1"/>
              </p:cNvSpPr>
              <p:nvPr/>
            </p:nvSpPr>
            <p:spPr bwMode="auto">
              <a:xfrm>
                <a:off x="1200" y="624"/>
                <a:ext cx="4032" cy="0"/>
              </a:xfrm>
              <a:prstGeom prst="line">
                <a:avLst/>
              </a:prstGeom>
              <a:noFill/>
              <a:ln w="38100">
                <a:solidFill>
                  <a:srgbClr val="FF0000"/>
                </a:solidFill>
                <a:round/>
                <a:headEnd/>
                <a:tailEnd/>
              </a:ln>
              <a:effectLst/>
            </p:spPr>
            <p:txBody>
              <a:bodyPr/>
              <a:lstStyle/>
              <a:p>
                <a:endParaRPr lang="en-US"/>
              </a:p>
            </p:txBody>
          </p:sp>
          <p:grpSp>
            <p:nvGrpSpPr>
              <p:cNvPr id="54" name="Group 28"/>
              <p:cNvGrpSpPr>
                <a:grpSpLocks/>
              </p:cNvGrpSpPr>
              <p:nvPr/>
            </p:nvGrpSpPr>
            <p:grpSpPr bwMode="auto">
              <a:xfrm>
                <a:off x="1200" y="1200"/>
                <a:ext cx="816" cy="576"/>
                <a:chOff x="1200" y="1200"/>
                <a:chExt cx="816" cy="576"/>
              </a:xfrm>
            </p:grpSpPr>
            <p:sp>
              <p:nvSpPr>
                <p:cNvPr id="150" name="Rectangle 29"/>
                <p:cNvSpPr>
                  <a:spLocks noChangeArrowheads="1"/>
                </p:cNvSpPr>
                <p:nvPr/>
              </p:nvSpPr>
              <p:spPr bwMode="auto">
                <a:xfrm>
                  <a:off x="1572" y="1488"/>
                  <a:ext cx="48" cy="2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51" name="Line 30"/>
                <p:cNvSpPr>
                  <a:spLocks noChangeShapeType="1"/>
                </p:cNvSpPr>
                <p:nvPr/>
              </p:nvSpPr>
              <p:spPr bwMode="auto">
                <a:xfrm>
                  <a:off x="1680" y="1488"/>
                  <a:ext cx="0" cy="288"/>
                </a:xfrm>
                <a:prstGeom prst="line">
                  <a:avLst/>
                </a:prstGeom>
                <a:noFill/>
                <a:ln w="38100">
                  <a:solidFill>
                    <a:schemeClr val="tx1"/>
                  </a:solidFill>
                  <a:round/>
                  <a:headEnd/>
                  <a:tailEnd/>
                </a:ln>
                <a:effectLst/>
              </p:spPr>
              <p:txBody>
                <a:bodyPr/>
                <a:lstStyle/>
                <a:p>
                  <a:endParaRPr lang="en-US"/>
                </a:p>
              </p:txBody>
            </p:sp>
            <p:sp>
              <p:nvSpPr>
                <p:cNvPr id="152" name="Line 31"/>
                <p:cNvSpPr>
                  <a:spLocks noChangeShapeType="1"/>
                </p:cNvSpPr>
                <p:nvPr/>
              </p:nvSpPr>
              <p:spPr bwMode="auto">
                <a:xfrm>
                  <a:off x="1200" y="1632"/>
                  <a:ext cx="384" cy="0"/>
                </a:xfrm>
                <a:prstGeom prst="line">
                  <a:avLst/>
                </a:prstGeom>
                <a:noFill/>
                <a:ln w="38100">
                  <a:solidFill>
                    <a:schemeClr val="tx1"/>
                  </a:solidFill>
                  <a:round/>
                  <a:headEnd/>
                  <a:tailEnd/>
                </a:ln>
                <a:effectLst/>
              </p:spPr>
              <p:txBody>
                <a:bodyPr/>
                <a:lstStyle/>
                <a:p>
                  <a:endParaRPr lang="en-US"/>
                </a:p>
              </p:txBody>
            </p:sp>
            <p:sp>
              <p:nvSpPr>
                <p:cNvPr id="153" name="Line 32"/>
                <p:cNvSpPr>
                  <a:spLocks noChangeShapeType="1"/>
                </p:cNvSpPr>
                <p:nvPr/>
              </p:nvSpPr>
              <p:spPr bwMode="auto">
                <a:xfrm>
                  <a:off x="1680" y="1632"/>
                  <a:ext cx="336" cy="0"/>
                </a:xfrm>
                <a:prstGeom prst="line">
                  <a:avLst/>
                </a:prstGeom>
                <a:noFill/>
                <a:ln w="38100">
                  <a:solidFill>
                    <a:schemeClr val="tx1"/>
                  </a:solidFill>
                  <a:round/>
                  <a:headEnd/>
                  <a:tailEnd/>
                </a:ln>
                <a:effectLst/>
              </p:spPr>
              <p:txBody>
                <a:bodyPr/>
                <a:lstStyle/>
                <a:p>
                  <a:endParaRPr lang="en-US"/>
                </a:p>
              </p:txBody>
            </p:sp>
            <p:sp>
              <p:nvSpPr>
                <p:cNvPr id="154" name="Text Box 33"/>
                <p:cNvSpPr txBox="1">
                  <a:spLocks noChangeArrowheads="1"/>
                </p:cNvSpPr>
                <p:nvPr/>
              </p:nvSpPr>
              <p:spPr bwMode="auto">
                <a:xfrm>
                  <a:off x="1488" y="1200"/>
                  <a:ext cx="480"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C</a:t>
                  </a:r>
                  <a:r>
                    <a:rPr lang="en-US" baseline="-25000">
                      <a:latin typeface=".VnArial" pitchFamily="34" charset="0"/>
                    </a:rPr>
                    <a:t>1</a:t>
                  </a:r>
                </a:p>
              </p:txBody>
            </p:sp>
          </p:grpSp>
          <p:grpSp>
            <p:nvGrpSpPr>
              <p:cNvPr id="55" name="Group 34"/>
              <p:cNvGrpSpPr>
                <a:grpSpLocks/>
              </p:cNvGrpSpPr>
              <p:nvPr/>
            </p:nvGrpSpPr>
            <p:grpSpPr bwMode="auto">
              <a:xfrm>
                <a:off x="3216" y="1200"/>
                <a:ext cx="816" cy="600"/>
                <a:chOff x="1200" y="1200"/>
                <a:chExt cx="816" cy="600"/>
              </a:xfrm>
            </p:grpSpPr>
            <p:sp>
              <p:nvSpPr>
                <p:cNvPr id="145" name="Rectangle 35"/>
                <p:cNvSpPr>
                  <a:spLocks noChangeArrowheads="1"/>
                </p:cNvSpPr>
                <p:nvPr/>
              </p:nvSpPr>
              <p:spPr bwMode="auto">
                <a:xfrm>
                  <a:off x="1649" y="1512"/>
                  <a:ext cx="48" cy="288"/>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46" name="Line 36"/>
                <p:cNvSpPr>
                  <a:spLocks noChangeShapeType="1"/>
                </p:cNvSpPr>
                <p:nvPr/>
              </p:nvSpPr>
              <p:spPr bwMode="auto">
                <a:xfrm>
                  <a:off x="1594" y="1512"/>
                  <a:ext cx="0" cy="288"/>
                </a:xfrm>
                <a:prstGeom prst="line">
                  <a:avLst/>
                </a:prstGeom>
                <a:noFill/>
                <a:ln w="38100">
                  <a:solidFill>
                    <a:schemeClr val="tx1"/>
                  </a:solidFill>
                  <a:round/>
                  <a:headEnd/>
                  <a:tailEnd/>
                </a:ln>
                <a:effectLst/>
              </p:spPr>
              <p:txBody>
                <a:bodyPr/>
                <a:lstStyle/>
                <a:p>
                  <a:endParaRPr lang="en-US"/>
                </a:p>
              </p:txBody>
            </p:sp>
            <p:sp>
              <p:nvSpPr>
                <p:cNvPr id="147" name="Line 37"/>
                <p:cNvSpPr>
                  <a:spLocks noChangeShapeType="1"/>
                </p:cNvSpPr>
                <p:nvPr/>
              </p:nvSpPr>
              <p:spPr bwMode="auto">
                <a:xfrm>
                  <a:off x="1200" y="1632"/>
                  <a:ext cx="384" cy="0"/>
                </a:xfrm>
                <a:prstGeom prst="line">
                  <a:avLst/>
                </a:prstGeom>
                <a:noFill/>
                <a:ln w="38100">
                  <a:solidFill>
                    <a:schemeClr val="tx1"/>
                  </a:solidFill>
                  <a:round/>
                  <a:headEnd/>
                  <a:tailEnd/>
                </a:ln>
                <a:effectLst/>
              </p:spPr>
              <p:txBody>
                <a:bodyPr/>
                <a:lstStyle/>
                <a:p>
                  <a:endParaRPr lang="en-US"/>
                </a:p>
              </p:txBody>
            </p:sp>
            <p:sp>
              <p:nvSpPr>
                <p:cNvPr id="148" name="Line 38"/>
                <p:cNvSpPr>
                  <a:spLocks noChangeShapeType="1"/>
                </p:cNvSpPr>
                <p:nvPr/>
              </p:nvSpPr>
              <p:spPr bwMode="auto">
                <a:xfrm>
                  <a:off x="1680" y="1632"/>
                  <a:ext cx="336" cy="0"/>
                </a:xfrm>
                <a:prstGeom prst="line">
                  <a:avLst/>
                </a:prstGeom>
                <a:noFill/>
                <a:ln w="38100">
                  <a:solidFill>
                    <a:schemeClr val="tx1"/>
                  </a:solidFill>
                  <a:round/>
                  <a:headEnd/>
                  <a:tailEnd/>
                </a:ln>
                <a:effectLst/>
              </p:spPr>
              <p:txBody>
                <a:bodyPr/>
                <a:lstStyle/>
                <a:p>
                  <a:endParaRPr lang="en-US"/>
                </a:p>
              </p:txBody>
            </p:sp>
            <p:sp>
              <p:nvSpPr>
                <p:cNvPr id="149" name="Text Box 39"/>
                <p:cNvSpPr txBox="1">
                  <a:spLocks noChangeArrowheads="1"/>
                </p:cNvSpPr>
                <p:nvPr/>
              </p:nvSpPr>
              <p:spPr bwMode="auto">
                <a:xfrm>
                  <a:off x="1488" y="1200"/>
                  <a:ext cx="480"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C</a:t>
                  </a:r>
                  <a:r>
                    <a:rPr lang="en-US" baseline="-25000">
                      <a:latin typeface=".VnArial" pitchFamily="34" charset="0"/>
                    </a:rPr>
                    <a:t>2</a:t>
                  </a:r>
                </a:p>
              </p:txBody>
            </p:sp>
          </p:grpSp>
          <p:grpSp>
            <p:nvGrpSpPr>
              <p:cNvPr id="56" name="Group 40"/>
              <p:cNvGrpSpPr>
                <a:grpSpLocks/>
              </p:cNvGrpSpPr>
              <p:nvPr/>
            </p:nvGrpSpPr>
            <p:grpSpPr bwMode="auto">
              <a:xfrm>
                <a:off x="1152" y="1632"/>
                <a:ext cx="432" cy="1152"/>
                <a:chOff x="1056" y="2208"/>
                <a:chExt cx="432" cy="1152"/>
              </a:xfrm>
            </p:grpSpPr>
            <p:sp>
              <p:nvSpPr>
                <p:cNvPr id="139" name="Oval 41"/>
                <p:cNvSpPr>
                  <a:spLocks noChangeArrowheads="1"/>
                </p:cNvSpPr>
                <p:nvPr/>
              </p:nvSpPr>
              <p:spPr bwMode="auto">
                <a:xfrm>
                  <a:off x="1056" y="2568"/>
                  <a:ext cx="432" cy="432"/>
                </a:xfrm>
                <a:prstGeom prst="ellipse">
                  <a:avLst/>
                </a:prstGeom>
                <a:noFill/>
                <a:ln w="9525">
                  <a:solidFill>
                    <a:schemeClr val="tx1"/>
                  </a:solidFill>
                  <a:round/>
                  <a:headEnd/>
                  <a:tailEnd/>
                </a:ln>
                <a:effectLst/>
              </p:spPr>
              <p:txBody>
                <a:bodyPr wrap="none" anchor="ctr"/>
                <a:lstStyle/>
                <a:p>
                  <a:endParaRPr lang="en-US"/>
                </a:p>
              </p:txBody>
            </p:sp>
            <p:sp>
              <p:nvSpPr>
                <p:cNvPr id="140" name="Line 42"/>
                <p:cNvSpPr>
                  <a:spLocks noChangeShapeType="1"/>
                </p:cNvSpPr>
                <p:nvPr/>
              </p:nvSpPr>
              <p:spPr bwMode="auto">
                <a:xfrm>
                  <a:off x="1344" y="2640"/>
                  <a:ext cx="0" cy="288"/>
                </a:xfrm>
                <a:prstGeom prst="line">
                  <a:avLst/>
                </a:prstGeom>
                <a:noFill/>
                <a:ln w="57150">
                  <a:solidFill>
                    <a:schemeClr val="tx1"/>
                  </a:solidFill>
                  <a:round/>
                  <a:headEnd/>
                  <a:tailEnd/>
                </a:ln>
                <a:effectLst/>
              </p:spPr>
              <p:txBody>
                <a:bodyPr/>
                <a:lstStyle/>
                <a:p>
                  <a:endParaRPr lang="en-US"/>
                </a:p>
              </p:txBody>
            </p:sp>
            <p:sp>
              <p:nvSpPr>
                <p:cNvPr id="141" name="Line 43"/>
                <p:cNvSpPr>
                  <a:spLocks noChangeShapeType="1"/>
                </p:cNvSpPr>
                <p:nvPr/>
              </p:nvSpPr>
              <p:spPr bwMode="auto">
                <a:xfrm flipH="1">
                  <a:off x="1104" y="2784"/>
                  <a:ext cx="240" cy="144"/>
                </a:xfrm>
                <a:prstGeom prst="line">
                  <a:avLst/>
                </a:prstGeom>
                <a:noFill/>
                <a:ln w="38100">
                  <a:solidFill>
                    <a:schemeClr val="tx1"/>
                  </a:solidFill>
                  <a:round/>
                  <a:headEnd/>
                  <a:tailEnd type="triangle" w="med" len="med"/>
                </a:ln>
                <a:effectLst/>
              </p:spPr>
              <p:txBody>
                <a:bodyPr/>
                <a:lstStyle/>
                <a:p>
                  <a:endParaRPr lang="en-US"/>
                </a:p>
              </p:txBody>
            </p:sp>
            <p:sp>
              <p:nvSpPr>
                <p:cNvPr id="142" name="Line 44"/>
                <p:cNvSpPr>
                  <a:spLocks noChangeShapeType="1"/>
                </p:cNvSpPr>
                <p:nvPr/>
              </p:nvSpPr>
              <p:spPr bwMode="auto">
                <a:xfrm flipH="1" flipV="1">
                  <a:off x="1104" y="2652"/>
                  <a:ext cx="240" cy="144"/>
                </a:xfrm>
                <a:prstGeom prst="line">
                  <a:avLst/>
                </a:prstGeom>
                <a:noFill/>
                <a:ln w="38100">
                  <a:solidFill>
                    <a:schemeClr val="tx1"/>
                  </a:solidFill>
                  <a:round/>
                  <a:headEnd/>
                  <a:tailEnd/>
                </a:ln>
                <a:effectLst/>
              </p:spPr>
              <p:txBody>
                <a:bodyPr/>
                <a:lstStyle/>
                <a:p>
                  <a:endParaRPr lang="en-US"/>
                </a:p>
              </p:txBody>
            </p:sp>
            <p:sp>
              <p:nvSpPr>
                <p:cNvPr id="143" name="Line 45"/>
                <p:cNvSpPr>
                  <a:spLocks noChangeShapeType="1"/>
                </p:cNvSpPr>
                <p:nvPr/>
              </p:nvSpPr>
              <p:spPr bwMode="auto">
                <a:xfrm>
                  <a:off x="1104" y="2928"/>
                  <a:ext cx="0" cy="432"/>
                </a:xfrm>
                <a:prstGeom prst="line">
                  <a:avLst/>
                </a:prstGeom>
                <a:noFill/>
                <a:ln w="38100">
                  <a:solidFill>
                    <a:schemeClr val="tx1"/>
                  </a:solidFill>
                  <a:round/>
                  <a:headEnd/>
                  <a:tailEnd/>
                </a:ln>
                <a:effectLst/>
              </p:spPr>
              <p:txBody>
                <a:bodyPr/>
                <a:lstStyle/>
                <a:p>
                  <a:endParaRPr lang="en-US"/>
                </a:p>
              </p:txBody>
            </p:sp>
            <p:sp>
              <p:nvSpPr>
                <p:cNvPr id="144" name="Line 46"/>
                <p:cNvSpPr>
                  <a:spLocks noChangeShapeType="1"/>
                </p:cNvSpPr>
                <p:nvPr/>
              </p:nvSpPr>
              <p:spPr bwMode="auto">
                <a:xfrm>
                  <a:off x="1104" y="2208"/>
                  <a:ext cx="0" cy="432"/>
                </a:xfrm>
                <a:prstGeom prst="line">
                  <a:avLst/>
                </a:prstGeom>
                <a:noFill/>
                <a:ln w="38100">
                  <a:solidFill>
                    <a:schemeClr val="tx1"/>
                  </a:solidFill>
                  <a:round/>
                  <a:headEnd/>
                  <a:tailEnd/>
                </a:ln>
                <a:effectLst/>
              </p:spPr>
              <p:txBody>
                <a:bodyPr/>
                <a:lstStyle/>
                <a:p>
                  <a:endParaRPr lang="en-US"/>
                </a:p>
              </p:txBody>
            </p:sp>
          </p:grpSp>
          <p:grpSp>
            <p:nvGrpSpPr>
              <p:cNvPr id="57" name="Group 47"/>
              <p:cNvGrpSpPr>
                <a:grpSpLocks/>
              </p:cNvGrpSpPr>
              <p:nvPr/>
            </p:nvGrpSpPr>
            <p:grpSpPr bwMode="auto">
              <a:xfrm flipH="1">
                <a:off x="3648" y="1632"/>
                <a:ext cx="432" cy="1152"/>
                <a:chOff x="1056" y="2208"/>
                <a:chExt cx="432" cy="1152"/>
              </a:xfrm>
            </p:grpSpPr>
            <p:sp>
              <p:nvSpPr>
                <p:cNvPr id="133" name="Oval 48"/>
                <p:cNvSpPr>
                  <a:spLocks noChangeArrowheads="1"/>
                </p:cNvSpPr>
                <p:nvPr/>
              </p:nvSpPr>
              <p:spPr bwMode="auto">
                <a:xfrm>
                  <a:off x="1056" y="2568"/>
                  <a:ext cx="432" cy="432"/>
                </a:xfrm>
                <a:prstGeom prst="ellipse">
                  <a:avLst/>
                </a:prstGeom>
                <a:noFill/>
                <a:ln w="9525">
                  <a:solidFill>
                    <a:schemeClr val="tx1"/>
                  </a:solidFill>
                  <a:round/>
                  <a:headEnd/>
                  <a:tailEnd/>
                </a:ln>
                <a:effectLst/>
              </p:spPr>
              <p:txBody>
                <a:bodyPr wrap="none" anchor="ctr"/>
                <a:lstStyle/>
                <a:p>
                  <a:endParaRPr lang="en-US"/>
                </a:p>
              </p:txBody>
            </p:sp>
            <p:sp>
              <p:nvSpPr>
                <p:cNvPr id="134" name="Line 49"/>
                <p:cNvSpPr>
                  <a:spLocks noChangeShapeType="1"/>
                </p:cNvSpPr>
                <p:nvPr/>
              </p:nvSpPr>
              <p:spPr bwMode="auto">
                <a:xfrm>
                  <a:off x="1344" y="2640"/>
                  <a:ext cx="0" cy="288"/>
                </a:xfrm>
                <a:prstGeom prst="line">
                  <a:avLst/>
                </a:prstGeom>
                <a:noFill/>
                <a:ln w="57150">
                  <a:solidFill>
                    <a:schemeClr val="tx1"/>
                  </a:solidFill>
                  <a:round/>
                  <a:headEnd/>
                  <a:tailEnd/>
                </a:ln>
                <a:effectLst/>
              </p:spPr>
              <p:txBody>
                <a:bodyPr/>
                <a:lstStyle/>
                <a:p>
                  <a:endParaRPr lang="en-US"/>
                </a:p>
              </p:txBody>
            </p:sp>
            <p:sp>
              <p:nvSpPr>
                <p:cNvPr id="135" name="Line 50"/>
                <p:cNvSpPr>
                  <a:spLocks noChangeShapeType="1"/>
                </p:cNvSpPr>
                <p:nvPr/>
              </p:nvSpPr>
              <p:spPr bwMode="auto">
                <a:xfrm flipH="1">
                  <a:off x="1104" y="2784"/>
                  <a:ext cx="240" cy="144"/>
                </a:xfrm>
                <a:prstGeom prst="line">
                  <a:avLst/>
                </a:prstGeom>
                <a:noFill/>
                <a:ln w="38100">
                  <a:solidFill>
                    <a:schemeClr val="tx1"/>
                  </a:solidFill>
                  <a:round/>
                  <a:headEnd/>
                  <a:tailEnd type="triangle" w="med" len="med"/>
                </a:ln>
                <a:effectLst/>
              </p:spPr>
              <p:txBody>
                <a:bodyPr/>
                <a:lstStyle/>
                <a:p>
                  <a:endParaRPr lang="en-US"/>
                </a:p>
              </p:txBody>
            </p:sp>
            <p:sp>
              <p:nvSpPr>
                <p:cNvPr id="136" name="Line 51"/>
                <p:cNvSpPr>
                  <a:spLocks noChangeShapeType="1"/>
                </p:cNvSpPr>
                <p:nvPr/>
              </p:nvSpPr>
              <p:spPr bwMode="auto">
                <a:xfrm flipH="1" flipV="1">
                  <a:off x="1104" y="2652"/>
                  <a:ext cx="240" cy="144"/>
                </a:xfrm>
                <a:prstGeom prst="line">
                  <a:avLst/>
                </a:prstGeom>
                <a:noFill/>
                <a:ln w="38100">
                  <a:solidFill>
                    <a:schemeClr val="tx1"/>
                  </a:solidFill>
                  <a:round/>
                  <a:headEnd/>
                  <a:tailEnd/>
                </a:ln>
                <a:effectLst/>
              </p:spPr>
              <p:txBody>
                <a:bodyPr/>
                <a:lstStyle/>
                <a:p>
                  <a:endParaRPr lang="en-US"/>
                </a:p>
              </p:txBody>
            </p:sp>
            <p:sp>
              <p:nvSpPr>
                <p:cNvPr id="137" name="Line 52"/>
                <p:cNvSpPr>
                  <a:spLocks noChangeShapeType="1"/>
                </p:cNvSpPr>
                <p:nvPr/>
              </p:nvSpPr>
              <p:spPr bwMode="auto">
                <a:xfrm>
                  <a:off x="1104" y="2928"/>
                  <a:ext cx="0" cy="432"/>
                </a:xfrm>
                <a:prstGeom prst="line">
                  <a:avLst/>
                </a:prstGeom>
                <a:noFill/>
                <a:ln w="38100">
                  <a:solidFill>
                    <a:schemeClr val="tx1"/>
                  </a:solidFill>
                  <a:round/>
                  <a:headEnd/>
                  <a:tailEnd/>
                </a:ln>
                <a:effectLst/>
              </p:spPr>
              <p:txBody>
                <a:bodyPr/>
                <a:lstStyle/>
                <a:p>
                  <a:endParaRPr lang="en-US"/>
                </a:p>
              </p:txBody>
            </p:sp>
            <p:sp>
              <p:nvSpPr>
                <p:cNvPr id="138" name="Line 53"/>
                <p:cNvSpPr>
                  <a:spLocks noChangeShapeType="1"/>
                </p:cNvSpPr>
                <p:nvPr/>
              </p:nvSpPr>
              <p:spPr bwMode="auto">
                <a:xfrm>
                  <a:off x="1104" y="2208"/>
                  <a:ext cx="0" cy="432"/>
                </a:xfrm>
                <a:prstGeom prst="line">
                  <a:avLst/>
                </a:prstGeom>
                <a:noFill/>
                <a:ln w="38100">
                  <a:solidFill>
                    <a:schemeClr val="tx1"/>
                  </a:solidFill>
                  <a:round/>
                  <a:headEnd/>
                  <a:tailEnd/>
                </a:ln>
                <a:effectLst/>
              </p:spPr>
              <p:txBody>
                <a:bodyPr/>
                <a:lstStyle/>
                <a:p>
                  <a:endParaRPr lang="en-US"/>
                </a:p>
              </p:txBody>
            </p:sp>
          </p:grpSp>
          <p:sp>
            <p:nvSpPr>
              <p:cNvPr id="58" name="Line 54"/>
              <p:cNvSpPr>
                <a:spLocks noChangeShapeType="1"/>
              </p:cNvSpPr>
              <p:nvPr/>
            </p:nvSpPr>
            <p:spPr bwMode="auto">
              <a:xfrm>
                <a:off x="1440" y="2208"/>
                <a:ext cx="624" cy="0"/>
              </a:xfrm>
              <a:prstGeom prst="line">
                <a:avLst/>
              </a:prstGeom>
              <a:noFill/>
              <a:ln w="38100">
                <a:solidFill>
                  <a:srgbClr val="FF0000"/>
                </a:solidFill>
                <a:round/>
                <a:headEnd/>
                <a:tailEnd/>
              </a:ln>
              <a:effectLst/>
            </p:spPr>
            <p:txBody>
              <a:bodyPr/>
              <a:lstStyle/>
              <a:p>
                <a:endParaRPr lang="en-US"/>
              </a:p>
            </p:txBody>
          </p:sp>
          <p:sp>
            <p:nvSpPr>
              <p:cNvPr id="59" name="Line 55"/>
              <p:cNvSpPr>
                <a:spLocks noChangeShapeType="1"/>
              </p:cNvSpPr>
              <p:nvPr/>
            </p:nvSpPr>
            <p:spPr bwMode="auto">
              <a:xfrm>
                <a:off x="3168" y="2208"/>
                <a:ext cx="624" cy="0"/>
              </a:xfrm>
              <a:prstGeom prst="line">
                <a:avLst/>
              </a:prstGeom>
              <a:noFill/>
              <a:ln w="38100">
                <a:solidFill>
                  <a:srgbClr val="0000FF"/>
                </a:solidFill>
                <a:round/>
                <a:headEnd/>
                <a:tailEnd/>
              </a:ln>
              <a:effectLst/>
            </p:spPr>
            <p:txBody>
              <a:bodyPr/>
              <a:lstStyle/>
              <a:p>
                <a:endParaRPr lang="en-US"/>
              </a:p>
            </p:txBody>
          </p:sp>
          <p:sp>
            <p:nvSpPr>
              <p:cNvPr id="60" name="Line 56"/>
              <p:cNvSpPr>
                <a:spLocks noChangeShapeType="1"/>
              </p:cNvSpPr>
              <p:nvPr/>
            </p:nvSpPr>
            <p:spPr bwMode="auto">
              <a:xfrm flipV="1">
                <a:off x="2064" y="1632"/>
                <a:ext cx="1152" cy="576"/>
              </a:xfrm>
              <a:prstGeom prst="line">
                <a:avLst/>
              </a:prstGeom>
              <a:noFill/>
              <a:ln w="38100">
                <a:solidFill>
                  <a:srgbClr val="FF0000"/>
                </a:solidFill>
                <a:round/>
                <a:headEnd/>
                <a:tailEnd/>
              </a:ln>
              <a:effectLst/>
            </p:spPr>
            <p:txBody>
              <a:bodyPr/>
              <a:lstStyle/>
              <a:p>
                <a:endParaRPr lang="en-US"/>
              </a:p>
            </p:txBody>
          </p:sp>
          <p:sp>
            <p:nvSpPr>
              <p:cNvPr id="61" name="Line 57"/>
              <p:cNvSpPr>
                <a:spLocks noChangeShapeType="1"/>
              </p:cNvSpPr>
              <p:nvPr/>
            </p:nvSpPr>
            <p:spPr bwMode="auto">
              <a:xfrm>
                <a:off x="2016" y="1632"/>
                <a:ext cx="1152" cy="576"/>
              </a:xfrm>
              <a:prstGeom prst="line">
                <a:avLst/>
              </a:prstGeom>
              <a:noFill/>
              <a:ln w="38100">
                <a:solidFill>
                  <a:srgbClr val="0000FF"/>
                </a:solidFill>
                <a:round/>
                <a:headEnd/>
                <a:tailEnd/>
              </a:ln>
              <a:effectLst/>
            </p:spPr>
            <p:txBody>
              <a:bodyPr/>
              <a:lstStyle/>
              <a:p>
                <a:endParaRPr lang="en-US"/>
              </a:p>
            </p:txBody>
          </p:sp>
          <p:sp>
            <p:nvSpPr>
              <p:cNvPr id="62" name="Line 58"/>
              <p:cNvSpPr>
                <a:spLocks noChangeShapeType="1"/>
              </p:cNvSpPr>
              <p:nvPr/>
            </p:nvSpPr>
            <p:spPr bwMode="auto">
              <a:xfrm>
                <a:off x="2688" y="1968"/>
                <a:ext cx="288" cy="144"/>
              </a:xfrm>
              <a:prstGeom prst="line">
                <a:avLst/>
              </a:prstGeom>
              <a:noFill/>
              <a:ln w="38100">
                <a:solidFill>
                  <a:srgbClr val="0000FF"/>
                </a:solidFill>
                <a:round/>
                <a:headEnd/>
                <a:tailEnd type="triangle" w="med" len="med"/>
              </a:ln>
              <a:effectLst/>
            </p:spPr>
            <p:txBody>
              <a:bodyPr/>
              <a:lstStyle/>
              <a:p>
                <a:endParaRPr lang="en-US"/>
              </a:p>
            </p:txBody>
          </p:sp>
          <p:sp>
            <p:nvSpPr>
              <p:cNvPr id="63" name="Line 59"/>
              <p:cNvSpPr>
                <a:spLocks noChangeShapeType="1"/>
              </p:cNvSpPr>
              <p:nvPr/>
            </p:nvSpPr>
            <p:spPr bwMode="auto">
              <a:xfrm flipH="1">
                <a:off x="2160" y="2016"/>
                <a:ext cx="288" cy="144"/>
              </a:xfrm>
              <a:prstGeom prst="line">
                <a:avLst/>
              </a:prstGeom>
              <a:noFill/>
              <a:ln w="38100">
                <a:solidFill>
                  <a:srgbClr val="FF0000"/>
                </a:solidFill>
                <a:round/>
                <a:headEnd/>
                <a:tailEnd type="triangle" w="med" len="med"/>
              </a:ln>
              <a:effectLst/>
            </p:spPr>
            <p:txBody>
              <a:bodyPr/>
              <a:lstStyle/>
              <a:p>
                <a:endParaRPr lang="en-US"/>
              </a:p>
            </p:txBody>
          </p:sp>
          <p:sp>
            <p:nvSpPr>
              <p:cNvPr id="64" name="Line 60"/>
              <p:cNvSpPr>
                <a:spLocks noChangeShapeType="1"/>
              </p:cNvSpPr>
              <p:nvPr/>
            </p:nvSpPr>
            <p:spPr bwMode="auto">
              <a:xfrm>
                <a:off x="1200" y="2784"/>
                <a:ext cx="2832" cy="0"/>
              </a:xfrm>
              <a:prstGeom prst="line">
                <a:avLst/>
              </a:prstGeom>
              <a:noFill/>
              <a:ln w="38100">
                <a:solidFill>
                  <a:schemeClr val="tx1"/>
                </a:solidFill>
                <a:round/>
                <a:headEnd/>
                <a:tailEnd/>
              </a:ln>
              <a:effectLst/>
            </p:spPr>
            <p:txBody>
              <a:bodyPr/>
              <a:lstStyle/>
              <a:p>
                <a:endParaRPr lang="en-US"/>
              </a:p>
            </p:txBody>
          </p:sp>
          <p:grpSp>
            <p:nvGrpSpPr>
              <p:cNvPr id="65" name="Group 61"/>
              <p:cNvGrpSpPr>
                <a:grpSpLocks/>
              </p:cNvGrpSpPr>
              <p:nvPr/>
            </p:nvGrpSpPr>
            <p:grpSpPr bwMode="auto">
              <a:xfrm>
                <a:off x="2304" y="2784"/>
                <a:ext cx="576" cy="432"/>
                <a:chOff x="3408" y="3504"/>
                <a:chExt cx="576" cy="432"/>
              </a:xfrm>
            </p:grpSpPr>
            <p:sp>
              <p:nvSpPr>
                <p:cNvPr id="124" name="Line 62"/>
                <p:cNvSpPr>
                  <a:spLocks noChangeShapeType="1"/>
                </p:cNvSpPr>
                <p:nvPr/>
              </p:nvSpPr>
              <p:spPr bwMode="auto">
                <a:xfrm>
                  <a:off x="3744" y="3504"/>
                  <a:ext cx="0" cy="336"/>
                </a:xfrm>
                <a:prstGeom prst="line">
                  <a:avLst/>
                </a:prstGeom>
                <a:noFill/>
                <a:ln w="38100">
                  <a:solidFill>
                    <a:schemeClr val="tx1"/>
                  </a:solidFill>
                  <a:round/>
                  <a:headEnd/>
                  <a:tailEnd/>
                </a:ln>
                <a:effectLst/>
              </p:spPr>
              <p:txBody>
                <a:bodyPr/>
                <a:lstStyle/>
                <a:p>
                  <a:endParaRPr lang="en-US"/>
                </a:p>
              </p:txBody>
            </p:sp>
            <p:grpSp>
              <p:nvGrpSpPr>
                <p:cNvPr id="125" name="Group 63"/>
                <p:cNvGrpSpPr>
                  <a:grpSpLocks/>
                </p:cNvGrpSpPr>
                <p:nvPr/>
              </p:nvGrpSpPr>
              <p:grpSpPr bwMode="auto">
                <a:xfrm>
                  <a:off x="3408" y="3840"/>
                  <a:ext cx="576" cy="96"/>
                  <a:chOff x="528" y="2160"/>
                  <a:chExt cx="576" cy="144"/>
                </a:xfrm>
              </p:grpSpPr>
              <p:sp>
                <p:nvSpPr>
                  <p:cNvPr id="126" name="Line 64"/>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127" name="Line 65"/>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128" name="Line 66"/>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129" name="Line 67"/>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130" name="Line 68"/>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131" name="Line 69"/>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132" name="Line 70"/>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grpSp>
          <p:sp>
            <p:nvSpPr>
              <p:cNvPr id="66" name="Line 71"/>
              <p:cNvSpPr>
                <a:spLocks noChangeShapeType="1"/>
              </p:cNvSpPr>
              <p:nvPr/>
            </p:nvSpPr>
            <p:spPr bwMode="auto">
              <a:xfrm>
                <a:off x="4032" y="1632"/>
                <a:ext cx="912" cy="0"/>
              </a:xfrm>
              <a:prstGeom prst="line">
                <a:avLst/>
              </a:prstGeom>
              <a:noFill/>
              <a:ln w="38100">
                <a:solidFill>
                  <a:srgbClr val="0000FF"/>
                </a:solidFill>
                <a:round/>
                <a:headEnd/>
                <a:tailEnd type="triangle" w="med" len="med"/>
              </a:ln>
              <a:effectLst/>
            </p:spPr>
            <p:txBody>
              <a:bodyPr/>
              <a:lstStyle/>
              <a:p>
                <a:endParaRPr lang="en-US"/>
              </a:p>
            </p:txBody>
          </p:sp>
          <p:grpSp>
            <p:nvGrpSpPr>
              <p:cNvPr id="67" name="Group 72"/>
              <p:cNvGrpSpPr>
                <a:grpSpLocks/>
              </p:cNvGrpSpPr>
              <p:nvPr/>
            </p:nvGrpSpPr>
            <p:grpSpPr bwMode="auto">
              <a:xfrm>
                <a:off x="4416" y="1584"/>
                <a:ext cx="576" cy="816"/>
                <a:chOff x="4416" y="1584"/>
                <a:chExt cx="576" cy="816"/>
              </a:xfrm>
            </p:grpSpPr>
            <p:grpSp>
              <p:nvGrpSpPr>
                <p:cNvPr id="111" name="Group 73"/>
                <p:cNvGrpSpPr>
                  <a:grpSpLocks/>
                </p:cNvGrpSpPr>
                <p:nvPr/>
              </p:nvGrpSpPr>
              <p:grpSpPr bwMode="auto">
                <a:xfrm>
                  <a:off x="4416" y="1920"/>
                  <a:ext cx="576" cy="480"/>
                  <a:chOff x="4560" y="2976"/>
                  <a:chExt cx="576" cy="480"/>
                </a:xfrm>
              </p:grpSpPr>
              <p:grpSp>
                <p:nvGrpSpPr>
                  <p:cNvPr id="113" name="Group 74"/>
                  <p:cNvGrpSpPr>
                    <a:grpSpLocks/>
                  </p:cNvGrpSpPr>
                  <p:nvPr/>
                </p:nvGrpSpPr>
                <p:grpSpPr bwMode="auto">
                  <a:xfrm>
                    <a:off x="4560" y="3024"/>
                    <a:ext cx="576" cy="432"/>
                    <a:chOff x="3408" y="3504"/>
                    <a:chExt cx="576" cy="432"/>
                  </a:xfrm>
                </p:grpSpPr>
                <p:sp>
                  <p:nvSpPr>
                    <p:cNvPr id="115" name="Line 75"/>
                    <p:cNvSpPr>
                      <a:spLocks noChangeShapeType="1"/>
                    </p:cNvSpPr>
                    <p:nvPr/>
                  </p:nvSpPr>
                  <p:spPr bwMode="auto">
                    <a:xfrm>
                      <a:off x="3744" y="3504"/>
                      <a:ext cx="0" cy="336"/>
                    </a:xfrm>
                    <a:prstGeom prst="line">
                      <a:avLst/>
                    </a:prstGeom>
                    <a:noFill/>
                    <a:ln w="38100">
                      <a:solidFill>
                        <a:schemeClr val="tx1"/>
                      </a:solidFill>
                      <a:round/>
                      <a:headEnd/>
                      <a:tailEnd/>
                    </a:ln>
                    <a:effectLst/>
                  </p:spPr>
                  <p:txBody>
                    <a:bodyPr/>
                    <a:lstStyle/>
                    <a:p>
                      <a:endParaRPr lang="en-US"/>
                    </a:p>
                  </p:txBody>
                </p:sp>
                <p:grpSp>
                  <p:nvGrpSpPr>
                    <p:cNvPr id="116" name="Group 76"/>
                    <p:cNvGrpSpPr>
                      <a:grpSpLocks/>
                    </p:cNvGrpSpPr>
                    <p:nvPr/>
                  </p:nvGrpSpPr>
                  <p:grpSpPr bwMode="auto">
                    <a:xfrm>
                      <a:off x="3408" y="3840"/>
                      <a:ext cx="576" cy="96"/>
                      <a:chOff x="528" y="2160"/>
                      <a:chExt cx="576" cy="144"/>
                    </a:xfrm>
                  </p:grpSpPr>
                  <p:sp>
                    <p:nvSpPr>
                      <p:cNvPr id="117" name="Line 77"/>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118" name="Line 78"/>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119" name="Line 79"/>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120" name="Line 80"/>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121" name="Line 81"/>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122" name="Line 82"/>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123" name="Line 83"/>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grpSp>
              <p:sp>
                <p:nvSpPr>
                  <p:cNvPr id="114" name="Oval 84"/>
                  <p:cNvSpPr>
                    <a:spLocks noChangeArrowheads="1"/>
                  </p:cNvSpPr>
                  <p:nvPr/>
                </p:nvSpPr>
                <p:spPr bwMode="auto">
                  <a:xfrm>
                    <a:off x="4848" y="2976"/>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sp>
              <p:nvSpPr>
                <p:cNvPr id="112" name="Oval 85"/>
                <p:cNvSpPr>
                  <a:spLocks noChangeArrowheads="1"/>
                </p:cNvSpPr>
                <p:nvPr/>
              </p:nvSpPr>
              <p:spPr bwMode="auto">
                <a:xfrm>
                  <a:off x="4704" y="1584"/>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grpSp>
            <p:nvGrpSpPr>
              <p:cNvPr id="68" name="Group 86"/>
              <p:cNvGrpSpPr>
                <a:grpSpLocks/>
              </p:cNvGrpSpPr>
              <p:nvPr/>
            </p:nvGrpSpPr>
            <p:grpSpPr bwMode="auto">
              <a:xfrm>
                <a:off x="192" y="1584"/>
                <a:ext cx="576" cy="816"/>
                <a:chOff x="4416" y="1584"/>
                <a:chExt cx="576" cy="816"/>
              </a:xfrm>
            </p:grpSpPr>
            <p:grpSp>
              <p:nvGrpSpPr>
                <p:cNvPr id="98" name="Group 87"/>
                <p:cNvGrpSpPr>
                  <a:grpSpLocks/>
                </p:cNvGrpSpPr>
                <p:nvPr/>
              </p:nvGrpSpPr>
              <p:grpSpPr bwMode="auto">
                <a:xfrm>
                  <a:off x="4416" y="1920"/>
                  <a:ext cx="576" cy="480"/>
                  <a:chOff x="4560" y="2976"/>
                  <a:chExt cx="576" cy="480"/>
                </a:xfrm>
              </p:grpSpPr>
              <p:grpSp>
                <p:nvGrpSpPr>
                  <p:cNvPr id="100" name="Group 88"/>
                  <p:cNvGrpSpPr>
                    <a:grpSpLocks/>
                  </p:cNvGrpSpPr>
                  <p:nvPr/>
                </p:nvGrpSpPr>
                <p:grpSpPr bwMode="auto">
                  <a:xfrm>
                    <a:off x="4560" y="3024"/>
                    <a:ext cx="576" cy="432"/>
                    <a:chOff x="3408" y="3504"/>
                    <a:chExt cx="576" cy="432"/>
                  </a:xfrm>
                </p:grpSpPr>
                <p:sp>
                  <p:nvSpPr>
                    <p:cNvPr id="102" name="Line 89"/>
                    <p:cNvSpPr>
                      <a:spLocks noChangeShapeType="1"/>
                    </p:cNvSpPr>
                    <p:nvPr/>
                  </p:nvSpPr>
                  <p:spPr bwMode="auto">
                    <a:xfrm>
                      <a:off x="3744" y="3504"/>
                      <a:ext cx="0" cy="336"/>
                    </a:xfrm>
                    <a:prstGeom prst="line">
                      <a:avLst/>
                    </a:prstGeom>
                    <a:noFill/>
                    <a:ln w="38100">
                      <a:solidFill>
                        <a:schemeClr val="tx1"/>
                      </a:solidFill>
                      <a:round/>
                      <a:headEnd/>
                      <a:tailEnd/>
                    </a:ln>
                    <a:effectLst/>
                  </p:spPr>
                  <p:txBody>
                    <a:bodyPr/>
                    <a:lstStyle/>
                    <a:p>
                      <a:endParaRPr lang="en-US"/>
                    </a:p>
                  </p:txBody>
                </p:sp>
                <p:grpSp>
                  <p:nvGrpSpPr>
                    <p:cNvPr id="103" name="Group 90"/>
                    <p:cNvGrpSpPr>
                      <a:grpSpLocks/>
                    </p:cNvGrpSpPr>
                    <p:nvPr/>
                  </p:nvGrpSpPr>
                  <p:grpSpPr bwMode="auto">
                    <a:xfrm>
                      <a:off x="3408" y="3840"/>
                      <a:ext cx="576" cy="96"/>
                      <a:chOff x="528" y="2160"/>
                      <a:chExt cx="576" cy="144"/>
                    </a:xfrm>
                  </p:grpSpPr>
                  <p:sp>
                    <p:nvSpPr>
                      <p:cNvPr id="104" name="Line 91"/>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105" name="Line 92"/>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106" name="Line 93"/>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107" name="Line 94"/>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108" name="Line 95"/>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109" name="Line 96"/>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110" name="Line 97"/>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grpSp>
              <p:sp>
                <p:nvSpPr>
                  <p:cNvPr id="101" name="Oval 98"/>
                  <p:cNvSpPr>
                    <a:spLocks noChangeArrowheads="1"/>
                  </p:cNvSpPr>
                  <p:nvPr/>
                </p:nvSpPr>
                <p:spPr bwMode="auto">
                  <a:xfrm>
                    <a:off x="4848" y="2976"/>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sp>
              <p:nvSpPr>
                <p:cNvPr id="99" name="Oval 99"/>
                <p:cNvSpPr>
                  <a:spLocks noChangeArrowheads="1"/>
                </p:cNvSpPr>
                <p:nvPr/>
              </p:nvSpPr>
              <p:spPr bwMode="auto">
                <a:xfrm>
                  <a:off x="4704" y="1584"/>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grpSp>
            <p:nvGrpSpPr>
              <p:cNvPr id="69" name="Group 100"/>
              <p:cNvGrpSpPr>
                <a:grpSpLocks/>
              </p:cNvGrpSpPr>
              <p:nvPr/>
            </p:nvGrpSpPr>
            <p:grpSpPr bwMode="auto">
              <a:xfrm>
                <a:off x="4896" y="576"/>
                <a:ext cx="576" cy="816"/>
                <a:chOff x="4416" y="1584"/>
                <a:chExt cx="576" cy="816"/>
              </a:xfrm>
            </p:grpSpPr>
            <p:grpSp>
              <p:nvGrpSpPr>
                <p:cNvPr id="85" name="Group 101"/>
                <p:cNvGrpSpPr>
                  <a:grpSpLocks/>
                </p:cNvGrpSpPr>
                <p:nvPr/>
              </p:nvGrpSpPr>
              <p:grpSpPr bwMode="auto">
                <a:xfrm>
                  <a:off x="4416" y="1920"/>
                  <a:ext cx="576" cy="480"/>
                  <a:chOff x="4560" y="2976"/>
                  <a:chExt cx="576" cy="480"/>
                </a:xfrm>
              </p:grpSpPr>
              <p:grpSp>
                <p:nvGrpSpPr>
                  <p:cNvPr id="87" name="Group 102"/>
                  <p:cNvGrpSpPr>
                    <a:grpSpLocks/>
                  </p:cNvGrpSpPr>
                  <p:nvPr/>
                </p:nvGrpSpPr>
                <p:grpSpPr bwMode="auto">
                  <a:xfrm>
                    <a:off x="4560" y="3024"/>
                    <a:ext cx="576" cy="432"/>
                    <a:chOff x="3408" y="3504"/>
                    <a:chExt cx="576" cy="432"/>
                  </a:xfrm>
                </p:grpSpPr>
                <p:sp>
                  <p:nvSpPr>
                    <p:cNvPr id="89" name="Line 103"/>
                    <p:cNvSpPr>
                      <a:spLocks noChangeShapeType="1"/>
                    </p:cNvSpPr>
                    <p:nvPr/>
                  </p:nvSpPr>
                  <p:spPr bwMode="auto">
                    <a:xfrm>
                      <a:off x="3744" y="3504"/>
                      <a:ext cx="0" cy="336"/>
                    </a:xfrm>
                    <a:prstGeom prst="line">
                      <a:avLst/>
                    </a:prstGeom>
                    <a:noFill/>
                    <a:ln w="38100">
                      <a:solidFill>
                        <a:schemeClr val="tx1"/>
                      </a:solidFill>
                      <a:round/>
                      <a:headEnd/>
                      <a:tailEnd/>
                    </a:ln>
                    <a:effectLst/>
                  </p:spPr>
                  <p:txBody>
                    <a:bodyPr/>
                    <a:lstStyle/>
                    <a:p>
                      <a:endParaRPr lang="en-US"/>
                    </a:p>
                  </p:txBody>
                </p:sp>
                <p:grpSp>
                  <p:nvGrpSpPr>
                    <p:cNvPr id="90" name="Group 104"/>
                    <p:cNvGrpSpPr>
                      <a:grpSpLocks/>
                    </p:cNvGrpSpPr>
                    <p:nvPr/>
                  </p:nvGrpSpPr>
                  <p:grpSpPr bwMode="auto">
                    <a:xfrm>
                      <a:off x="3408" y="3840"/>
                      <a:ext cx="576" cy="96"/>
                      <a:chOff x="528" y="2160"/>
                      <a:chExt cx="576" cy="144"/>
                    </a:xfrm>
                  </p:grpSpPr>
                  <p:sp>
                    <p:nvSpPr>
                      <p:cNvPr id="91" name="Line 105"/>
                      <p:cNvSpPr>
                        <a:spLocks noChangeShapeType="1"/>
                      </p:cNvSpPr>
                      <p:nvPr/>
                    </p:nvSpPr>
                    <p:spPr bwMode="auto">
                      <a:xfrm flipH="1">
                        <a:off x="528" y="2160"/>
                        <a:ext cx="96" cy="144"/>
                      </a:xfrm>
                      <a:prstGeom prst="line">
                        <a:avLst/>
                      </a:prstGeom>
                      <a:noFill/>
                      <a:ln w="9525">
                        <a:solidFill>
                          <a:schemeClr val="tx1"/>
                        </a:solidFill>
                        <a:round/>
                        <a:headEnd/>
                        <a:tailEnd/>
                      </a:ln>
                      <a:effectLst/>
                    </p:spPr>
                    <p:txBody>
                      <a:bodyPr/>
                      <a:lstStyle/>
                      <a:p>
                        <a:endParaRPr lang="en-US"/>
                      </a:p>
                    </p:txBody>
                  </p:sp>
                  <p:sp>
                    <p:nvSpPr>
                      <p:cNvPr id="92" name="Line 106"/>
                      <p:cNvSpPr>
                        <a:spLocks noChangeShapeType="1"/>
                      </p:cNvSpPr>
                      <p:nvPr/>
                    </p:nvSpPr>
                    <p:spPr bwMode="auto">
                      <a:xfrm flipH="1">
                        <a:off x="624" y="2160"/>
                        <a:ext cx="96" cy="144"/>
                      </a:xfrm>
                      <a:prstGeom prst="line">
                        <a:avLst/>
                      </a:prstGeom>
                      <a:noFill/>
                      <a:ln w="9525">
                        <a:solidFill>
                          <a:schemeClr val="tx1"/>
                        </a:solidFill>
                        <a:round/>
                        <a:headEnd/>
                        <a:tailEnd/>
                      </a:ln>
                      <a:effectLst/>
                    </p:spPr>
                    <p:txBody>
                      <a:bodyPr/>
                      <a:lstStyle/>
                      <a:p>
                        <a:endParaRPr lang="en-US"/>
                      </a:p>
                    </p:txBody>
                  </p:sp>
                  <p:sp>
                    <p:nvSpPr>
                      <p:cNvPr id="93" name="Line 107"/>
                      <p:cNvSpPr>
                        <a:spLocks noChangeShapeType="1"/>
                      </p:cNvSpPr>
                      <p:nvPr/>
                    </p:nvSpPr>
                    <p:spPr bwMode="auto">
                      <a:xfrm flipH="1">
                        <a:off x="720" y="2160"/>
                        <a:ext cx="96" cy="144"/>
                      </a:xfrm>
                      <a:prstGeom prst="line">
                        <a:avLst/>
                      </a:prstGeom>
                      <a:noFill/>
                      <a:ln w="9525">
                        <a:solidFill>
                          <a:schemeClr val="tx1"/>
                        </a:solidFill>
                        <a:round/>
                        <a:headEnd/>
                        <a:tailEnd/>
                      </a:ln>
                      <a:effectLst/>
                    </p:spPr>
                    <p:txBody>
                      <a:bodyPr/>
                      <a:lstStyle/>
                      <a:p>
                        <a:endParaRPr lang="en-US"/>
                      </a:p>
                    </p:txBody>
                  </p:sp>
                  <p:sp>
                    <p:nvSpPr>
                      <p:cNvPr id="94" name="Line 108"/>
                      <p:cNvSpPr>
                        <a:spLocks noChangeShapeType="1"/>
                      </p:cNvSpPr>
                      <p:nvPr/>
                    </p:nvSpPr>
                    <p:spPr bwMode="auto">
                      <a:xfrm flipH="1">
                        <a:off x="816" y="2160"/>
                        <a:ext cx="96" cy="144"/>
                      </a:xfrm>
                      <a:prstGeom prst="line">
                        <a:avLst/>
                      </a:prstGeom>
                      <a:noFill/>
                      <a:ln w="9525">
                        <a:solidFill>
                          <a:schemeClr val="tx1"/>
                        </a:solidFill>
                        <a:round/>
                        <a:headEnd/>
                        <a:tailEnd/>
                      </a:ln>
                      <a:effectLst/>
                    </p:spPr>
                    <p:txBody>
                      <a:bodyPr/>
                      <a:lstStyle/>
                      <a:p>
                        <a:endParaRPr lang="en-US"/>
                      </a:p>
                    </p:txBody>
                  </p:sp>
                  <p:sp>
                    <p:nvSpPr>
                      <p:cNvPr id="95" name="Line 109"/>
                      <p:cNvSpPr>
                        <a:spLocks noChangeShapeType="1"/>
                      </p:cNvSpPr>
                      <p:nvPr/>
                    </p:nvSpPr>
                    <p:spPr bwMode="auto">
                      <a:xfrm flipH="1">
                        <a:off x="912" y="2160"/>
                        <a:ext cx="96" cy="144"/>
                      </a:xfrm>
                      <a:prstGeom prst="line">
                        <a:avLst/>
                      </a:prstGeom>
                      <a:noFill/>
                      <a:ln w="9525">
                        <a:solidFill>
                          <a:schemeClr val="tx1"/>
                        </a:solidFill>
                        <a:round/>
                        <a:headEnd/>
                        <a:tailEnd/>
                      </a:ln>
                      <a:effectLst/>
                    </p:spPr>
                    <p:txBody>
                      <a:bodyPr/>
                      <a:lstStyle/>
                      <a:p>
                        <a:endParaRPr lang="en-US"/>
                      </a:p>
                    </p:txBody>
                  </p:sp>
                  <p:sp>
                    <p:nvSpPr>
                      <p:cNvPr id="96" name="Line 110"/>
                      <p:cNvSpPr>
                        <a:spLocks noChangeShapeType="1"/>
                      </p:cNvSpPr>
                      <p:nvPr/>
                    </p:nvSpPr>
                    <p:spPr bwMode="auto">
                      <a:xfrm flipH="1">
                        <a:off x="1008" y="2160"/>
                        <a:ext cx="96" cy="144"/>
                      </a:xfrm>
                      <a:prstGeom prst="line">
                        <a:avLst/>
                      </a:prstGeom>
                      <a:noFill/>
                      <a:ln w="9525">
                        <a:solidFill>
                          <a:schemeClr val="tx1"/>
                        </a:solidFill>
                        <a:round/>
                        <a:headEnd/>
                        <a:tailEnd/>
                      </a:ln>
                      <a:effectLst/>
                    </p:spPr>
                    <p:txBody>
                      <a:bodyPr/>
                      <a:lstStyle/>
                      <a:p>
                        <a:endParaRPr lang="en-US"/>
                      </a:p>
                    </p:txBody>
                  </p:sp>
                  <p:sp>
                    <p:nvSpPr>
                      <p:cNvPr id="97" name="Line 111"/>
                      <p:cNvSpPr>
                        <a:spLocks noChangeShapeType="1"/>
                      </p:cNvSpPr>
                      <p:nvPr/>
                    </p:nvSpPr>
                    <p:spPr bwMode="auto">
                      <a:xfrm>
                        <a:off x="624" y="2160"/>
                        <a:ext cx="480" cy="0"/>
                      </a:xfrm>
                      <a:prstGeom prst="line">
                        <a:avLst/>
                      </a:prstGeom>
                      <a:noFill/>
                      <a:ln w="38100">
                        <a:solidFill>
                          <a:schemeClr val="tx1"/>
                        </a:solidFill>
                        <a:round/>
                        <a:headEnd/>
                        <a:tailEnd/>
                      </a:ln>
                      <a:effectLst/>
                    </p:spPr>
                    <p:txBody>
                      <a:bodyPr/>
                      <a:lstStyle/>
                      <a:p>
                        <a:endParaRPr lang="en-US"/>
                      </a:p>
                    </p:txBody>
                  </p:sp>
                </p:grpSp>
              </p:grpSp>
              <p:sp>
                <p:nvSpPr>
                  <p:cNvPr id="88" name="Oval 112"/>
                  <p:cNvSpPr>
                    <a:spLocks noChangeArrowheads="1"/>
                  </p:cNvSpPr>
                  <p:nvPr/>
                </p:nvSpPr>
                <p:spPr bwMode="auto">
                  <a:xfrm>
                    <a:off x="4848" y="2976"/>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sp>
              <p:nvSpPr>
                <p:cNvPr id="86" name="Oval 113"/>
                <p:cNvSpPr>
                  <a:spLocks noChangeArrowheads="1"/>
                </p:cNvSpPr>
                <p:nvPr/>
              </p:nvSpPr>
              <p:spPr bwMode="auto">
                <a:xfrm>
                  <a:off x="4704" y="1584"/>
                  <a:ext cx="96" cy="96"/>
                </a:xfrm>
                <a:prstGeom prst="ellipse">
                  <a:avLst/>
                </a:prstGeom>
                <a:solidFill>
                  <a:srgbClr val="0000FF"/>
                </a:solidFill>
                <a:ln w="9525">
                  <a:solidFill>
                    <a:srgbClr val="0000FF"/>
                  </a:solidFill>
                  <a:round/>
                  <a:headEnd/>
                  <a:tailEnd/>
                </a:ln>
                <a:effectLst/>
              </p:spPr>
              <p:txBody>
                <a:bodyPr wrap="none" anchor="ctr"/>
                <a:lstStyle/>
                <a:p>
                  <a:endParaRPr lang="en-US"/>
                </a:p>
              </p:txBody>
            </p:sp>
          </p:grpSp>
          <p:grpSp>
            <p:nvGrpSpPr>
              <p:cNvPr id="70" name="Group 114"/>
              <p:cNvGrpSpPr>
                <a:grpSpLocks/>
              </p:cNvGrpSpPr>
              <p:nvPr/>
            </p:nvGrpSpPr>
            <p:grpSpPr bwMode="auto">
              <a:xfrm>
                <a:off x="5280" y="336"/>
                <a:ext cx="300" cy="241"/>
                <a:chOff x="3588" y="3600"/>
                <a:chExt cx="300" cy="241"/>
              </a:xfrm>
            </p:grpSpPr>
            <p:sp>
              <p:nvSpPr>
                <p:cNvPr id="83" name="Text Box 115"/>
                <p:cNvSpPr txBox="1">
                  <a:spLocks noChangeArrowheads="1"/>
                </p:cNvSpPr>
                <p:nvPr/>
              </p:nvSpPr>
              <p:spPr bwMode="auto">
                <a:xfrm>
                  <a:off x="3600" y="3600"/>
                  <a:ext cx="288" cy="241"/>
                </a:xfrm>
                <a:prstGeom prst="rect">
                  <a:avLst/>
                </a:prstGeom>
                <a:noFill/>
                <a:ln w="9525">
                  <a:noFill/>
                  <a:miter lim="800000"/>
                  <a:headEnd/>
                  <a:tailEnd/>
                </a:ln>
                <a:effectLst/>
              </p:spPr>
              <p:txBody>
                <a:bodyPr wrap="square">
                  <a:spAutoFit/>
                </a:bodyPr>
                <a:lstStyle/>
                <a:p>
                  <a:pPr>
                    <a:spcBef>
                      <a:spcPct val="50000"/>
                    </a:spcBef>
                  </a:pPr>
                  <a:r>
                    <a:rPr lang="en-US" b="1">
                      <a:solidFill>
                        <a:srgbClr val="FF0000"/>
                      </a:solidFill>
                      <a:latin typeface=".VnArial" pitchFamily="34" charset="0"/>
                    </a:rPr>
                    <a:t>+</a:t>
                  </a:r>
                </a:p>
              </p:txBody>
            </p:sp>
            <p:sp>
              <p:nvSpPr>
                <p:cNvPr id="84" name="Oval 116"/>
                <p:cNvSpPr>
                  <a:spLocks noChangeArrowheads="1"/>
                </p:cNvSpPr>
                <p:nvPr/>
              </p:nvSpPr>
              <p:spPr bwMode="auto">
                <a:xfrm>
                  <a:off x="3588" y="3624"/>
                  <a:ext cx="240" cy="175"/>
                </a:xfrm>
                <a:prstGeom prst="ellipse">
                  <a:avLst/>
                </a:prstGeom>
                <a:noFill/>
                <a:ln w="9525">
                  <a:solidFill>
                    <a:srgbClr val="FF0000"/>
                  </a:solidFill>
                  <a:round/>
                  <a:headEnd/>
                  <a:tailEnd/>
                </a:ln>
                <a:effectLst/>
              </p:spPr>
              <p:txBody>
                <a:bodyPr wrap="none" anchor="ctr"/>
                <a:lstStyle/>
                <a:p>
                  <a:endParaRPr lang="en-US"/>
                </a:p>
              </p:txBody>
            </p:sp>
          </p:grpSp>
          <p:grpSp>
            <p:nvGrpSpPr>
              <p:cNvPr id="71" name="Group 117"/>
              <p:cNvGrpSpPr>
                <a:grpSpLocks/>
              </p:cNvGrpSpPr>
              <p:nvPr/>
            </p:nvGrpSpPr>
            <p:grpSpPr bwMode="auto">
              <a:xfrm>
                <a:off x="5328" y="768"/>
                <a:ext cx="312" cy="327"/>
                <a:chOff x="4392" y="3360"/>
                <a:chExt cx="312" cy="327"/>
              </a:xfrm>
            </p:grpSpPr>
            <p:sp>
              <p:nvSpPr>
                <p:cNvPr id="81" name="Text Box 118"/>
                <p:cNvSpPr txBox="1">
                  <a:spLocks noChangeArrowheads="1"/>
                </p:cNvSpPr>
                <p:nvPr/>
              </p:nvSpPr>
              <p:spPr bwMode="auto">
                <a:xfrm>
                  <a:off x="4416" y="3360"/>
                  <a:ext cx="288" cy="327"/>
                </a:xfrm>
                <a:prstGeom prst="rect">
                  <a:avLst/>
                </a:prstGeom>
                <a:noFill/>
                <a:ln w="9525">
                  <a:noFill/>
                  <a:miter lim="800000"/>
                  <a:headEnd/>
                  <a:tailEnd/>
                </a:ln>
                <a:effectLst/>
              </p:spPr>
              <p:txBody>
                <a:bodyPr>
                  <a:spAutoFit/>
                </a:bodyPr>
                <a:lstStyle/>
                <a:p>
                  <a:pPr>
                    <a:spcBef>
                      <a:spcPct val="50000"/>
                    </a:spcBef>
                  </a:pPr>
                  <a:r>
                    <a:rPr lang="en-US" sz="2800" b="1">
                      <a:solidFill>
                        <a:srgbClr val="0000FF"/>
                      </a:solidFill>
                      <a:latin typeface=".VnArial" pitchFamily="34" charset="0"/>
                    </a:rPr>
                    <a:t>-</a:t>
                  </a:r>
                </a:p>
              </p:txBody>
            </p:sp>
            <p:sp>
              <p:nvSpPr>
                <p:cNvPr id="82" name="Oval 119"/>
                <p:cNvSpPr>
                  <a:spLocks noChangeArrowheads="1"/>
                </p:cNvSpPr>
                <p:nvPr/>
              </p:nvSpPr>
              <p:spPr bwMode="auto">
                <a:xfrm>
                  <a:off x="4392" y="3476"/>
                  <a:ext cx="240" cy="184"/>
                </a:xfrm>
                <a:prstGeom prst="ellipse">
                  <a:avLst/>
                </a:prstGeom>
                <a:noFill/>
                <a:ln w="9525">
                  <a:solidFill>
                    <a:srgbClr val="0000FF"/>
                  </a:solidFill>
                  <a:round/>
                  <a:headEnd/>
                  <a:tailEnd/>
                </a:ln>
                <a:effectLst/>
              </p:spPr>
              <p:txBody>
                <a:bodyPr wrap="none" anchor="ctr"/>
                <a:lstStyle/>
                <a:p>
                  <a:endParaRPr lang="en-US"/>
                </a:p>
              </p:txBody>
            </p:sp>
          </p:grpSp>
          <p:sp>
            <p:nvSpPr>
              <p:cNvPr id="72" name="Text Box 120"/>
              <p:cNvSpPr txBox="1">
                <a:spLocks noChangeArrowheads="1"/>
              </p:cNvSpPr>
              <p:nvPr/>
            </p:nvSpPr>
            <p:spPr bwMode="auto">
              <a:xfrm>
                <a:off x="5280" y="540"/>
                <a:ext cx="480" cy="288"/>
              </a:xfrm>
              <a:prstGeom prst="rect">
                <a:avLst/>
              </a:prstGeom>
              <a:noFill/>
              <a:ln w="9525">
                <a:noFill/>
                <a:miter lim="800000"/>
                <a:headEnd/>
                <a:tailEnd/>
              </a:ln>
              <a:effectLst/>
            </p:spPr>
            <p:txBody>
              <a:bodyPr>
                <a:spAutoFit/>
              </a:bodyPr>
              <a:lstStyle/>
              <a:p>
                <a:pPr>
                  <a:spcBef>
                    <a:spcPct val="50000"/>
                  </a:spcBef>
                </a:pPr>
                <a:r>
                  <a:rPr lang="en-US">
                    <a:latin typeface=".VnArial" pitchFamily="34" charset="0"/>
                  </a:rPr>
                  <a:t>E</a:t>
                </a:r>
                <a:r>
                  <a:rPr lang="en-US" baseline="-25000">
                    <a:latin typeface=".VnArial" pitchFamily="34" charset="0"/>
                  </a:rPr>
                  <a:t>C</a:t>
                </a:r>
              </a:p>
            </p:txBody>
          </p:sp>
          <p:sp>
            <p:nvSpPr>
              <p:cNvPr id="73" name="Text Box 121"/>
              <p:cNvSpPr txBox="1">
                <a:spLocks noChangeArrowheads="1"/>
              </p:cNvSpPr>
              <p:nvPr/>
            </p:nvSpPr>
            <p:spPr bwMode="auto">
              <a:xfrm>
                <a:off x="4692" y="1620"/>
                <a:ext cx="480" cy="288"/>
              </a:xfrm>
              <a:prstGeom prst="rect">
                <a:avLst/>
              </a:prstGeom>
              <a:noFill/>
              <a:ln w="9525">
                <a:noFill/>
                <a:miter lim="800000"/>
                <a:headEnd/>
                <a:tailEnd/>
              </a:ln>
              <a:effectLst/>
            </p:spPr>
            <p:txBody>
              <a:bodyPr>
                <a:spAutoFit/>
              </a:bodyPr>
              <a:lstStyle/>
              <a:p>
                <a:pPr>
                  <a:spcBef>
                    <a:spcPct val="50000"/>
                  </a:spcBef>
                </a:pPr>
                <a:r>
                  <a:rPr lang="en-US">
                    <a:solidFill>
                      <a:srgbClr val="0000FF"/>
                    </a:solidFill>
                    <a:latin typeface=".VnArial" pitchFamily="34" charset="0"/>
                  </a:rPr>
                  <a:t>U</a:t>
                </a:r>
                <a:r>
                  <a:rPr lang="en-US" baseline="-25000">
                    <a:solidFill>
                      <a:srgbClr val="0000FF"/>
                    </a:solidFill>
                    <a:latin typeface=".VnArial" pitchFamily="34" charset="0"/>
                  </a:rPr>
                  <a:t>ra2</a:t>
                </a:r>
              </a:p>
            </p:txBody>
          </p:sp>
          <p:sp>
            <p:nvSpPr>
              <p:cNvPr id="74" name="Text Box 122"/>
              <p:cNvSpPr txBox="1">
                <a:spLocks noChangeArrowheads="1"/>
              </p:cNvSpPr>
              <p:nvPr/>
            </p:nvSpPr>
            <p:spPr bwMode="auto">
              <a:xfrm>
                <a:off x="384" y="1620"/>
                <a:ext cx="480" cy="288"/>
              </a:xfrm>
              <a:prstGeom prst="rect">
                <a:avLst/>
              </a:prstGeom>
              <a:noFill/>
              <a:ln w="9525">
                <a:noFill/>
                <a:miter lim="800000"/>
                <a:headEnd/>
                <a:tailEnd/>
              </a:ln>
              <a:effectLst/>
            </p:spPr>
            <p:txBody>
              <a:bodyPr>
                <a:spAutoFit/>
              </a:bodyPr>
              <a:lstStyle/>
              <a:p>
                <a:pPr>
                  <a:spcBef>
                    <a:spcPct val="50000"/>
                  </a:spcBef>
                </a:pPr>
                <a:r>
                  <a:rPr lang="en-US">
                    <a:solidFill>
                      <a:srgbClr val="FF0000"/>
                    </a:solidFill>
                    <a:latin typeface=".VnArial" pitchFamily="34" charset="0"/>
                  </a:rPr>
                  <a:t>U</a:t>
                </a:r>
                <a:r>
                  <a:rPr lang="en-US" baseline="-25000">
                    <a:solidFill>
                      <a:srgbClr val="FF0000"/>
                    </a:solidFill>
                    <a:latin typeface=".VnArial" pitchFamily="34" charset="0"/>
                  </a:rPr>
                  <a:t>ra1</a:t>
                </a:r>
              </a:p>
            </p:txBody>
          </p:sp>
          <p:sp>
            <p:nvSpPr>
              <p:cNvPr id="75" name="Text Box 123"/>
              <p:cNvSpPr txBox="1">
                <a:spLocks noChangeArrowheads="1"/>
              </p:cNvSpPr>
              <p:nvPr/>
            </p:nvSpPr>
            <p:spPr bwMode="auto">
              <a:xfrm>
                <a:off x="2688" y="1980"/>
                <a:ext cx="480" cy="288"/>
              </a:xfrm>
              <a:prstGeom prst="rect">
                <a:avLst/>
              </a:prstGeom>
              <a:noFill/>
              <a:ln w="9525">
                <a:noFill/>
                <a:miter lim="800000"/>
                <a:headEnd/>
                <a:tailEnd/>
              </a:ln>
              <a:effectLst/>
            </p:spPr>
            <p:txBody>
              <a:bodyPr>
                <a:spAutoFit/>
              </a:bodyPr>
              <a:lstStyle/>
              <a:p>
                <a:pPr>
                  <a:spcBef>
                    <a:spcPct val="50000"/>
                  </a:spcBef>
                </a:pPr>
                <a:r>
                  <a:rPr lang="en-US">
                    <a:solidFill>
                      <a:srgbClr val="0000FF"/>
                    </a:solidFill>
                    <a:latin typeface=".VnTimeH" pitchFamily="34" charset="0"/>
                  </a:rPr>
                  <a:t>I </a:t>
                </a:r>
                <a:r>
                  <a:rPr lang="en-US" baseline="-25000">
                    <a:solidFill>
                      <a:srgbClr val="0000FF"/>
                    </a:solidFill>
                    <a:latin typeface=".VnArial" pitchFamily="34" charset="0"/>
                  </a:rPr>
                  <a:t>b2</a:t>
                </a:r>
              </a:p>
            </p:txBody>
          </p:sp>
          <p:sp>
            <p:nvSpPr>
              <p:cNvPr id="76" name="Text Box 124"/>
              <p:cNvSpPr txBox="1">
                <a:spLocks noChangeArrowheads="1"/>
              </p:cNvSpPr>
              <p:nvPr/>
            </p:nvSpPr>
            <p:spPr bwMode="auto">
              <a:xfrm>
                <a:off x="2256" y="2016"/>
                <a:ext cx="480" cy="288"/>
              </a:xfrm>
              <a:prstGeom prst="rect">
                <a:avLst/>
              </a:prstGeom>
              <a:noFill/>
              <a:ln w="9525">
                <a:noFill/>
                <a:miter lim="800000"/>
                <a:headEnd/>
                <a:tailEnd/>
              </a:ln>
              <a:effectLst/>
            </p:spPr>
            <p:txBody>
              <a:bodyPr>
                <a:spAutoFit/>
              </a:bodyPr>
              <a:lstStyle/>
              <a:p>
                <a:pPr>
                  <a:spcBef>
                    <a:spcPct val="50000"/>
                  </a:spcBef>
                </a:pPr>
                <a:r>
                  <a:rPr lang="en-US">
                    <a:solidFill>
                      <a:srgbClr val="FF0000"/>
                    </a:solidFill>
                    <a:latin typeface=".VnTimeH" pitchFamily="34" charset="0"/>
                  </a:rPr>
                  <a:t>I </a:t>
                </a:r>
                <a:r>
                  <a:rPr lang="en-US" baseline="-25000">
                    <a:solidFill>
                      <a:srgbClr val="FF0000"/>
                    </a:solidFill>
                    <a:latin typeface=".VnArial" pitchFamily="34" charset="0"/>
                  </a:rPr>
                  <a:t>b1</a:t>
                </a:r>
              </a:p>
            </p:txBody>
          </p:sp>
          <p:sp>
            <p:nvSpPr>
              <p:cNvPr id="77" name="Text Box 125"/>
              <p:cNvSpPr txBox="1">
                <a:spLocks noChangeArrowheads="1"/>
              </p:cNvSpPr>
              <p:nvPr/>
            </p:nvSpPr>
            <p:spPr bwMode="auto">
              <a:xfrm>
                <a:off x="816" y="1296"/>
                <a:ext cx="480" cy="288"/>
              </a:xfrm>
              <a:prstGeom prst="rect">
                <a:avLst/>
              </a:prstGeom>
              <a:noFill/>
              <a:ln w="9525">
                <a:noFill/>
                <a:miter lim="800000"/>
                <a:headEnd/>
                <a:tailEnd/>
              </a:ln>
              <a:effectLst/>
            </p:spPr>
            <p:txBody>
              <a:bodyPr>
                <a:spAutoFit/>
              </a:bodyPr>
              <a:lstStyle/>
              <a:p>
                <a:pPr>
                  <a:spcBef>
                    <a:spcPct val="50000"/>
                  </a:spcBef>
                </a:pPr>
                <a:r>
                  <a:rPr lang="en-US">
                    <a:solidFill>
                      <a:srgbClr val="FF0000"/>
                    </a:solidFill>
                    <a:latin typeface=".VnTimeH" pitchFamily="34" charset="0"/>
                  </a:rPr>
                  <a:t>I </a:t>
                </a:r>
                <a:r>
                  <a:rPr lang="en-US" baseline="-25000">
                    <a:solidFill>
                      <a:srgbClr val="FF0000"/>
                    </a:solidFill>
                    <a:latin typeface=".VnArial" pitchFamily="34" charset="0"/>
                  </a:rPr>
                  <a:t>C1</a:t>
                </a:r>
              </a:p>
            </p:txBody>
          </p:sp>
          <p:sp>
            <p:nvSpPr>
              <p:cNvPr id="78" name="Text Box 126"/>
              <p:cNvSpPr txBox="1">
                <a:spLocks noChangeArrowheads="1"/>
              </p:cNvSpPr>
              <p:nvPr/>
            </p:nvSpPr>
            <p:spPr bwMode="auto">
              <a:xfrm>
                <a:off x="4032" y="1284"/>
                <a:ext cx="480" cy="288"/>
              </a:xfrm>
              <a:prstGeom prst="rect">
                <a:avLst/>
              </a:prstGeom>
              <a:noFill/>
              <a:ln w="9525">
                <a:noFill/>
                <a:miter lim="800000"/>
                <a:headEnd/>
                <a:tailEnd/>
              </a:ln>
              <a:effectLst/>
            </p:spPr>
            <p:txBody>
              <a:bodyPr>
                <a:spAutoFit/>
              </a:bodyPr>
              <a:lstStyle/>
              <a:p>
                <a:pPr>
                  <a:spcBef>
                    <a:spcPct val="50000"/>
                  </a:spcBef>
                </a:pPr>
                <a:r>
                  <a:rPr lang="en-US">
                    <a:solidFill>
                      <a:srgbClr val="0000FF"/>
                    </a:solidFill>
                    <a:latin typeface=".VnTimeH" pitchFamily="34" charset="0"/>
                  </a:rPr>
                  <a:t>I </a:t>
                </a:r>
                <a:r>
                  <a:rPr lang="en-US" baseline="-25000">
                    <a:solidFill>
                      <a:srgbClr val="0000FF"/>
                    </a:solidFill>
                    <a:latin typeface=".VnArial" pitchFamily="34" charset="0"/>
                  </a:rPr>
                  <a:t>C2</a:t>
                </a:r>
              </a:p>
            </p:txBody>
          </p:sp>
          <p:sp>
            <p:nvSpPr>
              <p:cNvPr id="79" name="Line 127"/>
              <p:cNvSpPr>
                <a:spLocks noChangeShapeType="1"/>
              </p:cNvSpPr>
              <p:nvPr/>
            </p:nvSpPr>
            <p:spPr bwMode="auto">
              <a:xfrm>
                <a:off x="4032" y="1440"/>
                <a:ext cx="0" cy="144"/>
              </a:xfrm>
              <a:prstGeom prst="line">
                <a:avLst/>
              </a:prstGeom>
              <a:noFill/>
              <a:ln w="38100">
                <a:solidFill>
                  <a:schemeClr val="tx1"/>
                </a:solidFill>
                <a:round/>
                <a:headEnd/>
                <a:tailEnd type="triangle" w="med" len="med"/>
              </a:ln>
              <a:effectLst/>
            </p:spPr>
            <p:txBody>
              <a:bodyPr/>
              <a:lstStyle/>
              <a:p>
                <a:endParaRPr lang="en-US"/>
              </a:p>
            </p:txBody>
          </p:sp>
          <p:sp>
            <p:nvSpPr>
              <p:cNvPr id="80" name="Line 128"/>
              <p:cNvSpPr>
                <a:spLocks noChangeShapeType="1"/>
              </p:cNvSpPr>
              <p:nvPr/>
            </p:nvSpPr>
            <p:spPr bwMode="auto">
              <a:xfrm>
                <a:off x="1200" y="1440"/>
                <a:ext cx="0" cy="144"/>
              </a:xfrm>
              <a:prstGeom prst="line">
                <a:avLst/>
              </a:prstGeom>
              <a:noFill/>
              <a:ln w="38100">
                <a:solidFill>
                  <a:schemeClr val="tx1"/>
                </a:solidFill>
                <a:round/>
                <a:headEnd/>
                <a:tailEnd type="triangle" w="med" len="med"/>
              </a:ln>
              <a:effectLst/>
            </p:spPr>
            <p:txBody>
              <a:bodyPr/>
              <a:lstStyle/>
              <a:p>
                <a:endParaRPr lang="en-US"/>
              </a:p>
            </p:txBody>
          </p:sp>
        </p:grpSp>
        <p:sp>
          <p:nvSpPr>
            <p:cNvPr id="29" name="Text Box 129"/>
            <p:cNvSpPr txBox="1">
              <a:spLocks noChangeArrowheads="1"/>
            </p:cNvSpPr>
            <p:nvPr/>
          </p:nvSpPr>
          <p:spPr bwMode="auto">
            <a:xfrm>
              <a:off x="1536" y="2256"/>
              <a:ext cx="480" cy="288"/>
            </a:xfrm>
            <a:prstGeom prst="rect">
              <a:avLst/>
            </a:prstGeom>
            <a:noFill/>
            <a:ln w="9525">
              <a:noFill/>
              <a:miter lim="800000"/>
              <a:headEnd/>
              <a:tailEnd/>
            </a:ln>
            <a:effectLst/>
          </p:spPr>
          <p:txBody>
            <a:bodyPr>
              <a:spAutoFit/>
            </a:bodyPr>
            <a:lstStyle/>
            <a:p>
              <a:pPr>
                <a:spcBef>
                  <a:spcPct val="50000"/>
                </a:spcBef>
              </a:pPr>
              <a:r>
                <a:rPr lang="en-US" b="1">
                  <a:solidFill>
                    <a:srgbClr val="0000FF"/>
                  </a:solidFill>
                  <a:latin typeface=".VnArial" pitchFamily="34" charset="0"/>
                </a:rPr>
                <a:t>T</a:t>
              </a:r>
              <a:r>
                <a:rPr lang="en-US" sz="2000">
                  <a:solidFill>
                    <a:srgbClr val="0000FF"/>
                  </a:solidFill>
                  <a:latin typeface=".VnArial" pitchFamily="34" charset="0"/>
                </a:rPr>
                <a:t>1</a:t>
              </a:r>
            </a:p>
          </p:txBody>
        </p:sp>
        <p:sp>
          <p:nvSpPr>
            <p:cNvPr id="32" name="Text Box 130"/>
            <p:cNvSpPr txBox="1">
              <a:spLocks noChangeArrowheads="1"/>
            </p:cNvSpPr>
            <p:nvPr/>
          </p:nvSpPr>
          <p:spPr bwMode="auto">
            <a:xfrm>
              <a:off x="3408" y="2256"/>
              <a:ext cx="480" cy="288"/>
            </a:xfrm>
            <a:prstGeom prst="rect">
              <a:avLst/>
            </a:prstGeom>
            <a:noFill/>
            <a:ln w="9525">
              <a:noFill/>
              <a:miter lim="800000"/>
              <a:headEnd/>
              <a:tailEnd/>
            </a:ln>
            <a:effectLst/>
          </p:spPr>
          <p:txBody>
            <a:bodyPr>
              <a:spAutoFit/>
            </a:bodyPr>
            <a:lstStyle/>
            <a:p>
              <a:pPr>
                <a:spcBef>
                  <a:spcPct val="50000"/>
                </a:spcBef>
              </a:pPr>
              <a:r>
                <a:rPr lang="en-US" b="1">
                  <a:solidFill>
                    <a:srgbClr val="FF0000"/>
                  </a:solidFill>
                  <a:latin typeface=".VnArial" pitchFamily="34" charset="0"/>
                </a:rPr>
                <a:t>T</a:t>
              </a:r>
              <a:r>
                <a:rPr lang="en-US" sz="2000">
                  <a:solidFill>
                    <a:srgbClr val="FF0000"/>
                  </a:solidFill>
                  <a:latin typeface=".VnArial" pitchFamily="34" charset="0"/>
                </a:rPr>
                <a:t>2</a:t>
              </a:r>
            </a:p>
          </p:txBody>
        </p:sp>
      </p:grpSp>
      <p:sp>
        <p:nvSpPr>
          <p:cNvPr id="171" name="Text Box 4"/>
          <p:cNvSpPr txBox="1">
            <a:spLocks noChangeArrowheads="1"/>
          </p:cNvSpPr>
          <p:nvPr/>
        </p:nvSpPr>
        <p:spPr bwMode="auto">
          <a:xfrm>
            <a:off x="838200" y="5257800"/>
            <a:ext cx="2438400" cy="1015663"/>
          </a:xfrm>
          <a:prstGeom prst="rect">
            <a:avLst/>
          </a:prstGeom>
          <a:noFill/>
          <a:ln w="9525">
            <a:noFill/>
            <a:miter lim="800000"/>
            <a:headEnd/>
            <a:tailEnd/>
          </a:ln>
          <a:effectLst/>
        </p:spPr>
        <p:txBody>
          <a:bodyPr wrap="square">
            <a:spAutoFit/>
          </a:bodyPr>
          <a:lstStyle/>
          <a:p>
            <a:pPr>
              <a:spcBef>
                <a:spcPct val="50000"/>
              </a:spcBef>
            </a:pPr>
            <a:r>
              <a:rPr lang="en-US" sz="2400">
                <a:latin typeface="Times New Roman" pitchFamily="18" charset="0"/>
                <a:cs typeface="Times New Roman" pitchFamily="18" charset="0"/>
              </a:rPr>
              <a:t>C</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C</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 tụ điện.</a:t>
            </a:r>
          </a:p>
          <a:p>
            <a:pPr>
              <a:spcBef>
                <a:spcPct val="50000"/>
              </a:spcBef>
            </a:pPr>
            <a:r>
              <a:rPr lang="en-US" sz="2400">
                <a:latin typeface="Times New Roman" pitchFamily="18" charset="0"/>
                <a:cs typeface="Times New Roman" pitchFamily="18" charset="0"/>
              </a:rPr>
              <a:t>T</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T</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 tranzito.</a:t>
            </a:r>
          </a:p>
        </p:txBody>
      </p:sp>
      <p:sp>
        <p:nvSpPr>
          <p:cNvPr id="172" name="Text Box 4"/>
          <p:cNvSpPr txBox="1">
            <a:spLocks noChangeArrowheads="1"/>
          </p:cNvSpPr>
          <p:nvPr/>
        </p:nvSpPr>
        <p:spPr bwMode="auto">
          <a:xfrm>
            <a:off x="4495800" y="5334000"/>
            <a:ext cx="4648200" cy="1015663"/>
          </a:xfrm>
          <a:prstGeom prst="rect">
            <a:avLst/>
          </a:prstGeom>
          <a:noFill/>
          <a:ln w="9525">
            <a:noFill/>
            <a:miter lim="800000"/>
            <a:headEnd/>
            <a:tailEnd/>
          </a:ln>
          <a:effectLst/>
        </p:spPr>
        <p:txBody>
          <a:bodyPr wrap="square">
            <a:spAutoFit/>
          </a:bodyPr>
          <a:lstStyle/>
          <a:p>
            <a:pP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1</a:t>
            </a:r>
            <a:r>
              <a:rPr lang="en-US" sz="2400">
                <a:latin typeface="Times New Roman" pitchFamily="18" charset="0"/>
                <a:cs typeface="Times New Roman" pitchFamily="18" charset="0"/>
              </a:rPr>
              <a:t>, R</a:t>
            </a:r>
            <a:r>
              <a:rPr lang="en-US" sz="2400" baseline="-25000">
                <a:latin typeface="Times New Roman" pitchFamily="18" charset="0"/>
                <a:cs typeface="Times New Roman" pitchFamily="18" charset="0"/>
              </a:rPr>
              <a:t>2</a:t>
            </a:r>
            <a:r>
              <a:rPr lang="en-US" sz="2400">
                <a:latin typeface="Times New Roman" pitchFamily="18" charset="0"/>
                <a:cs typeface="Times New Roman" pitchFamily="18" charset="0"/>
              </a:rPr>
              <a:t>: điện trở tải mắc colectơ.</a:t>
            </a:r>
          </a:p>
          <a:p>
            <a:pP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3</a:t>
            </a:r>
            <a:r>
              <a:rPr lang="en-US" sz="2400">
                <a:latin typeface="Times New Roman" pitchFamily="18" charset="0"/>
                <a:cs typeface="Times New Roman" pitchFamily="18" charset="0"/>
              </a:rPr>
              <a:t>, R</a:t>
            </a:r>
            <a:r>
              <a:rPr lang="en-US" sz="2400" baseline="-25000">
                <a:latin typeface="Times New Roman" pitchFamily="18" charset="0"/>
                <a:cs typeface="Times New Roman" pitchFamily="18" charset="0"/>
              </a:rPr>
              <a:t>4</a:t>
            </a:r>
            <a:r>
              <a:rPr lang="en-US" sz="2400">
                <a:latin typeface="Times New Roman" pitchFamily="18" charset="0"/>
                <a:cs typeface="Times New Roman" pitchFamily="18" charset="0"/>
              </a:rPr>
              <a:t>: điện trở định thiên.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1"/>
                                        </p:tgtEl>
                                        <p:attrNameLst>
                                          <p:attrName>style.visibility</p:attrName>
                                        </p:attrNameLst>
                                      </p:cBhvr>
                                      <p:to>
                                        <p:strVal val="visible"/>
                                      </p:to>
                                    </p:set>
                                    <p:anim calcmode="lin" valueType="num">
                                      <p:cBhvr>
                                        <p:cTn id="7" dur="250" fill="hold"/>
                                        <p:tgtEl>
                                          <p:spTgt spid="31"/>
                                        </p:tgtEl>
                                        <p:attrNameLst>
                                          <p:attrName>ppt_x</p:attrName>
                                        </p:attrNameLst>
                                      </p:cBhvr>
                                      <p:tavLst>
                                        <p:tav tm="0">
                                          <p:val>
                                            <p:strVal val="#ppt_x"/>
                                          </p:val>
                                        </p:tav>
                                        <p:tav tm="50000">
                                          <p:val>
                                            <p:strVal val="#ppt_x+.1"/>
                                          </p:val>
                                        </p:tav>
                                        <p:tav tm="100000">
                                          <p:val>
                                            <p:strVal val="#ppt_x"/>
                                          </p:val>
                                        </p:tav>
                                      </p:tavLst>
                                    </p:anim>
                                    <p:anim calcmode="lin" valueType="num">
                                      <p:cBhvr>
                                        <p:cTn id="8" dur="250" fill="hold"/>
                                        <p:tgtEl>
                                          <p:spTgt spid="31"/>
                                        </p:tgtEl>
                                        <p:attrNameLst>
                                          <p:attrName>ppt_y</p:attrName>
                                        </p:attrNameLst>
                                      </p:cBhvr>
                                      <p:tavLst>
                                        <p:tav tm="0">
                                          <p:val>
                                            <p:strVal val="#ppt_y"/>
                                          </p:val>
                                        </p:tav>
                                        <p:tav tm="100000">
                                          <p:val>
                                            <p:strVal val="#ppt_y"/>
                                          </p:val>
                                        </p:tav>
                                      </p:tavLst>
                                    </p:anim>
                                    <p:anim calcmode="lin" valueType="num">
                                      <p:cBhvr>
                                        <p:cTn id="9" dur="250" fill="hold"/>
                                        <p:tgtEl>
                                          <p:spTgt spid="31"/>
                                        </p:tgtEl>
                                        <p:attrNameLst>
                                          <p:attrName>ppt_h</p:attrName>
                                        </p:attrNameLst>
                                      </p:cBhvr>
                                      <p:tavLst>
                                        <p:tav tm="0">
                                          <p:val>
                                            <p:strVal val="#ppt_h/10"/>
                                          </p:val>
                                        </p:tav>
                                        <p:tav tm="50000">
                                          <p:val>
                                            <p:strVal val="#ppt_h+.01"/>
                                          </p:val>
                                        </p:tav>
                                        <p:tav tm="100000">
                                          <p:val>
                                            <p:strVal val="#ppt_h"/>
                                          </p:val>
                                        </p:tav>
                                      </p:tavLst>
                                    </p:anim>
                                    <p:anim calcmode="lin" valueType="num">
                                      <p:cBhvr>
                                        <p:cTn id="10" dur="250" fill="hold"/>
                                        <p:tgtEl>
                                          <p:spTgt spid="31"/>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50" tmFilter="0,0; .5, 1; 1, 1"/>
                                        <p:tgtEl>
                                          <p:spTgt spid="31"/>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26"/>
                                        </p:tgtEl>
                                        <p:attrNameLst>
                                          <p:attrName>style.visibility</p:attrName>
                                        </p:attrNameLst>
                                      </p:cBhvr>
                                      <p:to>
                                        <p:strVal val="visible"/>
                                      </p:to>
                                    </p:set>
                                    <p:animEffect transition="in" filter="box(in)">
                                      <p:cBhvr>
                                        <p:cTn id="16" dur="500"/>
                                        <p:tgtEl>
                                          <p:spTgt spid="26"/>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5" fill="hold" grpId="0" nodeType="clickEffect">
                                  <p:stCondLst>
                                    <p:cond delay="0"/>
                                  </p:stCondLst>
                                  <p:childTnLst>
                                    <p:set>
                                      <p:cBhvr>
                                        <p:cTn id="20" dur="1" fill="hold">
                                          <p:stCondLst>
                                            <p:cond delay="0"/>
                                          </p:stCondLst>
                                        </p:cTn>
                                        <p:tgtEl>
                                          <p:spTgt spid="171"/>
                                        </p:tgtEl>
                                        <p:attrNameLst>
                                          <p:attrName>style.visibility</p:attrName>
                                        </p:attrNameLst>
                                      </p:cBhvr>
                                      <p:to>
                                        <p:strVal val="visible"/>
                                      </p:to>
                                    </p:set>
                                    <p:animEffect transition="in" filter="blinds(vertical)">
                                      <p:cBhvr>
                                        <p:cTn id="21" dur="500"/>
                                        <p:tgtEl>
                                          <p:spTgt spid="171"/>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5" fill="hold" grpId="0" nodeType="clickEffect">
                                  <p:stCondLst>
                                    <p:cond delay="0"/>
                                  </p:stCondLst>
                                  <p:childTnLst>
                                    <p:set>
                                      <p:cBhvr>
                                        <p:cTn id="25" dur="1" fill="hold">
                                          <p:stCondLst>
                                            <p:cond delay="0"/>
                                          </p:stCondLst>
                                        </p:cTn>
                                        <p:tgtEl>
                                          <p:spTgt spid="172"/>
                                        </p:tgtEl>
                                        <p:attrNameLst>
                                          <p:attrName>style.visibility</p:attrName>
                                        </p:attrNameLst>
                                      </p:cBhvr>
                                      <p:to>
                                        <p:strVal val="visible"/>
                                      </p:to>
                                    </p:set>
                                    <p:animEffect transition="in" filter="blinds(vertical)">
                                      <p:cBhvr>
                                        <p:cTn id="26" dur="500"/>
                                        <p:tgtEl>
                                          <p:spTgt spid="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171" grpId="0"/>
      <p:bldP spid="172"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67368316"/>
</p:tagLst>
</file>

<file path=ppt/theme/theme1.xml><?xml version="1.0" encoding="utf-8"?>
<a:theme xmlns:a="http://schemas.openxmlformats.org/drawingml/2006/main" name="cdb2004119gl">
  <a:themeElements>
    <a:clrScheme name="sample 2">
      <a:dk1>
        <a:srgbClr val="113F71"/>
      </a:dk1>
      <a:lt1>
        <a:srgbClr val="FFFFFF"/>
      </a:lt1>
      <a:dk2>
        <a:srgbClr val="000000"/>
      </a:dk2>
      <a:lt2>
        <a:srgbClr val="C1D1D3"/>
      </a:lt2>
      <a:accent1>
        <a:srgbClr val="2D7ACF"/>
      </a:accent1>
      <a:accent2>
        <a:srgbClr val="99CC00"/>
      </a:accent2>
      <a:accent3>
        <a:srgbClr val="FFFFFF"/>
      </a:accent3>
      <a:accent4>
        <a:srgbClr val="0D345F"/>
      </a:accent4>
      <a:accent5>
        <a:srgbClr val="ADBEE4"/>
      </a:accent5>
      <a:accent6>
        <a:srgbClr val="8AB900"/>
      </a:accent6>
      <a:hlink>
        <a:srgbClr val="5AABCC"/>
      </a:hlink>
      <a:folHlink>
        <a:srgbClr val="BD9E61"/>
      </a:folHlink>
    </a:clrScheme>
    <a:fontScheme name="samp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1F52C0"/>
        </a:dk1>
        <a:lt1>
          <a:srgbClr val="FFFFFF"/>
        </a:lt1>
        <a:dk2>
          <a:srgbClr val="000000"/>
        </a:dk2>
        <a:lt2>
          <a:srgbClr val="D6E1E2"/>
        </a:lt2>
        <a:accent1>
          <a:srgbClr val="E38B55"/>
        </a:accent1>
        <a:accent2>
          <a:srgbClr val="CB81D5"/>
        </a:accent2>
        <a:accent3>
          <a:srgbClr val="FFFFFF"/>
        </a:accent3>
        <a:accent4>
          <a:srgbClr val="1945A4"/>
        </a:accent4>
        <a:accent5>
          <a:srgbClr val="EFC4B4"/>
        </a:accent5>
        <a:accent6>
          <a:srgbClr val="B874C1"/>
        </a:accent6>
        <a:hlink>
          <a:srgbClr val="705FC3"/>
        </a:hlink>
        <a:folHlink>
          <a:srgbClr val="83A6A7"/>
        </a:folHlink>
      </a:clrScheme>
      <a:clrMap bg1="lt1" tx1="dk1" bg2="lt2" tx2="dk2" accent1="accent1" accent2="accent2" accent3="accent3" accent4="accent4" accent5="accent5" accent6="accent6" hlink="hlink" folHlink="folHlink"/>
    </a:extraClrScheme>
    <a:extraClrScheme>
      <a:clrScheme name="sample 2">
        <a:dk1>
          <a:srgbClr val="113F71"/>
        </a:dk1>
        <a:lt1>
          <a:srgbClr val="FFFFFF"/>
        </a:lt1>
        <a:dk2>
          <a:srgbClr val="000000"/>
        </a:dk2>
        <a:lt2>
          <a:srgbClr val="C1D1D3"/>
        </a:lt2>
        <a:accent1>
          <a:srgbClr val="2D7ACF"/>
        </a:accent1>
        <a:accent2>
          <a:srgbClr val="99CC00"/>
        </a:accent2>
        <a:accent3>
          <a:srgbClr val="FFFFFF"/>
        </a:accent3>
        <a:accent4>
          <a:srgbClr val="0D345F"/>
        </a:accent4>
        <a:accent5>
          <a:srgbClr val="ADBEE4"/>
        </a:accent5>
        <a:accent6>
          <a:srgbClr val="8AB900"/>
        </a:accent6>
        <a:hlink>
          <a:srgbClr val="5AABCC"/>
        </a:hlink>
        <a:folHlink>
          <a:srgbClr val="BD9E61"/>
        </a:folHlink>
      </a:clrScheme>
      <a:clrMap bg1="lt1" tx1="dk1" bg2="lt2" tx2="dk2" accent1="accent1" accent2="accent2" accent3="accent3" accent4="accent4" accent5="accent5" accent6="accent6" hlink="hlink" folHlink="folHlink"/>
    </a:extraClrScheme>
    <a:extraClrScheme>
      <a:clrScheme name="sample 3">
        <a:dk1>
          <a:srgbClr val="1F2163"/>
        </a:dk1>
        <a:lt1>
          <a:srgbClr val="FFFFFF"/>
        </a:lt1>
        <a:dk2>
          <a:srgbClr val="000000"/>
        </a:dk2>
        <a:lt2>
          <a:srgbClr val="CCD8DA"/>
        </a:lt2>
        <a:accent1>
          <a:srgbClr val="4067CA"/>
        </a:accent1>
        <a:accent2>
          <a:srgbClr val="00B4B0"/>
        </a:accent2>
        <a:accent3>
          <a:srgbClr val="FFFFFF"/>
        </a:accent3>
        <a:accent4>
          <a:srgbClr val="191B53"/>
        </a:accent4>
        <a:accent5>
          <a:srgbClr val="AFB8E1"/>
        </a:accent5>
        <a:accent6>
          <a:srgbClr val="00A39F"/>
        </a:accent6>
        <a:hlink>
          <a:srgbClr val="6DB1DF"/>
        </a:hlink>
        <a:folHlink>
          <a:srgbClr val="9292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cdb2004119gl</Template>
  <TotalTime>341</TotalTime>
  <Words>1112</Words>
  <Application>Microsoft Office PowerPoint</Application>
  <PresentationFormat>On-screen Show (4:3)</PresentationFormat>
  <Paragraphs>173</Paragraphs>
  <Slides>14</Slides>
  <Notes>0</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.VnArial</vt:lpstr>
      <vt:lpstr>.VnTimeH</vt:lpstr>
      <vt:lpstr>Arial</vt:lpstr>
      <vt:lpstr>Times New Roman</vt:lpstr>
      <vt:lpstr>Verdana</vt:lpstr>
      <vt:lpstr>Wingdings</vt:lpstr>
      <vt:lpstr>cdb2004119gl</vt:lpstr>
      <vt:lpstr>Bài 8:  MẠCH KHUẾCH ĐẠI – MẠCH TẠO XUNG </vt:lpstr>
      <vt:lpstr>KIỂM TRA BÀI CŨ</vt:lpstr>
      <vt:lpstr>I. MẠCH KHUẾCH ĐẠI</vt:lpstr>
      <vt:lpstr>I. MẠCH KHUẾCH ĐẠI</vt:lpstr>
      <vt:lpstr>I. MẠCH KHUẾCH ĐẠI</vt:lpstr>
      <vt:lpstr>I. MẠCH KHUẾCH ĐẠI</vt:lpstr>
      <vt:lpstr>I. MẠCH KHUẾCH ĐẠI</vt:lpstr>
      <vt:lpstr>II. MẠCH TẠO XUNG</vt:lpstr>
      <vt:lpstr>II. MẠCH TẠO XUNG</vt:lpstr>
      <vt:lpstr>II. MẠCH TẠO XUNG</vt:lpstr>
      <vt:lpstr>II. MẠCH TẠO XUNG</vt:lpstr>
      <vt:lpstr>CÂU HỎI CỦNG CỐ</vt:lpstr>
      <vt:lpstr>DẶN DÒ</vt:lpstr>
      <vt:lpstr>PowerPoint Presentation</vt:lpstr>
    </vt:vector>
  </TitlesOfParts>
  <Company>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8: MẠCH KHUẾCH ĐẠI – MẠCH TẠO XUNG</dc:title>
  <dc:creator>Admin</dc:creator>
  <cp:lastModifiedBy>DIAMOND</cp:lastModifiedBy>
  <cp:revision>75</cp:revision>
  <dcterms:created xsi:type="dcterms:W3CDTF">2013-09-19T11:27:22Z</dcterms:created>
  <dcterms:modified xsi:type="dcterms:W3CDTF">2021-11-24T01:55:19Z</dcterms:modified>
</cp:coreProperties>
</file>