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01" r:id="rId3"/>
    <p:sldId id="305" r:id="rId4"/>
    <p:sldId id="258" r:id="rId5"/>
    <p:sldId id="304" r:id="rId6"/>
    <p:sldId id="310" r:id="rId7"/>
    <p:sldId id="308" r:id="rId8"/>
    <p:sldId id="309" r:id="rId9"/>
    <p:sldId id="320" r:id="rId10"/>
    <p:sldId id="321" r:id="rId11"/>
    <p:sldId id="322" r:id="rId12"/>
    <p:sldId id="323" r:id="rId13"/>
    <p:sldId id="315" r:id="rId14"/>
    <p:sldId id="324" r:id="rId15"/>
    <p:sldId id="325" r:id="rId16"/>
    <p:sldId id="328" r:id="rId17"/>
    <p:sldId id="329" r:id="rId18"/>
    <p:sldId id="277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0000FF"/>
    <a:srgbClr val="3333FF"/>
    <a:srgbClr val="135F82"/>
    <a:srgbClr val="FFA700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3922" autoAdjust="0"/>
  </p:normalViewPr>
  <p:slideViewPr>
    <p:cSldViewPr>
      <p:cViewPr varScale="1">
        <p:scale>
          <a:sx n="59" d="100"/>
          <a:sy n="59" d="100"/>
        </p:scale>
        <p:origin x="32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9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64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0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0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80.png"/><Relationship Id="rId7" Type="http://schemas.openxmlformats.org/officeDocument/2006/relationships/image" Target="../media/image105.png"/><Relationship Id="rId12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9.png"/><Relationship Id="rId5" Type="http://schemas.openxmlformats.org/officeDocument/2006/relationships/image" Target="../media/image100.png"/><Relationship Id="rId10" Type="http://schemas.openxmlformats.org/officeDocument/2006/relationships/image" Target="../media/image108.png"/><Relationship Id="rId4" Type="http://schemas.openxmlformats.org/officeDocument/2006/relationships/image" Target="../media/image99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0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2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28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VÀ KHẢO SÁT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2726" y="4446052"/>
            <a:ext cx="20257409" cy="861744"/>
            <a:chOff x="2503684" y="4446051"/>
            <a:chExt cx="2025740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3684" y="4446051"/>
              <a:ext cx="2025740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GIÁ TRỊ LỚN NHẤT – GIÁ TRỊ NHỎ NHẤT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523639" y="5389964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546901" y="8310929"/>
            <a:ext cx="12466011" cy="1653050"/>
            <a:chOff x="7459670" y="8524495"/>
            <a:chExt cx="12467462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834676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TÍNH GIÁ TRỊ LỚN NHẤT –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 TRỊ NHỎ NHẤT TRÊN MỘT ĐOẠN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2033696" y="5422107"/>
            <a:ext cx="10611978" cy="942109"/>
            <a:chOff x="7459670" y="9982200"/>
            <a:chExt cx="1061320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89804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GTLN-GTNN	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25520" y="632627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60893" y="7233127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01E3C7C-AEAB-4E4D-AD70-69E7B7302CA9}"/>
              </a:ext>
            </a:extLst>
          </p:cNvPr>
          <p:cNvGrpSpPr/>
          <p:nvPr/>
        </p:nvGrpSpPr>
        <p:grpSpPr>
          <a:xfrm>
            <a:off x="13696277" y="6597296"/>
            <a:ext cx="6191923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D0D3292-219D-4F6F-940C-40C1C3265E9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xmlns="" id="{66CC0A9C-8C7B-48F1-AE27-9945E1345DC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B259AAA-349F-4E68-B10B-3D2CA334D8F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70C679D-3060-4909-9015-9F776FCEF7BA}"/>
              </a:ext>
            </a:extLst>
          </p:cNvPr>
          <p:cNvGrpSpPr/>
          <p:nvPr/>
        </p:nvGrpSpPr>
        <p:grpSpPr>
          <a:xfrm>
            <a:off x="5833670" y="11233912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25DF064-AFF5-4466-9DA2-ECEEC0A732B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xmlns="" id="{AEF145C8-ACD1-4361-9DC7-E96749A8D3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9D36DA2-1A17-4613-83E6-1F3C93602F3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E48376-4063-42C3-AFBC-643512CAF1EE}"/>
              </a:ext>
            </a:extLst>
          </p:cNvPr>
          <p:cNvGrpSpPr/>
          <p:nvPr/>
        </p:nvGrpSpPr>
        <p:grpSpPr>
          <a:xfrm>
            <a:off x="7230405" y="12238254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7573CDB-8F18-4D88-A299-E9D805EDE6A2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xmlns="" id="{072615BE-6441-4B8D-9CE3-97B8DDFC465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84C55EE-2F48-423D-9332-D373D228EA4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93B89F7-7354-42C9-A83D-8BF598274C6A}"/>
              </a:ext>
            </a:extLst>
          </p:cNvPr>
          <p:cNvGrpSpPr/>
          <p:nvPr/>
        </p:nvGrpSpPr>
        <p:grpSpPr>
          <a:xfrm>
            <a:off x="4469373" y="10137324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66509F07-4C9D-49DB-9652-D77172E1EB9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xmlns="" id="{933634B9-3B00-4979-A6C4-98CFEFA368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7A3C221-ED52-4E71-805A-50106703904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6D21089-6140-4424-B85A-6299F0BFA5AB}"/>
              </a:ext>
            </a:extLst>
          </p:cNvPr>
          <p:cNvGrpSpPr/>
          <p:nvPr/>
        </p:nvGrpSpPr>
        <p:grpSpPr>
          <a:xfrm>
            <a:off x="14962518" y="7543800"/>
            <a:ext cx="6191923" cy="861774"/>
            <a:chOff x="644526" y="2766774"/>
            <a:chExt cx="102536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0B6F098-C85D-4604-A7DB-53F08C0950B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Rounded Rectangle 89">
              <a:extLst>
                <a:ext uri="{FF2B5EF4-FFF2-40B4-BE49-F238E27FC236}">
                  <a16:creationId xmlns:a16="http://schemas.microsoft.com/office/drawing/2014/main" xmlns="" id="{E8A52B0E-C16F-4607-B4AF-60F7536686C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4ACF40B-991D-43DB-AA4B-F28D977CE9E5}"/>
                </a:ext>
              </a:extLst>
            </p:cNvPr>
            <p:cNvSpPr txBox="1"/>
            <p:nvPr/>
          </p:nvSpPr>
          <p:spPr>
            <a:xfrm>
              <a:off x="813848" y="2795826"/>
              <a:ext cx="9004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4EACA86-4EAA-4AF6-BD48-5F4F7FA66A55}"/>
              </a:ext>
            </a:extLst>
          </p:cNvPr>
          <p:cNvGrpSpPr/>
          <p:nvPr/>
        </p:nvGrpSpPr>
        <p:grpSpPr>
          <a:xfrm>
            <a:off x="523951" y="6276219"/>
            <a:ext cx="22122427" cy="7124095"/>
            <a:chOff x="449195" y="6287104"/>
            <a:chExt cx="22122427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50893" y="6542822"/>
              <a:ext cx="22120729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1997495" y="5326294"/>
              <a:ext cx="780155" cy="27334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6115" y="6287104"/>
              <a:ext cx="2277925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49195" y="6302951"/>
              <a:ext cx="777150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01576" y="6370747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DEFFCA5-FC06-4B13-933B-F26B05BA71E0}"/>
              </a:ext>
            </a:extLst>
          </p:cNvPr>
          <p:cNvGrpSpPr/>
          <p:nvPr/>
        </p:nvGrpSpPr>
        <p:grpSpPr>
          <a:xfrm>
            <a:off x="488980" y="1511159"/>
            <a:ext cx="22175897" cy="4552123"/>
            <a:chOff x="785524" y="2576065"/>
            <a:chExt cx="22175897" cy="4552123"/>
          </a:xfrm>
        </p:grpSpPr>
        <p:sp>
          <p:nvSpPr>
            <p:cNvPr id="7" name="Rounded Rectangle 6"/>
            <p:cNvSpPr/>
            <p:nvPr/>
          </p:nvSpPr>
          <p:spPr>
            <a:xfrm>
              <a:off x="785524" y="2980052"/>
              <a:ext cx="22175897" cy="41481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458543" y="1441105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7033" y="2685671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785524" y="2576065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913189" y="2679078"/>
              <a:ext cx="693827" cy="617955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7378FDA-B729-4BB4-B3BC-37BE6C744A38}"/>
                  </a:ext>
                </a:extLst>
              </p:cNvPr>
              <p:cNvSpPr txBox="1"/>
              <p:nvPr/>
            </p:nvSpPr>
            <p:spPr>
              <a:xfrm>
                <a:off x="2100013" y="2467653"/>
                <a:ext cx="15294572" cy="1863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378FDA-B729-4BB4-B3BC-37BE6C74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13" y="2467653"/>
                <a:ext cx="15294572" cy="1863331"/>
              </a:xfrm>
              <a:prstGeom prst="rect">
                <a:avLst/>
              </a:prstGeom>
              <a:blipFill>
                <a:blip r:embed="rId2"/>
                <a:stretch>
                  <a:fillRect l="-1594" t="-6885" r="-717" b="-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xmlns="" id="{9B5182DD-D92F-4086-8771-B6B04879E3FE}"/>
                  </a:ext>
                </a:extLst>
              </p:cNvPr>
              <p:cNvSpPr txBox="1"/>
              <p:nvPr/>
            </p:nvSpPr>
            <p:spPr>
              <a:xfrm>
                <a:off x="2629267" y="4517759"/>
                <a:ext cx="3041538" cy="1149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id="{9B5182DD-D92F-4086-8771-B6B04879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67" y="4517759"/>
                <a:ext cx="3041538" cy="1149610"/>
              </a:xfrm>
              <a:prstGeom prst="rect">
                <a:avLst/>
              </a:prstGeom>
              <a:blipFill>
                <a:blip r:embed="rId3"/>
                <a:stretch>
                  <a:fillRect l="-8016" r="-260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xmlns="" id="{E66649D8-779D-4942-927B-ECF601E0B1DB}"/>
                  </a:ext>
                </a:extLst>
              </p:cNvPr>
              <p:cNvSpPr txBox="1"/>
              <p:nvPr/>
            </p:nvSpPr>
            <p:spPr>
              <a:xfrm>
                <a:off x="7331286" y="4503059"/>
                <a:ext cx="2495427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id="{E66649D8-779D-4942-927B-ECF601E0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286" y="4503059"/>
                <a:ext cx="2495427" cy="1138838"/>
              </a:xfrm>
              <a:prstGeom prst="rect">
                <a:avLst/>
              </a:prstGeom>
              <a:blipFill>
                <a:blip r:embed="rId4"/>
                <a:stretch>
                  <a:fillRect l="-10024" r="-3423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xmlns="" id="{9F6A6F36-6B2B-416C-9A49-DC1CA42DC0F1}"/>
                  </a:ext>
                </a:extLst>
              </p:cNvPr>
              <p:cNvSpPr txBox="1"/>
              <p:nvPr/>
            </p:nvSpPr>
            <p:spPr>
              <a:xfrm>
                <a:off x="11487194" y="4654615"/>
                <a:ext cx="3038845" cy="7680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id="{9F6A6F36-6B2B-416C-9A49-DC1CA42D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94" y="4654615"/>
                <a:ext cx="3038845" cy="768031"/>
              </a:xfrm>
              <a:prstGeom prst="rect">
                <a:avLst/>
              </a:prstGeom>
              <a:blipFill>
                <a:blip r:embed="rId5"/>
                <a:stretch>
                  <a:fillRect l="-8016" t="-16667" r="-260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xmlns="" id="{8EE9F863-5F45-4EF6-B1FF-FE7CA66578E7}"/>
                  </a:ext>
                </a:extLst>
              </p:cNvPr>
              <p:cNvSpPr txBox="1"/>
              <p:nvPr/>
            </p:nvSpPr>
            <p:spPr>
              <a:xfrm>
                <a:off x="15828130" y="4469212"/>
                <a:ext cx="3132909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id="{8EE9F863-5F45-4EF6-B1FF-FE7CA6657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130" y="4469212"/>
                <a:ext cx="3132909" cy="1138838"/>
              </a:xfrm>
              <a:prstGeom prst="rect">
                <a:avLst/>
              </a:prstGeom>
              <a:blipFill>
                <a:blip r:embed="rId6"/>
                <a:stretch>
                  <a:fillRect l="-7782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3EF9FEB-129D-4307-8693-21EA51B8E45F}"/>
                  </a:ext>
                </a:extLst>
              </p:cNvPr>
              <p:cNvSpPr txBox="1"/>
              <p:nvPr/>
            </p:nvSpPr>
            <p:spPr>
              <a:xfrm>
                <a:off x="3784502" y="7706722"/>
                <a:ext cx="9598590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&lt;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∀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EF9FEB-129D-4307-8693-21EA51B8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7706722"/>
                <a:ext cx="9598590" cy="1213666"/>
              </a:xfrm>
              <a:prstGeom prst="rect">
                <a:avLst/>
              </a:prstGeom>
              <a:blipFill>
                <a:blip r:embed="rId7"/>
                <a:stretch>
                  <a:fillRect l="-2605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4809285-453F-46C1-B5B2-787BEE754456}"/>
                  </a:ext>
                </a:extLst>
              </p:cNvPr>
              <p:cNvSpPr txBox="1"/>
              <p:nvPr/>
            </p:nvSpPr>
            <p:spPr>
              <a:xfrm>
                <a:off x="3784502" y="8961274"/>
                <a:ext cx="1214973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809285-453F-46C1-B5B2-787BEE75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8961274"/>
                <a:ext cx="12149736" cy="759375"/>
              </a:xfrm>
              <a:prstGeom prst="rect">
                <a:avLst/>
              </a:prstGeom>
              <a:blipFill>
                <a:blip r:embed="rId8"/>
                <a:stretch>
                  <a:fillRect l="-205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A2918CD-47AE-4FD0-AA5F-0F6DBA17B4D8}"/>
                  </a:ext>
                </a:extLst>
              </p:cNvPr>
              <p:cNvSpPr txBox="1"/>
              <p:nvPr/>
            </p:nvSpPr>
            <p:spPr>
              <a:xfrm>
                <a:off x="3784502" y="9732280"/>
                <a:ext cx="14062568" cy="14101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𝒎𝒂𝒙𝒚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𝒎𝒊𝒏𝒚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A2918CD-47AE-4FD0-AA5F-0F6DBA17B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9732280"/>
                <a:ext cx="14062568" cy="1410194"/>
              </a:xfrm>
              <a:prstGeom prst="rect">
                <a:avLst/>
              </a:prstGeom>
              <a:blipFill>
                <a:blip r:embed="rId9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B41A339-85B7-4CCC-96D4-F3C1A73BCDD7}"/>
                  </a:ext>
                </a:extLst>
              </p:cNvPr>
              <p:cNvSpPr txBox="1"/>
              <p:nvPr/>
            </p:nvSpPr>
            <p:spPr>
              <a:xfrm>
                <a:off x="3820859" y="11154105"/>
                <a:ext cx="8732070" cy="1149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B41A339-85B7-4CCC-96D4-F3C1A73BC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59" y="11154105"/>
                <a:ext cx="8732070" cy="1149610"/>
              </a:xfrm>
              <a:prstGeom prst="rect">
                <a:avLst/>
              </a:prstGeom>
              <a:blipFill>
                <a:blip r:embed="rId10"/>
                <a:stretch>
                  <a:fillRect l="-2863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6300D02-D42E-4424-B0EE-75757450AB53}"/>
                  </a:ext>
                </a:extLst>
              </p:cNvPr>
              <p:cNvSpPr txBox="1"/>
              <p:nvPr/>
            </p:nvSpPr>
            <p:spPr>
              <a:xfrm>
                <a:off x="3820859" y="6895109"/>
                <a:ext cx="1219744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6300D02-D42E-4424-B0EE-75757450A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59" y="6895109"/>
                <a:ext cx="12197442" cy="759375"/>
              </a:xfrm>
              <a:prstGeom prst="rect">
                <a:avLst/>
              </a:prstGeom>
              <a:blipFill>
                <a:blip r:embed="rId11"/>
                <a:stretch>
                  <a:fillRect l="-204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E6268C-7D6A-4FC3-B5E2-C11433ABE6C7}"/>
              </a:ext>
            </a:extLst>
          </p:cNvPr>
          <p:cNvSpPr txBox="1"/>
          <p:nvPr/>
        </p:nvSpPr>
        <p:spPr>
          <a:xfrm>
            <a:off x="3829060" y="12337117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F561D82-3CB2-45BC-A7B8-D04BCE3B8317}"/>
              </a:ext>
            </a:extLst>
          </p:cNvPr>
          <p:cNvSpPr/>
          <p:nvPr/>
        </p:nvSpPr>
        <p:spPr>
          <a:xfrm>
            <a:off x="2346766" y="469774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55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57" grpId="0" autoUpdateAnimBg="0"/>
      <p:bldP spid="58" grpId="0"/>
      <p:bldP spid="59" grpId="0" autoUpdateAnimBg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B101BD-7561-4A08-9975-6F178C9921BD}"/>
              </a:ext>
            </a:extLst>
          </p:cNvPr>
          <p:cNvGrpSpPr/>
          <p:nvPr/>
        </p:nvGrpSpPr>
        <p:grpSpPr>
          <a:xfrm>
            <a:off x="425926" y="4896902"/>
            <a:ext cx="23037933" cy="7124095"/>
            <a:chOff x="425926" y="4896902"/>
            <a:chExt cx="23037933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27624" y="5152620"/>
              <a:ext cx="23036235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30789" y="3879527"/>
              <a:ext cx="780155" cy="284659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92846" y="4896902"/>
              <a:ext cx="2372201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25926" y="4912749"/>
              <a:ext cx="809314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578307" y="4980545"/>
              <a:ext cx="52261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3BE1A3F-2DEC-4DB2-AF01-1203A7978045}"/>
              </a:ext>
            </a:extLst>
          </p:cNvPr>
          <p:cNvGrpSpPr/>
          <p:nvPr/>
        </p:nvGrpSpPr>
        <p:grpSpPr>
          <a:xfrm>
            <a:off x="425926" y="1599316"/>
            <a:ext cx="23037933" cy="2954915"/>
            <a:chOff x="425926" y="1599316"/>
            <a:chExt cx="23037933" cy="2954915"/>
          </a:xfrm>
        </p:grpSpPr>
        <p:sp>
          <p:nvSpPr>
            <p:cNvPr id="7" name="Rounded Rectangle 6"/>
            <p:cNvSpPr/>
            <p:nvPr/>
          </p:nvSpPr>
          <p:spPr>
            <a:xfrm>
              <a:off x="425926" y="2003303"/>
              <a:ext cx="23037933" cy="25509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098945" y="464356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7435" y="1708922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25926" y="1599316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53591" y="1733099"/>
              <a:ext cx="315641" cy="27820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553591" y="2038230"/>
              <a:ext cx="315641" cy="282054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14683" y="1702329"/>
              <a:ext cx="312731" cy="233336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920141" y="2269001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20141" y="1960024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20141" y="2166436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20141" y="1857459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B">
            <a:extLst>
              <a:ext uri="{FF2B5EF4-FFF2-40B4-BE49-F238E27FC236}">
                <a16:creationId xmlns:a16="http://schemas.microsoft.com/office/drawing/2014/main" xmlns="" id="{0B96B356-C8E2-4023-AF72-A03A9327227F}"/>
              </a:ext>
            </a:extLst>
          </p:cNvPr>
          <p:cNvSpPr txBox="1"/>
          <p:nvPr/>
        </p:nvSpPr>
        <p:spPr>
          <a:xfrm>
            <a:off x="8834102" y="3602701"/>
            <a:ext cx="1612942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C">
            <a:extLst>
              <a:ext uri="{FF2B5EF4-FFF2-40B4-BE49-F238E27FC236}">
                <a16:creationId xmlns:a16="http://schemas.microsoft.com/office/drawing/2014/main" xmlns="" id="{428BE688-74F3-4BE1-8D10-324925376C5E}"/>
              </a:ext>
            </a:extLst>
          </p:cNvPr>
          <p:cNvSpPr txBox="1"/>
          <p:nvPr/>
        </p:nvSpPr>
        <p:spPr>
          <a:xfrm>
            <a:off x="13489660" y="3630765"/>
            <a:ext cx="1603324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D">
            <a:extLst>
              <a:ext uri="{FF2B5EF4-FFF2-40B4-BE49-F238E27FC236}">
                <a16:creationId xmlns:a16="http://schemas.microsoft.com/office/drawing/2014/main" xmlns="" id="{43D197D3-2437-4DEF-B8E5-4B6110497FD9}"/>
              </a:ext>
            </a:extLst>
          </p:cNvPr>
          <p:cNvSpPr txBox="1"/>
          <p:nvPr/>
        </p:nvSpPr>
        <p:spPr>
          <a:xfrm>
            <a:off x="18135600" y="3625694"/>
            <a:ext cx="148951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Debai-2">
                <a:extLst>
                  <a:ext uri="{FF2B5EF4-FFF2-40B4-BE49-F238E27FC236}">
                    <a16:creationId xmlns:a16="http://schemas.microsoft.com/office/drawing/2014/main" xmlns="" id="{EC653FE0-DD43-42EE-B2DC-9E54E1964688}"/>
                  </a:ext>
                </a:extLst>
              </p:cNvPr>
              <p:cNvSpPr txBox="1"/>
              <p:nvPr/>
            </p:nvSpPr>
            <p:spPr>
              <a:xfrm>
                <a:off x="3325349" y="2511072"/>
                <a:ext cx="17334810" cy="8390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giá trị lớn nhất của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tập xác định.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Debai-2">
                <a:extLst>
                  <a:ext uri="{FF2B5EF4-FFF2-40B4-BE49-F238E27FC236}">
                    <a16:creationId xmlns:a16="http://schemas.microsoft.com/office/drawing/2014/main" id="{EC653FE0-DD43-42EE-B2DC-9E54E1964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49" y="2511072"/>
                <a:ext cx="17334810" cy="839012"/>
              </a:xfrm>
              <a:prstGeom prst="rect">
                <a:avLst/>
              </a:prstGeom>
              <a:blipFill>
                <a:blip r:embed="rId2"/>
                <a:stretch>
                  <a:fillRect l="-1406" t="-7971" r="-52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">
            <a:extLst>
              <a:ext uri="{FF2B5EF4-FFF2-40B4-BE49-F238E27FC236}">
                <a16:creationId xmlns:a16="http://schemas.microsoft.com/office/drawing/2014/main" xmlns="" id="{E779C371-9EFF-4B21-A581-5DE87219972B}"/>
              </a:ext>
            </a:extLst>
          </p:cNvPr>
          <p:cNvSpPr txBox="1"/>
          <p:nvPr/>
        </p:nvSpPr>
        <p:spPr>
          <a:xfrm>
            <a:off x="4648725" y="3533076"/>
            <a:ext cx="1612942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5481733-EAB2-4CDD-BB70-CB5B6A696B8C}"/>
                  </a:ext>
                </a:extLst>
              </p:cNvPr>
              <p:cNvSpPr txBox="1"/>
              <p:nvPr/>
            </p:nvSpPr>
            <p:spPr>
              <a:xfrm>
                <a:off x="4097907" y="5401017"/>
                <a:ext cx="13207718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481733-EAB2-4CDD-BB70-CB5B6A69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5401017"/>
                <a:ext cx="13207718" cy="1483868"/>
              </a:xfrm>
              <a:prstGeom prst="rect">
                <a:avLst/>
              </a:prstGeom>
              <a:blipFill>
                <a:blip r:embed="rId3"/>
                <a:stretch>
                  <a:fillRect l="-1846" t="-987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C972D4C9-3501-41F0-BC0E-2030AAD7691E}"/>
                  </a:ext>
                </a:extLst>
              </p:cNvPr>
              <p:cNvSpPr txBox="1"/>
              <p:nvPr/>
            </p:nvSpPr>
            <p:spPr>
              <a:xfrm>
                <a:off x="4097907" y="6884885"/>
                <a:ext cx="17672402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72D4C9-3501-41F0-BC0E-2030AAD76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6884885"/>
                <a:ext cx="17672402" cy="1213666"/>
              </a:xfrm>
              <a:prstGeom prst="rect">
                <a:avLst/>
              </a:prstGeom>
              <a:blipFill>
                <a:blip r:embed="rId4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99ECEBF-89E7-4289-88CD-34EC6EC09C54}"/>
                  </a:ext>
                </a:extLst>
              </p:cNvPr>
              <p:cNvSpPr txBox="1"/>
              <p:nvPr/>
            </p:nvSpPr>
            <p:spPr>
              <a:xfrm>
                <a:off x="4097907" y="8361110"/>
                <a:ext cx="1683275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9ECEBF-89E7-4289-88CD-34EC6EC0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8361110"/>
                <a:ext cx="16832750" cy="759375"/>
              </a:xfrm>
              <a:prstGeom prst="rect">
                <a:avLst/>
              </a:prstGeom>
              <a:blipFill>
                <a:blip r:embed="rId5"/>
                <a:stretch>
                  <a:fillRect l="-144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3E0E269-96A2-4E54-82F2-71620543B015}"/>
                  </a:ext>
                </a:extLst>
              </p:cNvPr>
              <p:cNvSpPr txBox="1"/>
              <p:nvPr/>
            </p:nvSpPr>
            <p:spPr>
              <a:xfrm>
                <a:off x="4097907" y="9311158"/>
                <a:ext cx="5119800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nl-NL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E0E269-96A2-4E54-82F2-71620543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9311158"/>
                <a:ext cx="5119800" cy="1120371"/>
              </a:xfrm>
              <a:prstGeom prst="rect">
                <a:avLst/>
              </a:prstGeom>
              <a:blipFill>
                <a:blip r:embed="rId6"/>
                <a:stretch>
                  <a:fillRect l="-4762" t="-5978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92128AB-18EE-4486-B0F2-2F92BD64B3E5}"/>
              </a:ext>
            </a:extLst>
          </p:cNvPr>
          <p:cNvSpPr txBox="1"/>
          <p:nvPr/>
        </p:nvSpPr>
        <p:spPr>
          <a:xfrm>
            <a:off x="4079659" y="10670695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4535C28-E09A-48EB-A548-108E68BEEF08}"/>
              </a:ext>
            </a:extLst>
          </p:cNvPr>
          <p:cNvSpPr/>
          <p:nvPr/>
        </p:nvSpPr>
        <p:spPr>
          <a:xfrm>
            <a:off x="4394624" y="351921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69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  <p:bldP spid="47" grpId="0" autoUpdateAnimBg="0"/>
      <p:bldP spid="48" grpId="0"/>
      <p:bldP spid="49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25863" y="1558376"/>
            <a:ext cx="20457736" cy="1569660"/>
            <a:chOff x="892176" y="1892299"/>
            <a:chExt cx="20423810" cy="1569656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9813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9228425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 GIÁ TRỊ LỚN NHẤT – GIÁ TRỊ NHỎ NHẤT TRÊN KHOẢNG ĐOẠN CHO TRƯỚC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920191" y="7378378"/>
            <a:ext cx="22254441" cy="5726570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9E8A77D0-0565-48C8-8A5E-9AECD4C6029E}"/>
                  </a:ext>
                </a:extLst>
              </p:cNvPr>
              <p:cNvSpPr txBox="1"/>
              <p:nvPr/>
            </p:nvSpPr>
            <p:spPr>
              <a:xfrm>
                <a:off x="1533741" y="7731958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E8A77D0-0565-48C8-8A5E-9AECD4C6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41" y="7731958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08756CCD-C6A7-4B6F-AA7D-6F06553386AD}"/>
                  </a:ext>
                </a:extLst>
              </p:cNvPr>
              <p:cNvSpPr txBox="1"/>
              <p:nvPr/>
            </p:nvSpPr>
            <p:spPr>
              <a:xfrm>
                <a:off x="3939158" y="8826546"/>
                <a:ext cx="1221524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756CCD-C6A7-4B6F-AA7D-6F065533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58" y="8826546"/>
                <a:ext cx="12215242" cy="759375"/>
              </a:xfrm>
              <a:prstGeom prst="rect">
                <a:avLst/>
              </a:prstGeom>
              <a:blipFill>
                <a:blip r:embed="rId4"/>
                <a:stretch>
                  <a:fillRect l="-1996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E0475F8F-B671-4084-BCF3-801F97DE5EF2}"/>
                  </a:ext>
                </a:extLst>
              </p:cNvPr>
              <p:cNvSpPr txBox="1"/>
              <p:nvPr/>
            </p:nvSpPr>
            <p:spPr>
              <a:xfrm>
                <a:off x="1630451" y="9833250"/>
                <a:ext cx="203200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;...;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475F8F-B671-4084-BCF3-801F97DE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9833250"/>
                <a:ext cx="20320000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20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BC03764-8A38-4F18-BC34-D57AEE6968F0}"/>
                  </a:ext>
                </a:extLst>
              </p:cNvPr>
              <p:cNvSpPr txBox="1"/>
              <p:nvPr/>
            </p:nvSpPr>
            <p:spPr>
              <a:xfrm>
                <a:off x="1630451" y="10757374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BC03764-8A38-4F18-BC34-D57AEE696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10757374"/>
                <a:ext cx="20320000" cy="759375"/>
              </a:xfrm>
              <a:prstGeom prst="rect">
                <a:avLst/>
              </a:prstGeom>
              <a:blipFill>
                <a:blip r:embed="rId6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293CBDCF-4B08-456E-9D4E-39E6B3F92793}"/>
                  </a:ext>
                </a:extLst>
              </p:cNvPr>
              <p:cNvSpPr txBox="1"/>
              <p:nvPr/>
            </p:nvSpPr>
            <p:spPr>
              <a:xfrm>
                <a:off x="1680640" y="11742268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93CBDCF-4B08-456E-9D4E-39E6B3F9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1742268"/>
                <a:ext cx="20320000" cy="1120371"/>
              </a:xfrm>
              <a:prstGeom prst="rect">
                <a:avLst/>
              </a:prstGeom>
              <a:blipFill>
                <a:blip r:embed="rId7"/>
                <a:stretch>
                  <a:fillRect l="-1230" t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9">
            <a:extLst>
              <a:ext uri="{FF2B5EF4-FFF2-40B4-BE49-F238E27FC236}">
                <a16:creationId xmlns:a16="http://schemas.microsoft.com/office/drawing/2014/main" xmlns="" id="{968DF9B1-87BC-4528-ACF2-C5F675588A9F}"/>
              </a:ext>
            </a:extLst>
          </p:cNvPr>
          <p:cNvGrpSpPr/>
          <p:nvPr/>
        </p:nvGrpSpPr>
        <p:grpSpPr>
          <a:xfrm>
            <a:off x="914796" y="3862728"/>
            <a:ext cx="22175897" cy="3205623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xmlns="" id="{4B6E9E92-75A3-46B7-B95C-502D0E16F1C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xmlns="" id="{C4E550C5-1EAD-4447-938B-02ECAF071FBF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xmlns="" id="{ACB8F97E-22DF-4F2A-8894-575E60A794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6F71ED9-DBCC-42E0-BC2C-51959B0C31D7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546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">
                <a:extLst>
                  <a:ext uri="{FF2B5EF4-FFF2-40B4-BE49-F238E27FC236}">
                    <a16:creationId xmlns:a16="http://schemas.microsoft.com/office/drawing/2014/main" xmlns="" id="{6340350A-6195-4A22-8DC3-B367172BD55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2">
                <a:extLst>
                  <a:ext uri="{FF2B5EF4-FFF2-40B4-BE49-F238E27FC236}">
                    <a16:creationId xmlns:a16="http://schemas.microsoft.com/office/drawing/2014/main" xmlns="" id="{1826DC1D-1D28-4354-83B5-A85934D64E1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AD9239A6-D6E9-4CB1-B429-AAE6FFA171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02B6911C-B63F-43BB-B2C7-2FD5F7F9A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4D50344-8DE4-4EFF-85E0-ADA6B70B1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8">
                  <a:extLst>
                    <a:ext uri="{FF2B5EF4-FFF2-40B4-BE49-F238E27FC236}">
                      <a16:creationId xmlns:a16="http://schemas.microsoft.com/office/drawing/2014/main" xmlns="" id="{CC5B73A0-0826-499F-AF8B-74A4F25A0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9">
                  <a:extLst>
                    <a:ext uri="{FF2B5EF4-FFF2-40B4-BE49-F238E27FC236}">
                      <a16:creationId xmlns:a16="http://schemas.microsoft.com/office/drawing/2014/main" xmlns="" id="{ECBA628F-375E-4691-90AE-4EF79FE2B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0">
                  <a:extLst>
                    <a:ext uri="{FF2B5EF4-FFF2-40B4-BE49-F238E27FC236}">
                      <a16:creationId xmlns:a16="http://schemas.microsoft.com/office/drawing/2014/main" xmlns="" id="{B52FD822-C6F7-4D97-B73B-30B01BF52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1">
                  <a:extLst>
                    <a:ext uri="{FF2B5EF4-FFF2-40B4-BE49-F238E27FC236}">
                      <a16:creationId xmlns:a16="http://schemas.microsoft.com/office/drawing/2014/main" xmlns="" id="{D58A16C5-6B32-42E2-BBC8-EB218E3BD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6ED6DC9-425E-4F21-8E93-5FCAE23B0665}"/>
              </a:ext>
            </a:extLst>
          </p:cNvPr>
          <p:cNvSpPr txBox="1"/>
          <p:nvPr/>
        </p:nvSpPr>
        <p:spPr>
          <a:xfrm>
            <a:off x="1200282" y="5043464"/>
            <a:ext cx="20320000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B581A3A-8C2E-4E49-8097-B921F00E921A}"/>
              </a:ext>
            </a:extLst>
          </p:cNvPr>
          <p:cNvGrpSpPr/>
          <p:nvPr/>
        </p:nvGrpSpPr>
        <p:grpSpPr>
          <a:xfrm>
            <a:off x="723687" y="3008802"/>
            <a:ext cx="18475157" cy="830901"/>
            <a:chOff x="892176" y="1892299"/>
            <a:chExt cx="18478499" cy="830900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xmlns="" id="{7C56D07D-606D-42B5-9E19-618E2B85D3FF}"/>
                </a:ext>
              </a:extLst>
            </p:cNvPr>
            <p:cNvSpPr/>
            <p:nvPr/>
          </p:nvSpPr>
          <p:spPr>
            <a:xfrm>
              <a:off x="892176" y="1905000"/>
              <a:ext cx="11811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0642983-46CD-46EF-A1DC-36FEB23A9F86}"/>
                </a:ext>
              </a:extLst>
            </p:cNvPr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002334E-5675-4284-B0DF-F9BB1809B22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1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730779" y="5103309"/>
            <a:ext cx="22122427" cy="8270119"/>
            <a:chOff x="726687" y="5220305"/>
            <a:chExt cx="22122427" cy="82701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190895"/>
              <a:chOff x="726687" y="5220305"/>
              <a:chExt cx="22122427" cy="819089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793517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2340308" y="5476024"/>
              <a:ext cx="0" cy="8014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677309" y="1589313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7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CE793AB-A57E-42A7-BB52-D1A1A62D1653}"/>
                  </a:ext>
                </a:extLst>
              </p:cNvPr>
              <p:cNvSpPr txBox="1"/>
              <p:nvPr/>
            </p:nvSpPr>
            <p:spPr>
              <a:xfrm>
                <a:off x="1429132" y="2391416"/>
                <a:ext cx="20998820" cy="169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lim>
                    </m:limLow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E793AB-A57E-42A7-BB52-D1A1A62D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32" y="2391416"/>
                <a:ext cx="20998820" cy="1698735"/>
              </a:xfrm>
              <a:prstGeom prst="rect">
                <a:avLst/>
              </a:prstGeom>
              <a:blipFill>
                <a:blip r:embed="rId2"/>
                <a:stretch>
                  <a:fillRect l="-1016" t="-1792" r="-1045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">
                <a:extLst>
                  <a:ext uri="{FF2B5EF4-FFF2-40B4-BE49-F238E27FC236}">
                    <a16:creationId xmlns:a16="http://schemas.microsoft.com/office/drawing/2014/main" xmlns="" id="{DF9EDCE8-2C4B-479E-BA8D-188F31B3F0C1}"/>
                  </a:ext>
                </a:extLst>
              </p:cNvPr>
              <p:cNvSpPr txBox="1"/>
              <p:nvPr/>
            </p:nvSpPr>
            <p:spPr>
              <a:xfrm>
                <a:off x="2853310" y="4181405"/>
                <a:ext cx="285129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A">
                <a:extLst>
                  <a:ext uri="{FF2B5EF4-FFF2-40B4-BE49-F238E27FC236}">
                    <a16:creationId xmlns:a16="http://schemas.microsoft.com/office/drawing/2014/main" id="{DF9EDCE8-2C4B-479E-BA8D-188F31B3F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10" y="4181405"/>
                <a:ext cx="2851293" cy="759375"/>
              </a:xfrm>
              <a:prstGeom prst="rect">
                <a:avLst/>
              </a:prstGeom>
              <a:blipFill>
                <a:blip r:embed="rId3"/>
                <a:stretch>
                  <a:fillRect l="-8547" t="-19355" r="-213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xmlns="" id="{3A870FB8-B39B-435D-8967-B14FF2EE5EE1}"/>
                  </a:ext>
                </a:extLst>
              </p:cNvPr>
              <p:cNvSpPr txBox="1"/>
              <p:nvPr/>
            </p:nvSpPr>
            <p:spPr>
              <a:xfrm>
                <a:off x="6806379" y="4194776"/>
                <a:ext cx="392613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id="{3A870FB8-B39B-435D-8967-B14FF2EE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79" y="4194776"/>
                <a:ext cx="3926139" cy="759375"/>
              </a:xfrm>
              <a:prstGeom prst="rect">
                <a:avLst/>
              </a:prstGeom>
              <a:blipFill>
                <a:blip r:embed="rId4"/>
                <a:stretch>
                  <a:fillRect l="-6366" t="-18400" r="-108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">
                <a:extLst>
                  <a:ext uri="{FF2B5EF4-FFF2-40B4-BE49-F238E27FC236}">
                    <a16:creationId xmlns:a16="http://schemas.microsoft.com/office/drawing/2014/main" xmlns="" id="{1EB3205B-F26B-4B17-9D54-1B6EAD9453DE}"/>
                  </a:ext>
                </a:extLst>
              </p:cNvPr>
              <p:cNvSpPr txBox="1"/>
              <p:nvPr/>
            </p:nvSpPr>
            <p:spPr>
              <a:xfrm>
                <a:off x="12496800" y="4181403"/>
                <a:ext cx="326326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C">
                <a:extLst>
                  <a:ext uri="{FF2B5EF4-FFF2-40B4-BE49-F238E27FC236}">
                    <a16:creationId xmlns:a16="http://schemas.microsoft.com/office/drawing/2014/main" id="{1EB3205B-F26B-4B17-9D54-1B6EAD94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4181403"/>
                <a:ext cx="3263266" cy="759375"/>
              </a:xfrm>
              <a:prstGeom prst="rect">
                <a:avLst/>
              </a:prstGeom>
              <a:blipFill>
                <a:blip r:embed="rId5"/>
                <a:stretch>
                  <a:fillRect l="-7477" t="-19355" r="-1682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D">
                <a:extLst>
                  <a:ext uri="{FF2B5EF4-FFF2-40B4-BE49-F238E27FC236}">
                    <a16:creationId xmlns:a16="http://schemas.microsoft.com/office/drawing/2014/main" xmlns="" id="{568BB5CE-07C6-41FD-BDB0-5657673F01C6}"/>
                  </a:ext>
                </a:extLst>
              </p:cNvPr>
              <p:cNvSpPr txBox="1"/>
              <p:nvPr/>
            </p:nvSpPr>
            <p:spPr>
              <a:xfrm>
                <a:off x="17557005" y="4181404"/>
                <a:ext cx="38027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D">
                <a:extLst>
                  <a:ext uri="{FF2B5EF4-FFF2-40B4-BE49-F238E27FC236}">
                    <a16:creationId xmlns:a16="http://schemas.microsoft.com/office/drawing/2014/main" id="{568BB5CE-07C6-41FD-BDB0-5657673F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005" y="4181404"/>
                <a:ext cx="3802708" cy="759375"/>
              </a:xfrm>
              <a:prstGeom prst="rect">
                <a:avLst/>
              </a:prstGeom>
              <a:blipFill>
                <a:blip r:embed="rId6"/>
                <a:stretch>
                  <a:fillRect l="-6410" t="-19355" r="-560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AD0AC29-D26C-4F53-974C-4AD6E3E9890E}"/>
                  </a:ext>
                </a:extLst>
              </p:cNvPr>
              <p:cNvSpPr txBox="1"/>
              <p:nvPr/>
            </p:nvSpPr>
            <p:spPr>
              <a:xfrm>
                <a:off x="1032792" y="5934690"/>
                <a:ext cx="1096672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D0AC29-D26C-4F53-974C-4AD6E3E9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5934690"/>
                <a:ext cx="10966720" cy="759375"/>
              </a:xfrm>
              <a:prstGeom prst="rect">
                <a:avLst/>
              </a:prstGeom>
              <a:blipFill>
                <a:blip r:embed="rId7"/>
                <a:stretch>
                  <a:fillRect l="-2223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01451AA-2B49-468A-85B9-683C0413DD83}"/>
                  </a:ext>
                </a:extLst>
              </p:cNvPr>
              <p:cNvSpPr txBox="1"/>
              <p:nvPr/>
            </p:nvSpPr>
            <p:spPr>
              <a:xfrm>
                <a:off x="1032792" y="6719465"/>
                <a:ext cx="6497804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451AA-2B49-468A-85B9-683C0413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6719465"/>
                <a:ext cx="6497804" cy="1213666"/>
              </a:xfrm>
              <a:prstGeom prst="rect">
                <a:avLst/>
              </a:prstGeom>
              <a:blipFill>
                <a:blip r:embed="rId8"/>
                <a:stretch>
                  <a:fillRect l="-3752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9038D58-5AC6-4E82-BFBE-65D9BCC8FABC}"/>
                  </a:ext>
                </a:extLst>
              </p:cNvPr>
              <p:cNvSpPr txBox="1"/>
              <p:nvPr/>
            </p:nvSpPr>
            <p:spPr>
              <a:xfrm>
                <a:off x="1002988" y="9551338"/>
                <a:ext cx="7304051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038D58-5AC6-4E82-BFBE-65D9BCC8F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8" y="9551338"/>
                <a:ext cx="7304051" cy="816827"/>
              </a:xfrm>
              <a:prstGeom prst="rect">
                <a:avLst/>
              </a:prstGeom>
              <a:blipFill rotWithShape="0">
                <a:blip r:embed="rId9"/>
                <a:stretch>
                  <a:fillRect l="-3422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12021FB-FC6D-4653-8A85-BCBE8AAF2EFC}"/>
                  </a:ext>
                </a:extLst>
              </p:cNvPr>
              <p:cNvSpPr txBox="1"/>
              <p:nvPr/>
            </p:nvSpPr>
            <p:spPr>
              <a:xfrm>
                <a:off x="779137" y="10318546"/>
                <a:ext cx="11726736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2021FB-FC6D-4653-8A85-BCBE8AAF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7" y="10318546"/>
                <a:ext cx="11726736" cy="816827"/>
              </a:xfrm>
              <a:prstGeom prst="rect">
                <a:avLst/>
              </a:prstGeom>
              <a:blipFill rotWithShape="0">
                <a:blip r:embed="rId10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FE4085F3-9E09-481D-8FC4-47E204E71B2F}"/>
                  </a:ext>
                </a:extLst>
              </p:cNvPr>
              <p:cNvSpPr txBox="1"/>
              <p:nvPr/>
            </p:nvSpPr>
            <p:spPr>
              <a:xfrm>
                <a:off x="1032792" y="10978607"/>
                <a:ext cx="6427657" cy="21634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i="1" dirty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085F3-9E09-481D-8FC4-47E204E7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10978607"/>
                <a:ext cx="6427657" cy="2163413"/>
              </a:xfrm>
              <a:prstGeom prst="rect">
                <a:avLst/>
              </a:prstGeom>
              <a:blipFill rotWithShape="0">
                <a:blip r:embed="rId11"/>
                <a:stretch>
                  <a:fillRect l="-3791" t="-3380" r="-3033" b="-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E71D560-1FBF-4C3E-A7D6-7944F64801FA}"/>
                  </a:ext>
                </a:extLst>
              </p:cNvPr>
              <p:cNvSpPr txBox="1"/>
              <p:nvPr/>
            </p:nvSpPr>
            <p:spPr>
              <a:xfrm>
                <a:off x="12434569" y="5959708"/>
                <a:ext cx="690208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71D560-1FBF-4C3E-A7D6-7944F648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569" y="5959708"/>
                <a:ext cx="6902082" cy="759375"/>
              </a:xfrm>
              <a:prstGeom prst="rect">
                <a:avLst/>
              </a:prstGeom>
              <a:blipFill rotWithShape="0">
                <a:blip r:embed="rId12"/>
                <a:stretch>
                  <a:fillRect l="-3622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905020F-6A63-439F-9B61-5E0946337C61}"/>
                  </a:ext>
                </a:extLst>
              </p:cNvPr>
              <p:cNvSpPr txBox="1"/>
              <p:nvPr/>
            </p:nvSpPr>
            <p:spPr>
              <a:xfrm>
                <a:off x="12443692" y="6713304"/>
                <a:ext cx="8009116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endParaRPr lang="en-US" sz="4400" b="1" dirty="0" smtClea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05020F-6A63-439F-9B61-5E094633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692" y="6713304"/>
                <a:ext cx="8009116" cy="1483868"/>
              </a:xfrm>
              <a:prstGeom prst="rect">
                <a:avLst/>
              </a:prstGeom>
              <a:blipFill rotWithShape="0">
                <a:blip r:embed="rId13"/>
                <a:stretch>
                  <a:fillRect l="-989" t="-9426" r="-228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BAE6182E-1C46-4DF1-8B1F-A3BE63F572BA}"/>
                  </a:ext>
                </a:extLst>
              </p:cNvPr>
              <p:cNvSpPr txBox="1"/>
              <p:nvPr/>
            </p:nvSpPr>
            <p:spPr>
              <a:xfrm>
                <a:off x="12531734" y="8195953"/>
                <a:ext cx="9972788" cy="20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en-US" sz="44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E6182E-1C46-4DF1-8B1F-A3BE63F5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34" y="8195953"/>
                <a:ext cx="9972788" cy="2008627"/>
              </a:xfrm>
              <a:prstGeom prst="rect">
                <a:avLst/>
              </a:prstGeom>
              <a:blipFill rotWithShape="0">
                <a:blip r:embed="rId14"/>
                <a:stretch>
                  <a:fillRect l="-2506"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2064A31-A1EB-4E0E-A439-BDE51260AD2E}"/>
                  </a:ext>
                </a:extLst>
              </p:cNvPr>
              <p:cNvSpPr txBox="1"/>
              <p:nvPr/>
            </p:nvSpPr>
            <p:spPr>
              <a:xfrm>
                <a:off x="12531734" y="10444452"/>
                <a:ext cx="9760607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064A31-A1EB-4E0E-A439-BDE51260A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34" y="10444452"/>
                <a:ext cx="9760607" cy="816827"/>
              </a:xfrm>
              <a:prstGeom prst="rect">
                <a:avLst/>
              </a:prstGeom>
              <a:blipFill rotWithShape="0">
                <a:blip r:embed="rId15"/>
                <a:stretch>
                  <a:fillRect l="-2561" t="-17164" r="-249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9A5C4F3-8E55-42AB-BE65-EFAF7CD1D88B}"/>
              </a:ext>
            </a:extLst>
          </p:cNvPr>
          <p:cNvSpPr txBox="1"/>
          <p:nvPr/>
        </p:nvSpPr>
        <p:spPr>
          <a:xfrm>
            <a:off x="14167601" y="12335452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3486CD9-F283-4C5F-8DE5-56D30719A246}"/>
              </a:ext>
            </a:extLst>
          </p:cNvPr>
          <p:cNvSpPr/>
          <p:nvPr/>
        </p:nvSpPr>
        <p:spPr>
          <a:xfrm>
            <a:off x="2534002" y="4123643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E71D560-1FBF-4C3E-A7D6-7944F64801FA}"/>
                  </a:ext>
                </a:extLst>
              </p:cNvPr>
              <p:cNvSpPr txBox="1"/>
              <p:nvPr/>
            </p:nvSpPr>
            <p:spPr>
              <a:xfrm>
                <a:off x="1002988" y="7833934"/>
                <a:ext cx="6677662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71D560-1FBF-4C3E-A7D6-7944F648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8" y="7833934"/>
                <a:ext cx="6677662" cy="816827"/>
              </a:xfrm>
              <a:prstGeom prst="rect">
                <a:avLst/>
              </a:prstGeom>
              <a:blipFill rotWithShape="0">
                <a:blip r:embed="rId16"/>
                <a:stretch>
                  <a:fillRect l="-374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6905020F-6A63-439F-9B61-5E0946337C61}"/>
                  </a:ext>
                </a:extLst>
              </p:cNvPr>
              <p:cNvSpPr txBox="1"/>
              <p:nvPr/>
            </p:nvSpPr>
            <p:spPr>
              <a:xfrm>
                <a:off x="1008530" y="8613079"/>
                <a:ext cx="1217407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05020F-6A63-439F-9B61-5E094633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0" y="8613079"/>
                <a:ext cx="12174070" cy="816827"/>
              </a:xfrm>
              <a:prstGeom prst="rect">
                <a:avLst/>
              </a:prstGeom>
              <a:blipFill rotWithShape="0">
                <a:blip r:embed="rId17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5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39" grpId="0" animBg="1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677309" y="4951732"/>
            <a:ext cx="22122427" cy="8535668"/>
            <a:chOff x="726687" y="5220305"/>
            <a:chExt cx="22122427" cy="85356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535668"/>
              <a:chOff x="726687" y="5220305"/>
              <a:chExt cx="22122427" cy="853566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8279949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4268" y="5462114"/>
              <a:ext cx="0" cy="80144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677309" y="1447800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8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Debai-2">
                <a:extLst>
                  <a:ext uri="{FF2B5EF4-FFF2-40B4-BE49-F238E27FC236}">
                    <a16:creationId xmlns:a16="http://schemas.microsoft.com/office/drawing/2014/main" xmlns="" id="{B25AF7D1-2932-4E45-8DB9-473187B6C86C}"/>
                  </a:ext>
                </a:extLst>
              </p:cNvPr>
              <p:cNvSpPr txBox="1"/>
              <p:nvPr/>
            </p:nvSpPr>
            <p:spPr>
              <a:xfrm>
                <a:off x="1578638" y="2174047"/>
                <a:ext cx="20824162" cy="20105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Debai-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5AF7D1-2932-4E45-8DB9-473187B6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38" y="2174047"/>
                <a:ext cx="20824162" cy="2010550"/>
              </a:xfrm>
              <a:prstGeom prst="rect">
                <a:avLst/>
              </a:prstGeom>
              <a:blipFill rotWithShape="1">
                <a:blip r:embed="rId2"/>
                <a:stretch>
                  <a:fillRect l="-1200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xmlns="" id="{A4C1B097-09C8-4B32-8663-3353F4C02FBF}"/>
                  </a:ext>
                </a:extLst>
              </p:cNvPr>
              <p:cNvSpPr txBox="1"/>
              <p:nvPr/>
            </p:nvSpPr>
            <p:spPr>
              <a:xfrm>
                <a:off x="2539414" y="4053333"/>
                <a:ext cx="283846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A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C1B097-09C8-4B32-8663-3353F4C0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414" y="4053333"/>
                <a:ext cx="2838469" cy="759375"/>
              </a:xfrm>
              <a:prstGeom prst="rect">
                <a:avLst/>
              </a:prstGeom>
              <a:blipFill rotWithShape="1">
                <a:blip r:embed="rId3"/>
                <a:stretch>
                  <a:fillRect l="-8817" t="-18548" r="-193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xmlns="" id="{1EE1C5BE-0A37-45EA-B98C-BD49B4361514}"/>
                  </a:ext>
                </a:extLst>
              </p:cNvPr>
              <p:cNvSpPr txBox="1"/>
              <p:nvPr/>
            </p:nvSpPr>
            <p:spPr>
              <a:xfrm>
                <a:off x="7701575" y="4087000"/>
                <a:ext cx="3913315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B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E1C5BE-0A37-45EA-B98C-BD49B436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75" y="4087000"/>
                <a:ext cx="3913315" cy="759375"/>
              </a:xfrm>
              <a:prstGeom prst="rect">
                <a:avLst/>
              </a:prstGeom>
              <a:blipFill rotWithShape="1">
                <a:blip r:embed="rId4"/>
                <a:stretch>
                  <a:fillRect l="-6231" t="-18400" r="-124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xmlns="" id="{C0CDDCB2-77CB-49BE-931F-9E2B18D6AC56}"/>
                  </a:ext>
                </a:extLst>
              </p:cNvPr>
              <p:cNvSpPr txBox="1"/>
              <p:nvPr/>
            </p:nvSpPr>
            <p:spPr>
              <a:xfrm>
                <a:off x="13352403" y="4124469"/>
                <a:ext cx="284167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CDDCB2-77CB-49BE-931F-9E2B18D6A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403" y="4124469"/>
                <a:ext cx="2841675" cy="759375"/>
              </a:xfrm>
              <a:prstGeom prst="rect">
                <a:avLst/>
              </a:prstGeom>
              <a:blipFill rotWithShape="1">
                <a:blip r:embed="rId5"/>
                <a:stretch>
                  <a:fillRect l="-8565" t="-18548" r="-214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xmlns="" id="{9A84C76A-1988-4D60-A66F-A0604FAE5568}"/>
                  </a:ext>
                </a:extLst>
              </p:cNvPr>
              <p:cNvSpPr txBox="1"/>
              <p:nvPr/>
            </p:nvSpPr>
            <p:spPr>
              <a:xfrm>
                <a:off x="18073604" y="4133298"/>
                <a:ext cx="38027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D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84C76A-1988-4D60-A66F-A0604FAE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604" y="4133298"/>
                <a:ext cx="3802708" cy="759375"/>
              </a:xfrm>
              <a:prstGeom prst="rect">
                <a:avLst/>
              </a:prstGeom>
              <a:blipFill rotWithShape="1">
                <a:blip r:embed="rId6"/>
                <a:stretch>
                  <a:fillRect l="-6571" t="-18400" r="-544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3A57D72-9D47-47C2-8F81-19658AA3BC4E}"/>
                  </a:ext>
                </a:extLst>
              </p:cNvPr>
              <p:cNvSpPr txBox="1"/>
              <p:nvPr/>
            </p:nvSpPr>
            <p:spPr>
              <a:xfrm>
                <a:off x="887837" y="5820825"/>
                <a:ext cx="4749121" cy="15333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A57D72-9D47-47C2-8F81-19658AA3B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7" y="5820825"/>
                <a:ext cx="4749121" cy="1533305"/>
              </a:xfrm>
              <a:prstGeom prst="rect">
                <a:avLst/>
              </a:prstGeom>
              <a:blipFill rotWithShape="1">
                <a:blip r:embed="rId7"/>
                <a:stretch>
                  <a:fillRect l="-5263" r="-77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2194331-774A-4542-8D41-54359F0C0FBE}"/>
                  </a:ext>
                </a:extLst>
              </p:cNvPr>
              <p:cNvSpPr txBox="1"/>
              <p:nvPr/>
            </p:nvSpPr>
            <p:spPr>
              <a:xfrm>
                <a:off x="866066" y="7082731"/>
                <a:ext cx="6316986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194331-774A-4542-8D41-54359F0C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66" y="7082731"/>
                <a:ext cx="6316986" cy="977704"/>
              </a:xfrm>
              <a:prstGeom prst="rect">
                <a:avLst/>
              </a:prstGeom>
              <a:blipFill rotWithShape="1">
                <a:blip r:embed="rId8"/>
                <a:stretch>
                  <a:fillRect l="-3861" r="-48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15C9444-A931-4F08-933A-767DAAE0A075}"/>
                  </a:ext>
                </a:extLst>
              </p:cNvPr>
              <p:cNvSpPr txBox="1"/>
              <p:nvPr/>
            </p:nvSpPr>
            <p:spPr>
              <a:xfrm>
                <a:off x="962794" y="7930527"/>
                <a:ext cx="8280600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hằng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5C9444-A931-4F08-933A-767DAAE0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4" y="7930527"/>
                <a:ext cx="8280600" cy="977704"/>
              </a:xfrm>
              <a:prstGeom prst="rect">
                <a:avLst/>
              </a:prstGeom>
              <a:blipFill rotWithShape="1">
                <a:blip r:embed="rId9"/>
                <a:stretch>
                  <a:fillRect r="-2062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397889A-5826-4072-9C61-F965A7EB3596}"/>
                  </a:ext>
                </a:extLst>
              </p:cNvPr>
              <p:cNvSpPr txBox="1"/>
              <p:nvPr/>
            </p:nvSpPr>
            <p:spPr>
              <a:xfrm>
                <a:off x="1248954" y="8928190"/>
                <a:ext cx="7780528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k</a:t>
                </a: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hông thỏa mãn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97889A-5826-4072-9C61-F965A7EB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54" y="8928190"/>
                <a:ext cx="7780528" cy="977704"/>
              </a:xfrm>
              <a:prstGeom prst="rect">
                <a:avLst/>
              </a:prstGeom>
              <a:blipFill rotWithShape="1">
                <a:blip r:embed="rId10"/>
                <a:stretch>
                  <a:fillRect l="-3213" r="-227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DC14DEB-638B-47E4-87D7-BF33AFBAD01C}"/>
                  </a:ext>
                </a:extLst>
              </p:cNvPr>
              <p:cNvSpPr txBox="1"/>
              <p:nvPr/>
            </p:nvSpPr>
            <p:spPr>
              <a:xfrm>
                <a:off x="762000" y="5568562"/>
                <a:ext cx="1096672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C14DEB-638B-47E4-87D7-BF33AFBAD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8562"/>
                <a:ext cx="10966720" cy="759375"/>
              </a:xfrm>
              <a:prstGeom prst="rect">
                <a:avLst/>
              </a:prstGeom>
              <a:blipFill rotWithShape="1">
                <a:blip r:embed="rId11"/>
                <a:stretch>
                  <a:fillRect l="-222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D2CBFD7-DD0A-49DF-8BC0-30A0DE26FA74}"/>
                  </a:ext>
                </a:extLst>
              </p:cNvPr>
              <p:cNvSpPr txBox="1"/>
              <p:nvPr/>
            </p:nvSpPr>
            <p:spPr>
              <a:xfrm>
                <a:off x="804974" y="9809399"/>
                <a:ext cx="5977149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2CBFD7-DD0A-49DF-8BC0-30A0DE26F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4" y="9809399"/>
                <a:ext cx="5977149" cy="977704"/>
              </a:xfrm>
              <a:prstGeom prst="rect">
                <a:avLst/>
              </a:prstGeom>
              <a:blipFill rotWithShape="1">
                <a:blip r:embed="rId12"/>
                <a:stretch>
                  <a:fillRect l="-4077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 hidden="1">
                <a:extLst>
                  <a:ext uri="{FF2B5EF4-FFF2-40B4-BE49-F238E27FC236}">
                    <a16:creationId xmlns:a16="http://schemas.microsoft.com/office/drawing/2014/main" xmlns="" id="{9A7D8D8D-1F0D-4ABE-945A-C542D27A3FB9}"/>
                  </a:ext>
                </a:extLst>
              </p:cNvPr>
              <p:cNvSpPr txBox="1"/>
              <p:nvPr/>
            </p:nvSpPr>
            <p:spPr>
              <a:xfrm>
                <a:off x="973680" y="10522447"/>
                <a:ext cx="10809626" cy="25496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Hàm số đồng biến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 hidden="1">
                <a:extLst>
                  <a:ext uri="{FF2B5EF4-FFF2-40B4-BE49-F238E27FC236}">
                    <a16:creationId xmlns:a16="http://schemas.microsoft.com/office/drawing/2014/main" id="{9A7D8D8D-1F0D-4ABE-945A-C542D27A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80" y="10522447"/>
                <a:ext cx="10809626" cy="2549672"/>
              </a:xfrm>
              <a:prstGeom prst="rect">
                <a:avLst/>
              </a:prstGeom>
              <a:blipFill>
                <a:blip r:embed="rId13"/>
                <a:stretch>
                  <a:fillRect l="-2312" b="-10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19436BD-C14C-4584-9D7A-813D5B1F4388}"/>
                  </a:ext>
                </a:extLst>
              </p:cNvPr>
              <p:cNvSpPr txBox="1"/>
              <p:nvPr/>
            </p:nvSpPr>
            <p:spPr>
              <a:xfrm>
                <a:off x="962794" y="10316699"/>
                <a:ext cx="7215437" cy="1765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 đó: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9436BD-C14C-4584-9D7A-813D5B1F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4" y="10316699"/>
                <a:ext cx="7215437" cy="1765804"/>
              </a:xfrm>
              <a:prstGeom prst="rect">
                <a:avLst/>
              </a:prstGeom>
              <a:blipFill rotWithShape="1">
                <a:blip r:embed="rId14"/>
                <a:stretch>
                  <a:fillRect l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147FE49-21C0-4180-8E06-87C95DC7A670}"/>
                  </a:ext>
                </a:extLst>
              </p:cNvPr>
              <p:cNvSpPr txBox="1"/>
              <p:nvPr/>
            </p:nvSpPr>
            <p:spPr>
              <a:xfrm>
                <a:off x="1857998" y="11927999"/>
                <a:ext cx="9207649" cy="14371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Loại</a:t>
                </a: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47FE49-21C0-4180-8E06-87C95DC7A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98" y="11927999"/>
                <a:ext cx="9207649" cy="1437188"/>
              </a:xfrm>
              <a:prstGeom prst="rect">
                <a:avLst/>
              </a:prstGeom>
              <a:blipFill>
                <a:blip r:embed="rId15"/>
                <a:stretch>
                  <a:fillRect r="-1921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8FB5D81-CC5C-4FCB-9A83-0B817B966502}"/>
                  </a:ext>
                </a:extLst>
              </p:cNvPr>
              <p:cNvSpPr txBox="1"/>
              <p:nvPr/>
            </p:nvSpPr>
            <p:spPr>
              <a:xfrm>
                <a:off x="12007359" y="5257800"/>
                <a:ext cx="597714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FB5D81-CC5C-4FCB-9A83-0B817B966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5257800"/>
                <a:ext cx="5977149" cy="759375"/>
              </a:xfrm>
              <a:prstGeom prst="rect">
                <a:avLst/>
              </a:prstGeom>
              <a:blipFill rotWithShape="1">
                <a:blip r:embed="rId16"/>
                <a:stretch>
                  <a:fillRect l="-4184" t="-185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45D0ECA-FBC4-42B7-B534-E3F8F9997E31}"/>
                  </a:ext>
                </a:extLst>
              </p:cNvPr>
              <p:cNvSpPr txBox="1"/>
              <p:nvPr/>
            </p:nvSpPr>
            <p:spPr>
              <a:xfrm>
                <a:off x="12007359" y="6042576"/>
                <a:ext cx="8163069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5D0ECA-FBC4-42B7-B534-E3F8F999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6042576"/>
                <a:ext cx="8163069" cy="1213666"/>
              </a:xfrm>
              <a:prstGeom prst="rect">
                <a:avLst/>
              </a:prstGeom>
              <a:blipFill rotWithShape="1">
                <a:blip r:embed="rId17"/>
                <a:stretch>
                  <a:fillRect l="-3062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1DACAB7-B006-4CC1-818F-EBD44D1C2B53}"/>
                  </a:ext>
                </a:extLst>
              </p:cNvPr>
              <p:cNvSpPr txBox="1"/>
              <p:nvPr/>
            </p:nvSpPr>
            <p:spPr>
              <a:xfrm>
                <a:off x="12007359" y="7281641"/>
                <a:ext cx="1113343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nghịch biến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ACAB7-B006-4CC1-818F-EBD44D1C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7281641"/>
                <a:ext cx="11133432" cy="759375"/>
              </a:xfrm>
              <a:prstGeom prst="rect">
                <a:avLst/>
              </a:prstGeom>
              <a:blipFill rotWithShape="1">
                <a:blip r:embed="rId18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A6BC8D7-FDAC-4FE0-A37F-D7247BD33919}"/>
                  </a:ext>
                </a:extLst>
              </p:cNvPr>
              <p:cNvSpPr txBox="1"/>
              <p:nvPr/>
            </p:nvSpPr>
            <p:spPr>
              <a:xfrm>
                <a:off x="12007359" y="8066418"/>
                <a:ext cx="7215437" cy="12860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6BC8D7-FDAC-4FE0-A37F-D7247BD33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8066418"/>
                <a:ext cx="7215437" cy="1286058"/>
              </a:xfrm>
              <a:prstGeom prst="rect">
                <a:avLst/>
              </a:prstGeom>
              <a:blipFill rotWithShape="1">
                <a:blip r:embed="rId19"/>
                <a:stretch>
                  <a:fillRect l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E44A43-84C7-4BFC-9B5B-029AF52D2881}"/>
                  </a:ext>
                </a:extLst>
              </p:cNvPr>
              <p:cNvSpPr txBox="1"/>
              <p:nvPr/>
            </p:nvSpPr>
            <p:spPr>
              <a:xfrm>
                <a:off x="12977028" y="9626339"/>
                <a:ext cx="9273372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(nhận)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E44A43-84C7-4BFC-9B5B-029AF52D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028" y="9626339"/>
                <a:ext cx="9273372" cy="1138838"/>
              </a:xfrm>
              <a:prstGeom prst="rect">
                <a:avLst/>
              </a:prstGeom>
              <a:blipFill>
                <a:blip r:embed="rId20"/>
                <a:stretch>
                  <a:fillRect r="-1841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E8C0ED7-F4BF-4DA8-9007-473D9A92EFE3}"/>
                  </a:ext>
                </a:extLst>
              </p:cNvPr>
              <p:cNvSpPr txBox="1"/>
              <p:nvPr/>
            </p:nvSpPr>
            <p:spPr>
              <a:xfrm>
                <a:off x="12007359" y="10944780"/>
                <a:ext cx="984359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8C0ED7-F4BF-4DA8-9007-473D9A92E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10944780"/>
                <a:ext cx="9843592" cy="759375"/>
              </a:xfrm>
              <a:prstGeom prst="rect">
                <a:avLst/>
              </a:prstGeom>
              <a:blipFill rotWithShape="1">
                <a:blip r:embed="rId21"/>
                <a:stretch>
                  <a:fillRect l="-2540" t="-18400" r="-167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B644D73-CA4F-44AD-906D-892476C129A3}"/>
              </a:ext>
            </a:extLst>
          </p:cNvPr>
          <p:cNvSpPr txBox="1"/>
          <p:nvPr/>
        </p:nvSpPr>
        <p:spPr>
          <a:xfrm>
            <a:off x="12078956" y="12278584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D1202E0-3BDD-43DB-AD9B-B8C2A0CB6031}"/>
              </a:ext>
            </a:extLst>
          </p:cNvPr>
          <p:cNvSpPr/>
          <p:nvPr/>
        </p:nvSpPr>
        <p:spPr>
          <a:xfrm>
            <a:off x="2312054" y="3996213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06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7" grpId="0"/>
      <p:bldP spid="58" grpId="0"/>
      <p:bldP spid="59" grpId="0"/>
      <p:bldP spid="63" grpId="0"/>
      <p:bldP spid="64" grpId="0"/>
      <p:bldP spid="65" grpId="0"/>
      <p:bldP spid="37" grpId="0"/>
      <p:bldP spid="38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477809" y="5291988"/>
            <a:ext cx="22122427" cy="8256209"/>
            <a:chOff x="726687" y="5220305"/>
            <a:chExt cx="22122427" cy="82562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190895"/>
              <a:chOff x="726687" y="5220305"/>
              <a:chExt cx="22122427" cy="819089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793517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3843766" y="5462114"/>
              <a:ext cx="0" cy="80144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502627" y="1569531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9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Debai-2">
                <a:extLst>
                  <a:ext uri="{FF2B5EF4-FFF2-40B4-BE49-F238E27FC236}">
                    <a16:creationId xmlns:a16="http://schemas.microsoft.com/office/drawing/2014/main" xmlns="" id="{3DD6B472-C6E9-4EBB-A31F-0FFF21D8EE7C}"/>
                  </a:ext>
                </a:extLst>
              </p:cNvPr>
              <p:cNvSpPr txBox="1"/>
              <p:nvPr/>
            </p:nvSpPr>
            <p:spPr>
              <a:xfrm>
                <a:off x="794088" y="2447588"/>
                <a:ext cx="21784874" cy="2282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Debai-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D6B472-C6E9-4EBB-A31F-0FFF21D8E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8" y="2447588"/>
                <a:ext cx="21784874" cy="2282228"/>
              </a:xfrm>
              <a:prstGeom prst="rect">
                <a:avLst/>
              </a:prstGeom>
              <a:blipFill rotWithShape="0">
                <a:blip r:embed="rId2"/>
                <a:stretch>
                  <a:fillRect l="-1119" t="-5882" r="-1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xmlns="" id="{4EF92175-3220-4DCE-B20B-0E601E8C5125}"/>
                  </a:ext>
                </a:extLst>
              </p:cNvPr>
              <p:cNvSpPr txBox="1"/>
              <p:nvPr/>
            </p:nvSpPr>
            <p:spPr>
              <a:xfrm>
                <a:off x="1934138" y="4001403"/>
                <a:ext cx="327128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id="{4EF92175-3220-4DCE-B20B-0E601E8C5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38" y="4001403"/>
                <a:ext cx="3271280" cy="759375"/>
              </a:xfrm>
              <a:prstGeom prst="rect">
                <a:avLst/>
              </a:prstGeom>
              <a:blipFill>
                <a:blip r:embed="rId3"/>
                <a:stretch>
                  <a:fillRect l="-7449" t="-18400" r="-167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xmlns="" id="{041B1B1D-FA22-41B2-AC8C-FBE14E293BD4}"/>
                  </a:ext>
                </a:extLst>
              </p:cNvPr>
              <p:cNvSpPr txBox="1"/>
              <p:nvPr/>
            </p:nvSpPr>
            <p:spPr>
              <a:xfrm>
                <a:off x="7395138" y="4001403"/>
                <a:ext cx="32728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id="{041B1B1D-FA22-41B2-AC8C-FBE14E29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38" y="4001403"/>
                <a:ext cx="3272884" cy="759375"/>
              </a:xfrm>
              <a:prstGeom prst="rect">
                <a:avLst/>
              </a:prstGeom>
              <a:blipFill>
                <a:blip r:embed="rId4"/>
                <a:stretch>
                  <a:fillRect l="-7449" t="-18400" r="-167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id="{39B58D2C-9E50-4536-99C3-F8A9A3D6F31C}"/>
                  </a:ext>
                </a:extLst>
              </p:cNvPr>
              <p:cNvSpPr txBox="1"/>
              <p:nvPr/>
            </p:nvSpPr>
            <p:spPr>
              <a:xfrm>
                <a:off x="12858544" y="4015509"/>
                <a:ext cx="3261662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B58D2C-9E50-4536-99C3-F8A9A3D6F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44" y="4015509"/>
                <a:ext cx="3261662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7477" t="-17910" r="-1869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xmlns="" id="{5AD4496C-52FD-48F8-A2B2-AB480EDA9DAE}"/>
                  </a:ext>
                </a:extLst>
              </p:cNvPr>
              <p:cNvSpPr txBox="1"/>
              <p:nvPr/>
            </p:nvSpPr>
            <p:spPr>
              <a:xfrm>
                <a:off x="17672151" y="4093590"/>
                <a:ext cx="3967817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id="{5AD4496C-52FD-48F8-A2B2-AB480EDA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151" y="4093590"/>
                <a:ext cx="3967817" cy="759375"/>
              </a:xfrm>
              <a:prstGeom prst="rect">
                <a:avLst/>
              </a:prstGeom>
              <a:blipFill>
                <a:blip r:embed="rId6"/>
                <a:stretch>
                  <a:fillRect l="-6298" t="-19355" r="-107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77EA3C5-ECC5-43E6-BA27-E64A64C0350D}"/>
              </a:ext>
            </a:extLst>
          </p:cNvPr>
          <p:cNvSpPr txBox="1"/>
          <p:nvPr/>
        </p:nvSpPr>
        <p:spPr>
          <a:xfrm>
            <a:off x="13747098" y="9556453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0C1E71C-1C70-4002-91FF-F35772BF47B7}"/>
                  </a:ext>
                </a:extLst>
              </p:cNvPr>
              <p:cNvSpPr txBox="1"/>
              <p:nvPr/>
            </p:nvSpPr>
            <p:spPr>
              <a:xfrm>
                <a:off x="1013638" y="6085922"/>
                <a:ext cx="1138831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C1E71C-1C70-4002-91FF-F35772BF4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6085922"/>
                <a:ext cx="11388310" cy="759375"/>
              </a:xfrm>
              <a:prstGeom prst="rect">
                <a:avLst/>
              </a:prstGeom>
              <a:blipFill>
                <a:blip r:embed="rId7"/>
                <a:stretch>
                  <a:fillRect l="-2141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41B3F6F-AB8E-4A68-BFF5-C3AF13925EBE}"/>
                  </a:ext>
                </a:extLst>
              </p:cNvPr>
              <p:cNvSpPr txBox="1"/>
              <p:nvPr/>
            </p:nvSpPr>
            <p:spPr>
              <a:xfrm>
                <a:off x="1013638" y="6870697"/>
                <a:ext cx="9902839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1B3F6F-AB8E-4A68-BFF5-C3AF13925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6870697"/>
                <a:ext cx="9902839" cy="1704634"/>
              </a:xfrm>
              <a:prstGeom prst="rect">
                <a:avLst/>
              </a:prstGeom>
              <a:blipFill>
                <a:blip r:embed="rId8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CCA6655-5313-4AEA-99EA-E0A7A1EF8D5D}"/>
                  </a:ext>
                </a:extLst>
              </p:cNvPr>
              <p:cNvSpPr txBox="1"/>
              <p:nvPr/>
            </p:nvSpPr>
            <p:spPr>
              <a:xfrm>
                <a:off x="1013638" y="8600731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CA6655-5313-4AEA-99EA-E0A7A1EF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8600731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13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E240637-AFC4-497E-AE66-ABC663EB46D0}"/>
                  </a:ext>
                </a:extLst>
              </p:cNvPr>
              <p:cNvSpPr txBox="1"/>
              <p:nvPr/>
            </p:nvSpPr>
            <p:spPr>
              <a:xfrm>
                <a:off x="1013638" y="9385506"/>
                <a:ext cx="1183529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240637-AFC4-497E-AE66-ABC663EB4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9385506"/>
                <a:ext cx="11835291" cy="759375"/>
              </a:xfrm>
              <a:prstGeom prst="rect">
                <a:avLst/>
              </a:prstGeom>
              <a:blipFill>
                <a:blip r:embed="rId10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B4AE413-A3B9-4DED-B7D9-3FD5FA4A930E}"/>
                  </a:ext>
                </a:extLst>
              </p:cNvPr>
              <p:cNvSpPr txBox="1"/>
              <p:nvPr/>
            </p:nvSpPr>
            <p:spPr>
              <a:xfrm>
                <a:off x="1024752" y="10384753"/>
                <a:ext cx="8949886" cy="18448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4AE413-A3B9-4DED-B7D9-3FD5FA4A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2" y="10384753"/>
                <a:ext cx="8949886" cy="1844864"/>
              </a:xfrm>
              <a:prstGeom prst="rect">
                <a:avLst/>
              </a:prstGeom>
              <a:blipFill>
                <a:blip r:embed="rId11"/>
                <a:stretch>
                  <a:fillRect l="-2725" t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B4787C9-5BB9-4C23-BC30-D446B1D1D98C}"/>
                  </a:ext>
                </a:extLst>
              </p:cNvPr>
              <p:cNvSpPr txBox="1"/>
              <p:nvPr/>
            </p:nvSpPr>
            <p:spPr>
              <a:xfrm>
                <a:off x="13747098" y="6978364"/>
                <a:ext cx="8502969" cy="17874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4787C9-5BB9-4C23-BC30-D446B1D1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098" y="6978364"/>
                <a:ext cx="8502969" cy="1787412"/>
              </a:xfrm>
              <a:prstGeom prst="rect">
                <a:avLst/>
              </a:prstGeom>
              <a:blipFill rotWithShape="0">
                <a:blip r:embed="rId12"/>
                <a:stretch>
                  <a:fillRect l="-2867" t="-4096" b="-1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E0E1ED6-94E7-4F01-B89A-5317355F5E50}"/>
              </a:ext>
            </a:extLst>
          </p:cNvPr>
          <p:cNvSpPr/>
          <p:nvPr/>
        </p:nvSpPr>
        <p:spPr>
          <a:xfrm>
            <a:off x="12563267" y="4065025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53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F35C94CF-3117-462B-9D9A-6C7E2276D590}"/>
              </a:ext>
            </a:extLst>
          </p:cNvPr>
          <p:cNvGrpSpPr/>
          <p:nvPr/>
        </p:nvGrpSpPr>
        <p:grpSpPr>
          <a:xfrm>
            <a:off x="804974" y="7775534"/>
            <a:ext cx="23007610" cy="5602537"/>
            <a:chOff x="699080" y="7619535"/>
            <a:chExt cx="23007610" cy="560253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F6B3FD-579C-4BBF-8B50-5C69BCD48078}"/>
                </a:ext>
              </a:extLst>
            </p:cNvPr>
            <p:cNvGrpSpPr/>
            <p:nvPr/>
          </p:nvGrpSpPr>
          <p:grpSpPr>
            <a:xfrm>
              <a:off x="699080" y="7619535"/>
              <a:ext cx="23007610" cy="5602537"/>
              <a:chOff x="699080" y="7619535"/>
              <a:chExt cx="23007610" cy="560253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00778" y="7875254"/>
                <a:ext cx="23005912" cy="5346818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59744" y="664636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66000" y="761953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699080" y="763538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51461" y="770317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04A3498-1802-4EE9-B9DA-5CCE04FE9DDE}"/>
                </a:ext>
              </a:extLst>
            </p:cNvPr>
            <p:cNvCxnSpPr>
              <a:stCxn id="31" idx="0"/>
              <a:endCxn id="31" idx="2"/>
            </p:cNvCxnSpPr>
            <p:nvPr/>
          </p:nvCxnSpPr>
          <p:spPr>
            <a:xfrm>
              <a:off x="12203734" y="7875254"/>
              <a:ext cx="0" cy="53468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E627330-DEC2-45CE-ACF7-0DCF659B5164}"/>
              </a:ext>
            </a:extLst>
          </p:cNvPr>
          <p:cNvGrpSpPr/>
          <p:nvPr/>
        </p:nvGrpSpPr>
        <p:grpSpPr>
          <a:xfrm>
            <a:off x="781393" y="1573889"/>
            <a:ext cx="23029381" cy="5750804"/>
            <a:chOff x="677309" y="1589313"/>
            <a:chExt cx="23029381" cy="5750804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299"/>
              <a:ext cx="23029381" cy="53468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6661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10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6E1A894-592D-4450-AE82-3BDA152C0FD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ebai-2">
                <a:extLst>
                  <a:ext uri="{FF2B5EF4-FFF2-40B4-BE49-F238E27FC236}">
                    <a16:creationId xmlns:a16="http://schemas.microsoft.com/office/drawing/2014/main" xmlns="" id="{8DD1F053-6C14-44E1-826D-D29F34057EDB}"/>
                  </a:ext>
                </a:extLst>
              </p:cNvPr>
              <p:cNvSpPr txBox="1"/>
              <p:nvPr/>
            </p:nvSpPr>
            <p:spPr>
              <a:xfrm>
                <a:off x="1404673" y="2319597"/>
                <a:ext cx="21782823" cy="3971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Debai-2">
                <a:extLst>
                  <a:ext uri="{FF2B5EF4-FFF2-40B4-BE49-F238E27FC236}">
                    <a16:creationId xmlns:a16="http://schemas.microsoft.com/office/drawing/2014/main" id="{8DD1F053-6C14-44E1-826D-D29F3405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73" y="2319597"/>
                <a:ext cx="21782823" cy="3971600"/>
              </a:xfrm>
              <a:prstGeom prst="rect">
                <a:avLst/>
              </a:prstGeom>
              <a:blipFill>
                <a:blip r:embed="rId2"/>
                <a:stretch>
                  <a:fillRect l="-1119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">
                <a:extLst>
                  <a:ext uri="{FF2B5EF4-FFF2-40B4-BE49-F238E27FC236}">
                    <a16:creationId xmlns:a16="http://schemas.microsoft.com/office/drawing/2014/main" xmlns="" id="{F427A5FF-2414-4006-A06B-DABAB8DD1F56}"/>
                  </a:ext>
                </a:extLst>
              </p:cNvPr>
              <p:cNvSpPr txBox="1"/>
              <p:nvPr/>
            </p:nvSpPr>
            <p:spPr>
              <a:xfrm>
                <a:off x="2357505" y="6298238"/>
                <a:ext cx="392447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39" name="A">
                <a:extLst>
                  <a:ext uri="{FF2B5EF4-FFF2-40B4-BE49-F238E27FC236}">
                    <a16:creationId xmlns:a16="http://schemas.microsoft.com/office/drawing/2014/main" id="{F427A5FF-2414-4006-A06B-DABAB8DD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05" y="6298238"/>
                <a:ext cx="3924472" cy="759375"/>
              </a:xfrm>
              <a:prstGeom prst="rect">
                <a:avLst/>
              </a:prstGeom>
              <a:blipFill>
                <a:blip r:embed="rId3"/>
                <a:stretch>
                  <a:fillRect l="-6366" t="-18400" r="-124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">
                <a:extLst>
                  <a:ext uri="{FF2B5EF4-FFF2-40B4-BE49-F238E27FC236}">
                    <a16:creationId xmlns:a16="http://schemas.microsoft.com/office/drawing/2014/main" xmlns="" id="{61111F0B-4D8C-4033-BF48-878BE4558CC3}"/>
                  </a:ext>
                </a:extLst>
              </p:cNvPr>
              <p:cNvSpPr txBox="1"/>
              <p:nvPr/>
            </p:nvSpPr>
            <p:spPr>
              <a:xfrm>
                <a:off x="7818505" y="6298238"/>
                <a:ext cx="358623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𝟐𝟕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40" name="B">
                <a:extLst>
                  <a:ext uri="{FF2B5EF4-FFF2-40B4-BE49-F238E27FC236}">
                    <a16:creationId xmlns:a16="http://schemas.microsoft.com/office/drawing/2014/main" id="{61111F0B-4D8C-4033-BF48-878BE4558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05" y="6298238"/>
                <a:ext cx="3586238" cy="759375"/>
              </a:xfrm>
              <a:prstGeom prst="rect">
                <a:avLst/>
              </a:prstGeom>
              <a:blipFill>
                <a:blip r:embed="rId4"/>
                <a:stretch>
                  <a:fillRect l="-6973" t="-18400" r="-153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">
                <a:extLst>
                  <a:ext uri="{FF2B5EF4-FFF2-40B4-BE49-F238E27FC236}">
                    <a16:creationId xmlns:a16="http://schemas.microsoft.com/office/drawing/2014/main" xmlns="" id="{964C35CD-F0F9-46C9-AE8D-A2E5D84CD2D7}"/>
                  </a:ext>
                </a:extLst>
              </p:cNvPr>
              <p:cNvSpPr txBox="1"/>
              <p:nvPr/>
            </p:nvSpPr>
            <p:spPr>
              <a:xfrm>
                <a:off x="12979259" y="6254430"/>
                <a:ext cx="391485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𝟏𝟒𝟒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41" name="C">
                <a:extLst>
                  <a:ext uri="{FF2B5EF4-FFF2-40B4-BE49-F238E27FC236}">
                    <a16:creationId xmlns:a16="http://schemas.microsoft.com/office/drawing/2014/main" id="{964C35CD-F0F9-46C9-AE8D-A2E5D84CD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259" y="6254430"/>
                <a:ext cx="3914854" cy="759375"/>
              </a:xfrm>
              <a:prstGeom prst="rect">
                <a:avLst/>
              </a:prstGeom>
              <a:blipFill>
                <a:blip r:embed="rId5"/>
                <a:stretch>
                  <a:fillRect l="-6231" t="-19200" r="-140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">
                <a:extLst>
                  <a:ext uri="{FF2B5EF4-FFF2-40B4-BE49-F238E27FC236}">
                    <a16:creationId xmlns:a16="http://schemas.microsoft.com/office/drawing/2014/main" xmlns="" id="{E6A2F45E-B400-41CA-B748-AA265B8D5260}"/>
                  </a:ext>
                </a:extLst>
              </p:cNvPr>
              <p:cNvSpPr txBox="1"/>
              <p:nvPr/>
            </p:nvSpPr>
            <p:spPr>
              <a:xfrm>
                <a:off x="18583927" y="6273183"/>
                <a:ext cx="3462807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</a:t>
                </a:r>
              </a:p>
            </p:txBody>
          </p:sp>
        </mc:Choice>
        <mc:Fallback xmlns="">
          <p:sp>
            <p:nvSpPr>
              <p:cNvPr id="42" name="D">
                <a:extLst>
                  <a:ext uri="{FF2B5EF4-FFF2-40B4-BE49-F238E27FC236}">
                    <a16:creationId xmlns:a16="http://schemas.microsoft.com/office/drawing/2014/main" id="{E6A2F45E-B400-41CA-B748-AA265B8D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927" y="6273183"/>
                <a:ext cx="3462807" cy="759375"/>
              </a:xfrm>
              <a:prstGeom prst="rect">
                <a:avLst/>
              </a:prstGeom>
              <a:blipFill>
                <a:blip r:embed="rId6"/>
                <a:stretch>
                  <a:fillRect l="-7218" t="-18400" r="-633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FBFF697-73A6-4B3E-9DA9-5A69482F02C1}"/>
              </a:ext>
            </a:extLst>
          </p:cNvPr>
          <p:cNvSpPr txBox="1"/>
          <p:nvPr/>
        </p:nvSpPr>
        <p:spPr>
          <a:xfrm>
            <a:off x="12380227" y="12304396"/>
            <a:ext cx="2223686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C13EE6E-C624-48F8-AC37-883BF5F69CE3}"/>
                  </a:ext>
                </a:extLst>
              </p:cNvPr>
              <p:cNvSpPr txBox="1"/>
              <p:nvPr/>
            </p:nvSpPr>
            <p:spPr>
              <a:xfrm>
                <a:off x="898723" y="8376201"/>
                <a:ext cx="10944214" cy="773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13EE6E-C624-48F8-AC37-883BF5F6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3" y="8376201"/>
                <a:ext cx="10944214" cy="773417"/>
              </a:xfrm>
              <a:prstGeom prst="rect">
                <a:avLst/>
              </a:prstGeom>
              <a:blipFill>
                <a:blip r:embed="rId7"/>
                <a:stretch>
                  <a:fillRect l="-2227" t="-16535" r="-12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851A45B-F51F-4BF9-A575-666931134D86}"/>
                  </a:ext>
                </a:extLst>
              </p:cNvPr>
              <p:cNvSpPr txBox="1"/>
              <p:nvPr/>
            </p:nvSpPr>
            <p:spPr>
              <a:xfrm>
                <a:off x="898723" y="9175018"/>
                <a:ext cx="684289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51A45B-F51F-4BF9-A575-66693113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3" y="9175018"/>
                <a:ext cx="6842899" cy="759375"/>
              </a:xfrm>
              <a:prstGeom prst="rect">
                <a:avLst/>
              </a:prstGeom>
              <a:blipFill>
                <a:blip r:embed="rId8"/>
                <a:stretch>
                  <a:fillRect t="-18400" r="-26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4098B5F-7C43-4F44-B1A0-D97EEBF13EDE}"/>
              </a:ext>
            </a:extLst>
          </p:cNvPr>
          <p:cNvSpPr txBox="1"/>
          <p:nvPr/>
        </p:nvSpPr>
        <p:spPr>
          <a:xfrm>
            <a:off x="898723" y="9959793"/>
            <a:ext cx="46378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EC56BF48-A683-4DD4-B6C0-BDEFA6A2E48E}"/>
                  </a:ext>
                </a:extLst>
              </p:cNvPr>
              <p:cNvSpPr txBox="1"/>
              <p:nvPr/>
            </p:nvSpPr>
            <p:spPr>
              <a:xfrm>
                <a:off x="12380227" y="8376201"/>
                <a:ext cx="11154015" cy="22006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fr-FR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endParaRPr lang="fr-FR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C56BF48-A683-4DD4-B6C0-BDEFA6A2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27" y="8376201"/>
                <a:ext cx="11154015" cy="2200602"/>
              </a:xfrm>
              <a:prstGeom prst="rect">
                <a:avLst/>
              </a:prstGeom>
              <a:blipFill>
                <a:blip r:embed="rId9"/>
                <a:stretch>
                  <a:fillRect l="-2240" t="-6371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BFC7B2E2-6F35-407D-8B1B-627C6500502C}"/>
                  </a:ext>
                </a:extLst>
              </p:cNvPr>
              <p:cNvSpPr txBox="1"/>
              <p:nvPr/>
            </p:nvSpPr>
            <p:spPr>
              <a:xfrm>
                <a:off x="12380227" y="10654469"/>
                <a:ext cx="8491427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𝟑𝟔𝐦</m:t>
                    </m:r>
                    <m:r>
                      <a:rPr lang="fr-FR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C7B2E2-6F35-407D-8B1B-627C65005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27" y="10654469"/>
                <a:ext cx="8491427" cy="1483868"/>
              </a:xfrm>
              <a:prstGeom prst="rect">
                <a:avLst/>
              </a:prstGeom>
              <a:blipFill>
                <a:blip r:embed="rId10"/>
                <a:stretch>
                  <a:fillRect l="-2943" t="-9877" r="-193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BBT1ct">
            <a:extLst>
              <a:ext uri="{FF2B5EF4-FFF2-40B4-BE49-F238E27FC236}">
                <a16:creationId xmlns:a16="http://schemas.microsoft.com/office/drawing/2014/main" xmlns="" id="{2E4D6FFE-54A2-468F-8A88-15AF3CF6C3FE}"/>
              </a:ext>
            </a:extLst>
          </p:cNvPr>
          <p:cNvGrpSpPr/>
          <p:nvPr/>
        </p:nvGrpSpPr>
        <p:grpSpPr>
          <a:xfrm>
            <a:off x="5547416" y="10161797"/>
            <a:ext cx="5740777" cy="2884444"/>
            <a:chOff x="0" y="0"/>
            <a:chExt cx="5080000" cy="1905000"/>
          </a:xfrm>
        </p:grpSpPr>
        <p:cxnSp>
          <p:nvCxnSpPr>
            <p:cNvPr id="20" name=" ">
              <a:extLst>
                <a:ext uri="{FF2B5EF4-FFF2-40B4-BE49-F238E27FC236}">
                  <a16:creationId xmlns:a16="http://schemas.microsoft.com/office/drawing/2014/main" xmlns="" id="{9CBB050B-62BD-4267-B339-56C183772B8E}"/>
                </a:ext>
              </a:extLst>
            </p:cNvPr>
            <p:cNvCxnSpPr/>
            <p:nvPr/>
          </p:nvCxnSpPr>
          <p:spPr>
            <a:xfrm>
              <a:off x="0" y="381000"/>
              <a:ext cx="5080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 ">
              <a:extLst>
                <a:ext uri="{FF2B5EF4-FFF2-40B4-BE49-F238E27FC236}">
                  <a16:creationId xmlns:a16="http://schemas.microsoft.com/office/drawing/2014/main" xmlns="" id="{5DEDD3BD-36B5-4872-974A-7D42B566FB21}"/>
                </a:ext>
              </a:extLst>
            </p:cNvPr>
            <p:cNvCxnSpPr/>
            <p:nvPr/>
          </p:nvCxnSpPr>
          <p:spPr>
            <a:xfrm>
              <a:off x="0" y="889000"/>
              <a:ext cx="5080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 ">
              <a:extLst>
                <a:ext uri="{FF2B5EF4-FFF2-40B4-BE49-F238E27FC236}">
                  <a16:creationId xmlns:a16="http://schemas.microsoft.com/office/drawing/2014/main" xmlns="" id="{B1A5FDCC-29DA-4E17-A969-431C5FA71F6C}"/>
                </a:ext>
              </a:extLst>
            </p:cNvPr>
            <p:cNvCxnSpPr/>
            <p:nvPr/>
          </p:nvCxnSpPr>
          <p:spPr>
            <a:xfrm>
              <a:off x="889000" y="0"/>
              <a:ext cx="0" cy="1905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xmlns="" id="{D6FB7479-26B6-4DAE-A46A-79B25ED86448}"/>
                    </a:ext>
                  </a:extLst>
                </p:cNvPr>
                <p:cNvSpPr txBox="1"/>
                <p:nvPr/>
              </p:nvSpPr>
              <p:spPr>
                <a:xfrm>
                  <a:off x="215900" y="12700"/>
                  <a:ext cx="190078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id="{D6FB7479-26B6-4DAE-A46A-79B25ED86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00" y="12700"/>
                  <a:ext cx="190078" cy="2642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 ">
                  <a:extLst>
                    <a:ext uri="{FF2B5EF4-FFF2-40B4-BE49-F238E27FC236}">
                      <a16:creationId xmlns:a16="http://schemas.microsoft.com/office/drawing/2014/main" xmlns="" id="{C0E72EDF-3DF1-443E-831D-0E1E72963F2F}"/>
                    </a:ext>
                  </a:extLst>
                </p:cNvPr>
                <p:cNvSpPr txBox="1"/>
                <p:nvPr/>
              </p:nvSpPr>
              <p:spPr>
                <a:xfrm>
                  <a:off x="76200" y="444500"/>
                  <a:ext cx="332836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 ">
                  <a:extLst>
                    <a:ext uri="{FF2B5EF4-FFF2-40B4-BE49-F238E27FC236}">
                      <a16:creationId xmlns:a16="http://schemas.microsoft.com/office/drawing/2014/main" id="{C0E72EDF-3DF1-443E-831D-0E1E72963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44500"/>
                  <a:ext cx="332836" cy="2642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 ">
                  <a:extLst>
                    <a:ext uri="{FF2B5EF4-FFF2-40B4-BE49-F238E27FC236}">
                      <a16:creationId xmlns:a16="http://schemas.microsoft.com/office/drawing/2014/main" xmlns="" id="{9481F50D-AC19-4D02-81DD-57BE5328397A}"/>
                    </a:ext>
                  </a:extLst>
                </p:cNvPr>
                <p:cNvSpPr txBox="1"/>
                <p:nvPr/>
              </p:nvSpPr>
              <p:spPr>
                <a:xfrm>
                  <a:off x="127000" y="1270000"/>
                  <a:ext cx="243981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 ">
                  <a:extLst>
                    <a:ext uri="{FF2B5EF4-FFF2-40B4-BE49-F238E27FC236}">
                      <a16:creationId xmlns:a16="http://schemas.microsoft.com/office/drawing/2014/main" id="{9481F50D-AC19-4D02-81DD-57BE532839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0" y="1270000"/>
                  <a:ext cx="243981" cy="2642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 ">
                  <a:extLst>
                    <a:ext uri="{FF2B5EF4-FFF2-40B4-BE49-F238E27FC236}">
                      <a16:creationId xmlns:a16="http://schemas.microsoft.com/office/drawing/2014/main" xmlns="" id="{74183EAC-F9BF-4C0C-83E0-537942DF5D9B}"/>
                    </a:ext>
                  </a:extLst>
                </p:cNvPr>
                <p:cNvSpPr txBox="1"/>
                <p:nvPr/>
              </p:nvSpPr>
              <p:spPr>
                <a:xfrm>
                  <a:off x="1016000" y="25400"/>
                  <a:ext cx="242563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 ">
                  <a:extLst>
                    <a:ext uri="{FF2B5EF4-FFF2-40B4-BE49-F238E27FC236}">
                      <a16:creationId xmlns:a16="http://schemas.microsoft.com/office/drawing/2014/main" id="{74183EAC-F9BF-4C0C-83E0-537942DF5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" y="25400"/>
                  <a:ext cx="242563" cy="2642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 ">
                  <a:extLst>
                    <a:ext uri="{FF2B5EF4-FFF2-40B4-BE49-F238E27FC236}">
                      <a16:creationId xmlns:a16="http://schemas.microsoft.com/office/drawing/2014/main" xmlns="" id="{D3B44CE2-760D-485D-B0A3-CB54890CB31F}"/>
                    </a:ext>
                  </a:extLst>
                </p:cNvPr>
                <p:cNvSpPr txBox="1"/>
                <p:nvPr/>
              </p:nvSpPr>
              <p:spPr>
                <a:xfrm>
                  <a:off x="4790197" y="58376"/>
                  <a:ext cx="242563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 ">
                  <a:extLst>
                    <a:ext uri="{FF2B5EF4-FFF2-40B4-BE49-F238E27FC236}">
                      <a16:creationId xmlns:a16="http://schemas.microsoft.com/office/drawing/2014/main" id="{D3B44CE2-760D-485D-B0A3-CB54890CB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197" y="58376"/>
                  <a:ext cx="242563" cy="26424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 ">
                  <a:extLst>
                    <a:ext uri="{FF2B5EF4-FFF2-40B4-BE49-F238E27FC236}">
                      <a16:creationId xmlns:a16="http://schemas.microsoft.com/office/drawing/2014/main" xmlns="" id="{E1F7275B-5BEC-42B5-899C-440FAE67168C}"/>
                    </a:ext>
                  </a:extLst>
                </p:cNvPr>
                <p:cNvSpPr txBox="1"/>
                <p:nvPr/>
              </p:nvSpPr>
              <p:spPr>
                <a:xfrm>
                  <a:off x="1841500" y="444500"/>
                  <a:ext cx="32380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 ">
                  <a:extLst>
                    <a:ext uri="{FF2B5EF4-FFF2-40B4-BE49-F238E27FC236}">
                      <a16:creationId xmlns:a16="http://schemas.microsoft.com/office/drawing/2014/main" id="{E1F7275B-5BEC-42B5-899C-440FAE671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500" y="444500"/>
                  <a:ext cx="323807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 ">
                  <a:extLst>
                    <a:ext uri="{FF2B5EF4-FFF2-40B4-BE49-F238E27FC236}">
                      <a16:creationId xmlns:a16="http://schemas.microsoft.com/office/drawing/2014/main" xmlns="" id="{F18E4744-1502-434B-B983-0309EA3615B6}"/>
                    </a:ext>
                  </a:extLst>
                </p:cNvPr>
                <p:cNvSpPr txBox="1"/>
                <p:nvPr/>
              </p:nvSpPr>
              <p:spPr>
                <a:xfrm>
                  <a:off x="2540000" y="444500"/>
                  <a:ext cx="27411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 ">
                  <a:extLst>
                    <a:ext uri="{FF2B5EF4-FFF2-40B4-BE49-F238E27FC236}">
                      <a16:creationId xmlns:a16="http://schemas.microsoft.com/office/drawing/2014/main" id="{F18E4744-1502-434B-B983-0309EA361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000" y="444500"/>
                  <a:ext cx="274113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xmlns="" id="{B6545983-A1AF-409C-B74A-8F9281FAE663}"/>
                    </a:ext>
                  </a:extLst>
                </p:cNvPr>
                <p:cNvSpPr txBox="1"/>
                <p:nvPr/>
              </p:nvSpPr>
              <p:spPr>
                <a:xfrm>
                  <a:off x="3683000" y="444500"/>
                  <a:ext cx="32380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B6545983-A1AF-409C-B74A-8F9281FAE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0" y="444500"/>
                  <a:ext cx="323807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 ">
              <a:extLst>
                <a:ext uri="{FF2B5EF4-FFF2-40B4-BE49-F238E27FC236}">
                  <a16:creationId xmlns:a16="http://schemas.microsoft.com/office/drawing/2014/main" xmlns="" id="{D10ACC5C-7352-45E6-B822-CB8749E47983}"/>
                </a:ext>
              </a:extLst>
            </p:cNvPr>
            <p:cNvSpPr txBox="1"/>
            <p:nvPr/>
          </p:nvSpPr>
          <p:spPr>
            <a:xfrm>
              <a:off x="2540000" y="905028"/>
              <a:ext cx="297884" cy="2642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36</a:t>
              </a:r>
            </a:p>
          </p:txBody>
        </p:sp>
        <p:sp>
          <p:nvSpPr>
            <p:cNvPr id="81" name=" ">
              <a:extLst>
                <a:ext uri="{FF2B5EF4-FFF2-40B4-BE49-F238E27FC236}">
                  <a16:creationId xmlns:a16="http://schemas.microsoft.com/office/drawing/2014/main" xmlns="" id="{F248EBFA-2228-487F-ABA7-3386AE0AE88C}"/>
                </a:ext>
              </a:extLst>
            </p:cNvPr>
            <p:cNvSpPr txBox="1"/>
            <p:nvPr/>
          </p:nvSpPr>
          <p:spPr>
            <a:xfrm>
              <a:off x="2603880" y="12700"/>
              <a:ext cx="148942" cy="2642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6</a:t>
              </a:r>
            </a:p>
          </p:txBody>
        </p:sp>
        <p:cxnSp>
          <p:nvCxnSpPr>
            <p:cNvPr id="82" name=" ">
              <a:extLst>
                <a:ext uri="{FF2B5EF4-FFF2-40B4-BE49-F238E27FC236}">
                  <a16:creationId xmlns:a16="http://schemas.microsoft.com/office/drawing/2014/main" xmlns="" id="{7A199CB4-F258-4417-99F6-846186CC4403}"/>
                </a:ext>
              </a:extLst>
            </p:cNvPr>
            <p:cNvCxnSpPr/>
            <p:nvPr/>
          </p:nvCxnSpPr>
          <p:spPr>
            <a:xfrm flipV="1">
              <a:off x="1270000" y="1016000"/>
              <a:ext cx="1143000" cy="825500"/>
            </a:xfrm>
            <a:prstGeom prst="line">
              <a:avLst/>
            </a:prstGeom>
            <a:ln w="381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 ">
              <a:extLst>
                <a:ext uri="{FF2B5EF4-FFF2-40B4-BE49-F238E27FC236}">
                  <a16:creationId xmlns:a16="http://schemas.microsoft.com/office/drawing/2014/main" xmlns="" id="{C7AF7454-37CB-4567-A7EE-810410D6F35B}"/>
                </a:ext>
              </a:extLst>
            </p:cNvPr>
            <p:cNvCxnSpPr/>
            <p:nvPr/>
          </p:nvCxnSpPr>
          <p:spPr>
            <a:xfrm>
              <a:off x="3048000" y="1016000"/>
              <a:ext cx="1397000" cy="825500"/>
            </a:xfrm>
            <a:prstGeom prst="line">
              <a:avLst/>
            </a:prstGeom>
            <a:ln w="381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082232E-D1D6-4C59-B736-6A2ADB3C84DA}"/>
              </a:ext>
            </a:extLst>
          </p:cNvPr>
          <p:cNvSpPr/>
          <p:nvPr/>
        </p:nvSpPr>
        <p:spPr>
          <a:xfrm>
            <a:off x="18394040" y="627305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71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5" grpId="0"/>
      <p:bldP spid="46" grpId="0"/>
      <p:bldP spid="57" grpId="0"/>
      <p:bldP spid="58" grpId="0"/>
      <p:bldP spid="79" grpId="0"/>
      <p:bldP spid="80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xmlns="" id="{CD363CAF-7A9D-4080-A798-2271EF0497E5}"/>
              </a:ext>
            </a:extLst>
          </p:cNvPr>
          <p:cNvSpPr/>
          <p:nvPr/>
        </p:nvSpPr>
        <p:spPr>
          <a:xfrm>
            <a:off x="1254702" y="2551631"/>
            <a:ext cx="22122428" cy="1070716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52B1547E-CDD5-4CD9-AE3E-8395F027EC4E}"/>
                  </a:ext>
                </a:extLst>
              </p:cNvPr>
              <p:cNvSpPr txBox="1"/>
              <p:nvPr/>
            </p:nvSpPr>
            <p:spPr>
              <a:xfrm>
                <a:off x="1725056" y="271545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B1547E-CDD5-4CD9-AE3E-8395F027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6" y="2715453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A16282A-AB09-4F5C-A1AA-E5D91FF09B66}"/>
                  </a:ext>
                </a:extLst>
              </p:cNvPr>
              <p:cNvSpPr txBox="1"/>
              <p:nvPr/>
            </p:nvSpPr>
            <p:spPr>
              <a:xfrm>
                <a:off x="1785976" y="3456084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16282A-AB09-4F5C-A1AA-E5D91FF0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76" y="3456084"/>
                <a:ext cx="20320000" cy="1483868"/>
              </a:xfrm>
              <a:prstGeom prst="rect">
                <a:avLst/>
              </a:prstGeom>
              <a:blipFill>
                <a:blip r:embed="rId4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FBBA71B-9F3D-4BFD-B921-5768227D12DD}"/>
                  </a:ext>
                </a:extLst>
              </p:cNvPr>
              <p:cNvSpPr txBox="1"/>
              <p:nvPr/>
            </p:nvSpPr>
            <p:spPr>
              <a:xfrm>
                <a:off x="1931845" y="4972609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BBA71B-9F3D-4BFD-B921-5768227D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45" y="4972609"/>
                <a:ext cx="20320000" cy="1036309"/>
              </a:xfrm>
              <a:prstGeom prst="rect">
                <a:avLst/>
              </a:prstGeom>
              <a:blipFill>
                <a:blip r:embed="rId5"/>
                <a:stretch>
                  <a:fillRect l="-1230" t="-7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ED167B4-6865-442D-B6A3-2DF577EBD3A2}"/>
                  </a:ext>
                </a:extLst>
              </p:cNvPr>
              <p:cNvSpPr txBox="1"/>
              <p:nvPr/>
            </p:nvSpPr>
            <p:spPr>
              <a:xfrm>
                <a:off x="1818633" y="5939084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D167B4-6865-442D-B6A3-2DF577EB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33" y="5939084"/>
                <a:ext cx="20320000" cy="1483868"/>
              </a:xfrm>
              <a:prstGeom prst="rect">
                <a:avLst/>
              </a:prstGeom>
              <a:blipFill>
                <a:blip r:embed="rId6"/>
                <a:stretch>
                  <a:fillRect l="-1200" t="-9426" r="-12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B5575D7-3284-47D0-BCB5-AFFD4C65BEFA}"/>
                  </a:ext>
                </a:extLst>
              </p:cNvPr>
              <p:cNvSpPr txBox="1"/>
              <p:nvPr/>
            </p:nvSpPr>
            <p:spPr>
              <a:xfrm>
                <a:off x="1818633" y="7497810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5575D7-3284-47D0-BCB5-AFFD4C65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33" y="7497810"/>
                <a:ext cx="20320000" cy="1036309"/>
              </a:xfrm>
              <a:prstGeom prst="rect">
                <a:avLst/>
              </a:prstGeom>
              <a:blipFill>
                <a:blip r:embed="rId7"/>
                <a:stretch>
                  <a:fillRect l="-1200" t="-7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7B8E35F-D0B4-45E3-8D7B-DC103BA48066}"/>
                  </a:ext>
                </a:extLst>
              </p:cNvPr>
              <p:cNvSpPr txBox="1"/>
              <p:nvPr/>
            </p:nvSpPr>
            <p:spPr>
              <a:xfrm>
                <a:off x="1725056" y="949831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B8E35F-D0B4-45E3-8D7B-DC103BA4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6" y="9498313"/>
                <a:ext cx="20320000" cy="759375"/>
              </a:xfrm>
              <a:prstGeom prst="rect">
                <a:avLst/>
              </a:prstGeom>
              <a:blipFill>
                <a:blip r:embed="rId8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EA07411-A1B9-4CD5-BCAA-928E8C561AB7}"/>
                  </a:ext>
                </a:extLst>
              </p:cNvPr>
              <p:cNvSpPr txBox="1"/>
              <p:nvPr/>
            </p:nvSpPr>
            <p:spPr>
              <a:xfrm>
                <a:off x="1695765" y="10293828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07411-A1B9-4CD5-BCAA-928E8C56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5" y="10293828"/>
                <a:ext cx="20320000" cy="759375"/>
              </a:xfrm>
              <a:prstGeom prst="rect">
                <a:avLst/>
              </a:prstGeom>
              <a:blipFill>
                <a:blip r:embed="rId9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C1841A4-FBC8-45EE-944F-7B6649A56CF4}"/>
                  </a:ext>
                </a:extLst>
              </p:cNvPr>
              <p:cNvSpPr txBox="1"/>
              <p:nvPr/>
            </p:nvSpPr>
            <p:spPr>
              <a:xfrm>
                <a:off x="1695765" y="11083946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1841A4-FBC8-45EE-944F-7B6649A56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5" y="11083946"/>
                <a:ext cx="20320000" cy="759375"/>
              </a:xfrm>
              <a:prstGeom prst="rect">
                <a:avLst/>
              </a:prstGeom>
              <a:blipFill>
                <a:blip r:embed="rId10"/>
                <a:stretch>
                  <a:fillRect l="-120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4F0B792-B838-4185-8F8E-05CDC8199499}"/>
                  </a:ext>
                </a:extLst>
              </p:cNvPr>
              <p:cNvSpPr txBox="1"/>
              <p:nvPr/>
            </p:nvSpPr>
            <p:spPr>
              <a:xfrm>
                <a:off x="1680640" y="11970868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F0B792-B838-4185-8F8E-05CDC819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1970868"/>
                <a:ext cx="20320000" cy="1120371"/>
              </a:xfrm>
              <a:prstGeom prst="rect">
                <a:avLst/>
              </a:prstGeom>
              <a:blipFill>
                <a:blip r:embed="rId11"/>
                <a:stretch>
                  <a:fillRect l="-1230"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085B557-D4C1-4AA7-A23B-B1D825C562DE}"/>
              </a:ext>
            </a:extLst>
          </p:cNvPr>
          <p:cNvSpPr txBox="1"/>
          <p:nvPr/>
        </p:nvSpPr>
        <p:spPr>
          <a:xfrm>
            <a:off x="1725056" y="8646230"/>
            <a:ext cx="20320000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399" y="1572062"/>
            <a:ext cx="18288001" cy="830997"/>
            <a:chOff x="1082674" y="1892299"/>
            <a:chExt cx="182880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082674" y="1905000"/>
              <a:ext cx="990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12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KIẾM TRA KIẾN THỨC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EACABE-4493-4700-BD88-F9CE016A6B69}"/>
              </a:ext>
            </a:extLst>
          </p:cNvPr>
          <p:cNvGrpSpPr/>
          <p:nvPr/>
        </p:nvGrpSpPr>
        <p:grpSpPr>
          <a:xfrm>
            <a:off x="702130" y="2661349"/>
            <a:ext cx="22325581" cy="2777055"/>
            <a:chOff x="702130" y="2661349"/>
            <a:chExt cx="22325581" cy="2777055"/>
          </a:xfrm>
        </p:grpSpPr>
        <p:sp>
          <p:nvSpPr>
            <p:cNvPr id="39" name="Rounded Rectangle 38"/>
            <p:cNvSpPr/>
            <p:nvPr/>
          </p:nvSpPr>
          <p:spPr>
            <a:xfrm>
              <a:off x="1158985" y="3016798"/>
              <a:ext cx="21868726" cy="21451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9053" y="4785975"/>
              <a:ext cx="19977921" cy="65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20256" y="2706844"/>
              <a:ext cx="4193447" cy="826634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1060481" y="3138084"/>
              <a:ext cx="324357" cy="83852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1040651" y="3117121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060481" y="3208460"/>
              <a:ext cx="324357" cy="8535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1040651" y="3187498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026487" y="2756258"/>
              <a:ext cx="235123" cy="239577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1003825" y="2733797"/>
              <a:ext cx="280448" cy="283001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721960" y="2819147"/>
              <a:ext cx="662878" cy="498621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702130" y="2798184"/>
              <a:ext cx="702537" cy="540547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1080311" y="3159047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080311" y="3229423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1046317" y="2772728"/>
              <a:ext cx="194048" cy="202144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746039" y="2840110"/>
              <a:ext cx="618970" cy="456695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7852" y="2661349"/>
              <a:ext cx="2576346" cy="845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060481" y="5738700"/>
            <a:ext cx="21948825" cy="668189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075607" y="5376032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31568" y="5338591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51F8CD-1859-46F1-9266-C18ABB6E5F7B}"/>
                  </a:ext>
                </a:extLst>
              </p:cNvPr>
              <p:cNvSpPr txBox="1"/>
              <p:nvPr/>
            </p:nvSpPr>
            <p:spPr>
              <a:xfrm>
                <a:off x="2099053" y="3845901"/>
                <a:ext cx="20241228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[0;2]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1F8CD-1859-46F1-9266-C18ABB6E5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53" y="3845901"/>
                <a:ext cx="20241228" cy="1461875"/>
              </a:xfrm>
              <a:prstGeom prst="rect">
                <a:avLst/>
              </a:prstGeom>
              <a:blipFill>
                <a:blip r:embed="rId3"/>
                <a:stretch>
                  <a:fillRect l="-1204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15">
            <a:extLst>
              <a:ext uri="{FF2B5EF4-FFF2-40B4-BE49-F238E27FC236}">
                <a16:creationId xmlns:a16="http://schemas.microsoft.com/office/drawing/2014/main" xmlns="" id="{0C2E716C-2AC8-4163-87B9-252EAEE1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4496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E05DB236-9BE6-4DE7-8EA1-B67892F3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6020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xmlns="" id="{44F73ACF-1F37-4FA7-AAF0-02B236FA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78306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xmlns="" id="{EB6473D3-3BD2-4797-9F90-F37E341E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839266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xmlns="" id="{C6C70DB1-7A7B-43BC-ADCA-0A9B4079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8573642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xmlns="" id="{0386F87D-0E6D-422A-96B3-8AA1C4DB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91832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xmlns="" id="{50A38D4F-38A1-43F3-8E30-A9FBACD0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945946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260C9B9-398B-487D-960C-F9B8F7755133}"/>
                  </a:ext>
                </a:extLst>
              </p:cNvPr>
              <p:cNvSpPr txBox="1"/>
              <p:nvPr/>
            </p:nvSpPr>
            <p:spPr>
              <a:xfrm>
                <a:off x="3276600" y="8166899"/>
                <a:ext cx="457574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60C9B9-398B-487D-960C-F9B8F775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166899"/>
                <a:ext cx="457574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F728F34C-2E62-46A4-9D65-DCB88F10A542}"/>
                  </a:ext>
                </a:extLst>
              </p:cNvPr>
              <p:cNvSpPr txBox="1"/>
              <p:nvPr/>
            </p:nvSpPr>
            <p:spPr>
              <a:xfrm>
                <a:off x="3236603" y="8878511"/>
                <a:ext cx="5314339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28F34C-2E62-46A4-9D65-DCB88F10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8878511"/>
                <a:ext cx="5314339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64CF8906-4915-4AE2-83AA-A24BA3DC784A}"/>
                  </a:ext>
                </a:extLst>
              </p:cNvPr>
              <p:cNvSpPr txBox="1"/>
              <p:nvPr/>
            </p:nvSpPr>
            <p:spPr>
              <a:xfrm>
                <a:off x="3236603" y="9701818"/>
                <a:ext cx="6663234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CF8906-4915-4AE2-83AA-A24BA3DC7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9701818"/>
                <a:ext cx="666323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22EFC5FB-AB64-45B1-9179-F742FA4F9E6A}"/>
                  </a:ext>
                </a:extLst>
              </p:cNvPr>
              <p:cNvSpPr txBox="1"/>
              <p:nvPr/>
            </p:nvSpPr>
            <p:spPr>
              <a:xfrm>
                <a:off x="3236603" y="10224052"/>
                <a:ext cx="389850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EFC5FB-AB64-45B1-9179-F742FA4F9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10224052"/>
                <a:ext cx="389850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B5D4EB33-A691-42F8-9591-DB6A4EF7D72E}"/>
                  </a:ext>
                </a:extLst>
              </p:cNvPr>
              <p:cNvSpPr txBox="1"/>
              <p:nvPr/>
            </p:nvSpPr>
            <p:spPr>
              <a:xfrm>
                <a:off x="3294119" y="10942636"/>
                <a:ext cx="11247823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D4EB33-A691-42F8-9591-DB6A4EF7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19" y="10942636"/>
                <a:ext cx="11247823" cy="816827"/>
              </a:xfrm>
              <a:prstGeom prst="rect">
                <a:avLst/>
              </a:prstGeom>
              <a:blipFill rotWithShape="1">
                <a:blip r:embed="rId8"/>
                <a:stretch>
                  <a:fillRect l="-216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3B0AD35-3AD2-4C8C-9595-33D993A008DD}"/>
                  </a:ext>
                </a:extLst>
              </p:cNvPr>
              <p:cNvSpPr txBox="1"/>
              <p:nvPr/>
            </p:nvSpPr>
            <p:spPr>
              <a:xfrm>
                <a:off x="4554016" y="11596919"/>
                <a:ext cx="11323164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B0AD35-3AD2-4C8C-9595-33D993A00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16" y="11596919"/>
                <a:ext cx="11323164" cy="816827"/>
              </a:xfrm>
              <a:prstGeom prst="rect">
                <a:avLst/>
              </a:prstGeom>
              <a:blipFill rotWithShape="1">
                <a:blip r:embed="rId9"/>
                <a:stretch>
                  <a:fillRect l="-2153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Debai-2">
                <a:extLst>
                  <a:ext uri="{FF2B5EF4-FFF2-40B4-BE49-F238E27FC236}">
                    <a16:creationId xmlns:a16="http://schemas.microsoft.com/office/drawing/2014/main" xmlns="" id="{8FBA0E61-103E-4321-AA67-1077B56F9CEB}"/>
                  </a:ext>
                </a:extLst>
              </p:cNvPr>
              <p:cNvSpPr txBox="1"/>
              <p:nvPr/>
            </p:nvSpPr>
            <p:spPr>
              <a:xfrm>
                <a:off x="3374092" y="7195887"/>
                <a:ext cx="670767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Debai-2">
                <a:extLst>
                  <a:ext uri="{FF2B5EF4-FFF2-40B4-BE49-F238E27FC236}">
                    <a16:creationId xmlns:a16="http://schemas.microsoft.com/office/drawing/2014/main" id="{8FBA0E61-103E-4321-AA67-1077B56F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92" y="7195887"/>
                <a:ext cx="6707670" cy="759375"/>
              </a:xfrm>
              <a:prstGeom prst="rect">
                <a:avLst/>
              </a:prstGeom>
              <a:blipFill>
                <a:blip r:embed="rId10"/>
                <a:stretch>
                  <a:fillRect l="-36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546E1EF-60CE-48C9-9AFA-B96D4F73E2E2}"/>
                  </a:ext>
                </a:extLst>
              </p:cNvPr>
              <p:cNvSpPr txBox="1"/>
              <p:nvPr/>
            </p:nvSpPr>
            <p:spPr>
              <a:xfrm>
                <a:off x="3374092" y="6280640"/>
                <a:ext cx="1016000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46E1EF-60CE-48C9-9AFA-B96D4F73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92" y="6280640"/>
                <a:ext cx="10160000" cy="773417"/>
              </a:xfrm>
              <a:prstGeom prst="rect">
                <a:avLst/>
              </a:prstGeom>
              <a:blipFill>
                <a:blip r:embed="rId11"/>
                <a:stretch>
                  <a:fillRect l="-240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3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72062"/>
            <a:ext cx="18478499" cy="830997"/>
            <a:chOff x="892176" y="1892299"/>
            <a:chExt cx="184784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BÀI HỌC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33C58D-AA85-4ADD-9706-32869D8D696B}"/>
              </a:ext>
            </a:extLst>
          </p:cNvPr>
          <p:cNvGrpSpPr/>
          <p:nvPr/>
        </p:nvGrpSpPr>
        <p:grpSpPr>
          <a:xfrm>
            <a:off x="895561" y="4881807"/>
            <a:ext cx="22325581" cy="7294397"/>
            <a:chOff x="902677" y="2703728"/>
            <a:chExt cx="22325581" cy="7294397"/>
          </a:xfrm>
        </p:grpSpPr>
        <p:sp>
          <p:nvSpPr>
            <p:cNvPr id="39" name="Rounded Rectangle 38"/>
            <p:cNvSpPr/>
            <p:nvPr/>
          </p:nvSpPr>
          <p:spPr>
            <a:xfrm>
              <a:off x="1359532" y="2996925"/>
              <a:ext cx="21868726" cy="700120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120804" y="2703728"/>
              <a:ext cx="4081732" cy="1023428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902677" y="2729224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68399" y="2729553"/>
              <a:ext cx="35341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C9F1AB8-F186-41E7-AA9B-E9ABBF5B58D2}"/>
                  </a:ext>
                </a:extLst>
              </p:cNvPr>
              <p:cNvSpPr txBox="1"/>
              <p:nvPr/>
            </p:nvSpPr>
            <p:spPr>
              <a:xfrm>
                <a:off x="1898352" y="5942604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9F1AB8-F186-41E7-AA9B-E9ABBF5B5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52" y="5942604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C9991A24-637F-4B8F-8250-26E2FE2AE011}"/>
                  </a:ext>
                </a:extLst>
              </p:cNvPr>
              <p:cNvSpPr txBox="1"/>
              <p:nvPr/>
            </p:nvSpPr>
            <p:spPr>
              <a:xfrm>
                <a:off x="1991929" y="6715892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991A24-637F-4B8F-8250-26E2FE2AE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6715892"/>
                <a:ext cx="20320000" cy="1483868"/>
              </a:xfrm>
              <a:prstGeom prst="rect">
                <a:avLst/>
              </a:prstGeom>
              <a:blipFill>
                <a:blip r:embed="rId4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604709F-4F4A-4425-AA3F-BFFB3A19D82A}"/>
                  </a:ext>
                </a:extLst>
              </p:cNvPr>
              <p:cNvSpPr txBox="1"/>
              <p:nvPr/>
            </p:nvSpPr>
            <p:spPr>
              <a:xfrm>
                <a:off x="2105141" y="8199760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04709F-4F4A-4425-AA3F-BFFB3A19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41" y="8199760"/>
                <a:ext cx="20320000" cy="1036309"/>
              </a:xfrm>
              <a:prstGeom prst="rect">
                <a:avLst/>
              </a:prstGeom>
              <a:blipFill>
                <a:blip r:embed="rId5"/>
                <a:stretch>
                  <a:fillRect l="-1200" t="-705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A56EFD2A-634E-4944-BCC4-81146394B837}"/>
                  </a:ext>
                </a:extLst>
              </p:cNvPr>
              <p:cNvSpPr txBox="1"/>
              <p:nvPr/>
            </p:nvSpPr>
            <p:spPr>
              <a:xfrm>
                <a:off x="1991929" y="9166235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EFD2A-634E-4944-BCC4-81146394B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9166235"/>
                <a:ext cx="20320000" cy="1483868"/>
              </a:xfrm>
              <a:prstGeom prst="rect">
                <a:avLst/>
              </a:prstGeom>
              <a:blipFill>
                <a:blip r:embed="rId6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7967BF7-E9C0-4423-8120-399B6B6BB70A}"/>
                  </a:ext>
                </a:extLst>
              </p:cNvPr>
              <p:cNvSpPr txBox="1"/>
              <p:nvPr/>
            </p:nvSpPr>
            <p:spPr>
              <a:xfrm>
                <a:off x="1991929" y="10724961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967BF7-E9C0-4423-8120-399B6B6BB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10724961"/>
                <a:ext cx="20320000" cy="1036309"/>
              </a:xfrm>
              <a:prstGeom prst="rect">
                <a:avLst/>
              </a:prstGeom>
              <a:blipFill>
                <a:blip r:embed="rId7"/>
                <a:stretch>
                  <a:fillRect l="-1230" t="-705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56557" y="2603406"/>
            <a:ext cx="18445843" cy="830997"/>
            <a:chOff x="924832" y="1892299"/>
            <a:chExt cx="18445843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924832" y="1905000"/>
              <a:ext cx="114844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241511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723900" y="3670201"/>
            <a:ext cx="18511157" cy="830997"/>
            <a:chOff x="859518" y="1892299"/>
            <a:chExt cx="18511157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59518" y="1905000"/>
              <a:ext cx="121375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200094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405F2B7-B6A2-4266-B0EB-8436B192A52B}"/>
              </a:ext>
            </a:extLst>
          </p:cNvPr>
          <p:cNvSpPr/>
          <p:nvPr/>
        </p:nvSpPr>
        <p:spPr>
          <a:xfrm>
            <a:off x="12108180" y="5534260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66801" y="1572062"/>
            <a:ext cx="5382925" cy="817375"/>
            <a:chOff x="648537" y="1892299"/>
            <a:chExt cx="502715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648537" y="1905000"/>
              <a:ext cx="86480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2028" y="1913523"/>
              <a:ext cx="50780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518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26388" y="6879771"/>
            <a:ext cx="16165297" cy="6472083"/>
            <a:chOff x="1270511" y="5936338"/>
            <a:chExt cx="22402800" cy="6472083"/>
          </a:xfrm>
        </p:grpSpPr>
        <p:sp>
          <p:nvSpPr>
            <p:cNvPr id="46" name="Rounded Rectangle 45"/>
            <p:cNvSpPr/>
            <p:nvPr/>
          </p:nvSpPr>
          <p:spPr>
            <a:xfrm>
              <a:off x="1272210" y="5936338"/>
              <a:ext cx="22401101" cy="647208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54"/>
            <p:cNvGrpSpPr/>
            <p:nvPr/>
          </p:nvGrpSpPr>
          <p:grpSpPr>
            <a:xfrm>
              <a:off x="1270511" y="5936338"/>
              <a:ext cx="5084013" cy="845462"/>
              <a:chOff x="1224541" y="6305967"/>
              <a:chExt cx="5084013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638087" y="4480962"/>
                <a:ext cx="828631" cy="451230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29" y="6305967"/>
                <a:ext cx="40122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8" name="Rounded Rectangle 57"/>
          <p:cNvSpPr/>
          <p:nvPr/>
        </p:nvSpPr>
        <p:spPr>
          <a:xfrm>
            <a:off x="1070933" y="2660096"/>
            <a:ext cx="22427577" cy="396145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Freeform 20"/>
          <p:cNvSpPr>
            <a:spLocks/>
          </p:cNvSpPr>
          <p:nvPr/>
        </p:nvSpPr>
        <p:spPr bwMode="auto">
          <a:xfrm rot="5400000">
            <a:off x="2638895" y="1807043"/>
            <a:ext cx="868064" cy="2490813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8430" y="2578847"/>
            <a:ext cx="2231701" cy="875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1818" y="2784972"/>
            <a:ext cx="596676" cy="59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66801" y="2685417"/>
            <a:ext cx="190035" cy="294259"/>
          </a:xfrm>
          <a:custGeom>
            <a:avLst/>
            <a:gdLst>
              <a:gd name="T0" fmla="*/ 34 w 50"/>
              <a:gd name="T1" fmla="*/ 16 h 71"/>
              <a:gd name="T2" fmla="*/ 34 w 50"/>
              <a:gd name="T3" fmla="*/ 55 h 71"/>
              <a:gd name="T4" fmla="*/ 16 w 50"/>
              <a:gd name="T5" fmla="*/ 55 h 71"/>
              <a:gd name="T6" fmla="*/ 16 w 50"/>
              <a:gd name="T7" fmla="*/ 16 h 71"/>
              <a:gd name="T8" fmla="*/ 34 w 50"/>
              <a:gd name="T9" fmla="*/ 16 h 71"/>
              <a:gd name="T10" fmla="*/ 34 w 50"/>
              <a:gd name="T11" fmla="*/ 0 h 71"/>
              <a:gd name="T12" fmla="*/ 16 w 50"/>
              <a:gd name="T13" fmla="*/ 0 h 71"/>
              <a:gd name="T14" fmla="*/ 0 w 50"/>
              <a:gd name="T15" fmla="*/ 16 h 71"/>
              <a:gd name="T16" fmla="*/ 0 w 50"/>
              <a:gd name="T17" fmla="*/ 55 h 71"/>
              <a:gd name="T18" fmla="*/ 16 w 50"/>
              <a:gd name="T19" fmla="*/ 71 h 71"/>
              <a:gd name="T20" fmla="*/ 34 w 50"/>
              <a:gd name="T21" fmla="*/ 71 h 71"/>
              <a:gd name="T22" fmla="*/ 50 w 50"/>
              <a:gd name="T23" fmla="*/ 55 h 71"/>
              <a:gd name="T24" fmla="*/ 50 w 50"/>
              <a:gd name="T25" fmla="*/ 16 h 71"/>
              <a:gd name="T26" fmla="*/ 34 w 50"/>
              <a:gd name="T2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1">
                <a:moveTo>
                  <a:pt x="34" y="16"/>
                </a:moveTo>
                <a:cubicBezTo>
                  <a:pt x="34" y="55"/>
                  <a:pt x="34" y="55"/>
                  <a:pt x="34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64"/>
                  <a:pt x="7" y="71"/>
                  <a:pt x="16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43" y="71"/>
                  <a:pt x="50" y="64"/>
                  <a:pt x="50" y="5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1066801" y="2685417"/>
            <a:ext cx="277000" cy="199110"/>
          </a:xfrm>
          <a:custGeom>
            <a:avLst/>
            <a:gdLst>
              <a:gd name="T0" fmla="*/ 57 w 73"/>
              <a:gd name="T1" fmla="*/ 16 h 48"/>
              <a:gd name="T2" fmla="*/ 57 w 73"/>
              <a:gd name="T3" fmla="*/ 32 h 48"/>
              <a:gd name="T4" fmla="*/ 16 w 73"/>
              <a:gd name="T5" fmla="*/ 32 h 48"/>
              <a:gd name="T6" fmla="*/ 16 w 73"/>
              <a:gd name="T7" fmla="*/ 16 h 48"/>
              <a:gd name="T8" fmla="*/ 57 w 73"/>
              <a:gd name="T9" fmla="*/ 16 h 48"/>
              <a:gd name="T10" fmla="*/ 57 w 73"/>
              <a:gd name="T11" fmla="*/ 0 h 48"/>
              <a:gd name="T12" fmla="*/ 16 w 73"/>
              <a:gd name="T13" fmla="*/ 0 h 48"/>
              <a:gd name="T14" fmla="*/ 0 w 73"/>
              <a:gd name="T15" fmla="*/ 16 h 48"/>
              <a:gd name="T16" fmla="*/ 0 w 73"/>
              <a:gd name="T17" fmla="*/ 32 h 48"/>
              <a:gd name="T18" fmla="*/ 16 w 73"/>
              <a:gd name="T19" fmla="*/ 48 h 48"/>
              <a:gd name="T20" fmla="*/ 57 w 73"/>
              <a:gd name="T21" fmla="*/ 48 h 48"/>
              <a:gd name="T22" fmla="*/ 73 w 73"/>
              <a:gd name="T23" fmla="*/ 32 h 48"/>
              <a:gd name="T24" fmla="*/ 73 w 73"/>
              <a:gd name="T25" fmla="*/ 16 h 48"/>
              <a:gd name="T26" fmla="*/ 57 w 73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48">
                <a:moveTo>
                  <a:pt x="57" y="16"/>
                </a:moveTo>
                <a:cubicBezTo>
                  <a:pt x="57" y="32"/>
                  <a:pt x="57" y="32"/>
                  <a:pt x="57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66" y="48"/>
                  <a:pt x="73" y="41"/>
                  <a:pt x="73" y="32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1318033" y="2685417"/>
            <a:ext cx="285052" cy="199110"/>
          </a:xfrm>
          <a:custGeom>
            <a:avLst/>
            <a:gdLst>
              <a:gd name="T0" fmla="*/ 58 w 75"/>
              <a:gd name="T1" fmla="*/ 16 h 48"/>
              <a:gd name="T2" fmla="*/ 43 w 75"/>
              <a:gd name="T3" fmla="*/ 32 h 48"/>
              <a:gd name="T4" fmla="*/ 16 w 75"/>
              <a:gd name="T5" fmla="*/ 32 h 48"/>
              <a:gd name="T6" fmla="*/ 16 w 75"/>
              <a:gd name="T7" fmla="*/ 16 h 48"/>
              <a:gd name="T8" fmla="*/ 58 w 75"/>
              <a:gd name="T9" fmla="*/ 16 h 48"/>
              <a:gd name="T10" fmla="*/ 58 w 75"/>
              <a:gd name="T11" fmla="*/ 0 h 48"/>
              <a:gd name="T12" fmla="*/ 16 w 75"/>
              <a:gd name="T13" fmla="*/ 0 h 48"/>
              <a:gd name="T14" fmla="*/ 0 w 75"/>
              <a:gd name="T15" fmla="*/ 16 h 48"/>
              <a:gd name="T16" fmla="*/ 0 w 75"/>
              <a:gd name="T17" fmla="*/ 32 h 48"/>
              <a:gd name="T18" fmla="*/ 16 w 75"/>
              <a:gd name="T19" fmla="*/ 48 h 48"/>
              <a:gd name="T20" fmla="*/ 43 w 75"/>
              <a:gd name="T21" fmla="*/ 48 h 48"/>
              <a:gd name="T22" fmla="*/ 55 w 75"/>
              <a:gd name="T23" fmla="*/ 43 h 48"/>
              <a:gd name="T24" fmla="*/ 70 w 75"/>
              <a:gd name="T25" fmla="*/ 26 h 48"/>
              <a:gd name="T26" fmla="*/ 73 w 75"/>
              <a:gd name="T27" fmla="*/ 9 h 48"/>
              <a:gd name="T28" fmla="*/ 58 w 75"/>
              <a:gd name="T2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48">
                <a:moveTo>
                  <a:pt x="58" y="16"/>
                </a:moveTo>
                <a:cubicBezTo>
                  <a:pt x="43" y="32"/>
                  <a:pt x="43" y="32"/>
                  <a:pt x="4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"/>
                  <a:pt x="16" y="16"/>
                  <a:pt x="16" y="16"/>
                </a:cubicBezTo>
                <a:cubicBezTo>
                  <a:pt x="58" y="16"/>
                  <a:pt x="58" y="16"/>
                  <a:pt x="58" y="16"/>
                </a:cubicBezTo>
                <a:moveTo>
                  <a:pt x="58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8" y="48"/>
                  <a:pt x="16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8" y="48"/>
                  <a:pt x="52" y="46"/>
                  <a:pt x="55" y="43"/>
                </a:cubicBezTo>
                <a:cubicBezTo>
                  <a:pt x="70" y="26"/>
                  <a:pt x="70" y="26"/>
                  <a:pt x="70" y="26"/>
                </a:cubicBezTo>
                <a:cubicBezTo>
                  <a:pt x="74" y="22"/>
                  <a:pt x="75" y="15"/>
                  <a:pt x="73" y="9"/>
                </a:cubicBezTo>
                <a:cubicBezTo>
                  <a:pt x="70" y="3"/>
                  <a:pt x="64" y="0"/>
                  <a:pt x="5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318033" y="3309176"/>
            <a:ext cx="280221" cy="213206"/>
          </a:xfrm>
          <a:custGeom>
            <a:avLst/>
            <a:gdLst>
              <a:gd name="T0" fmla="*/ 58 w 74"/>
              <a:gd name="T1" fmla="*/ 16 h 51"/>
              <a:gd name="T2" fmla="*/ 58 w 74"/>
              <a:gd name="T3" fmla="*/ 35 h 51"/>
              <a:gd name="T4" fmla="*/ 16 w 74"/>
              <a:gd name="T5" fmla="*/ 35 h 51"/>
              <a:gd name="T6" fmla="*/ 16 w 74"/>
              <a:gd name="T7" fmla="*/ 16 h 51"/>
              <a:gd name="T8" fmla="*/ 58 w 74"/>
              <a:gd name="T9" fmla="*/ 16 h 51"/>
              <a:gd name="T10" fmla="*/ 58 w 74"/>
              <a:gd name="T11" fmla="*/ 0 h 51"/>
              <a:gd name="T12" fmla="*/ 16 w 74"/>
              <a:gd name="T13" fmla="*/ 0 h 51"/>
              <a:gd name="T14" fmla="*/ 0 w 74"/>
              <a:gd name="T15" fmla="*/ 16 h 51"/>
              <a:gd name="T16" fmla="*/ 0 w 74"/>
              <a:gd name="T17" fmla="*/ 35 h 51"/>
              <a:gd name="T18" fmla="*/ 16 w 74"/>
              <a:gd name="T19" fmla="*/ 51 h 51"/>
              <a:gd name="T20" fmla="*/ 58 w 74"/>
              <a:gd name="T21" fmla="*/ 51 h 51"/>
              <a:gd name="T22" fmla="*/ 74 w 74"/>
              <a:gd name="T23" fmla="*/ 35 h 51"/>
              <a:gd name="T24" fmla="*/ 74 w 74"/>
              <a:gd name="T25" fmla="*/ 16 h 51"/>
              <a:gd name="T26" fmla="*/ 58 w 74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1">
                <a:moveTo>
                  <a:pt x="58" y="16"/>
                </a:moveTo>
                <a:cubicBezTo>
                  <a:pt x="58" y="35"/>
                  <a:pt x="58" y="35"/>
                  <a:pt x="58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8" y="16"/>
                  <a:pt x="58" y="16"/>
                  <a:pt x="58" y="16"/>
                </a:cubicBezTo>
                <a:moveTo>
                  <a:pt x="58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8" y="51"/>
                  <a:pt x="16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7" y="51"/>
                  <a:pt x="74" y="43"/>
                  <a:pt x="74" y="35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7"/>
                  <a:pt x="67" y="0"/>
                  <a:pt x="5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066801" y="3214026"/>
            <a:ext cx="190035" cy="308356"/>
          </a:xfrm>
          <a:custGeom>
            <a:avLst/>
            <a:gdLst>
              <a:gd name="T0" fmla="*/ 34 w 50"/>
              <a:gd name="T1" fmla="*/ 16 h 74"/>
              <a:gd name="T2" fmla="*/ 34 w 50"/>
              <a:gd name="T3" fmla="*/ 58 h 74"/>
              <a:gd name="T4" fmla="*/ 16 w 50"/>
              <a:gd name="T5" fmla="*/ 58 h 74"/>
              <a:gd name="T6" fmla="*/ 16 w 50"/>
              <a:gd name="T7" fmla="*/ 16 h 74"/>
              <a:gd name="T8" fmla="*/ 34 w 50"/>
              <a:gd name="T9" fmla="*/ 16 h 74"/>
              <a:gd name="T10" fmla="*/ 34 w 50"/>
              <a:gd name="T11" fmla="*/ 0 h 74"/>
              <a:gd name="T12" fmla="*/ 16 w 50"/>
              <a:gd name="T13" fmla="*/ 0 h 74"/>
              <a:gd name="T14" fmla="*/ 0 w 50"/>
              <a:gd name="T15" fmla="*/ 16 h 74"/>
              <a:gd name="T16" fmla="*/ 0 w 50"/>
              <a:gd name="T17" fmla="*/ 58 h 74"/>
              <a:gd name="T18" fmla="*/ 16 w 50"/>
              <a:gd name="T19" fmla="*/ 74 h 74"/>
              <a:gd name="T20" fmla="*/ 34 w 50"/>
              <a:gd name="T21" fmla="*/ 74 h 74"/>
              <a:gd name="T22" fmla="*/ 50 w 50"/>
              <a:gd name="T23" fmla="*/ 58 h 74"/>
              <a:gd name="T24" fmla="*/ 50 w 50"/>
              <a:gd name="T25" fmla="*/ 16 h 74"/>
              <a:gd name="T26" fmla="*/ 34 w 50"/>
              <a:gd name="T2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4">
                <a:moveTo>
                  <a:pt x="34" y="16"/>
                </a:moveTo>
                <a:cubicBezTo>
                  <a:pt x="34" y="58"/>
                  <a:pt x="34" y="58"/>
                  <a:pt x="3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6"/>
                  <a:pt x="7" y="74"/>
                  <a:pt x="16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43" y="74"/>
                  <a:pt x="50" y="66"/>
                  <a:pt x="50" y="58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1066801" y="3309176"/>
            <a:ext cx="277000" cy="213206"/>
          </a:xfrm>
          <a:custGeom>
            <a:avLst/>
            <a:gdLst>
              <a:gd name="T0" fmla="*/ 57 w 73"/>
              <a:gd name="T1" fmla="*/ 16 h 51"/>
              <a:gd name="T2" fmla="*/ 57 w 73"/>
              <a:gd name="T3" fmla="*/ 35 h 51"/>
              <a:gd name="T4" fmla="*/ 16 w 73"/>
              <a:gd name="T5" fmla="*/ 35 h 51"/>
              <a:gd name="T6" fmla="*/ 16 w 73"/>
              <a:gd name="T7" fmla="*/ 16 h 51"/>
              <a:gd name="T8" fmla="*/ 57 w 73"/>
              <a:gd name="T9" fmla="*/ 16 h 51"/>
              <a:gd name="T10" fmla="*/ 57 w 73"/>
              <a:gd name="T11" fmla="*/ 0 h 51"/>
              <a:gd name="T12" fmla="*/ 16 w 73"/>
              <a:gd name="T13" fmla="*/ 0 h 51"/>
              <a:gd name="T14" fmla="*/ 0 w 73"/>
              <a:gd name="T15" fmla="*/ 16 h 51"/>
              <a:gd name="T16" fmla="*/ 0 w 73"/>
              <a:gd name="T17" fmla="*/ 35 h 51"/>
              <a:gd name="T18" fmla="*/ 16 w 73"/>
              <a:gd name="T19" fmla="*/ 51 h 51"/>
              <a:gd name="T20" fmla="*/ 57 w 73"/>
              <a:gd name="T21" fmla="*/ 51 h 51"/>
              <a:gd name="T22" fmla="*/ 73 w 73"/>
              <a:gd name="T23" fmla="*/ 35 h 51"/>
              <a:gd name="T24" fmla="*/ 73 w 73"/>
              <a:gd name="T25" fmla="*/ 16 h 51"/>
              <a:gd name="T26" fmla="*/ 57 w 73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51">
                <a:moveTo>
                  <a:pt x="57" y="16"/>
                </a:moveTo>
                <a:cubicBezTo>
                  <a:pt x="57" y="35"/>
                  <a:pt x="57" y="35"/>
                  <a:pt x="57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7" y="51"/>
                  <a:pt x="1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66" y="51"/>
                  <a:pt x="73" y="43"/>
                  <a:pt x="73" y="35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1066801" y="2947959"/>
            <a:ext cx="190035" cy="299545"/>
          </a:xfrm>
          <a:custGeom>
            <a:avLst/>
            <a:gdLst>
              <a:gd name="T0" fmla="*/ 34 w 50"/>
              <a:gd name="T1" fmla="*/ 16 h 72"/>
              <a:gd name="T2" fmla="*/ 34 w 50"/>
              <a:gd name="T3" fmla="*/ 56 h 72"/>
              <a:gd name="T4" fmla="*/ 16 w 50"/>
              <a:gd name="T5" fmla="*/ 56 h 72"/>
              <a:gd name="T6" fmla="*/ 16 w 50"/>
              <a:gd name="T7" fmla="*/ 16 h 72"/>
              <a:gd name="T8" fmla="*/ 34 w 50"/>
              <a:gd name="T9" fmla="*/ 16 h 72"/>
              <a:gd name="T10" fmla="*/ 34 w 50"/>
              <a:gd name="T11" fmla="*/ 0 h 72"/>
              <a:gd name="T12" fmla="*/ 16 w 50"/>
              <a:gd name="T13" fmla="*/ 0 h 72"/>
              <a:gd name="T14" fmla="*/ 0 w 50"/>
              <a:gd name="T15" fmla="*/ 16 h 72"/>
              <a:gd name="T16" fmla="*/ 0 w 50"/>
              <a:gd name="T17" fmla="*/ 56 h 72"/>
              <a:gd name="T18" fmla="*/ 16 w 50"/>
              <a:gd name="T19" fmla="*/ 72 h 72"/>
              <a:gd name="T20" fmla="*/ 34 w 50"/>
              <a:gd name="T21" fmla="*/ 72 h 72"/>
              <a:gd name="T22" fmla="*/ 50 w 50"/>
              <a:gd name="T23" fmla="*/ 56 h 72"/>
              <a:gd name="T24" fmla="*/ 50 w 50"/>
              <a:gd name="T25" fmla="*/ 16 h 72"/>
              <a:gd name="T26" fmla="*/ 34 w 50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2">
                <a:moveTo>
                  <a:pt x="34" y="16"/>
                </a:moveTo>
                <a:cubicBezTo>
                  <a:pt x="34" y="56"/>
                  <a:pt x="34" y="56"/>
                  <a:pt x="34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5"/>
                  <a:pt x="7" y="72"/>
                  <a:pt x="16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43" y="72"/>
                  <a:pt x="50" y="65"/>
                  <a:pt x="50" y="5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1662673" y="3214026"/>
            <a:ext cx="191645" cy="308356"/>
          </a:xfrm>
          <a:custGeom>
            <a:avLst/>
            <a:gdLst>
              <a:gd name="T0" fmla="*/ 34 w 50"/>
              <a:gd name="T1" fmla="*/ 16 h 74"/>
              <a:gd name="T2" fmla="*/ 34 w 50"/>
              <a:gd name="T3" fmla="*/ 58 h 74"/>
              <a:gd name="T4" fmla="*/ 16 w 50"/>
              <a:gd name="T5" fmla="*/ 58 h 74"/>
              <a:gd name="T6" fmla="*/ 16 w 50"/>
              <a:gd name="T7" fmla="*/ 16 h 74"/>
              <a:gd name="T8" fmla="*/ 34 w 50"/>
              <a:gd name="T9" fmla="*/ 16 h 74"/>
              <a:gd name="T10" fmla="*/ 34 w 50"/>
              <a:gd name="T11" fmla="*/ 0 h 74"/>
              <a:gd name="T12" fmla="*/ 16 w 50"/>
              <a:gd name="T13" fmla="*/ 0 h 74"/>
              <a:gd name="T14" fmla="*/ 0 w 50"/>
              <a:gd name="T15" fmla="*/ 16 h 74"/>
              <a:gd name="T16" fmla="*/ 0 w 50"/>
              <a:gd name="T17" fmla="*/ 58 h 74"/>
              <a:gd name="T18" fmla="*/ 16 w 50"/>
              <a:gd name="T19" fmla="*/ 74 h 74"/>
              <a:gd name="T20" fmla="*/ 34 w 50"/>
              <a:gd name="T21" fmla="*/ 74 h 74"/>
              <a:gd name="T22" fmla="*/ 50 w 50"/>
              <a:gd name="T23" fmla="*/ 58 h 74"/>
              <a:gd name="T24" fmla="*/ 50 w 50"/>
              <a:gd name="T25" fmla="*/ 16 h 74"/>
              <a:gd name="T26" fmla="*/ 34 w 50"/>
              <a:gd name="T2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4">
                <a:moveTo>
                  <a:pt x="34" y="16"/>
                </a:moveTo>
                <a:cubicBezTo>
                  <a:pt x="34" y="58"/>
                  <a:pt x="34" y="58"/>
                  <a:pt x="3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6"/>
                  <a:pt x="7" y="74"/>
                  <a:pt x="16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43" y="74"/>
                  <a:pt x="50" y="66"/>
                  <a:pt x="50" y="58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1575708" y="3309176"/>
            <a:ext cx="278610" cy="213206"/>
          </a:xfrm>
          <a:custGeom>
            <a:avLst/>
            <a:gdLst>
              <a:gd name="T0" fmla="*/ 57 w 73"/>
              <a:gd name="T1" fmla="*/ 16 h 51"/>
              <a:gd name="T2" fmla="*/ 57 w 73"/>
              <a:gd name="T3" fmla="*/ 35 h 51"/>
              <a:gd name="T4" fmla="*/ 16 w 73"/>
              <a:gd name="T5" fmla="*/ 35 h 51"/>
              <a:gd name="T6" fmla="*/ 16 w 73"/>
              <a:gd name="T7" fmla="*/ 16 h 51"/>
              <a:gd name="T8" fmla="*/ 57 w 73"/>
              <a:gd name="T9" fmla="*/ 16 h 51"/>
              <a:gd name="T10" fmla="*/ 57 w 73"/>
              <a:gd name="T11" fmla="*/ 0 h 51"/>
              <a:gd name="T12" fmla="*/ 16 w 73"/>
              <a:gd name="T13" fmla="*/ 0 h 51"/>
              <a:gd name="T14" fmla="*/ 0 w 73"/>
              <a:gd name="T15" fmla="*/ 16 h 51"/>
              <a:gd name="T16" fmla="*/ 0 w 73"/>
              <a:gd name="T17" fmla="*/ 35 h 51"/>
              <a:gd name="T18" fmla="*/ 16 w 73"/>
              <a:gd name="T19" fmla="*/ 51 h 51"/>
              <a:gd name="T20" fmla="*/ 57 w 73"/>
              <a:gd name="T21" fmla="*/ 51 h 51"/>
              <a:gd name="T22" fmla="*/ 73 w 73"/>
              <a:gd name="T23" fmla="*/ 35 h 51"/>
              <a:gd name="T24" fmla="*/ 73 w 73"/>
              <a:gd name="T25" fmla="*/ 16 h 51"/>
              <a:gd name="T26" fmla="*/ 57 w 73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51">
                <a:moveTo>
                  <a:pt x="57" y="16"/>
                </a:moveTo>
                <a:cubicBezTo>
                  <a:pt x="57" y="35"/>
                  <a:pt x="57" y="35"/>
                  <a:pt x="57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7" y="51"/>
                  <a:pt x="1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66" y="51"/>
                  <a:pt x="73" y="43"/>
                  <a:pt x="73" y="35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Freeform 72"/>
          <p:cNvSpPr>
            <a:spLocks noEditPoints="1"/>
          </p:cNvSpPr>
          <p:nvPr/>
        </p:nvSpPr>
        <p:spPr bwMode="auto">
          <a:xfrm>
            <a:off x="1662673" y="2947959"/>
            <a:ext cx="191645" cy="299545"/>
          </a:xfrm>
          <a:custGeom>
            <a:avLst/>
            <a:gdLst>
              <a:gd name="T0" fmla="*/ 34 w 50"/>
              <a:gd name="T1" fmla="*/ 16 h 72"/>
              <a:gd name="T2" fmla="*/ 34 w 50"/>
              <a:gd name="T3" fmla="*/ 56 h 72"/>
              <a:gd name="T4" fmla="*/ 16 w 50"/>
              <a:gd name="T5" fmla="*/ 56 h 72"/>
              <a:gd name="T6" fmla="*/ 16 w 50"/>
              <a:gd name="T7" fmla="*/ 16 h 72"/>
              <a:gd name="T8" fmla="*/ 34 w 50"/>
              <a:gd name="T9" fmla="*/ 16 h 72"/>
              <a:gd name="T10" fmla="*/ 34 w 50"/>
              <a:gd name="T11" fmla="*/ 0 h 72"/>
              <a:gd name="T12" fmla="*/ 16 w 50"/>
              <a:gd name="T13" fmla="*/ 0 h 72"/>
              <a:gd name="T14" fmla="*/ 0 w 50"/>
              <a:gd name="T15" fmla="*/ 16 h 72"/>
              <a:gd name="T16" fmla="*/ 0 w 50"/>
              <a:gd name="T17" fmla="*/ 56 h 72"/>
              <a:gd name="T18" fmla="*/ 16 w 50"/>
              <a:gd name="T19" fmla="*/ 72 h 72"/>
              <a:gd name="T20" fmla="*/ 34 w 50"/>
              <a:gd name="T21" fmla="*/ 72 h 72"/>
              <a:gd name="T22" fmla="*/ 50 w 50"/>
              <a:gd name="T23" fmla="*/ 56 h 72"/>
              <a:gd name="T24" fmla="*/ 50 w 50"/>
              <a:gd name="T25" fmla="*/ 16 h 72"/>
              <a:gd name="T26" fmla="*/ 34 w 50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2">
                <a:moveTo>
                  <a:pt x="34" y="16"/>
                </a:moveTo>
                <a:cubicBezTo>
                  <a:pt x="34" y="56"/>
                  <a:pt x="34" y="56"/>
                  <a:pt x="34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5"/>
                  <a:pt x="7" y="72"/>
                  <a:pt x="16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43" y="72"/>
                  <a:pt x="50" y="65"/>
                  <a:pt x="50" y="5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reeform 73"/>
          <p:cNvSpPr>
            <a:spLocks noEditPoints="1"/>
          </p:cNvSpPr>
          <p:nvPr/>
        </p:nvSpPr>
        <p:spPr bwMode="auto">
          <a:xfrm>
            <a:off x="1416271" y="2493356"/>
            <a:ext cx="600703" cy="650189"/>
          </a:xfrm>
          <a:custGeom>
            <a:avLst/>
            <a:gdLst>
              <a:gd name="T0" fmla="*/ 105 w 158"/>
              <a:gd name="T1" fmla="*/ 16 h 156"/>
              <a:gd name="T2" fmla="*/ 140 w 158"/>
              <a:gd name="T3" fmla="*/ 56 h 156"/>
              <a:gd name="T4" fmla="*/ 56 w 158"/>
              <a:gd name="T5" fmla="*/ 140 h 156"/>
              <a:gd name="T6" fmla="*/ 17 w 158"/>
              <a:gd name="T7" fmla="*/ 99 h 156"/>
              <a:gd name="T8" fmla="*/ 105 w 158"/>
              <a:gd name="T9" fmla="*/ 16 h 156"/>
              <a:gd name="T10" fmla="*/ 105 w 158"/>
              <a:gd name="T11" fmla="*/ 0 h 156"/>
              <a:gd name="T12" fmla="*/ 94 w 158"/>
              <a:gd name="T13" fmla="*/ 5 h 156"/>
              <a:gd name="T14" fmla="*/ 6 w 158"/>
              <a:gd name="T15" fmla="*/ 87 h 156"/>
              <a:gd name="T16" fmla="*/ 5 w 158"/>
              <a:gd name="T17" fmla="*/ 109 h 156"/>
              <a:gd name="T18" fmla="*/ 44 w 158"/>
              <a:gd name="T19" fmla="*/ 151 h 156"/>
              <a:gd name="T20" fmla="*/ 55 w 158"/>
              <a:gd name="T21" fmla="*/ 156 h 156"/>
              <a:gd name="T22" fmla="*/ 56 w 158"/>
              <a:gd name="T23" fmla="*/ 156 h 156"/>
              <a:gd name="T24" fmla="*/ 67 w 158"/>
              <a:gd name="T25" fmla="*/ 152 h 156"/>
              <a:gd name="T26" fmla="*/ 151 w 158"/>
              <a:gd name="T27" fmla="*/ 67 h 156"/>
              <a:gd name="T28" fmla="*/ 152 w 158"/>
              <a:gd name="T29" fmla="*/ 45 h 156"/>
              <a:gd name="T30" fmla="*/ 117 w 158"/>
              <a:gd name="T31" fmla="*/ 6 h 156"/>
              <a:gd name="T32" fmla="*/ 105 w 158"/>
              <a:gd name="T33" fmla="*/ 0 h 156"/>
              <a:gd name="T34" fmla="*/ 105 w 158"/>
              <a:gd name="T3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156">
                <a:moveTo>
                  <a:pt x="105" y="16"/>
                </a:moveTo>
                <a:cubicBezTo>
                  <a:pt x="140" y="56"/>
                  <a:pt x="140" y="56"/>
                  <a:pt x="140" y="5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7" y="99"/>
                  <a:pt x="17" y="99"/>
                  <a:pt x="17" y="99"/>
                </a:cubicBezTo>
                <a:cubicBezTo>
                  <a:pt x="105" y="16"/>
                  <a:pt x="105" y="16"/>
                  <a:pt x="105" y="16"/>
                </a:cubicBezTo>
                <a:moveTo>
                  <a:pt x="105" y="0"/>
                </a:moveTo>
                <a:cubicBezTo>
                  <a:pt x="101" y="0"/>
                  <a:pt x="97" y="2"/>
                  <a:pt x="94" y="5"/>
                </a:cubicBezTo>
                <a:cubicBezTo>
                  <a:pt x="6" y="87"/>
                  <a:pt x="6" y="87"/>
                  <a:pt x="6" y="87"/>
                </a:cubicBezTo>
                <a:cubicBezTo>
                  <a:pt x="0" y="93"/>
                  <a:pt x="0" y="103"/>
                  <a:pt x="5" y="109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7" y="154"/>
                  <a:pt x="51" y="156"/>
                  <a:pt x="55" y="156"/>
                </a:cubicBezTo>
                <a:cubicBezTo>
                  <a:pt x="55" y="156"/>
                  <a:pt x="56" y="156"/>
                  <a:pt x="56" y="156"/>
                </a:cubicBezTo>
                <a:cubicBezTo>
                  <a:pt x="60" y="156"/>
                  <a:pt x="64" y="155"/>
                  <a:pt x="67" y="15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7" y="61"/>
                  <a:pt x="158" y="52"/>
                  <a:pt x="152" y="45"/>
                </a:cubicBezTo>
                <a:cubicBezTo>
                  <a:pt x="117" y="6"/>
                  <a:pt x="117" y="6"/>
                  <a:pt x="117" y="6"/>
                </a:cubicBezTo>
                <a:cubicBezTo>
                  <a:pt x="114" y="3"/>
                  <a:pt x="110" y="1"/>
                  <a:pt x="105" y="0"/>
                </a:cubicBezTo>
                <a:cubicBezTo>
                  <a:pt x="105" y="0"/>
                  <a:pt x="105" y="0"/>
                  <a:pt x="10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1309981" y="2914482"/>
            <a:ext cx="318872" cy="320690"/>
          </a:xfrm>
          <a:custGeom>
            <a:avLst/>
            <a:gdLst>
              <a:gd name="T0" fmla="*/ 32 w 84"/>
              <a:gd name="T1" fmla="*/ 16 h 77"/>
              <a:gd name="T2" fmla="*/ 67 w 84"/>
              <a:gd name="T3" fmla="*/ 50 h 77"/>
              <a:gd name="T4" fmla="*/ 17 w 84"/>
              <a:gd name="T5" fmla="*/ 61 h 77"/>
              <a:gd name="T6" fmla="*/ 32 w 84"/>
              <a:gd name="T7" fmla="*/ 16 h 77"/>
              <a:gd name="T8" fmla="*/ 32 w 84"/>
              <a:gd name="T9" fmla="*/ 0 h 77"/>
              <a:gd name="T10" fmla="*/ 28 w 84"/>
              <a:gd name="T11" fmla="*/ 1 h 77"/>
              <a:gd name="T12" fmla="*/ 17 w 84"/>
              <a:gd name="T13" fmla="*/ 11 h 77"/>
              <a:gd name="T14" fmla="*/ 2 w 84"/>
              <a:gd name="T15" fmla="*/ 56 h 77"/>
              <a:gd name="T16" fmla="*/ 5 w 84"/>
              <a:gd name="T17" fmla="*/ 72 h 77"/>
              <a:gd name="T18" fmla="*/ 17 w 84"/>
              <a:gd name="T19" fmla="*/ 77 h 77"/>
              <a:gd name="T20" fmla="*/ 20 w 84"/>
              <a:gd name="T21" fmla="*/ 76 h 77"/>
              <a:gd name="T22" fmla="*/ 71 w 84"/>
              <a:gd name="T23" fmla="*/ 65 h 77"/>
              <a:gd name="T24" fmla="*/ 83 w 84"/>
              <a:gd name="T25" fmla="*/ 54 h 77"/>
              <a:gd name="T26" fmla="*/ 78 w 84"/>
              <a:gd name="T27" fmla="*/ 38 h 77"/>
              <a:gd name="T28" fmla="*/ 43 w 84"/>
              <a:gd name="T29" fmla="*/ 5 h 77"/>
              <a:gd name="T30" fmla="*/ 32 w 84"/>
              <a:gd name="T31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77">
                <a:moveTo>
                  <a:pt x="32" y="16"/>
                </a:moveTo>
                <a:cubicBezTo>
                  <a:pt x="67" y="50"/>
                  <a:pt x="67" y="50"/>
                  <a:pt x="67" y="50"/>
                </a:cubicBezTo>
                <a:cubicBezTo>
                  <a:pt x="17" y="61"/>
                  <a:pt x="17" y="61"/>
                  <a:pt x="17" y="61"/>
                </a:cubicBezTo>
                <a:cubicBezTo>
                  <a:pt x="32" y="16"/>
                  <a:pt x="32" y="16"/>
                  <a:pt x="32" y="16"/>
                </a:cubicBezTo>
                <a:moveTo>
                  <a:pt x="32" y="0"/>
                </a:moveTo>
                <a:cubicBezTo>
                  <a:pt x="31" y="0"/>
                  <a:pt x="29" y="0"/>
                  <a:pt x="28" y="1"/>
                </a:cubicBezTo>
                <a:cubicBezTo>
                  <a:pt x="23" y="2"/>
                  <a:pt x="18" y="6"/>
                  <a:pt x="17" y="11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1" y="67"/>
                  <a:pt x="5" y="72"/>
                </a:cubicBezTo>
                <a:cubicBezTo>
                  <a:pt x="8" y="75"/>
                  <a:pt x="12" y="77"/>
                  <a:pt x="17" y="77"/>
                </a:cubicBezTo>
                <a:cubicBezTo>
                  <a:pt x="18" y="77"/>
                  <a:pt x="19" y="77"/>
                  <a:pt x="20" y="76"/>
                </a:cubicBezTo>
                <a:cubicBezTo>
                  <a:pt x="71" y="65"/>
                  <a:pt x="71" y="65"/>
                  <a:pt x="71" y="65"/>
                </a:cubicBezTo>
                <a:cubicBezTo>
                  <a:pt x="77" y="64"/>
                  <a:pt x="81" y="59"/>
                  <a:pt x="83" y="54"/>
                </a:cubicBezTo>
                <a:cubicBezTo>
                  <a:pt x="84" y="48"/>
                  <a:pt x="83" y="42"/>
                  <a:pt x="78" y="38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2"/>
                  <a:pt x="36" y="0"/>
                  <a:pt x="3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1126388" y="2752375"/>
            <a:ext cx="69249" cy="162107"/>
          </a:xfrm>
          <a:custGeom>
            <a:avLst/>
            <a:gdLst>
              <a:gd name="T0" fmla="*/ 0 w 43"/>
              <a:gd name="T1" fmla="*/ 0 h 92"/>
              <a:gd name="T2" fmla="*/ 43 w 43"/>
              <a:gd name="T3" fmla="*/ 0 h 92"/>
              <a:gd name="T4" fmla="*/ 43 w 43"/>
              <a:gd name="T5" fmla="*/ 92 h 92"/>
              <a:gd name="T6" fmla="*/ 0 w 43"/>
              <a:gd name="T7" fmla="*/ 92 h 92"/>
              <a:gd name="T8" fmla="*/ 0 w 43"/>
              <a:gd name="T9" fmla="*/ 0 h 92"/>
              <a:gd name="T10" fmla="*/ 0 w 43"/>
              <a:gd name="T1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2">
                <a:moveTo>
                  <a:pt x="0" y="0"/>
                </a:moveTo>
                <a:lnTo>
                  <a:pt x="43" y="0"/>
                </a:lnTo>
                <a:lnTo>
                  <a:pt x="43" y="92"/>
                </a:lnTo>
                <a:lnTo>
                  <a:pt x="0" y="9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126388" y="2752375"/>
            <a:ext cx="156215" cy="65196"/>
          </a:xfrm>
          <a:custGeom>
            <a:avLst/>
            <a:gdLst>
              <a:gd name="T0" fmla="*/ 0 w 97"/>
              <a:gd name="T1" fmla="*/ 0 h 37"/>
              <a:gd name="T2" fmla="*/ 97 w 97"/>
              <a:gd name="T3" fmla="*/ 0 h 37"/>
              <a:gd name="T4" fmla="*/ 97 w 97"/>
              <a:gd name="T5" fmla="*/ 37 h 37"/>
              <a:gd name="T6" fmla="*/ 0 w 97"/>
              <a:gd name="T7" fmla="*/ 37 h 37"/>
              <a:gd name="T8" fmla="*/ 0 w 97"/>
              <a:gd name="T9" fmla="*/ 0 h 37"/>
              <a:gd name="T10" fmla="*/ 0 w 97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37">
                <a:moveTo>
                  <a:pt x="0" y="0"/>
                </a:moveTo>
                <a:lnTo>
                  <a:pt x="97" y="0"/>
                </a:lnTo>
                <a:lnTo>
                  <a:pt x="97" y="37"/>
                </a:lnTo>
                <a:lnTo>
                  <a:pt x="0" y="3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377620" y="2752375"/>
            <a:ext cx="161046" cy="65196"/>
          </a:xfrm>
          <a:custGeom>
            <a:avLst/>
            <a:gdLst>
              <a:gd name="T0" fmla="*/ 0 w 100"/>
              <a:gd name="T1" fmla="*/ 37 h 37"/>
              <a:gd name="T2" fmla="*/ 0 w 100"/>
              <a:gd name="T3" fmla="*/ 0 h 37"/>
              <a:gd name="T4" fmla="*/ 100 w 100"/>
              <a:gd name="T5" fmla="*/ 0 h 37"/>
              <a:gd name="T6" fmla="*/ 64 w 100"/>
              <a:gd name="T7" fmla="*/ 37 h 37"/>
              <a:gd name="T8" fmla="*/ 0 w 100"/>
              <a:gd name="T9" fmla="*/ 37 h 37"/>
              <a:gd name="T10" fmla="*/ 0 w 100"/>
              <a:gd name="T11" fmla="*/ 37 h 37"/>
              <a:gd name="T12" fmla="*/ 0 w 100"/>
              <a:gd name="T1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37">
                <a:moveTo>
                  <a:pt x="0" y="37"/>
                </a:moveTo>
                <a:lnTo>
                  <a:pt x="0" y="0"/>
                </a:lnTo>
                <a:lnTo>
                  <a:pt x="100" y="0"/>
                </a:lnTo>
                <a:lnTo>
                  <a:pt x="64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377620" y="3376133"/>
            <a:ext cx="161046" cy="79291"/>
          </a:xfrm>
          <a:custGeom>
            <a:avLst/>
            <a:gdLst>
              <a:gd name="T0" fmla="*/ 0 w 100"/>
              <a:gd name="T1" fmla="*/ 0 h 45"/>
              <a:gd name="T2" fmla="*/ 100 w 100"/>
              <a:gd name="T3" fmla="*/ 0 h 45"/>
              <a:gd name="T4" fmla="*/ 100 w 100"/>
              <a:gd name="T5" fmla="*/ 45 h 45"/>
              <a:gd name="T6" fmla="*/ 0 w 100"/>
              <a:gd name="T7" fmla="*/ 45 h 45"/>
              <a:gd name="T8" fmla="*/ 0 w 100"/>
              <a:gd name="T9" fmla="*/ 0 h 45"/>
              <a:gd name="T10" fmla="*/ 0 w 100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45">
                <a:moveTo>
                  <a:pt x="0" y="0"/>
                </a:moveTo>
                <a:lnTo>
                  <a:pt x="100" y="0"/>
                </a:lnTo>
                <a:lnTo>
                  <a:pt x="100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1126388" y="3280984"/>
            <a:ext cx="69249" cy="174442"/>
          </a:xfrm>
          <a:custGeom>
            <a:avLst/>
            <a:gdLst>
              <a:gd name="T0" fmla="*/ 0 w 43"/>
              <a:gd name="T1" fmla="*/ 0 h 99"/>
              <a:gd name="T2" fmla="*/ 43 w 43"/>
              <a:gd name="T3" fmla="*/ 0 h 99"/>
              <a:gd name="T4" fmla="*/ 43 w 43"/>
              <a:gd name="T5" fmla="*/ 99 h 99"/>
              <a:gd name="T6" fmla="*/ 0 w 43"/>
              <a:gd name="T7" fmla="*/ 99 h 99"/>
              <a:gd name="T8" fmla="*/ 0 w 43"/>
              <a:gd name="T9" fmla="*/ 0 h 99"/>
              <a:gd name="T10" fmla="*/ 0 w 43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9">
                <a:moveTo>
                  <a:pt x="0" y="0"/>
                </a:moveTo>
                <a:lnTo>
                  <a:pt x="43" y="0"/>
                </a:lnTo>
                <a:lnTo>
                  <a:pt x="43" y="99"/>
                </a:lnTo>
                <a:lnTo>
                  <a:pt x="0" y="9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1126388" y="3376133"/>
            <a:ext cx="156215" cy="79291"/>
          </a:xfrm>
          <a:custGeom>
            <a:avLst/>
            <a:gdLst>
              <a:gd name="T0" fmla="*/ 0 w 97"/>
              <a:gd name="T1" fmla="*/ 0 h 45"/>
              <a:gd name="T2" fmla="*/ 97 w 97"/>
              <a:gd name="T3" fmla="*/ 0 h 45"/>
              <a:gd name="T4" fmla="*/ 97 w 97"/>
              <a:gd name="T5" fmla="*/ 45 h 45"/>
              <a:gd name="T6" fmla="*/ 0 w 97"/>
              <a:gd name="T7" fmla="*/ 45 h 45"/>
              <a:gd name="T8" fmla="*/ 0 w 97"/>
              <a:gd name="T9" fmla="*/ 0 h 45"/>
              <a:gd name="T10" fmla="*/ 0 w 97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5">
                <a:moveTo>
                  <a:pt x="0" y="0"/>
                </a:moveTo>
                <a:lnTo>
                  <a:pt x="97" y="0"/>
                </a:lnTo>
                <a:lnTo>
                  <a:pt x="97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1126388" y="3013155"/>
            <a:ext cx="69249" cy="167394"/>
          </a:xfrm>
          <a:custGeom>
            <a:avLst/>
            <a:gdLst>
              <a:gd name="T0" fmla="*/ 0 w 43"/>
              <a:gd name="T1" fmla="*/ 0 h 95"/>
              <a:gd name="T2" fmla="*/ 43 w 43"/>
              <a:gd name="T3" fmla="*/ 0 h 95"/>
              <a:gd name="T4" fmla="*/ 43 w 43"/>
              <a:gd name="T5" fmla="*/ 95 h 95"/>
              <a:gd name="T6" fmla="*/ 0 w 43"/>
              <a:gd name="T7" fmla="*/ 95 h 95"/>
              <a:gd name="T8" fmla="*/ 0 w 43"/>
              <a:gd name="T9" fmla="*/ 0 h 95"/>
              <a:gd name="T10" fmla="*/ 0 w 43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5">
                <a:moveTo>
                  <a:pt x="0" y="0"/>
                </a:moveTo>
                <a:lnTo>
                  <a:pt x="43" y="0"/>
                </a:lnTo>
                <a:lnTo>
                  <a:pt x="43" y="95"/>
                </a:lnTo>
                <a:lnTo>
                  <a:pt x="0" y="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723870" y="3280984"/>
            <a:ext cx="69249" cy="174442"/>
          </a:xfrm>
          <a:custGeom>
            <a:avLst/>
            <a:gdLst>
              <a:gd name="T0" fmla="*/ 0 w 43"/>
              <a:gd name="T1" fmla="*/ 0 h 99"/>
              <a:gd name="T2" fmla="*/ 43 w 43"/>
              <a:gd name="T3" fmla="*/ 0 h 99"/>
              <a:gd name="T4" fmla="*/ 43 w 43"/>
              <a:gd name="T5" fmla="*/ 99 h 99"/>
              <a:gd name="T6" fmla="*/ 0 w 43"/>
              <a:gd name="T7" fmla="*/ 99 h 99"/>
              <a:gd name="T8" fmla="*/ 0 w 43"/>
              <a:gd name="T9" fmla="*/ 0 h 99"/>
              <a:gd name="T10" fmla="*/ 0 w 43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9">
                <a:moveTo>
                  <a:pt x="0" y="0"/>
                </a:moveTo>
                <a:lnTo>
                  <a:pt x="43" y="0"/>
                </a:lnTo>
                <a:lnTo>
                  <a:pt x="43" y="99"/>
                </a:lnTo>
                <a:lnTo>
                  <a:pt x="0" y="9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1636905" y="3376133"/>
            <a:ext cx="156215" cy="79291"/>
          </a:xfrm>
          <a:custGeom>
            <a:avLst/>
            <a:gdLst>
              <a:gd name="T0" fmla="*/ 0 w 97"/>
              <a:gd name="T1" fmla="*/ 0 h 45"/>
              <a:gd name="T2" fmla="*/ 97 w 97"/>
              <a:gd name="T3" fmla="*/ 0 h 45"/>
              <a:gd name="T4" fmla="*/ 97 w 97"/>
              <a:gd name="T5" fmla="*/ 45 h 45"/>
              <a:gd name="T6" fmla="*/ 0 w 97"/>
              <a:gd name="T7" fmla="*/ 45 h 45"/>
              <a:gd name="T8" fmla="*/ 0 w 97"/>
              <a:gd name="T9" fmla="*/ 0 h 45"/>
              <a:gd name="T10" fmla="*/ 0 w 97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5">
                <a:moveTo>
                  <a:pt x="0" y="0"/>
                </a:moveTo>
                <a:lnTo>
                  <a:pt x="97" y="0"/>
                </a:lnTo>
                <a:lnTo>
                  <a:pt x="97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723870" y="3013155"/>
            <a:ext cx="69249" cy="167394"/>
          </a:xfrm>
          <a:custGeom>
            <a:avLst/>
            <a:gdLst>
              <a:gd name="T0" fmla="*/ 0 w 43"/>
              <a:gd name="T1" fmla="*/ 0 h 95"/>
              <a:gd name="T2" fmla="*/ 43 w 43"/>
              <a:gd name="T3" fmla="*/ 0 h 95"/>
              <a:gd name="T4" fmla="*/ 43 w 43"/>
              <a:gd name="T5" fmla="*/ 95 h 95"/>
              <a:gd name="T6" fmla="*/ 0 w 43"/>
              <a:gd name="T7" fmla="*/ 95 h 95"/>
              <a:gd name="T8" fmla="*/ 0 w 43"/>
              <a:gd name="T9" fmla="*/ 0 h 95"/>
              <a:gd name="T10" fmla="*/ 0 w 43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5">
                <a:moveTo>
                  <a:pt x="0" y="0"/>
                </a:moveTo>
                <a:lnTo>
                  <a:pt x="43" y="0"/>
                </a:lnTo>
                <a:lnTo>
                  <a:pt x="43" y="95"/>
                </a:lnTo>
                <a:lnTo>
                  <a:pt x="0" y="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1480690" y="2560313"/>
            <a:ext cx="468645" cy="516275"/>
          </a:xfrm>
          <a:custGeom>
            <a:avLst/>
            <a:gdLst>
              <a:gd name="T0" fmla="*/ 208 w 291"/>
              <a:gd name="T1" fmla="*/ 0 h 293"/>
              <a:gd name="T2" fmla="*/ 0 w 291"/>
              <a:gd name="T3" fmla="*/ 196 h 293"/>
              <a:gd name="T4" fmla="*/ 92 w 291"/>
              <a:gd name="T5" fmla="*/ 293 h 293"/>
              <a:gd name="T6" fmla="*/ 291 w 291"/>
              <a:gd name="T7" fmla="*/ 94 h 293"/>
              <a:gd name="T8" fmla="*/ 208 w 291"/>
              <a:gd name="T9" fmla="*/ 0 h 293"/>
              <a:gd name="T10" fmla="*/ 208 w 291"/>
              <a:gd name="T11" fmla="*/ 0 h 293"/>
              <a:gd name="T12" fmla="*/ 208 w 291"/>
              <a:gd name="T1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1" h="293">
                <a:moveTo>
                  <a:pt x="208" y="0"/>
                </a:moveTo>
                <a:lnTo>
                  <a:pt x="0" y="196"/>
                </a:lnTo>
                <a:lnTo>
                  <a:pt x="92" y="293"/>
                </a:lnTo>
                <a:lnTo>
                  <a:pt x="291" y="94"/>
                </a:lnTo>
                <a:lnTo>
                  <a:pt x="208" y="0"/>
                </a:lnTo>
                <a:lnTo>
                  <a:pt x="208" y="0"/>
                </a:lnTo>
                <a:lnTo>
                  <a:pt x="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1374399" y="2979676"/>
            <a:ext cx="190035" cy="188537"/>
          </a:xfrm>
          <a:custGeom>
            <a:avLst/>
            <a:gdLst>
              <a:gd name="T0" fmla="*/ 35 w 118"/>
              <a:gd name="T1" fmla="*/ 0 h 107"/>
              <a:gd name="T2" fmla="*/ 0 w 118"/>
              <a:gd name="T3" fmla="*/ 107 h 107"/>
              <a:gd name="T4" fmla="*/ 118 w 118"/>
              <a:gd name="T5" fmla="*/ 81 h 107"/>
              <a:gd name="T6" fmla="*/ 35 w 118"/>
              <a:gd name="T7" fmla="*/ 0 h 107"/>
              <a:gd name="T8" fmla="*/ 35 w 118"/>
              <a:gd name="T9" fmla="*/ 0 h 107"/>
              <a:gd name="T10" fmla="*/ 35 w 118"/>
              <a:gd name="T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07">
                <a:moveTo>
                  <a:pt x="35" y="0"/>
                </a:moveTo>
                <a:lnTo>
                  <a:pt x="0" y="107"/>
                </a:lnTo>
                <a:lnTo>
                  <a:pt x="118" y="81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06372" y="3602745"/>
                <a:ext cx="21806695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       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72" y="3602745"/>
                <a:ext cx="21806695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1118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1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2330"/>
          <a:stretch/>
        </p:blipFill>
        <p:spPr bwMode="auto">
          <a:xfrm>
            <a:off x="17602780" y="6879771"/>
            <a:ext cx="5759874" cy="647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/>
          <p:cNvSpPr txBox="1"/>
          <p:nvPr/>
        </p:nvSpPr>
        <p:spPr>
          <a:xfrm>
            <a:off x="3418712" y="8023269"/>
            <a:ext cx="710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14600" y="8947476"/>
                <a:ext cx="115855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8947476"/>
                <a:ext cx="11585538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10287000" y="8007010"/>
            <a:ext cx="3130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139708" y="9739248"/>
                <a:ext cx="133511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08" y="9739248"/>
                <a:ext cx="13351108" cy="1446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0591800" y="9103441"/>
            <a:ext cx="29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418712" y="10752432"/>
                <a:ext cx="8433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12" y="10752432"/>
                <a:ext cx="8433526" cy="769441"/>
              </a:xfrm>
              <a:prstGeom prst="rect">
                <a:avLst/>
              </a:prstGeom>
              <a:blipFill>
                <a:blip r:embed="rId7"/>
                <a:stretch>
                  <a:fillRect l="-296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4A39D5-B72E-4CF9-9BAD-5204C392D8FF}"/>
              </a:ext>
            </a:extLst>
          </p:cNvPr>
          <p:cNvSpPr txBox="1"/>
          <p:nvPr/>
        </p:nvSpPr>
        <p:spPr>
          <a:xfrm>
            <a:off x="3425956" y="12025615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47AE413-3455-4641-B694-BE06D0F4AA49}"/>
              </a:ext>
            </a:extLst>
          </p:cNvPr>
          <p:cNvSpPr/>
          <p:nvPr/>
        </p:nvSpPr>
        <p:spPr>
          <a:xfrm>
            <a:off x="12138660" y="558383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02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3" grpId="0"/>
      <p:bldP spid="115" grpId="0"/>
      <p:bldP spid="116" grpId="0"/>
      <p:bldP spid="117" grpId="0"/>
      <p:bldP spid="118" grpId="0"/>
      <p:bldP spid="119" grpId="0"/>
      <p:bldP spid="54" grpId="0" autoUpdateAnimBg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72062"/>
            <a:ext cx="5295899" cy="817376"/>
            <a:chOff x="892176" y="1892298"/>
            <a:chExt cx="5295899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4373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3840" y="6823328"/>
            <a:ext cx="16165297" cy="6472083"/>
            <a:chOff x="1270511" y="5936338"/>
            <a:chExt cx="22402800" cy="6472083"/>
          </a:xfrm>
        </p:grpSpPr>
        <p:sp>
          <p:nvSpPr>
            <p:cNvPr id="46" name="Rounded Rectangle 45"/>
            <p:cNvSpPr/>
            <p:nvPr/>
          </p:nvSpPr>
          <p:spPr>
            <a:xfrm>
              <a:off x="1272210" y="5936338"/>
              <a:ext cx="22401101" cy="647208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54"/>
            <p:cNvGrpSpPr/>
            <p:nvPr/>
          </p:nvGrpSpPr>
          <p:grpSpPr>
            <a:xfrm>
              <a:off x="1270511" y="5936338"/>
              <a:ext cx="5084013" cy="845462"/>
              <a:chOff x="1224541" y="6305967"/>
              <a:chExt cx="5084013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638087" y="4480962"/>
                <a:ext cx="828631" cy="451230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29" y="6305967"/>
                <a:ext cx="40122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F14C566-DD39-456F-B34E-8EF7FF8ED86C}"/>
              </a:ext>
            </a:extLst>
          </p:cNvPr>
          <p:cNvGrpSpPr/>
          <p:nvPr/>
        </p:nvGrpSpPr>
        <p:grpSpPr>
          <a:xfrm>
            <a:off x="1073840" y="2379771"/>
            <a:ext cx="22431709" cy="4031914"/>
            <a:chOff x="1266492" y="2362199"/>
            <a:chExt cx="22431709" cy="4031914"/>
          </a:xfrm>
        </p:grpSpPr>
        <p:sp>
          <p:nvSpPr>
            <p:cNvPr id="58" name="Rounded Rectangle 57"/>
            <p:cNvSpPr/>
            <p:nvPr/>
          </p:nvSpPr>
          <p:spPr>
            <a:xfrm>
              <a:off x="1270624" y="2528939"/>
              <a:ext cx="22427577" cy="3865174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EAFE27D-35EF-4960-B97D-D216D206A68C}"/>
                </a:ext>
              </a:extLst>
            </p:cNvPr>
            <p:cNvGrpSpPr/>
            <p:nvPr/>
          </p:nvGrpSpPr>
          <p:grpSpPr>
            <a:xfrm>
              <a:off x="1266492" y="2362199"/>
              <a:ext cx="3251532" cy="1029026"/>
              <a:chOff x="1266492" y="2362199"/>
              <a:chExt cx="3251532" cy="1029026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5400000">
                <a:off x="2838586" y="1675886"/>
                <a:ext cx="868064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198121" y="2514600"/>
                <a:ext cx="2141933" cy="769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ABB8C44-A659-4ECF-9438-AE53F6B7D025}"/>
                  </a:ext>
                </a:extLst>
              </p:cNvPr>
              <p:cNvGrpSpPr/>
              <p:nvPr/>
            </p:nvGrpSpPr>
            <p:grpSpPr>
              <a:xfrm>
                <a:off x="1266492" y="2362199"/>
                <a:ext cx="950173" cy="1029026"/>
                <a:chOff x="1266492" y="2362199"/>
                <a:chExt cx="950173" cy="10290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361509" y="2653815"/>
                  <a:ext cx="596676" cy="5911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 noEditPoints="1"/>
                </p:cNvSpPr>
                <p:nvPr/>
              </p:nvSpPr>
              <p:spPr bwMode="auto">
                <a:xfrm>
                  <a:off x="1266492" y="2554260"/>
                  <a:ext cx="190035" cy="294259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 noEditPoints="1"/>
                </p:cNvSpPr>
                <p:nvPr/>
              </p:nvSpPr>
              <p:spPr bwMode="auto">
                <a:xfrm>
                  <a:off x="1266492" y="2554260"/>
                  <a:ext cx="277000" cy="199110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65"/>
                <p:cNvSpPr>
                  <a:spLocks noEditPoints="1"/>
                </p:cNvSpPr>
                <p:nvPr/>
              </p:nvSpPr>
              <p:spPr bwMode="auto">
                <a:xfrm>
                  <a:off x="1517724" y="2554260"/>
                  <a:ext cx="285052" cy="199110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66"/>
                <p:cNvSpPr>
                  <a:spLocks noEditPoints="1"/>
                </p:cNvSpPr>
                <p:nvPr/>
              </p:nvSpPr>
              <p:spPr bwMode="auto">
                <a:xfrm>
                  <a:off x="1517724" y="3178019"/>
                  <a:ext cx="280221" cy="213206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67"/>
                <p:cNvSpPr>
                  <a:spLocks noEditPoints="1"/>
                </p:cNvSpPr>
                <p:nvPr/>
              </p:nvSpPr>
              <p:spPr bwMode="auto">
                <a:xfrm>
                  <a:off x="1266492" y="3082869"/>
                  <a:ext cx="190035" cy="308356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1266492" y="3178019"/>
                  <a:ext cx="277000" cy="213206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1266492" y="2816802"/>
                  <a:ext cx="190035" cy="299545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862364" y="3082869"/>
                  <a:ext cx="191645" cy="308356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775399" y="3178019"/>
                  <a:ext cx="278610" cy="213206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862364" y="2816802"/>
                  <a:ext cx="191645" cy="299545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1615962" y="2362199"/>
                  <a:ext cx="600703" cy="650189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1509672" y="2783325"/>
                  <a:ext cx="318872" cy="320690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326079" y="2621218"/>
                  <a:ext cx="69249" cy="162107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1326079" y="2621218"/>
                  <a:ext cx="156215" cy="65196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1577311" y="2621218"/>
                  <a:ext cx="161046" cy="65196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1577311" y="3244976"/>
                  <a:ext cx="161046" cy="7929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1326079" y="3149827"/>
                  <a:ext cx="69249" cy="174442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1326079" y="3244976"/>
                  <a:ext cx="156215" cy="7929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1326079" y="2881998"/>
                  <a:ext cx="69249" cy="167394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1923561" y="3149827"/>
                  <a:ext cx="69249" cy="174442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1836596" y="3244976"/>
                  <a:ext cx="156215" cy="7929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1923561" y="2881998"/>
                  <a:ext cx="69249" cy="167394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1680381" y="2429156"/>
                  <a:ext cx="468645" cy="516275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1574090" y="2848519"/>
                  <a:ext cx="190035" cy="188537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7834" y="3373372"/>
                <a:ext cx="2145554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Giá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34" y="3373372"/>
                <a:ext cx="21455542" cy="2800767"/>
              </a:xfrm>
              <a:prstGeom prst="rect">
                <a:avLst/>
              </a:prstGeom>
              <a:blipFill>
                <a:blip r:embed="rId3"/>
                <a:stretch>
                  <a:fillRect l="-1165" t="-4565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6665" y="5553643"/>
                <a:ext cx="162741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65" y="5553643"/>
                <a:ext cx="16274142" cy="769441"/>
              </a:xfrm>
              <a:prstGeom prst="rect">
                <a:avLst/>
              </a:prstGeom>
              <a:blipFill>
                <a:blip r:embed="rId4"/>
                <a:stretch>
                  <a:fillRect l="-153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2743199" y="7817734"/>
            <a:ext cx="649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96766" y="8790275"/>
                <a:ext cx="87661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66" y="8790275"/>
                <a:ext cx="876613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566908" y="9712658"/>
                <a:ext cx="117831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08" y="9712658"/>
                <a:ext cx="117831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596766" y="10657375"/>
                <a:ext cx="56649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66" y="10657375"/>
                <a:ext cx="5664910" cy="769441"/>
              </a:xfrm>
              <a:prstGeom prst="rect">
                <a:avLst/>
              </a:prstGeom>
              <a:blipFill>
                <a:blip r:embed="rId7"/>
                <a:stretch>
                  <a:fillRect l="-4413" t="-16667" r="-592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704" y="6589466"/>
            <a:ext cx="6376657" cy="638324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A006B4-B781-4DF5-9A6F-A4C8976B7543}"/>
              </a:ext>
            </a:extLst>
          </p:cNvPr>
          <p:cNvSpPr txBox="1"/>
          <p:nvPr/>
        </p:nvSpPr>
        <p:spPr>
          <a:xfrm>
            <a:off x="2559059" y="11872860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53C43CA-9CD8-4B49-BF23-C8A444AF9463}"/>
              </a:ext>
            </a:extLst>
          </p:cNvPr>
          <p:cNvSpPr/>
          <p:nvPr/>
        </p:nvSpPr>
        <p:spPr>
          <a:xfrm>
            <a:off x="1984687" y="5520728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022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3" grpId="0"/>
      <p:bldP spid="115" grpId="0"/>
      <p:bldP spid="117" grpId="0"/>
      <p:bldP spid="119" grpId="0"/>
      <p:bldP spid="54" grpId="0" autoUpdateAnimBg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33C58D-AA85-4ADD-9706-32869D8D696B}"/>
              </a:ext>
            </a:extLst>
          </p:cNvPr>
          <p:cNvGrpSpPr/>
          <p:nvPr/>
        </p:nvGrpSpPr>
        <p:grpSpPr>
          <a:xfrm>
            <a:off x="1024236" y="3214189"/>
            <a:ext cx="21902719" cy="2202579"/>
            <a:chOff x="1227035" y="2750465"/>
            <a:chExt cx="22001223" cy="2719844"/>
          </a:xfrm>
        </p:grpSpPr>
        <p:sp>
          <p:nvSpPr>
            <p:cNvPr id="39" name="Rounded Rectangle 38"/>
            <p:cNvSpPr/>
            <p:nvPr/>
          </p:nvSpPr>
          <p:spPr>
            <a:xfrm>
              <a:off x="1359532" y="2996925"/>
              <a:ext cx="21868726" cy="247338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227035" y="2750465"/>
              <a:ext cx="358351" cy="508490"/>
              <a:chOff x="217543" y="8657358"/>
              <a:chExt cx="401638" cy="569914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938894" y="1558376"/>
            <a:ext cx="19177904" cy="830997"/>
            <a:chOff x="669717" y="1892299"/>
            <a:chExt cx="19581238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669717" y="1905000"/>
              <a:ext cx="14035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816339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LỚN NHẤT – GIÁ TRỊ NHỎ NHẤT CỦA MỘT ĐOẠN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1155049" y="2461886"/>
            <a:ext cx="18080008" cy="830997"/>
            <a:chOff x="891618" y="1892299"/>
            <a:chExt cx="18479057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91618" y="1905000"/>
              <a:ext cx="118165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200279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B47263-7C93-4C97-BD26-BF16BF166A75}"/>
              </a:ext>
            </a:extLst>
          </p:cNvPr>
          <p:cNvSpPr txBox="1"/>
          <p:nvPr/>
        </p:nvSpPr>
        <p:spPr>
          <a:xfrm>
            <a:off x="1861995" y="3725133"/>
            <a:ext cx="20577716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96A863D-7559-4977-A97F-805097300B2D}"/>
              </a:ext>
            </a:extLst>
          </p:cNvPr>
          <p:cNvGrpSpPr/>
          <p:nvPr/>
        </p:nvGrpSpPr>
        <p:grpSpPr>
          <a:xfrm>
            <a:off x="1170214" y="5529528"/>
            <a:ext cx="18489386" cy="830997"/>
            <a:chOff x="1082676" y="1892299"/>
            <a:chExt cx="18287999" cy="830995"/>
          </a:xfrm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xmlns="" id="{88D22E34-763A-47A4-92ED-0C8C39CCDC0E}"/>
                </a:ext>
              </a:extLst>
            </p:cNvPr>
            <p:cNvSpPr/>
            <p:nvPr/>
          </p:nvSpPr>
          <p:spPr>
            <a:xfrm>
              <a:off x="1082676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7590A8B-9C6F-4015-82BB-D75AD924718F}"/>
                </a:ext>
              </a:extLst>
            </p:cNvPr>
            <p:cNvSpPr txBox="1"/>
            <p:nvPr/>
          </p:nvSpPr>
          <p:spPr>
            <a:xfrm>
              <a:off x="127373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2CE2AF6-B7A1-42ED-B3BA-8B8B44D7D3F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1225058" y="6694030"/>
            <a:ext cx="21897580" cy="5726570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9E8A77D0-0565-48C8-8A5E-9AECD4C6029E}"/>
                  </a:ext>
                </a:extLst>
              </p:cNvPr>
              <p:cNvSpPr txBox="1"/>
              <p:nvPr/>
            </p:nvSpPr>
            <p:spPr>
              <a:xfrm>
                <a:off x="1533741" y="6980847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E8A77D0-0565-48C8-8A5E-9AECD4C6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41" y="6980847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08756CCD-C6A7-4B6F-AA7D-6F06553386AD}"/>
                  </a:ext>
                </a:extLst>
              </p:cNvPr>
              <p:cNvSpPr txBox="1"/>
              <p:nvPr/>
            </p:nvSpPr>
            <p:spPr>
              <a:xfrm>
                <a:off x="3733800" y="7897847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756CCD-C6A7-4B6F-AA7D-6F065533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897847"/>
                <a:ext cx="20320000" cy="759375"/>
              </a:xfrm>
              <a:prstGeom prst="rect">
                <a:avLst/>
              </a:prstGeom>
              <a:blipFill>
                <a:blip r:embed="rId4"/>
                <a:stretch>
                  <a:fillRect l="-123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E0475F8F-B671-4084-BCF3-801F97DE5EF2}"/>
                  </a:ext>
                </a:extLst>
              </p:cNvPr>
              <p:cNvSpPr txBox="1"/>
              <p:nvPr/>
            </p:nvSpPr>
            <p:spPr>
              <a:xfrm>
                <a:off x="1630451" y="8987541"/>
                <a:ext cx="1269514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;...;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475F8F-B671-4084-BCF3-801F97DE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8987541"/>
                <a:ext cx="12695149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92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BC03764-8A38-4F18-BC34-D57AEE6968F0}"/>
                  </a:ext>
                </a:extLst>
              </p:cNvPr>
              <p:cNvSpPr txBox="1"/>
              <p:nvPr/>
            </p:nvSpPr>
            <p:spPr>
              <a:xfrm>
                <a:off x="1630451" y="1000626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BC03764-8A38-4F18-BC34-D57AEE696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10006263"/>
                <a:ext cx="20320000" cy="759375"/>
              </a:xfrm>
              <a:prstGeom prst="rect">
                <a:avLst/>
              </a:prstGeom>
              <a:blipFill>
                <a:blip r:embed="rId6"/>
                <a:stretch>
                  <a:fillRect l="-120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293CBDCF-4B08-456E-9D4E-39E6B3F92793}"/>
                  </a:ext>
                </a:extLst>
              </p:cNvPr>
              <p:cNvSpPr txBox="1"/>
              <p:nvPr/>
            </p:nvSpPr>
            <p:spPr>
              <a:xfrm>
                <a:off x="1680640" y="10991157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93CBDCF-4B08-456E-9D4E-39E6B3F9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0991157"/>
                <a:ext cx="20320000" cy="1120371"/>
              </a:xfrm>
              <a:prstGeom prst="rect">
                <a:avLst/>
              </a:prstGeom>
              <a:blipFill>
                <a:blip r:embed="rId7"/>
                <a:stretch>
                  <a:fillRect l="-1230" t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4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25863" y="1558376"/>
            <a:ext cx="19390936" cy="830997"/>
            <a:chOff x="892176" y="1892299"/>
            <a:chExt cx="19358779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816339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LỚN NHẤT – GIÁ TRỊ NHỎ NHẤT CỦA MỘT ĐOẠN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725862" y="2657828"/>
            <a:ext cx="18509195" cy="830997"/>
            <a:chOff x="861480" y="1892299"/>
            <a:chExt cx="18509195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61480" y="1905000"/>
              <a:ext cx="121179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1275905" y="3930013"/>
            <a:ext cx="21897580" cy="8968808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3939572-C8FE-402E-94DE-9569ADFFD303}"/>
                  </a:ext>
                </a:extLst>
              </p:cNvPr>
              <p:cNvSpPr txBox="1"/>
              <p:nvPr/>
            </p:nvSpPr>
            <p:spPr>
              <a:xfrm>
                <a:off x="1574146" y="4631921"/>
                <a:ext cx="20966320" cy="2209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939572-C8FE-402E-94DE-9569ADFF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46" y="4631921"/>
                <a:ext cx="20966320" cy="2209003"/>
              </a:xfrm>
              <a:prstGeom prst="rect">
                <a:avLst/>
              </a:prstGeom>
              <a:blipFill>
                <a:blip r:embed="rId3"/>
                <a:stretch>
                  <a:fillRect l="-1163" t="-6630" r="-1163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A6D2090-BF61-442B-BDFE-9B4753B14239}"/>
                  </a:ext>
                </a:extLst>
              </p:cNvPr>
              <p:cNvSpPr txBox="1"/>
              <p:nvPr/>
            </p:nvSpPr>
            <p:spPr>
              <a:xfrm>
                <a:off x="1543947" y="7054902"/>
                <a:ext cx="20966320" cy="365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6D2090-BF61-442B-BDFE-9B4753B1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47" y="7054902"/>
                <a:ext cx="20966320" cy="3657348"/>
              </a:xfrm>
              <a:prstGeom prst="rect">
                <a:avLst/>
              </a:prstGeom>
              <a:blipFill>
                <a:blip r:embed="rId4"/>
                <a:stretch>
                  <a:fillRect l="-1163" t="-3833" r="-1163" b="-6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0A9C9E0-1E98-493E-AA94-16BAE27F7B11}"/>
              </a:ext>
            </a:extLst>
          </p:cNvPr>
          <p:cNvSpPr txBox="1"/>
          <p:nvPr/>
        </p:nvSpPr>
        <p:spPr>
          <a:xfrm>
            <a:off x="1543946" y="10750358"/>
            <a:ext cx="20996519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EDA83C-1341-4AFF-AE2A-5CB92A102FAB}"/>
              </a:ext>
            </a:extLst>
          </p:cNvPr>
          <p:cNvGrpSpPr/>
          <p:nvPr/>
        </p:nvGrpSpPr>
        <p:grpSpPr>
          <a:xfrm>
            <a:off x="512203" y="5356671"/>
            <a:ext cx="23294937" cy="7825929"/>
            <a:chOff x="512203" y="5356671"/>
            <a:chExt cx="23294937" cy="7825929"/>
          </a:xfrm>
        </p:grpSpPr>
        <p:sp>
          <p:nvSpPr>
            <p:cNvPr id="31" name="Rounded Rectangle 30"/>
            <p:cNvSpPr/>
            <p:nvPr/>
          </p:nvSpPr>
          <p:spPr>
            <a:xfrm>
              <a:off x="513902" y="5612389"/>
              <a:ext cx="23293238" cy="75702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93087" y="4363276"/>
              <a:ext cx="859874" cy="287835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9124" y="5356671"/>
              <a:ext cx="2398666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512203" y="5372517"/>
              <a:ext cx="818343" cy="859873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64585" y="5440314"/>
              <a:ext cx="528444" cy="70607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0B48FE2-8470-49B6-ABA0-390A86987B78}"/>
              </a:ext>
            </a:extLst>
          </p:cNvPr>
          <p:cNvGrpSpPr/>
          <p:nvPr/>
        </p:nvGrpSpPr>
        <p:grpSpPr>
          <a:xfrm>
            <a:off x="449195" y="1672080"/>
            <a:ext cx="23357945" cy="3216233"/>
            <a:chOff x="449195" y="1476138"/>
            <a:chExt cx="23357945" cy="3216233"/>
          </a:xfrm>
        </p:grpSpPr>
        <p:sp>
          <p:nvSpPr>
            <p:cNvPr id="7" name="Rounded Rectangle 6"/>
            <p:cNvSpPr/>
            <p:nvPr/>
          </p:nvSpPr>
          <p:spPr>
            <a:xfrm>
              <a:off x="449195" y="1880125"/>
              <a:ext cx="23357945" cy="28122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122214" y="341178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0704" y="1585744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49195" y="1476138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76860" y="1609921"/>
              <a:ext cx="315641" cy="27820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576860" y="1915052"/>
              <a:ext cx="315641" cy="282054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37952" y="1579151"/>
              <a:ext cx="312731" cy="233336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943410" y="2145823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43410" y="1836846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43410" y="2043258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43410" y="1734281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bai-2">
                <a:extLst>
                  <a:ext uri="{FF2B5EF4-FFF2-40B4-BE49-F238E27FC236}">
                    <a16:creationId xmlns:a16="http://schemas.microsoft.com/office/drawing/2014/main" xmlns="" id="{24CF6097-A5FA-4813-9C15-19D73B847BA8}"/>
                  </a:ext>
                </a:extLst>
              </p:cNvPr>
              <p:cNvSpPr txBox="1"/>
              <p:nvPr/>
            </p:nvSpPr>
            <p:spPr>
              <a:xfrm>
                <a:off x="1737137" y="2781875"/>
                <a:ext cx="21515853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nhỏ nhất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Debai-2">
                <a:extLst>
                  <a:ext uri="{FF2B5EF4-FFF2-40B4-BE49-F238E27FC236}">
                    <a16:creationId xmlns:a16="http://schemas.microsoft.com/office/drawing/2014/main" id="{24CF6097-A5FA-4813-9C15-19D73B847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7" y="2781875"/>
                <a:ext cx="21515853" cy="773417"/>
              </a:xfrm>
              <a:prstGeom prst="rect">
                <a:avLst/>
              </a:prstGeom>
              <a:blipFill>
                <a:blip r:embed="rId2"/>
                <a:stretch>
                  <a:fillRect l="-116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">
                <a:extLst>
                  <a:ext uri="{FF2B5EF4-FFF2-40B4-BE49-F238E27FC236}">
                    <a16:creationId xmlns:a16="http://schemas.microsoft.com/office/drawing/2014/main" xmlns="" id="{664AEB1D-DE1C-44E1-BBB7-0FD6AF4419F5}"/>
                  </a:ext>
                </a:extLst>
              </p:cNvPr>
              <p:cNvSpPr txBox="1"/>
              <p:nvPr/>
            </p:nvSpPr>
            <p:spPr>
              <a:xfrm>
                <a:off x="2156213" y="3757286"/>
                <a:ext cx="159210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A">
                <a:extLst>
                  <a:ext uri="{FF2B5EF4-FFF2-40B4-BE49-F238E27FC236}">
                    <a16:creationId xmlns:a16="http://schemas.microsoft.com/office/drawing/2014/main" id="{664AEB1D-DE1C-44E1-BBB7-0FD6AF44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13" y="3757286"/>
                <a:ext cx="1592103" cy="759375"/>
              </a:xfrm>
              <a:prstGeom prst="rect">
                <a:avLst/>
              </a:prstGeom>
              <a:blipFill>
                <a:blip r:embed="rId3"/>
                <a:stretch>
                  <a:fillRect l="-15709" t="-18400" r="-421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B">
                <a:extLst>
                  <a:ext uri="{FF2B5EF4-FFF2-40B4-BE49-F238E27FC236}">
                    <a16:creationId xmlns:a16="http://schemas.microsoft.com/office/drawing/2014/main" xmlns="" id="{3C9CFEF4-42EB-46B3-8829-2462E7064DC5}"/>
                  </a:ext>
                </a:extLst>
              </p:cNvPr>
              <p:cNvSpPr txBox="1"/>
              <p:nvPr/>
            </p:nvSpPr>
            <p:spPr>
              <a:xfrm>
                <a:off x="8042735" y="3757286"/>
                <a:ext cx="2351926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B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9CFEF4-42EB-46B3-8829-2462E70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735" y="3757286"/>
                <a:ext cx="2351926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10363" t="-17164" r="-259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">
                <a:extLst>
                  <a:ext uri="{FF2B5EF4-FFF2-40B4-BE49-F238E27FC236}">
                    <a16:creationId xmlns:a16="http://schemas.microsoft.com/office/drawing/2014/main" xmlns="" id="{5AEA6C5B-9242-418C-8986-0D2D8806BEE9}"/>
                  </a:ext>
                </a:extLst>
              </p:cNvPr>
              <p:cNvSpPr txBox="1"/>
              <p:nvPr/>
            </p:nvSpPr>
            <p:spPr>
              <a:xfrm>
                <a:off x="13762544" y="3757286"/>
                <a:ext cx="2342308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𝟐𝟑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C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EA6C5B-9242-418C-8986-0D2D8806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544" y="3757286"/>
                <a:ext cx="2342308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0677" t="-17164" r="-260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">
                <a:extLst>
                  <a:ext uri="{FF2B5EF4-FFF2-40B4-BE49-F238E27FC236}">
                    <a16:creationId xmlns:a16="http://schemas.microsoft.com/office/drawing/2014/main" xmlns="" id="{7CDFF88B-63E4-4976-9CA3-F7B2991F7550}"/>
                  </a:ext>
                </a:extLst>
              </p:cNvPr>
              <p:cNvSpPr txBox="1"/>
              <p:nvPr/>
            </p:nvSpPr>
            <p:spPr>
              <a:xfrm>
                <a:off x="19393385" y="3757286"/>
                <a:ext cx="205537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D">
                <a:extLst>
                  <a:ext uri="{FF2B5EF4-FFF2-40B4-BE49-F238E27FC236}">
                    <a16:creationId xmlns:a16="http://schemas.microsoft.com/office/drawing/2014/main" id="{7CDFF88B-63E4-4976-9CA3-F7B2991F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85" y="3757286"/>
                <a:ext cx="2055371" cy="759375"/>
              </a:xfrm>
              <a:prstGeom prst="rect">
                <a:avLst/>
              </a:prstGeom>
              <a:blipFill>
                <a:blip r:embed="rId6"/>
                <a:stretch>
                  <a:fillRect l="-11869" t="-18400" r="-326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8CAE98-0FD7-4421-B86E-81773BA3E317}"/>
                  </a:ext>
                </a:extLst>
              </p:cNvPr>
              <p:cNvSpPr txBox="1"/>
              <p:nvPr/>
            </p:nvSpPr>
            <p:spPr>
              <a:xfrm>
                <a:off x="3788676" y="6324676"/>
                <a:ext cx="1172975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8CAE98-0FD7-4421-B86E-81773BA3E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676" y="6324676"/>
                <a:ext cx="11729750" cy="759375"/>
              </a:xfrm>
              <a:prstGeom prst="rect">
                <a:avLst/>
              </a:prstGeom>
              <a:blipFill>
                <a:blip r:embed="rId7"/>
                <a:stretch>
                  <a:fillRect l="-2131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0FE7E40-680A-42C8-9BC2-40AED320E497}"/>
                  </a:ext>
                </a:extLst>
              </p:cNvPr>
              <p:cNvSpPr txBox="1"/>
              <p:nvPr/>
            </p:nvSpPr>
            <p:spPr>
              <a:xfrm>
                <a:off x="3770087" y="7375180"/>
                <a:ext cx="11369716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FE7E40-680A-42C8-9BC2-40AED320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87" y="7375180"/>
                <a:ext cx="11369716" cy="1704634"/>
              </a:xfrm>
              <a:prstGeom prst="rect">
                <a:avLst/>
              </a:prstGeom>
              <a:blipFill>
                <a:blip r:embed="rId8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F945AFA-69FF-4F6C-A6D2-B8F0A0E42300}"/>
                  </a:ext>
                </a:extLst>
              </p:cNvPr>
              <p:cNvSpPr txBox="1"/>
              <p:nvPr/>
            </p:nvSpPr>
            <p:spPr>
              <a:xfrm>
                <a:off x="3759201" y="9243485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945AFA-69FF-4F6C-A6D2-B8F0A0E42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1" y="9243485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78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8EBB6F85-BDA4-478F-8EF0-326BD3A37ACA}"/>
                  </a:ext>
                </a:extLst>
              </p:cNvPr>
              <p:cNvSpPr txBox="1"/>
              <p:nvPr/>
            </p:nvSpPr>
            <p:spPr>
              <a:xfrm>
                <a:off x="3748316" y="10242732"/>
                <a:ext cx="92070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BB6F85-BDA4-478F-8EF0-326BD3A3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16" y="10242732"/>
                <a:ext cx="9207008" cy="759375"/>
              </a:xfrm>
              <a:prstGeom prst="rect">
                <a:avLst/>
              </a:prstGeom>
              <a:blipFill>
                <a:blip r:embed="rId10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9EAC6C9-2289-453C-821A-A6A8BF12924A}"/>
                  </a:ext>
                </a:extLst>
              </p:cNvPr>
              <p:cNvSpPr txBox="1"/>
              <p:nvPr/>
            </p:nvSpPr>
            <p:spPr>
              <a:xfrm>
                <a:off x="3777790" y="11165997"/>
                <a:ext cx="7622792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9EAC6C9-2289-453C-821A-A6A8BF129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90" y="11165997"/>
                <a:ext cx="7622792" cy="1120371"/>
              </a:xfrm>
              <a:prstGeom prst="rect">
                <a:avLst/>
              </a:prstGeom>
              <a:blipFill>
                <a:blip r:embed="rId11"/>
                <a:stretch>
                  <a:fillRect l="-3280" t="-6557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CC0C41-E710-4FE9-89AE-F79D4B2E0568}"/>
              </a:ext>
            </a:extLst>
          </p:cNvPr>
          <p:cNvSpPr txBox="1"/>
          <p:nvPr/>
        </p:nvSpPr>
        <p:spPr>
          <a:xfrm>
            <a:off x="3783867" y="12275482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9F157B3-6F33-4647-B635-937729A989B9}"/>
              </a:ext>
            </a:extLst>
          </p:cNvPr>
          <p:cNvSpPr/>
          <p:nvPr/>
        </p:nvSpPr>
        <p:spPr>
          <a:xfrm>
            <a:off x="7798473" y="3756227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BD9197-3223-40F8-83CD-66C50121B506}"/>
              </a:ext>
            </a:extLst>
          </p:cNvPr>
          <p:cNvGrpSpPr/>
          <p:nvPr/>
        </p:nvGrpSpPr>
        <p:grpSpPr>
          <a:xfrm>
            <a:off x="488979" y="4960193"/>
            <a:ext cx="23361621" cy="7124095"/>
            <a:chOff x="488979" y="4960193"/>
            <a:chExt cx="23361621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90677" y="5215911"/>
              <a:ext cx="23359923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37279" y="3999383"/>
              <a:ext cx="780155" cy="27334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5899" y="4960193"/>
              <a:ext cx="2277925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88979" y="4976040"/>
              <a:ext cx="777150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41360" y="5043836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76FD24-A361-4AAA-8AE5-174D47BF8B5F}"/>
              </a:ext>
            </a:extLst>
          </p:cNvPr>
          <p:cNvGrpSpPr/>
          <p:nvPr/>
        </p:nvGrpSpPr>
        <p:grpSpPr>
          <a:xfrm>
            <a:off x="488979" y="1707099"/>
            <a:ext cx="23361621" cy="2919111"/>
            <a:chOff x="488979" y="1511157"/>
            <a:chExt cx="23361621" cy="2919111"/>
          </a:xfrm>
        </p:grpSpPr>
        <p:sp>
          <p:nvSpPr>
            <p:cNvPr id="7" name="Rounded Rectangle 6"/>
            <p:cNvSpPr/>
            <p:nvPr/>
          </p:nvSpPr>
          <p:spPr>
            <a:xfrm>
              <a:off x="488980" y="1834254"/>
              <a:ext cx="23361620" cy="2596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234582" y="278688"/>
              <a:ext cx="768583" cy="343261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0489" y="1598818"/>
              <a:ext cx="2256460" cy="615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88979" y="1511157"/>
              <a:ext cx="960903" cy="890295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16645" y="1625522"/>
              <a:ext cx="332518" cy="28913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616645" y="1942641"/>
              <a:ext cx="332518" cy="293135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81003" y="1593544"/>
              <a:ext cx="329453" cy="242503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002794" y="2182479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02794" y="1861363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002794" y="2075884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002794" y="1754769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ebai-2">
                <a:extLst>
                  <a:ext uri="{FF2B5EF4-FFF2-40B4-BE49-F238E27FC236}">
                    <a16:creationId xmlns:a16="http://schemas.microsoft.com/office/drawing/2014/main" xmlns="" id="{90D21CC3-3198-441F-ABB6-59AD7080AE7E}"/>
                  </a:ext>
                </a:extLst>
              </p:cNvPr>
              <p:cNvSpPr txBox="1"/>
              <p:nvPr/>
            </p:nvSpPr>
            <p:spPr>
              <a:xfrm>
                <a:off x="2611811" y="2598072"/>
                <a:ext cx="19886537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Debai-2">
                <a:extLst>
                  <a:ext uri="{FF2B5EF4-FFF2-40B4-BE49-F238E27FC236}">
                    <a16:creationId xmlns:a16="http://schemas.microsoft.com/office/drawing/2014/main" id="{90D21CC3-3198-441F-ABB6-59AD7080A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11" y="2598072"/>
                <a:ext cx="19886537" cy="773417"/>
              </a:xfrm>
              <a:prstGeom prst="rect">
                <a:avLst/>
              </a:prstGeom>
              <a:blipFill>
                <a:blip r:embed="rId2"/>
                <a:stretch>
                  <a:fillRect l="-122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xmlns="" id="{83B2470C-2337-4D44-8E5F-422543AE9F48}"/>
                  </a:ext>
                </a:extLst>
              </p:cNvPr>
              <p:cNvSpPr txBox="1"/>
              <p:nvPr/>
            </p:nvSpPr>
            <p:spPr>
              <a:xfrm>
                <a:off x="2677432" y="3500186"/>
                <a:ext cx="159210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id="{83B2470C-2337-4D44-8E5F-422543AE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32" y="3500186"/>
                <a:ext cx="1592103" cy="759375"/>
              </a:xfrm>
              <a:prstGeom prst="rect">
                <a:avLst/>
              </a:prstGeom>
              <a:blipFill>
                <a:blip r:embed="rId3"/>
                <a:stretch>
                  <a:fillRect l="-15326" t="-18400" r="-459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xmlns="" id="{ECCB3FE8-DFBB-4A44-A147-7D9D0EAA209C}"/>
                  </a:ext>
                </a:extLst>
              </p:cNvPr>
              <p:cNvSpPr txBox="1"/>
              <p:nvPr/>
            </p:nvSpPr>
            <p:spPr>
              <a:xfrm>
                <a:off x="8052996" y="3534558"/>
                <a:ext cx="235192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id="{ECCB3FE8-DFBB-4A44-A147-7D9D0EAA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996" y="3534558"/>
                <a:ext cx="2351926" cy="759375"/>
              </a:xfrm>
              <a:prstGeom prst="rect">
                <a:avLst/>
              </a:prstGeom>
              <a:blipFill>
                <a:blip r:embed="rId4"/>
                <a:stretch>
                  <a:fillRect l="-10363" t="-19355" r="-259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id="{9DCD392E-8CE3-4C2B-BDA5-8786BD68FAF8}"/>
                  </a:ext>
                </a:extLst>
              </p:cNvPr>
              <p:cNvSpPr txBox="1"/>
              <p:nvPr/>
            </p:nvSpPr>
            <p:spPr>
              <a:xfrm>
                <a:off x="13397140" y="3534557"/>
                <a:ext cx="15824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id="{9DCD392E-8CE3-4C2B-BDA5-8786BD68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140" y="3534557"/>
                <a:ext cx="1582484" cy="759375"/>
              </a:xfrm>
              <a:prstGeom prst="rect">
                <a:avLst/>
              </a:prstGeom>
              <a:blipFill>
                <a:blip r:embed="rId5"/>
                <a:stretch>
                  <a:fillRect l="-15830" t="-19355" r="-463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xmlns="" id="{78AD8AB5-E86E-43EF-957A-1A435C45B2E2}"/>
                  </a:ext>
                </a:extLst>
              </p:cNvPr>
              <p:cNvSpPr txBox="1"/>
              <p:nvPr/>
            </p:nvSpPr>
            <p:spPr>
              <a:xfrm>
                <a:off x="18008467" y="3595039"/>
                <a:ext cx="199285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id="{78AD8AB5-E86E-43EF-957A-1A435C45B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467" y="3595039"/>
                <a:ext cx="1992853" cy="759375"/>
              </a:xfrm>
              <a:prstGeom prst="rect">
                <a:avLst/>
              </a:prstGeom>
              <a:blipFill>
                <a:blip r:embed="rId6"/>
                <a:stretch>
                  <a:fillRect l="-12232" t="-19355" r="-3670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4A5CEA60-0A5C-40B6-AE69-E053FF5A1583}"/>
                  </a:ext>
                </a:extLst>
              </p:cNvPr>
              <p:cNvSpPr txBox="1"/>
              <p:nvPr/>
            </p:nvSpPr>
            <p:spPr>
              <a:xfrm>
                <a:off x="4105937" y="5444510"/>
                <a:ext cx="118547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5CEA60-0A5C-40B6-AE69-E053FF5A1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5444510"/>
                <a:ext cx="11854784" cy="759375"/>
              </a:xfrm>
              <a:prstGeom prst="rect">
                <a:avLst/>
              </a:prstGeom>
              <a:blipFill>
                <a:blip r:embed="rId7"/>
                <a:stretch>
                  <a:fillRect l="-210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D1076E3-B443-48D6-878B-2F272DBBEB5F}"/>
                  </a:ext>
                </a:extLst>
              </p:cNvPr>
              <p:cNvSpPr txBox="1"/>
              <p:nvPr/>
            </p:nvSpPr>
            <p:spPr>
              <a:xfrm>
                <a:off x="4163790" y="5984512"/>
                <a:ext cx="10130337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1076E3-B443-48D6-878B-2F272DBB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90" y="5984512"/>
                <a:ext cx="10130337" cy="1704634"/>
              </a:xfrm>
              <a:prstGeom prst="rect">
                <a:avLst/>
              </a:prstGeom>
              <a:blipFill>
                <a:blip r:embed="rId8"/>
                <a:stretch>
                  <a:fillRect l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5D66C017-C78B-4F81-9033-F88C005DD17A}"/>
                  </a:ext>
                </a:extLst>
              </p:cNvPr>
              <p:cNvSpPr txBox="1"/>
              <p:nvPr/>
            </p:nvSpPr>
            <p:spPr>
              <a:xfrm>
                <a:off x="4105937" y="7800121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66C017-C78B-4F81-9033-F88C005DD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7800121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7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203D3CB-04C9-4E7C-9443-B5B67999639C}"/>
                  </a:ext>
                </a:extLst>
              </p:cNvPr>
              <p:cNvSpPr txBox="1"/>
              <p:nvPr/>
            </p:nvSpPr>
            <p:spPr>
              <a:xfrm>
                <a:off x="4105937" y="8729718"/>
                <a:ext cx="1236069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03D3CB-04C9-4E7C-9443-B5B67999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8729718"/>
                <a:ext cx="12360691" cy="759375"/>
              </a:xfrm>
              <a:prstGeom prst="rect">
                <a:avLst/>
              </a:prstGeom>
              <a:blipFill>
                <a:blip r:embed="rId10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0585B9C6-1768-471B-9C29-F171B0061307}"/>
                  </a:ext>
                </a:extLst>
              </p:cNvPr>
              <p:cNvSpPr txBox="1"/>
              <p:nvPr/>
            </p:nvSpPr>
            <p:spPr>
              <a:xfrm>
                <a:off x="4163790" y="9867843"/>
                <a:ext cx="8649547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85B9C6-1768-471B-9C29-F171B0061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90" y="9867843"/>
                <a:ext cx="8649547" cy="1120371"/>
              </a:xfrm>
              <a:prstGeom prst="rect">
                <a:avLst/>
              </a:prstGeom>
              <a:blipFill>
                <a:blip r:embed="rId11"/>
                <a:stretch>
                  <a:fillRect l="-2819" t="-6522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5FE99BD-57F0-4858-A290-0868D84C19ED}"/>
              </a:ext>
            </a:extLst>
          </p:cNvPr>
          <p:cNvSpPr txBox="1"/>
          <p:nvPr/>
        </p:nvSpPr>
        <p:spPr>
          <a:xfrm>
            <a:off x="4080289" y="10988214"/>
            <a:ext cx="2223686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70302E2-8DBE-4F5B-B9D6-37C8BA0A708A}"/>
              </a:ext>
            </a:extLst>
          </p:cNvPr>
          <p:cNvSpPr/>
          <p:nvPr/>
        </p:nvSpPr>
        <p:spPr>
          <a:xfrm>
            <a:off x="17786603" y="3556678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46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1849</TotalTime>
  <Words>1403</Words>
  <Application>Microsoft Office PowerPoint</Application>
  <PresentationFormat>Custom</PresentationFormat>
  <Paragraphs>295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154</cp:revision>
  <dcterms:created xsi:type="dcterms:W3CDTF">2013-08-31T11:42:51Z</dcterms:created>
  <dcterms:modified xsi:type="dcterms:W3CDTF">2010-10-06T02:47:58Z</dcterms:modified>
</cp:coreProperties>
</file>