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5" r:id="rId5"/>
    <p:sldId id="261" r:id="rId6"/>
    <p:sldId id="263" r:id="rId7"/>
    <p:sldId id="267" r:id="rId8"/>
    <p:sldId id="269" r:id="rId9"/>
    <p:sldId id="271" r:id="rId10"/>
    <p:sldId id="273" r:id="rId11"/>
    <p:sldId id="275" r:id="rId12"/>
    <p:sldId id="281" r:id="rId13"/>
    <p:sldId id="277" r:id="rId14"/>
    <p:sldId id="279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6E7131-3253-40A4-86DE-DA6D2EC4A3A3}" type="doc">
      <dgm:prSet loTypeId="urn:diagrams.loki3.com/VaryingWidthList+Icon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896994-3E8F-418C-B8D5-CA82CBB93246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6947A450-58E7-42F9-981A-22D86EAC6584}" type="parTrans" cxnId="{1426FE0D-DF1E-432F-B655-BC0DAC67C011}">
      <dgm:prSet/>
      <dgm:spPr/>
      <dgm:t>
        <a:bodyPr/>
        <a:lstStyle/>
        <a:p>
          <a:endParaRPr lang="en-US"/>
        </a:p>
      </dgm:t>
    </dgm:pt>
    <dgm:pt modelId="{77B9163A-3B31-44BF-97B2-91E195997CDF}" type="sibTrans" cxnId="{1426FE0D-DF1E-432F-B655-BC0DAC67C011}">
      <dgm:prSet/>
      <dgm:spPr/>
      <dgm:t>
        <a:bodyPr/>
        <a:lstStyle/>
        <a:p>
          <a:endParaRPr lang="en-US"/>
        </a:p>
      </dgm:t>
    </dgm:pt>
    <dgm:pt modelId="{F71EC47B-7013-45B7-A066-3FB634FFA170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928BD997-4E11-4219-B36A-59251E8ED9FD}" type="parTrans" cxnId="{659BBE18-83AF-47EC-B748-E019231DDC29}">
      <dgm:prSet/>
      <dgm:spPr/>
      <dgm:t>
        <a:bodyPr/>
        <a:lstStyle/>
        <a:p>
          <a:endParaRPr lang="en-US"/>
        </a:p>
      </dgm:t>
    </dgm:pt>
    <dgm:pt modelId="{6B163C0D-D819-4AFC-9EB7-E1498CF62A96}" type="sibTrans" cxnId="{659BBE18-83AF-47EC-B748-E019231DDC29}">
      <dgm:prSet/>
      <dgm:spPr/>
      <dgm:t>
        <a:bodyPr/>
        <a:lstStyle/>
        <a:p>
          <a:endParaRPr lang="en-US"/>
        </a:p>
      </dgm:t>
    </dgm:pt>
    <dgm:pt modelId="{E007131C-12D7-4C8E-8DB3-F8D6A883A359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C028A882-8DDE-40DE-AAC8-5BDC050B94DA}" type="parTrans" cxnId="{6B379941-9319-46E8-AEB9-21E62F1A4204}">
      <dgm:prSet/>
      <dgm:spPr/>
      <dgm:t>
        <a:bodyPr/>
        <a:lstStyle/>
        <a:p>
          <a:endParaRPr lang="en-US"/>
        </a:p>
      </dgm:t>
    </dgm:pt>
    <dgm:pt modelId="{FEB364A2-F021-40AA-B1AC-77925B5F1204}" type="sibTrans" cxnId="{6B379941-9319-46E8-AEB9-21E62F1A4204}">
      <dgm:prSet/>
      <dgm:spPr/>
      <dgm:t>
        <a:bodyPr/>
        <a:lstStyle/>
        <a:p>
          <a:endParaRPr lang="en-US"/>
        </a:p>
      </dgm:t>
    </dgm:pt>
    <dgm:pt modelId="{ADD09C1B-3219-4991-85D2-FA8DB80CCFE7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210C40EE-5CE4-4C90-854F-49A9123FD98F}" type="parTrans" cxnId="{63724A0A-27C0-4BA0-AF3B-90C9050C4399}">
      <dgm:prSet/>
      <dgm:spPr/>
      <dgm:t>
        <a:bodyPr/>
        <a:lstStyle/>
        <a:p>
          <a:endParaRPr lang="en-US"/>
        </a:p>
      </dgm:t>
    </dgm:pt>
    <dgm:pt modelId="{CB16F7DC-9A5D-4769-B891-D1968BD0DF13}" type="sibTrans" cxnId="{63724A0A-27C0-4BA0-AF3B-90C9050C4399}">
      <dgm:prSet/>
      <dgm:spPr/>
      <dgm:t>
        <a:bodyPr/>
        <a:lstStyle/>
        <a:p>
          <a:endParaRPr lang="en-US"/>
        </a:p>
      </dgm:t>
    </dgm:pt>
    <dgm:pt modelId="{BAEECD43-0BD6-40BA-AC86-BD5E3BA38EC5}" type="pres">
      <dgm:prSet presAssocID="{0F6E7131-3253-40A4-86DE-DA6D2EC4A3A3}" presName="Name0" presStyleCnt="0">
        <dgm:presLayoutVars>
          <dgm:resizeHandles/>
        </dgm:presLayoutVars>
      </dgm:prSet>
      <dgm:spPr/>
      <dgm:t>
        <a:bodyPr/>
        <a:lstStyle/>
        <a:p>
          <a:endParaRPr lang="en-US"/>
        </a:p>
      </dgm:t>
    </dgm:pt>
    <dgm:pt modelId="{8D6A3FBC-B4A7-4CCC-9B10-637CB70CD9E5}" type="pres">
      <dgm:prSet presAssocID="{98896994-3E8F-418C-B8D5-CA82CBB93246}" presName="text" presStyleLbl="node1" presStyleIdx="0" presStyleCnt="4" custScaleY="36312" custLinFactX="-216208" custLinFactY="20" custLinFactNeighborX="-3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1411A-120D-42D3-8066-57DBF2509C7B}" type="pres">
      <dgm:prSet presAssocID="{77B9163A-3B31-44BF-97B2-91E195997CDF}" presName="space" presStyleCnt="0"/>
      <dgm:spPr/>
    </dgm:pt>
    <dgm:pt modelId="{4AADDCFE-626E-44AE-A28C-1DC4C4B64F28}" type="pres">
      <dgm:prSet presAssocID="{F71EC47B-7013-45B7-A066-3FB634FFA170}" presName="text" presStyleLbl="node1" presStyleIdx="1" presStyleCnt="4" custScaleY="37939" custLinFactX="-216208" custLinFactNeighborX="-300000" custLinFactNeighborY="69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644F5-D283-4059-9DB0-12F9809BE455}" type="pres">
      <dgm:prSet presAssocID="{6B163C0D-D819-4AFC-9EB7-E1498CF62A96}" presName="space" presStyleCnt="0"/>
      <dgm:spPr/>
    </dgm:pt>
    <dgm:pt modelId="{0CE09160-13BB-47F3-9BAA-D8A957B3BF47}" type="pres">
      <dgm:prSet presAssocID="{E007131C-12D7-4C8E-8DB3-F8D6A883A359}" presName="text" presStyleLbl="node1" presStyleIdx="2" presStyleCnt="4" custScaleY="26198" custLinFactX="-216208" custLinFactNeighborX="-300000" custLinFactNeighborY="34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1A149-4F65-4EA0-8375-7336ADDFE6A8}" type="pres">
      <dgm:prSet presAssocID="{FEB364A2-F021-40AA-B1AC-77925B5F1204}" presName="space" presStyleCnt="0"/>
      <dgm:spPr/>
    </dgm:pt>
    <dgm:pt modelId="{85D0EEF0-4CF9-4CD8-A205-5DBCCE11075A}" type="pres">
      <dgm:prSet presAssocID="{ADD09C1B-3219-4991-85D2-FA8DB80CCFE7}" presName="text" presStyleLbl="node1" presStyleIdx="3" presStyleCnt="4" custScaleY="36312" custLinFactX="-216208" custLinFactY="20" custLinFactNeighborX="-3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5E552C-43DE-42CE-9128-732432F67C2D}" type="presOf" srcId="{0F6E7131-3253-40A4-86DE-DA6D2EC4A3A3}" destId="{BAEECD43-0BD6-40BA-AC86-BD5E3BA38EC5}" srcOrd="0" destOrd="0" presId="urn:diagrams.loki3.com/VaryingWidthList+Icon"/>
    <dgm:cxn modelId="{E0E6E88B-739D-47AE-9D30-02558E31C1D4}" type="presOf" srcId="{F71EC47B-7013-45B7-A066-3FB634FFA170}" destId="{4AADDCFE-626E-44AE-A28C-1DC4C4B64F28}" srcOrd="0" destOrd="0" presId="urn:diagrams.loki3.com/VaryingWidthList+Icon"/>
    <dgm:cxn modelId="{1426FE0D-DF1E-432F-B655-BC0DAC67C011}" srcId="{0F6E7131-3253-40A4-86DE-DA6D2EC4A3A3}" destId="{98896994-3E8F-418C-B8D5-CA82CBB93246}" srcOrd="0" destOrd="0" parTransId="{6947A450-58E7-42F9-981A-22D86EAC6584}" sibTransId="{77B9163A-3B31-44BF-97B2-91E195997CDF}"/>
    <dgm:cxn modelId="{80A50807-52AD-4DBA-B44B-8388054E8503}" type="presOf" srcId="{E007131C-12D7-4C8E-8DB3-F8D6A883A359}" destId="{0CE09160-13BB-47F3-9BAA-D8A957B3BF47}" srcOrd="0" destOrd="0" presId="urn:diagrams.loki3.com/VaryingWidthList+Icon"/>
    <dgm:cxn modelId="{659BBE18-83AF-47EC-B748-E019231DDC29}" srcId="{0F6E7131-3253-40A4-86DE-DA6D2EC4A3A3}" destId="{F71EC47B-7013-45B7-A066-3FB634FFA170}" srcOrd="1" destOrd="0" parTransId="{928BD997-4E11-4219-B36A-59251E8ED9FD}" sibTransId="{6B163C0D-D819-4AFC-9EB7-E1498CF62A96}"/>
    <dgm:cxn modelId="{6B379941-9319-46E8-AEB9-21E62F1A4204}" srcId="{0F6E7131-3253-40A4-86DE-DA6D2EC4A3A3}" destId="{E007131C-12D7-4C8E-8DB3-F8D6A883A359}" srcOrd="2" destOrd="0" parTransId="{C028A882-8DDE-40DE-AAC8-5BDC050B94DA}" sibTransId="{FEB364A2-F021-40AA-B1AC-77925B5F1204}"/>
    <dgm:cxn modelId="{C84AD023-5223-496D-97B8-75577F86A5B2}" type="presOf" srcId="{98896994-3E8F-418C-B8D5-CA82CBB93246}" destId="{8D6A3FBC-B4A7-4CCC-9B10-637CB70CD9E5}" srcOrd="0" destOrd="0" presId="urn:diagrams.loki3.com/VaryingWidthList+Icon"/>
    <dgm:cxn modelId="{139B1701-24E5-4EC6-805D-216E918F6CFC}" type="presOf" srcId="{ADD09C1B-3219-4991-85D2-FA8DB80CCFE7}" destId="{85D0EEF0-4CF9-4CD8-A205-5DBCCE11075A}" srcOrd="0" destOrd="0" presId="urn:diagrams.loki3.com/VaryingWidthList+Icon"/>
    <dgm:cxn modelId="{63724A0A-27C0-4BA0-AF3B-90C9050C4399}" srcId="{0F6E7131-3253-40A4-86DE-DA6D2EC4A3A3}" destId="{ADD09C1B-3219-4991-85D2-FA8DB80CCFE7}" srcOrd="3" destOrd="0" parTransId="{210C40EE-5CE4-4C90-854F-49A9123FD98F}" sibTransId="{CB16F7DC-9A5D-4769-B891-D1968BD0DF13}"/>
    <dgm:cxn modelId="{941B9A69-1AAA-45E9-88C6-2846B46651BC}" type="presParOf" srcId="{BAEECD43-0BD6-40BA-AC86-BD5E3BA38EC5}" destId="{8D6A3FBC-B4A7-4CCC-9B10-637CB70CD9E5}" srcOrd="0" destOrd="0" presId="urn:diagrams.loki3.com/VaryingWidthList+Icon"/>
    <dgm:cxn modelId="{728A4B79-6CD3-4DD3-BB7B-0ABD2E1A4A26}" type="presParOf" srcId="{BAEECD43-0BD6-40BA-AC86-BD5E3BA38EC5}" destId="{6D31411A-120D-42D3-8066-57DBF2509C7B}" srcOrd="1" destOrd="0" presId="urn:diagrams.loki3.com/VaryingWidthList+Icon"/>
    <dgm:cxn modelId="{E7300AC3-956B-40BA-9FA7-47543A2C06B6}" type="presParOf" srcId="{BAEECD43-0BD6-40BA-AC86-BD5E3BA38EC5}" destId="{4AADDCFE-626E-44AE-A28C-1DC4C4B64F28}" srcOrd="2" destOrd="0" presId="urn:diagrams.loki3.com/VaryingWidthList+Icon"/>
    <dgm:cxn modelId="{DC0DD82C-217E-448D-87F8-7F358AD23D46}" type="presParOf" srcId="{BAEECD43-0BD6-40BA-AC86-BD5E3BA38EC5}" destId="{976644F5-D283-4059-9DB0-12F9809BE455}" srcOrd="3" destOrd="0" presId="urn:diagrams.loki3.com/VaryingWidthList+Icon"/>
    <dgm:cxn modelId="{B57971D6-94B3-4751-A615-EB91872CBDF6}" type="presParOf" srcId="{BAEECD43-0BD6-40BA-AC86-BD5E3BA38EC5}" destId="{0CE09160-13BB-47F3-9BAA-D8A957B3BF47}" srcOrd="4" destOrd="0" presId="urn:diagrams.loki3.com/VaryingWidthList+Icon"/>
    <dgm:cxn modelId="{C3DCA8E4-07CE-4F6A-A396-8FA935DC2FFB}" type="presParOf" srcId="{BAEECD43-0BD6-40BA-AC86-BD5E3BA38EC5}" destId="{3691A149-4F65-4EA0-8375-7336ADDFE6A8}" srcOrd="5" destOrd="0" presId="urn:diagrams.loki3.com/VaryingWidthList+Icon"/>
    <dgm:cxn modelId="{96AF9B04-28CB-4E95-931B-5BCAA75F4789}" type="presParOf" srcId="{BAEECD43-0BD6-40BA-AC86-BD5E3BA38EC5}" destId="{85D0EEF0-4CF9-4CD8-A205-5DBCCE11075A}" srcOrd="6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A3FBC-B4A7-4CCC-9B10-637CB70CD9E5}">
      <dsp:nvSpPr>
        <dsp:cNvPr id="0" name=""/>
        <dsp:cNvSpPr/>
      </dsp:nvSpPr>
      <dsp:spPr>
        <a:xfrm>
          <a:off x="228602" y="153591"/>
          <a:ext cx="720000" cy="109273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1</a:t>
          </a:r>
          <a:endParaRPr lang="en-US" sz="4200" kern="1200" dirty="0"/>
        </a:p>
      </dsp:txBody>
      <dsp:txXfrm>
        <a:off x="228602" y="153591"/>
        <a:ext cx="720000" cy="1092738"/>
      </dsp:txXfrm>
    </dsp:sp>
    <dsp:sp modelId="{4AADDCFE-626E-44AE-A28C-1DC4C4B64F28}">
      <dsp:nvSpPr>
        <dsp:cNvPr id="0" name=""/>
        <dsp:cNvSpPr/>
      </dsp:nvSpPr>
      <dsp:spPr>
        <a:xfrm>
          <a:off x="228602" y="1349687"/>
          <a:ext cx="720000" cy="114170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2</a:t>
          </a:r>
          <a:endParaRPr lang="en-US" sz="4200" kern="1200" dirty="0"/>
        </a:p>
      </dsp:txBody>
      <dsp:txXfrm>
        <a:off x="228602" y="1349687"/>
        <a:ext cx="720000" cy="1141700"/>
      </dsp:txXfrm>
    </dsp:sp>
    <dsp:sp modelId="{0CE09160-13BB-47F3-9BAA-D8A957B3BF47}">
      <dsp:nvSpPr>
        <dsp:cNvPr id="0" name=""/>
        <dsp:cNvSpPr/>
      </dsp:nvSpPr>
      <dsp:spPr>
        <a:xfrm>
          <a:off x="228602" y="2589786"/>
          <a:ext cx="720000" cy="78837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3</a:t>
          </a:r>
          <a:endParaRPr lang="en-US" sz="4200" kern="1200" dirty="0"/>
        </a:p>
      </dsp:txBody>
      <dsp:txXfrm>
        <a:off x="228602" y="2589786"/>
        <a:ext cx="720000" cy="788377"/>
      </dsp:txXfrm>
    </dsp:sp>
    <dsp:sp modelId="{85D0EEF0-4CF9-4CD8-A205-5DBCCE11075A}">
      <dsp:nvSpPr>
        <dsp:cNvPr id="0" name=""/>
        <dsp:cNvSpPr/>
      </dsp:nvSpPr>
      <dsp:spPr>
        <a:xfrm>
          <a:off x="228602" y="3479261"/>
          <a:ext cx="720000" cy="109273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4</a:t>
          </a:r>
          <a:endParaRPr lang="en-US" sz="4200" kern="1200" dirty="0"/>
        </a:p>
      </dsp:txBody>
      <dsp:txXfrm>
        <a:off x="228602" y="3479261"/>
        <a:ext cx="720000" cy="1092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80C6B-6B27-4672-A7E8-C1E38BF4485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A9087-A87C-4D88-8849-B08A40E20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1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A8F5D-5116-4D3C-AC45-3B738FC2211F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F6955-9481-437A-9556-4D03DB8223AB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EDAA-FE70-4792-9B10-F36EC57E51A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73A61F1-C31F-4A5A-8F50-015903F6C9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228601" y="1505930"/>
            <a:ext cx="8850084" cy="1470025"/>
          </a:xfrm>
        </p:spPr>
        <p:txBody>
          <a:bodyPr anchor="ctr">
            <a:noAutofit/>
          </a:bodyPr>
          <a:lstStyle>
            <a:lvl1pPr algn="ctr">
              <a:def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kumimoji="0" lang="en-US" dirty="0" smtClean="0"/>
              <a:t>BÀI 11: TÌNH HÌNH CÁC NƯỚC TƯ BẢN GIỮA HAI CUỘC CHIẾN TRANH THẾ GIỚI 1918-1939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EDAA-FE70-4792-9B10-F36EC57E51A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61F1-C31F-4A5A-8F50-015903F6C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EDAA-FE70-4792-9B10-F36EC57E51A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61F1-C31F-4A5A-8F50-015903F6C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/>
          </a:bodyPr>
          <a:lstStyle>
            <a:lvl1pPr algn="ctr">
              <a:defRPr sz="2800" b="1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EDAA-FE70-4792-9B10-F36EC57E51A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61F1-C31F-4A5A-8F50-015903F6C9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10600" cy="45720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EDAA-FE70-4792-9B10-F36EC57E51A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73A61F1-C31F-4A5A-8F50-015903F6C90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EDAA-FE70-4792-9B10-F36EC57E51A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61F1-C31F-4A5A-8F50-015903F6C9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EDAA-FE70-4792-9B10-F36EC57E51A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61F1-C31F-4A5A-8F50-015903F6C90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EDAA-FE70-4792-9B10-F36EC57E51A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61F1-C31F-4A5A-8F50-015903F6C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EDAA-FE70-4792-9B10-F36EC57E51A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61F1-C31F-4A5A-8F50-015903F6C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EDAA-FE70-4792-9B10-F36EC57E51A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61F1-C31F-4A5A-8F50-015903F6C90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EDAA-FE70-4792-9B10-F36EC57E51A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73A61F1-C31F-4A5A-8F50-015903F6C90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1B0EDAA-FE70-4792-9B10-F36EC57E51A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73A61F1-C31F-4A5A-8F50-015903F6C9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www.biocrawler.com/w/images/c/c7/1936NurembergRally.jpg" TargetMode="Externa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/>
          <a:lstStyle/>
          <a:p>
            <a:r>
              <a:rPr lang="en-US" dirty="0"/>
              <a:t>BÀI 11: TÌNH HÌNH CÁC NƯỚC TƯ BẢN GIỮA HAI CUỘC CHIẾN TRANH THẾ GIỚI 1918-1939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37297816"/>
              </p:ext>
            </p:extLst>
          </p:nvPr>
        </p:nvGraphicFramePr>
        <p:xfrm>
          <a:off x="304800" y="1447800"/>
          <a:ext cx="8610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>
            <a:off x="1295400" y="1967345"/>
            <a:ext cx="990600" cy="304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2200" y="1485900"/>
            <a:ext cx="6477000" cy="11049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Véc-xai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tơn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295400" y="3200400"/>
            <a:ext cx="990600" cy="304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323109" y="4267200"/>
            <a:ext cx="990600" cy="304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316182" y="5410200"/>
            <a:ext cx="990600" cy="304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62200" y="2691245"/>
            <a:ext cx="6477000" cy="11049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1918-1923.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3867150"/>
            <a:ext cx="6477000" cy="11049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1929-1933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34491" y="5010150"/>
            <a:ext cx="6477000" cy="11049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1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15000"/>
          </a:xfrm>
          <a:solidFill>
            <a:srgbClr val="BBE0E3"/>
          </a:solidFill>
        </p:spPr>
        <p:txBody>
          <a:bodyPr/>
          <a:lstStyle/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260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280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25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than”.</a:t>
            </a:r>
          </a:p>
          <a:p>
            <a:pPr eaLnBrk="1" hangingPunct="1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eaLnBrk="1" hangingPunct="1">
              <a:buFontTx/>
              <a:buNone/>
            </a:pPr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25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07818" y="838200"/>
            <a:ext cx="3678382" cy="4924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Hậu</a:t>
            </a:r>
            <a:r>
              <a:rPr lang="en-US" sz="2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04800" y="1524000"/>
            <a:ext cx="6324600" cy="892552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Kinh</a:t>
            </a:r>
            <a:r>
              <a:rPr lang="en-US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tàn</a:t>
            </a:r>
            <a:r>
              <a:rPr lang="en-US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phá</a:t>
            </a:r>
            <a:r>
              <a:rPr lang="en-US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nặng</a:t>
            </a:r>
            <a:r>
              <a:rPr lang="en-US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nề</a:t>
            </a:r>
            <a:r>
              <a:rPr lang="en-US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nền</a:t>
            </a:r>
            <a:r>
              <a:rPr lang="en-US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kinh</a:t>
            </a:r>
            <a:r>
              <a:rPr lang="en-US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tư</a:t>
            </a:r>
            <a:r>
              <a:rPr lang="en-US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thất</a:t>
            </a:r>
            <a:r>
              <a:rPr lang="en-US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nghiệp</a:t>
            </a:r>
            <a:r>
              <a:rPr lang="en-US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04800" y="2507673"/>
            <a:ext cx="6324600" cy="1292662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Chính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trị-xã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hội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bất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ổn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bình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khắp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lôi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kéo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triệu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6858000" y="1706204"/>
            <a:ext cx="2286000" cy="2971800"/>
          </a:xfrm>
          <a:prstGeom prst="wedgeRoundRectCallout">
            <a:avLst>
              <a:gd name="adj1" fmla="val -43265"/>
              <a:gd name="adj2" fmla="val 49744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25582" y="5479473"/>
            <a:ext cx="6324600" cy="4924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Đe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dọa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tồn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vong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CNTB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2971800" y="3911172"/>
            <a:ext cx="516082" cy="153366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9" idx="3"/>
            <a:endCxn id="15" idx="2"/>
          </p:cNvCxnSpPr>
          <p:nvPr/>
        </p:nvCxnSpPr>
        <p:spPr>
          <a:xfrm flipV="1">
            <a:off x="6650182" y="4678004"/>
            <a:ext cx="1350818" cy="10476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26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9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04800" y="533400"/>
            <a:ext cx="4800600" cy="4924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Biện</a:t>
            </a:r>
            <a:r>
              <a:rPr lang="en-US" sz="2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sz="2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khắc</a:t>
            </a:r>
            <a:r>
              <a:rPr lang="en-US" sz="2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phục</a:t>
            </a:r>
            <a:r>
              <a:rPr lang="en-US" sz="2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9600" y="1371600"/>
            <a:ext cx="7239000" cy="1292662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Đức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Ý,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Nhật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xít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hóa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bộ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máy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thống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chạy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đua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vũ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chuẩn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chiến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chia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giới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09600" y="2971800"/>
            <a:ext cx="7239000" cy="1292662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Anh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Pháp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Mĩ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…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tiến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hành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cải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kinh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tế-xã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hội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…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duy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trì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hệ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thống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Vecxai-Oasinhtơn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98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i="1" smtClean="0">
              <a:solidFill>
                <a:srgbClr val="FF0000"/>
              </a:solidFill>
              <a:latin typeface="VNI-Times" pitchFamily="2" charset="0"/>
            </a:endParaRPr>
          </a:p>
          <a:p>
            <a:pPr>
              <a:lnSpc>
                <a:spcPct val="80000"/>
              </a:lnSpc>
            </a:pPr>
            <a:endParaRPr lang="en-US" i="1" smtClean="0">
              <a:solidFill>
                <a:srgbClr val="FF0000"/>
              </a:solidFill>
              <a:latin typeface="VNI-Times" pitchFamily="2" charset="0"/>
            </a:endParaRPr>
          </a:p>
          <a:p>
            <a:pPr>
              <a:lnSpc>
                <a:spcPct val="80000"/>
              </a:lnSpc>
            </a:pPr>
            <a:endParaRPr lang="en-US" i="1" smtClean="0">
              <a:solidFill>
                <a:srgbClr val="FF0000"/>
              </a:solidFill>
              <a:latin typeface="VNI-Times" pitchFamily="2" charset="0"/>
            </a:endParaRPr>
          </a:p>
          <a:p>
            <a:pPr>
              <a:lnSpc>
                <a:spcPct val="80000"/>
              </a:lnSpc>
            </a:pPr>
            <a:endParaRPr lang="en-US" i="1" smtClean="0">
              <a:latin typeface="VNI-Times" pitchFamily="2" charset="0"/>
            </a:endParaRPr>
          </a:p>
          <a:p>
            <a:pPr>
              <a:lnSpc>
                <a:spcPct val="80000"/>
              </a:lnSpc>
            </a:pPr>
            <a:endParaRPr lang="en-US" i="1" smtClean="0">
              <a:latin typeface="VNI-Times" pitchFamily="2" charset="0"/>
            </a:endParaRPr>
          </a:p>
          <a:p>
            <a:pPr>
              <a:lnSpc>
                <a:spcPct val="80000"/>
              </a:lnSpc>
            </a:pPr>
            <a:endParaRPr lang="en-US" i="1" smtClean="0">
              <a:latin typeface="VNI-Times" pitchFamily="2" charset="0"/>
            </a:endParaRPr>
          </a:p>
        </p:txBody>
      </p:sp>
      <p:pic>
        <p:nvPicPr>
          <p:cNvPr id="84995" name="Picture 3" descr="000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457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6" descr="TT Ru do v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4800"/>
            <a:ext cx="4343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8140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6020" name="Picture 4" descr="Hindenbua _Hitle 30-1-193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304800"/>
            <a:ext cx="4414838" cy="5791200"/>
          </a:xfrm>
        </p:spPr>
      </p:pic>
      <p:pic>
        <p:nvPicPr>
          <p:cNvPr id="86021" name="Picture 5" descr="000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533400"/>
            <a:ext cx="4343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Adolf Hitl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1" y="0"/>
            <a:ext cx="4038600" cy="5715000"/>
          </a:xfrm>
          <a:prstGeom prst="rect">
            <a:avLst/>
          </a:prstGeom>
          <a:noFill/>
        </p:spPr>
      </p:pic>
      <p:pic>
        <p:nvPicPr>
          <p:cNvPr id="8" name="Picture 5" descr="800px-1936NurembergRally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416" y="38100"/>
            <a:ext cx="8895184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" y="6035675"/>
            <a:ext cx="88392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Arial" pitchFamily="34" charset="0"/>
                <a:cs typeface="Arial" pitchFamily="34" charset="0"/>
              </a:rPr>
              <a:t>Cuộc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dương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Đức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Quốc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xã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Nuremenrg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 1936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5495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>
              <a:defRPr/>
            </a:pPr>
            <a:endParaRPr lang="en-US" sz="31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3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Tác</a:t>
            </a:r>
            <a:r>
              <a:rPr lang="en-US" sz="3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động</a:t>
            </a:r>
            <a:r>
              <a:rPr lang="en-US" sz="3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của</a:t>
            </a:r>
            <a:r>
              <a:rPr lang="en-US" sz="3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khủng</a:t>
            </a:r>
            <a:r>
              <a:rPr lang="en-US" sz="3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hoảng</a:t>
            </a:r>
            <a:r>
              <a:rPr lang="en-US" sz="3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kinh</a:t>
            </a:r>
            <a:r>
              <a:rPr lang="en-US" sz="3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tê</a:t>
            </a:r>
            <a:r>
              <a:rPr lang="en-US" sz="3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́ 1929-1933 </a:t>
            </a:r>
            <a:r>
              <a:rPr lang="en-US" sz="3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đối</a:t>
            </a:r>
            <a:r>
              <a:rPr lang="en-US" sz="3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với</a:t>
            </a:r>
            <a:r>
              <a:rPr lang="en-US" sz="3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hê</a:t>
            </a:r>
            <a:r>
              <a:rPr lang="en-US" sz="3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̣ </a:t>
            </a:r>
            <a:r>
              <a:rPr lang="en-US" sz="3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quốc</a:t>
            </a:r>
            <a:r>
              <a:rPr lang="en-US" sz="3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tê</a:t>
            </a:r>
            <a:r>
              <a:rPr lang="en-US" sz="31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́</a:t>
            </a:r>
          </a:p>
        </p:txBody>
      </p:sp>
      <p:sp>
        <p:nvSpPr>
          <p:cNvPr id="7" name="Shape 6"/>
          <p:cNvSpPr/>
          <p:nvPr/>
        </p:nvSpPr>
        <p:spPr>
          <a:xfrm>
            <a:off x="609600" y="1295400"/>
            <a:ext cx="8229600" cy="4476750"/>
          </a:xfrm>
          <a:prstGeom prst="swooshArrow">
            <a:avLst>
              <a:gd name="adj1" fmla="val 19495"/>
              <a:gd name="adj2" fmla="val 31809"/>
            </a:avLst>
          </a:prstGeom>
          <a:solidFill>
            <a:schemeClr val="tx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905000" y="4114800"/>
            <a:ext cx="214313" cy="214313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219200" y="4800600"/>
            <a:ext cx="2460625" cy="1046163"/>
          </a:xfrm>
          <a:custGeom>
            <a:avLst/>
            <a:gdLst>
              <a:gd name="connsiteX0" fmla="*/ 0 w 2361895"/>
              <a:gd name="connsiteY0" fmla="*/ 0 h 1280728"/>
              <a:gd name="connsiteX1" fmla="*/ 2361895 w 2361895"/>
              <a:gd name="connsiteY1" fmla="*/ 0 h 1280728"/>
              <a:gd name="connsiteX2" fmla="*/ 2361895 w 2361895"/>
              <a:gd name="connsiteY2" fmla="*/ 1280728 h 1280728"/>
              <a:gd name="connsiteX3" fmla="*/ 0 w 2361895"/>
              <a:gd name="connsiteY3" fmla="*/ 1280728 h 1280728"/>
              <a:gd name="connsiteX4" fmla="*/ 0 w 2361895"/>
              <a:gd name="connsiteY4" fmla="*/ 0 h 12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1895" h="1280728">
                <a:moveTo>
                  <a:pt x="0" y="0"/>
                </a:moveTo>
                <a:lnTo>
                  <a:pt x="2361895" y="0"/>
                </a:lnTo>
                <a:lnTo>
                  <a:pt x="2361895" y="1280728"/>
                </a:lnTo>
                <a:lnTo>
                  <a:pt x="0" y="12807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13378" tIns="0" rIns="0" bIns="0"/>
          <a:lstStyle/>
          <a:p>
            <a:pPr algn="ctr" defTabSz="13335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1929-1933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886200" y="2895600"/>
            <a:ext cx="387350" cy="385763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429000" y="3581400"/>
            <a:ext cx="2209800" cy="1484313"/>
          </a:xfrm>
          <a:custGeom>
            <a:avLst/>
            <a:gdLst>
              <a:gd name="connsiteX0" fmla="*/ 0 w 1975104"/>
              <a:gd name="connsiteY0" fmla="*/ 0 h 1483281"/>
              <a:gd name="connsiteX1" fmla="*/ 1975104 w 1975104"/>
              <a:gd name="connsiteY1" fmla="*/ 0 h 1483281"/>
              <a:gd name="connsiteX2" fmla="*/ 1975104 w 1975104"/>
              <a:gd name="connsiteY2" fmla="*/ 1483281 h 1483281"/>
              <a:gd name="connsiteX3" fmla="*/ 0 w 1975104"/>
              <a:gd name="connsiteY3" fmla="*/ 1483281 h 1483281"/>
              <a:gd name="connsiteX4" fmla="*/ 0 w 1975104"/>
              <a:gd name="connsiteY4" fmla="*/ 0 h 148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5104" h="1483281">
                <a:moveTo>
                  <a:pt x="0" y="0"/>
                </a:moveTo>
                <a:lnTo>
                  <a:pt x="1975104" y="0"/>
                </a:lnTo>
                <a:lnTo>
                  <a:pt x="1975104" y="1483281"/>
                </a:lnTo>
                <a:lnTo>
                  <a:pt x="0" y="1483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04953" tIns="0" rIns="0" bIns="0"/>
          <a:lstStyle/>
          <a:p>
            <a:pPr algn="l" defTabSz="13335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172200" y="2133600"/>
            <a:ext cx="534988" cy="534988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562600" y="2971800"/>
            <a:ext cx="2446338" cy="1177925"/>
          </a:xfrm>
          <a:custGeom>
            <a:avLst/>
            <a:gdLst>
              <a:gd name="connsiteX0" fmla="*/ 0 w 2445376"/>
              <a:gd name="connsiteY0" fmla="*/ 0 h 1176873"/>
              <a:gd name="connsiteX1" fmla="*/ 2445376 w 2445376"/>
              <a:gd name="connsiteY1" fmla="*/ 0 h 1176873"/>
              <a:gd name="connsiteX2" fmla="*/ 2445376 w 2445376"/>
              <a:gd name="connsiteY2" fmla="*/ 1176873 h 1176873"/>
              <a:gd name="connsiteX3" fmla="*/ 0 w 2445376"/>
              <a:gd name="connsiteY3" fmla="*/ 1176873 h 1176873"/>
              <a:gd name="connsiteX4" fmla="*/ 0 w 2445376"/>
              <a:gd name="connsiteY4" fmla="*/ 0 h 117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5376" h="1176873">
                <a:moveTo>
                  <a:pt x="0" y="0"/>
                </a:moveTo>
                <a:lnTo>
                  <a:pt x="2445376" y="0"/>
                </a:lnTo>
                <a:lnTo>
                  <a:pt x="2445376" y="1176873"/>
                </a:lnTo>
                <a:lnTo>
                  <a:pt x="0" y="11768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83445" tIns="0" rIns="0" bIns="0"/>
          <a:lstStyle/>
          <a:p>
            <a:pPr algn="l" defTabSz="13335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6934200" y="1905000"/>
            <a:ext cx="175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Arial" charset="0"/>
                <a:cs typeface="Arial" charset="0"/>
              </a:rPr>
              <a:t>CTTG II</a:t>
            </a:r>
          </a:p>
        </p:txBody>
      </p:sp>
      <p:pic>
        <p:nvPicPr>
          <p:cNvPr id="16395" name="Picture 10" descr="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7437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0" descr="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H="1">
            <a:off x="5580063" y="3332162"/>
            <a:ext cx="701040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0" descr="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0" descr="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H="1">
            <a:off x="-3446462" y="3484562"/>
            <a:ext cx="701040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7"/>
          <p:cNvSpPr>
            <a:spLocks noChangeArrowheads="1"/>
          </p:cNvSpPr>
          <p:nvPr/>
        </p:nvSpPr>
        <p:spPr bwMode="auto">
          <a:xfrm>
            <a:off x="1905000" y="4114800"/>
            <a:ext cx="214313" cy="214313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Oval 9"/>
          <p:cNvSpPr>
            <a:spLocks noChangeArrowheads="1"/>
          </p:cNvSpPr>
          <p:nvPr/>
        </p:nvSpPr>
        <p:spPr bwMode="auto">
          <a:xfrm>
            <a:off x="3886200" y="2895600"/>
            <a:ext cx="387350" cy="385763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Oval 11"/>
          <p:cNvSpPr>
            <a:spLocks noChangeArrowheads="1"/>
          </p:cNvSpPr>
          <p:nvPr/>
        </p:nvSpPr>
        <p:spPr bwMode="auto">
          <a:xfrm>
            <a:off x="6172200" y="2133600"/>
            <a:ext cx="534988" cy="534988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1905000" y="4114800"/>
            <a:ext cx="214313" cy="214313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3886200" y="2895600"/>
            <a:ext cx="387350" cy="385763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94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6394" grpId="0"/>
      <p:bldP spid="4" grpId="0" animBg="1"/>
      <p:bldP spid="5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639762"/>
          </a:xfrm>
        </p:spPr>
        <p:txBody>
          <a:bodyPr/>
          <a:lstStyle/>
          <a:p>
            <a:r>
              <a:rPr lang="en-US" dirty="0" smtClean="0"/>
              <a:t>KHỞI ĐỘNG</a:t>
            </a:r>
            <a:endParaRPr lang="en-US" dirty="0"/>
          </a:p>
        </p:txBody>
      </p:sp>
      <p:pic>
        <p:nvPicPr>
          <p:cNvPr id="4" name="Content Placeholder 3" descr="C:\Users\Administrator\Desktop\11111918-hiep-dinh-ngung-ban-tai-compiegne-duoc-ky-ket-the-chien-thu-nhat-ve-co-ban-da-ket-thuc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2895600" cy="209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:\Downloads\Market-share-759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3429000"/>
            <a:ext cx="33528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886201" y="1219200"/>
            <a:ext cx="2819399" cy="20574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CTTG1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003965" y="3743324"/>
            <a:ext cx="2701635" cy="220027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6705600" y="2247900"/>
            <a:ext cx="685800" cy="2595561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39000" y="2133600"/>
            <a:ext cx="1676400" cy="25908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HỌP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HỌP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HỌP…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22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15962"/>
          </a:xfrm>
        </p:spPr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1. </a:t>
            </a:r>
            <a:r>
              <a:rPr lang="en-US" sz="2400" dirty="0" err="1" smtClean="0"/>
              <a:t>Thiết</a:t>
            </a:r>
            <a:r>
              <a:rPr lang="en-US" sz="2400" dirty="0" smtClean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trật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mới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Véc-xai</a:t>
            </a:r>
            <a:r>
              <a:rPr lang="en-US" sz="2400" dirty="0"/>
              <a:t> </a:t>
            </a:r>
            <a:r>
              <a:rPr lang="en-US" sz="2400" dirty="0" err="1"/>
              <a:t>Oa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tơn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2" descr="h20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1"/>
            <a:ext cx="3048000" cy="2057400"/>
          </a:xfrm>
          <a:prstGeom prst="rect">
            <a:avLst/>
          </a:prstGeom>
          <a:noFill/>
        </p:spPr>
      </p:pic>
      <p:pic>
        <p:nvPicPr>
          <p:cNvPr id="5" name="Picture 2" descr="h1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364" y="3657600"/>
            <a:ext cx="3124200" cy="2133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53291" y="2895600"/>
            <a:ext cx="2930236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Véc-xai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1919-1920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3346" y="5749636"/>
            <a:ext cx="2930236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1921-1922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410200" y="956608"/>
            <a:ext cx="3048000" cy="1938992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CTTG I,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Vecxai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(1919-1920)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Oasinhtơn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(1921-1922)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410200" y="3810000"/>
            <a:ext cx="3048000" cy="156966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Vecxai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Oasinhtơn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Bracket 9"/>
          <p:cNvSpPr/>
          <p:nvPr/>
        </p:nvSpPr>
        <p:spPr>
          <a:xfrm>
            <a:off x="3470564" y="1371600"/>
            <a:ext cx="263236" cy="400806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8" idx="1"/>
          </p:cNvCxnSpPr>
          <p:nvPr/>
        </p:nvCxnSpPr>
        <p:spPr>
          <a:xfrm flipV="1">
            <a:off x="3733800" y="1926104"/>
            <a:ext cx="1676400" cy="15028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wn Arrow 18"/>
          <p:cNvSpPr/>
          <p:nvPr/>
        </p:nvSpPr>
        <p:spPr>
          <a:xfrm>
            <a:off x="6477000" y="2895600"/>
            <a:ext cx="304800" cy="9144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5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 descr="Canvas"/>
          <p:cNvSpPr>
            <a:spLocks noChangeArrowheads="1"/>
          </p:cNvSpPr>
          <p:nvPr/>
        </p:nvSpPr>
        <p:spPr bwMode="auto">
          <a:xfrm>
            <a:off x="762000" y="152400"/>
            <a:ext cx="7696200" cy="6705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/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990600" y="381000"/>
            <a:ext cx="7315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514350" algn="just"/>
            <a:r>
              <a:rPr lang="en-US" sz="2800" dirty="0">
                <a:latin typeface="VNI-Times" pitchFamily="2" charset="0"/>
              </a:rPr>
              <a:t> 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SỐ LIỆU THỐNG 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KÊ VỀ NƯỚC ĐỨC 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:</a:t>
            </a:r>
          </a:p>
          <a:p>
            <a:pPr indent="514350" algn="just"/>
            <a:endParaRPr lang="en-US" sz="3200" b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990600" y="1219200"/>
            <a:ext cx="7086600" cy="601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	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thuộc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địa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	-1/8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lãnh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	-1/12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	- 1/3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than.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	-2/5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gang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	-1/3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thép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	-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bồi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phí:130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mác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4400" dirty="0">
                <a:latin typeface="Times New Roman" pitchFamily="18" charset="0"/>
              </a:rPr>
              <a:t>-</a:t>
            </a:r>
          </a:p>
        </p:txBody>
      </p:sp>
      <p:pic>
        <p:nvPicPr>
          <p:cNvPr id="5" name="Picture 2" descr="German cartoon of Germany being sent to the guillot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762000"/>
            <a:ext cx="776998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38200" y="6019800"/>
            <a:ext cx="7404528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nghị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Véc-xai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chém</a:t>
            </a:r>
            <a:r>
              <a:rPr lang="en-US" sz="2800" b="1" dirty="0">
                <a:latin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4484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E9E2E-8373-457F-86DE-4E7DFB8A84BE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17417" name="Picture 9" descr="LuocdochauAusau19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1" name="Freeform 23"/>
          <p:cNvSpPr>
            <a:spLocks/>
          </p:cNvSpPr>
          <p:nvPr/>
        </p:nvSpPr>
        <p:spPr bwMode="auto">
          <a:xfrm>
            <a:off x="2133600" y="3276600"/>
            <a:ext cx="1701800" cy="1231900"/>
          </a:xfrm>
          <a:custGeom>
            <a:avLst/>
            <a:gdLst>
              <a:gd name="T0" fmla="*/ 2147483647 w 1072"/>
              <a:gd name="T1" fmla="*/ 2147483647 h 776"/>
              <a:gd name="T2" fmla="*/ 2147483647 w 1072"/>
              <a:gd name="T3" fmla="*/ 2147483647 h 776"/>
              <a:gd name="T4" fmla="*/ 2147483647 w 1072"/>
              <a:gd name="T5" fmla="*/ 2147483647 h 776"/>
              <a:gd name="T6" fmla="*/ 2147483647 w 1072"/>
              <a:gd name="T7" fmla="*/ 2147483647 h 776"/>
              <a:gd name="T8" fmla="*/ 2147483647 w 1072"/>
              <a:gd name="T9" fmla="*/ 2147483647 h 776"/>
              <a:gd name="T10" fmla="*/ 2147483647 w 1072"/>
              <a:gd name="T11" fmla="*/ 2147483647 h 776"/>
              <a:gd name="T12" fmla="*/ 2147483647 w 1072"/>
              <a:gd name="T13" fmla="*/ 2147483647 h 776"/>
              <a:gd name="T14" fmla="*/ 2147483647 w 1072"/>
              <a:gd name="T15" fmla="*/ 2147483647 h 776"/>
              <a:gd name="T16" fmla="*/ 2147483647 w 1072"/>
              <a:gd name="T17" fmla="*/ 2147483647 h 776"/>
              <a:gd name="T18" fmla="*/ 2147483647 w 1072"/>
              <a:gd name="T19" fmla="*/ 2147483647 h 776"/>
              <a:gd name="T20" fmla="*/ 2147483647 w 1072"/>
              <a:gd name="T21" fmla="*/ 2147483647 h 776"/>
              <a:gd name="T22" fmla="*/ 2147483647 w 1072"/>
              <a:gd name="T23" fmla="*/ 2147483647 h 776"/>
              <a:gd name="T24" fmla="*/ 2147483647 w 1072"/>
              <a:gd name="T25" fmla="*/ 2147483647 h 776"/>
              <a:gd name="T26" fmla="*/ 2147483647 w 1072"/>
              <a:gd name="T27" fmla="*/ 2147483647 h 776"/>
              <a:gd name="T28" fmla="*/ 2147483647 w 1072"/>
              <a:gd name="T29" fmla="*/ 2147483647 h 776"/>
              <a:gd name="T30" fmla="*/ 2147483647 w 1072"/>
              <a:gd name="T31" fmla="*/ 2147483647 h 776"/>
              <a:gd name="T32" fmla="*/ 2147483647 w 1072"/>
              <a:gd name="T33" fmla="*/ 2147483647 h 776"/>
              <a:gd name="T34" fmla="*/ 2147483647 w 1072"/>
              <a:gd name="T35" fmla="*/ 2147483647 h 776"/>
              <a:gd name="T36" fmla="*/ 2147483647 w 1072"/>
              <a:gd name="T37" fmla="*/ 2147483647 h 776"/>
              <a:gd name="T38" fmla="*/ 2147483647 w 1072"/>
              <a:gd name="T39" fmla="*/ 2147483647 h 776"/>
              <a:gd name="T40" fmla="*/ 2147483647 w 1072"/>
              <a:gd name="T41" fmla="*/ 2147483647 h 776"/>
              <a:gd name="T42" fmla="*/ 2147483647 w 1072"/>
              <a:gd name="T43" fmla="*/ 2147483647 h 776"/>
              <a:gd name="T44" fmla="*/ 2147483647 w 1072"/>
              <a:gd name="T45" fmla="*/ 2147483647 h 776"/>
              <a:gd name="T46" fmla="*/ 2147483647 w 1072"/>
              <a:gd name="T47" fmla="*/ 2147483647 h 776"/>
              <a:gd name="T48" fmla="*/ 2147483647 w 1072"/>
              <a:gd name="T49" fmla="*/ 2147483647 h 776"/>
              <a:gd name="T50" fmla="*/ 2147483647 w 1072"/>
              <a:gd name="T51" fmla="*/ 2147483647 h 776"/>
              <a:gd name="T52" fmla="*/ 2147483647 w 1072"/>
              <a:gd name="T53" fmla="*/ 2147483647 h 776"/>
              <a:gd name="T54" fmla="*/ 2147483647 w 1072"/>
              <a:gd name="T55" fmla="*/ 2147483647 h 776"/>
              <a:gd name="T56" fmla="*/ 2147483647 w 1072"/>
              <a:gd name="T57" fmla="*/ 0 h 776"/>
              <a:gd name="T58" fmla="*/ 2147483647 w 1072"/>
              <a:gd name="T59" fmla="*/ 2147483647 h 776"/>
              <a:gd name="T60" fmla="*/ 2147483647 w 1072"/>
              <a:gd name="T61" fmla="*/ 2147483647 h 776"/>
              <a:gd name="T62" fmla="*/ 2147483647 w 1072"/>
              <a:gd name="T63" fmla="*/ 2147483647 h 776"/>
              <a:gd name="T64" fmla="*/ 2147483647 w 1072"/>
              <a:gd name="T65" fmla="*/ 2147483647 h 7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72"/>
              <a:gd name="T100" fmla="*/ 0 h 776"/>
              <a:gd name="T101" fmla="*/ 1072 w 1072"/>
              <a:gd name="T102" fmla="*/ 776 h 7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72" h="776">
                <a:moveTo>
                  <a:pt x="536" y="48"/>
                </a:moveTo>
                <a:cubicBezTo>
                  <a:pt x="520" y="56"/>
                  <a:pt x="504" y="88"/>
                  <a:pt x="488" y="96"/>
                </a:cubicBezTo>
                <a:cubicBezTo>
                  <a:pt x="472" y="104"/>
                  <a:pt x="464" y="96"/>
                  <a:pt x="440" y="96"/>
                </a:cubicBezTo>
                <a:cubicBezTo>
                  <a:pt x="416" y="96"/>
                  <a:pt x="368" y="104"/>
                  <a:pt x="344" y="96"/>
                </a:cubicBezTo>
                <a:cubicBezTo>
                  <a:pt x="320" y="88"/>
                  <a:pt x="312" y="48"/>
                  <a:pt x="296" y="48"/>
                </a:cubicBezTo>
                <a:cubicBezTo>
                  <a:pt x="280" y="48"/>
                  <a:pt x="264" y="80"/>
                  <a:pt x="248" y="96"/>
                </a:cubicBezTo>
                <a:cubicBezTo>
                  <a:pt x="232" y="112"/>
                  <a:pt x="208" y="128"/>
                  <a:pt x="200" y="144"/>
                </a:cubicBezTo>
                <a:cubicBezTo>
                  <a:pt x="192" y="160"/>
                  <a:pt x="200" y="176"/>
                  <a:pt x="200" y="192"/>
                </a:cubicBezTo>
                <a:cubicBezTo>
                  <a:pt x="200" y="208"/>
                  <a:pt x="192" y="224"/>
                  <a:pt x="200" y="240"/>
                </a:cubicBezTo>
                <a:cubicBezTo>
                  <a:pt x="208" y="256"/>
                  <a:pt x="248" y="264"/>
                  <a:pt x="248" y="288"/>
                </a:cubicBezTo>
                <a:cubicBezTo>
                  <a:pt x="248" y="312"/>
                  <a:pt x="224" y="368"/>
                  <a:pt x="200" y="384"/>
                </a:cubicBezTo>
                <a:cubicBezTo>
                  <a:pt x="176" y="400"/>
                  <a:pt x="128" y="384"/>
                  <a:pt x="104" y="384"/>
                </a:cubicBezTo>
                <a:cubicBezTo>
                  <a:pt x="80" y="384"/>
                  <a:pt x="72" y="384"/>
                  <a:pt x="56" y="384"/>
                </a:cubicBezTo>
                <a:cubicBezTo>
                  <a:pt x="40" y="384"/>
                  <a:pt x="16" y="376"/>
                  <a:pt x="8" y="384"/>
                </a:cubicBezTo>
                <a:cubicBezTo>
                  <a:pt x="0" y="392"/>
                  <a:pt x="0" y="424"/>
                  <a:pt x="8" y="432"/>
                </a:cubicBezTo>
                <a:cubicBezTo>
                  <a:pt x="16" y="440"/>
                  <a:pt x="40" y="432"/>
                  <a:pt x="56" y="432"/>
                </a:cubicBezTo>
                <a:cubicBezTo>
                  <a:pt x="72" y="432"/>
                  <a:pt x="88" y="416"/>
                  <a:pt x="104" y="432"/>
                </a:cubicBezTo>
                <a:cubicBezTo>
                  <a:pt x="120" y="448"/>
                  <a:pt x="136" y="520"/>
                  <a:pt x="152" y="528"/>
                </a:cubicBezTo>
                <a:cubicBezTo>
                  <a:pt x="168" y="536"/>
                  <a:pt x="184" y="496"/>
                  <a:pt x="200" y="480"/>
                </a:cubicBezTo>
                <a:cubicBezTo>
                  <a:pt x="216" y="464"/>
                  <a:pt x="240" y="424"/>
                  <a:pt x="248" y="432"/>
                </a:cubicBezTo>
                <a:cubicBezTo>
                  <a:pt x="256" y="440"/>
                  <a:pt x="248" y="504"/>
                  <a:pt x="248" y="528"/>
                </a:cubicBezTo>
                <a:cubicBezTo>
                  <a:pt x="248" y="552"/>
                  <a:pt x="248" y="560"/>
                  <a:pt x="248" y="576"/>
                </a:cubicBezTo>
                <a:cubicBezTo>
                  <a:pt x="248" y="592"/>
                  <a:pt x="240" y="624"/>
                  <a:pt x="248" y="624"/>
                </a:cubicBezTo>
                <a:cubicBezTo>
                  <a:pt x="256" y="624"/>
                  <a:pt x="280" y="576"/>
                  <a:pt x="296" y="576"/>
                </a:cubicBezTo>
                <a:cubicBezTo>
                  <a:pt x="312" y="576"/>
                  <a:pt x="328" y="608"/>
                  <a:pt x="344" y="624"/>
                </a:cubicBezTo>
                <a:cubicBezTo>
                  <a:pt x="360" y="640"/>
                  <a:pt x="384" y="656"/>
                  <a:pt x="392" y="672"/>
                </a:cubicBezTo>
                <a:cubicBezTo>
                  <a:pt x="400" y="688"/>
                  <a:pt x="384" y="712"/>
                  <a:pt x="392" y="720"/>
                </a:cubicBezTo>
                <a:cubicBezTo>
                  <a:pt x="400" y="728"/>
                  <a:pt x="424" y="720"/>
                  <a:pt x="440" y="720"/>
                </a:cubicBezTo>
                <a:cubicBezTo>
                  <a:pt x="456" y="720"/>
                  <a:pt x="480" y="712"/>
                  <a:pt x="488" y="720"/>
                </a:cubicBezTo>
                <a:cubicBezTo>
                  <a:pt x="496" y="728"/>
                  <a:pt x="480" y="760"/>
                  <a:pt x="488" y="768"/>
                </a:cubicBezTo>
                <a:cubicBezTo>
                  <a:pt x="496" y="776"/>
                  <a:pt x="528" y="776"/>
                  <a:pt x="536" y="768"/>
                </a:cubicBezTo>
                <a:cubicBezTo>
                  <a:pt x="544" y="760"/>
                  <a:pt x="528" y="736"/>
                  <a:pt x="536" y="720"/>
                </a:cubicBezTo>
                <a:cubicBezTo>
                  <a:pt x="544" y="704"/>
                  <a:pt x="576" y="688"/>
                  <a:pt x="584" y="672"/>
                </a:cubicBezTo>
                <a:cubicBezTo>
                  <a:pt x="592" y="656"/>
                  <a:pt x="584" y="640"/>
                  <a:pt x="584" y="624"/>
                </a:cubicBezTo>
                <a:cubicBezTo>
                  <a:pt x="584" y="608"/>
                  <a:pt x="584" y="592"/>
                  <a:pt x="584" y="576"/>
                </a:cubicBezTo>
                <a:cubicBezTo>
                  <a:pt x="584" y="560"/>
                  <a:pt x="576" y="528"/>
                  <a:pt x="584" y="528"/>
                </a:cubicBezTo>
                <a:cubicBezTo>
                  <a:pt x="592" y="528"/>
                  <a:pt x="616" y="576"/>
                  <a:pt x="632" y="576"/>
                </a:cubicBezTo>
                <a:cubicBezTo>
                  <a:pt x="648" y="576"/>
                  <a:pt x="664" y="536"/>
                  <a:pt x="680" y="528"/>
                </a:cubicBezTo>
                <a:cubicBezTo>
                  <a:pt x="696" y="520"/>
                  <a:pt x="712" y="528"/>
                  <a:pt x="728" y="528"/>
                </a:cubicBezTo>
                <a:cubicBezTo>
                  <a:pt x="744" y="528"/>
                  <a:pt x="768" y="520"/>
                  <a:pt x="776" y="528"/>
                </a:cubicBezTo>
                <a:cubicBezTo>
                  <a:pt x="784" y="536"/>
                  <a:pt x="768" y="568"/>
                  <a:pt x="776" y="576"/>
                </a:cubicBezTo>
                <a:cubicBezTo>
                  <a:pt x="784" y="584"/>
                  <a:pt x="816" y="584"/>
                  <a:pt x="824" y="576"/>
                </a:cubicBezTo>
                <a:cubicBezTo>
                  <a:pt x="832" y="568"/>
                  <a:pt x="816" y="544"/>
                  <a:pt x="824" y="528"/>
                </a:cubicBezTo>
                <a:cubicBezTo>
                  <a:pt x="832" y="512"/>
                  <a:pt x="856" y="496"/>
                  <a:pt x="872" y="480"/>
                </a:cubicBezTo>
                <a:cubicBezTo>
                  <a:pt x="888" y="464"/>
                  <a:pt x="904" y="440"/>
                  <a:pt x="920" y="432"/>
                </a:cubicBezTo>
                <a:cubicBezTo>
                  <a:pt x="936" y="424"/>
                  <a:pt x="952" y="432"/>
                  <a:pt x="968" y="432"/>
                </a:cubicBezTo>
                <a:cubicBezTo>
                  <a:pt x="984" y="432"/>
                  <a:pt x="1000" y="440"/>
                  <a:pt x="1016" y="432"/>
                </a:cubicBezTo>
                <a:cubicBezTo>
                  <a:pt x="1032" y="424"/>
                  <a:pt x="1056" y="400"/>
                  <a:pt x="1064" y="384"/>
                </a:cubicBezTo>
                <a:cubicBezTo>
                  <a:pt x="1072" y="368"/>
                  <a:pt x="1064" y="352"/>
                  <a:pt x="1064" y="336"/>
                </a:cubicBezTo>
                <a:cubicBezTo>
                  <a:pt x="1064" y="320"/>
                  <a:pt x="1072" y="304"/>
                  <a:pt x="1064" y="288"/>
                </a:cubicBezTo>
                <a:cubicBezTo>
                  <a:pt x="1056" y="272"/>
                  <a:pt x="1032" y="256"/>
                  <a:pt x="1016" y="240"/>
                </a:cubicBezTo>
                <a:cubicBezTo>
                  <a:pt x="1000" y="224"/>
                  <a:pt x="968" y="200"/>
                  <a:pt x="968" y="192"/>
                </a:cubicBezTo>
                <a:cubicBezTo>
                  <a:pt x="968" y="184"/>
                  <a:pt x="1008" y="200"/>
                  <a:pt x="1016" y="192"/>
                </a:cubicBezTo>
                <a:cubicBezTo>
                  <a:pt x="1024" y="184"/>
                  <a:pt x="1024" y="160"/>
                  <a:pt x="1016" y="144"/>
                </a:cubicBezTo>
                <a:cubicBezTo>
                  <a:pt x="1008" y="128"/>
                  <a:pt x="976" y="112"/>
                  <a:pt x="968" y="96"/>
                </a:cubicBezTo>
                <a:cubicBezTo>
                  <a:pt x="960" y="80"/>
                  <a:pt x="984" y="56"/>
                  <a:pt x="968" y="48"/>
                </a:cubicBezTo>
                <a:cubicBezTo>
                  <a:pt x="952" y="40"/>
                  <a:pt x="896" y="56"/>
                  <a:pt x="872" y="48"/>
                </a:cubicBezTo>
                <a:cubicBezTo>
                  <a:pt x="848" y="40"/>
                  <a:pt x="840" y="0"/>
                  <a:pt x="824" y="0"/>
                </a:cubicBezTo>
                <a:cubicBezTo>
                  <a:pt x="808" y="0"/>
                  <a:pt x="792" y="40"/>
                  <a:pt x="776" y="48"/>
                </a:cubicBezTo>
                <a:cubicBezTo>
                  <a:pt x="760" y="56"/>
                  <a:pt x="736" y="56"/>
                  <a:pt x="728" y="48"/>
                </a:cubicBezTo>
                <a:cubicBezTo>
                  <a:pt x="720" y="40"/>
                  <a:pt x="736" y="0"/>
                  <a:pt x="728" y="0"/>
                </a:cubicBezTo>
                <a:cubicBezTo>
                  <a:pt x="720" y="0"/>
                  <a:pt x="696" y="40"/>
                  <a:pt x="680" y="48"/>
                </a:cubicBezTo>
                <a:cubicBezTo>
                  <a:pt x="664" y="56"/>
                  <a:pt x="640" y="40"/>
                  <a:pt x="632" y="48"/>
                </a:cubicBezTo>
                <a:cubicBezTo>
                  <a:pt x="624" y="56"/>
                  <a:pt x="640" y="96"/>
                  <a:pt x="632" y="96"/>
                </a:cubicBezTo>
                <a:cubicBezTo>
                  <a:pt x="624" y="96"/>
                  <a:pt x="600" y="56"/>
                  <a:pt x="584" y="48"/>
                </a:cubicBezTo>
                <a:cubicBezTo>
                  <a:pt x="568" y="40"/>
                  <a:pt x="552" y="40"/>
                  <a:pt x="536" y="4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4" name="Freeform 36"/>
          <p:cNvSpPr>
            <a:spLocks/>
          </p:cNvSpPr>
          <p:nvPr/>
        </p:nvSpPr>
        <p:spPr bwMode="auto">
          <a:xfrm>
            <a:off x="6838950" y="3644900"/>
            <a:ext cx="684213" cy="403225"/>
          </a:xfrm>
          <a:custGeom>
            <a:avLst/>
            <a:gdLst>
              <a:gd name="T0" fmla="*/ 2147483647 w 431"/>
              <a:gd name="T1" fmla="*/ 2147483647 h 254"/>
              <a:gd name="T2" fmla="*/ 2147483647 w 431"/>
              <a:gd name="T3" fmla="*/ 2147483647 h 254"/>
              <a:gd name="T4" fmla="*/ 2147483647 w 431"/>
              <a:gd name="T5" fmla="*/ 2147483647 h 254"/>
              <a:gd name="T6" fmla="*/ 2147483647 w 431"/>
              <a:gd name="T7" fmla="*/ 2147483647 h 254"/>
              <a:gd name="T8" fmla="*/ 2147483647 w 431"/>
              <a:gd name="T9" fmla="*/ 2147483647 h 254"/>
              <a:gd name="T10" fmla="*/ 2147483647 w 431"/>
              <a:gd name="T11" fmla="*/ 2147483647 h 254"/>
              <a:gd name="T12" fmla="*/ 2147483647 w 431"/>
              <a:gd name="T13" fmla="*/ 2147483647 h 254"/>
              <a:gd name="T14" fmla="*/ 2147483647 w 431"/>
              <a:gd name="T15" fmla="*/ 2147483647 h 254"/>
              <a:gd name="T16" fmla="*/ 2147483647 w 431"/>
              <a:gd name="T17" fmla="*/ 2147483647 h 254"/>
              <a:gd name="T18" fmla="*/ 2147483647 w 431"/>
              <a:gd name="T19" fmla="*/ 2147483647 h 254"/>
              <a:gd name="T20" fmla="*/ 2147483647 w 431"/>
              <a:gd name="T21" fmla="*/ 2147483647 h 254"/>
              <a:gd name="T22" fmla="*/ 0 w 431"/>
              <a:gd name="T23" fmla="*/ 2147483647 h 254"/>
              <a:gd name="T24" fmla="*/ 2147483647 w 431"/>
              <a:gd name="T25" fmla="*/ 2147483647 h 254"/>
              <a:gd name="T26" fmla="*/ 2147483647 w 431"/>
              <a:gd name="T27" fmla="*/ 2147483647 h 254"/>
              <a:gd name="T28" fmla="*/ 2147483647 w 431"/>
              <a:gd name="T29" fmla="*/ 2147483647 h 25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31"/>
              <a:gd name="T46" fmla="*/ 0 h 254"/>
              <a:gd name="T47" fmla="*/ 431 w 431"/>
              <a:gd name="T48" fmla="*/ 254 h 25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31" h="254">
                <a:moveTo>
                  <a:pt x="246" y="39"/>
                </a:moveTo>
                <a:cubicBezTo>
                  <a:pt x="285" y="0"/>
                  <a:pt x="342" y="19"/>
                  <a:pt x="392" y="23"/>
                </a:cubicBezTo>
                <a:cubicBezTo>
                  <a:pt x="420" y="51"/>
                  <a:pt x="401" y="26"/>
                  <a:pt x="415" y="77"/>
                </a:cubicBezTo>
                <a:cubicBezTo>
                  <a:pt x="419" y="93"/>
                  <a:pt x="431" y="123"/>
                  <a:pt x="431" y="123"/>
                </a:cubicBezTo>
                <a:cubicBezTo>
                  <a:pt x="419" y="135"/>
                  <a:pt x="400" y="139"/>
                  <a:pt x="392" y="154"/>
                </a:cubicBezTo>
                <a:cubicBezTo>
                  <a:pt x="385" y="168"/>
                  <a:pt x="392" y="187"/>
                  <a:pt x="384" y="200"/>
                </a:cubicBezTo>
                <a:cubicBezTo>
                  <a:pt x="380" y="208"/>
                  <a:pt x="290" y="222"/>
                  <a:pt x="285" y="223"/>
                </a:cubicBezTo>
                <a:cubicBezTo>
                  <a:pt x="268" y="239"/>
                  <a:pt x="223" y="254"/>
                  <a:pt x="223" y="254"/>
                </a:cubicBezTo>
                <a:cubicBezTo>
                  <a:pt x="194" y="244"/>
                  <a:pt x="179" y="224"/>
                  <a:pt x="154" y="208"/>
                </a:cubicBezTo>
                <a:cubicBezTo>
                  <a:pt x="113" y="220"/>
                  <a:pt x="124" y="197"/>
                  <a:pt x="85" y="185"/>
                </a:cubicBezTo>
                <a:cubicBezTo>
                  <a:pt x="98" y="222"/>
                  <a:pt x="88" y="219"/>
                  <a:pt x="54" y="231"/>
                </a:cubicBezTo>
                <a:cubicBezTo>
                  <a:pt x="34" y="210"/>
                  <a:pt x="25" y="193"/>
                  <a:pt x="0" y="177"/>
                </a:cubicBezTo>
                <a:cubicBezTo>
                  <a:pt x="57" y="124"/>
                  <a:pt x="143" y="188"/>
                  <a:pt x="200" y="131"/>
                </a:cubicBezTo>
                <a:cubicBezTo>
                  <a:pt x="208" y="84"/>
                  <a:pt x="208" y="83"/>
                  <a:pt x="239" y="54"/>
                </a:cubicBezTo>
                <a:cubicBezTo>
                  <a:pt x="229" y="26"/>
                  <a:pt x="224" y="27"/>
                  <a:pt x="246" y="39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9" name="Freeform 41"/>
          <p:cNvSpPr>
            <a:spLocks/>
          </p:cNvSpPr>
          <p:nvPr/>
        </p:nvSpPr>
        <p:spPr bwMode="auto">
          <a:xfrm>
            <a:off x="7448550" y="3694113"/>
            <a:ext cx="565150" cy="414337"/>
          </a:xfrm>
          <a:custGeom>
            <a:avLst/>
            <a:gdLst>
              <a:gd name="T0" fmla="*/ 2147483647 w 356"/>
              <a:gd name="T1" fmla="*/ 2147483647 h 261"/>
              <a:gd name="T2" fmla="*/ 2147483647 w 356"/>
              <a:gd name="T3" fmla="*/ 2147483647 h 261"/>
              <a:gd name="T4" fmla="*/ 2147483647 w 356"/>
              <a:gd name="T5" fmla="*/ 0 h 261"/>
              <a:gd name="T6" fmla="*/ 2147483647 w 356"/>
              <a:gd name="T7" fmla="*/ 2147483647 h 261"/>
              <a:gd name="T8" fmla="*/ 2147483647 w 356"/>
              <a:gd name="T9" fmla="*/ 2147483647 h 261"/>
              <a:gd name="T10" fmla="*/ 2147483647 w 356"/>
              <a:gd name="T11" fmla="*/ 2147483647 h 261"/>
              <a:gd name="T12" fmla="*/ 2147483647 w 356"/>
              <a:gd name="T13" fmla="*/ 2147483647 h 261"/>
              <a:gd name="T14" fmla="*/ 2147483647 w 356"/>
              <a:gd name="T15" fmla="*/ 2147483647 h 261"/>
              <a:gd name="T16" fmla="*/ 2147483647 w 356"/>
              <a:gd name="T17" fmla="*/ 2147483647 h 261"/>
              <a:gd name="T18" fmla="*/ 0 w 356"/>
              <a:gd name="T19" fmla="*/ 2147483647 h 261"/>
              <a:gd name="T20" fmla="*/ 2147483647 w 356"/>
              <a:gd name="T21" fmla="*/ 2147483647 h 261"/>
              <a:gd name="T22" fmla="*/ 2147483647 w 356"/>
              <a:gd name="T23" fmla="*/ 2147483647 h 261"/>
              <a:gd name="T24" fmla="*/ 2147483647 w 356"/>
              <a:gd name="T25" fmla="*/ 2147483647 h 2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6"/>
              <a:gd name="T40" fmla="*/ 0 h 261"/>
              <a:gd name="T41" fmla="*/ 356 w 356"/>
              <a:gd name="T42" fmla="*/ 261 h 2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6" h="261">
                <a:moveTo>
                  <a:pt x="47" y="54"/>
                </a:moveTo>
                <a:cubicBezTo>
                  <a:pt x="113" y="64"/>
                  <a:pt x="82" y="68"/>
                  <a:pt x="131" y="85"/>
                </a:cubicBezTo>
                <a:cubicBezTo>
                  <a:pt x="177" y="73"/>
                  <a:pt x="206" y="38"/>
                  <a:pt x="231" y="0"/>
                </a:cubicBezTo>
                <a:cubicBezTo>
                  <a:pt x="267" y="3"/>
                  <a:pt x="303" y="1"/>
                  <a:pt x="338" y="8"/>
                </a:cubicBezTo>
                <a:cubicBezTo>
                  <a:pt x="345" y="9"/>
                  <a:pt x="356" y="16"/>
                  <a:pt x="354" y="23"/>
                </a:cubicBezTo>
                <a:cubicBezTo>
                  <a:pt x="350" y="39"/>
                  <a:pt x="327" y="42"/>
                  <a:pt x="315" y="54"/>
                </a:cubicBezTo>
                <a:cubicBezTo>
                  <a:pt x="313" y="87"/>
                  <a:pt x="319" y="122"/>
                  <a:pt x="308" y="154"/>
                </a:cubicBezTo>
                <a:cubicBezTo>
                  <a:pt x="302" y="171"/>
                  <a:pt x="282" y="179"/>
                  <a:pt x="269" y="192"/>
                </a:cubicBezTo>
                <a:cubicBezTo>
                  <a:pt x="226" y="234"/>
                  <a:pt x="164" y="242"/>
                  <a:pt x="108" y="261"/>
                </a:cubicBezTo>
                <a:cubicBezTo>
                  <a:pt x="57" y="250"/>
                  <a:pt x="37" y="227"/>
                  <a:pt x="0" y="192"/>
                </a:cubicBezTo>
                <a:cubicBezTo>
                  <a:pt x="8" y="161"/>
                  <a:pt x="22" y="152"/>
                  <a:pt x="31" y="123"/>
                </a:cubicBezTo>
                <a:cubicBezTo>
                  <a:pt x="26" y="115"/>
                  <a:pt x="14" y="109"/>
                  <a:pt x="16" y="100"/>
                </a:cubicBezTo>
                <a:cubicBezTo>
                  <a:pt x="22" y="72"/>
                  <a:pt x="69" y="101"/>
                  <a:pt x="47" y="54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0" name="AutoShape 42"/>
          <p:cNvSpPr>
            <a:spLocks noChangeArrowheads="1"/>
          </p:cNvSpPr>
          <p:nvPr/>
        </p:nvSpPr>
        <p:spPr bwMode="auto">
          <a:xfrm>
            <a:off x="5029200" y="2667000"/>
            <a:ext cx="1447800" cy="533400"/>
          </a:xfrm>
          <a:prstGeom prst="wedgeRectCallout">
            <a:avLst>
              <a:gd name="adj1" fmla="val 92653"/>
              <a:gd name="adj2" fmla="val 188986"/>
            </a:avLst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>
                <a:solidFill>
                  <a:srgbClr val="000099"/>
                </a:solidFill>
                <a:latin typeface="Arial" charset="0"/>
              </a:rPr>
              <a:t>Áo</a:t>
            </a:r>
          </a:p>
        </p:txBody>
      </p:sp>
      <p:sp>
        <p:nvSpPr>
          <p:cNvPr id="17451" name="AutoShape 43"/>
          <p:cNvSpPr>
            <a:spLocks noChangeArrowheads="1"/>
          </p:cNvSpPr>
          <p:nvPr/>
        </p:nvSpPr>
        <p:spPr bwMode="auto">
          <a:xfrm>
            <a:off x="6781800" y="1905000"/>
            <a:ext cx="2133600" cy="533400"/>
          </a:xfrm>
          <a:prstGeom prst="wedgeRectCallout">
            <a:avLst>
              <a:gd name="adj1" fmla="val -8556"/>
              <a:gd name="adj2" fmla="val 340181"/>
            </a:avLst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000099"/>
                </a:solidFill>
                <a:latin typeface="Arial" charset="0"/>
              </a:rPr>
              <a:t>Hung-ga-ri</a:t>
            </a:r>
          </a:p>
        </p:txBody>
      </p:sp>
      <p:sp>
        <p:nvSpPr>
          <p:cNvPr id="17452" name="AutoShape 44" descr="Papyrus"/>
          <p:cNvSpPr>
            <a:spLocks noChangeArrowheads="1"/>
          </p:cNvSpPr>
          <p:nvPr/>
        </p:nvSpPr>
        <p:spPr bwMode="auto">
          <a:xfrm>
            <a:off x="228600" y="1524000"/>
            <a:ext cx="2590800" cy="990600"/>
          </a:xfrm>
          <a:prstGeom prst="wedgeRectCallout">
            <a:avLst>
              <a:gd name="adj1" fmla="val 44129"/>
              <a:gd name="adj2" fmla="val 211439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>
                <a:solidFill>
                  <a:srgbClr val="000099"/>
                </a:solidFill>
                <a:latin typeface="Arial" charset="0"/>
              </a:rPr>
              <a:t>Đế quốc</a:t>
            </a:r>
            <a:br>
              <a:rPr lang="en-US" sz="3200" b="1">
                <a:solidFill>
                  <a:srgbClr val="000099"/>
                </a:solidFill>
                <a:latin typeface="Arial" charset="0"/>
              </a:rPr>
            </a:br>
            <a:r>
              <a:rPr lang="en-US" sz="3200" b="1">
                <a:solidFill>
                  <a:srgbClr val="000099"/>
                </a:solidFill>
                <a:latin typeface="Arial" charset="0"/>
              </a:rPr>
              <a:t> Áo-Hung</a:t>
            </a:r>
          </a:p>
        </p:txBody>
      </p: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762000" y="64770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/>
              <a:t>Nguồn: http://edu.go.vn/pages/hoc-truc-tuyen/ElearningListByLesson.aspx?sid=40</a:t>
            </a:r>
          </a:p>
        </p:txBody>
      </p:sp>
      <p:sp>
        <p:nvSpPr>
          <p:cNvPr id="2" name="AutoShape 42"/>
          <p:cNvSpPr>
            <a:spLocks noChangeArrowheads="1"/>
          </p:cNvSpPr>
          <p:nvPr/>
        </p:nvSpPr>
        <p:spPr bwMode="auto">
          <a:xfrm>
            <a:off x="5105400" y="2286000"/>
            <a:ext cx="1676400" cy="533400"/>
          </a:xfrm>
          <a:prstGeom prst="wedgeRectCallout">
            <a:avLst>
              <a:gd name="adj1" fmla="val 86838"/>
              <a:gd name="adj2" fmla="val 188986"/>
            </a:avLst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>
                <a:solidFill>
                  <a:srgbClr val="000099"/>
                </a:solidFill>
                <a:latin typeface="Arial" charset="0"/>
              </a:rPr>
              <a:t>Tiệp Khắc</a:t>
            </a:r>
          </a:p>
        </p:txBody>
      </p:sp>
      <p:sp>
        <p:nvSpPr>
          <p:cNvPr id="3" name="AutoShape 42"/>
          <p:cNvSpPr>
            <a:spLocks noChangeArrowheads="1"/>
          </p:cNvSpPr>
          <p:nvPr/>
        </p:nvSpPr>
        <p:spPr bwMode="auto">
          <a:xfrm>
            <a:off x="7086600" y="1981200"/>
            <a:ext cx="1676400" cy="533400"/>
          </a:xfrm>
          <a:prstGeom prst="wedgeRectCallout">
            <a:avLst>
              <a:gd name="adj1" fmla="val -12218"/>
              <a:gd name="adj2" fmla="val 365181"/>
            </a:avLst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>
                <a:solidFill>
                  <a:srgbClr val="000099"/>
                </a:solidFill>
                <a:latin typeface="Arial" charset="0"/>
              </a:rPr>
              <a:t>Nam Tư</a:t>
            </a:r>
          </a:p>
        </p:txBody>
      </p:sp>
      <p:sp>
        <p:nvSpPr>
          <p:cNvPr id="4" name="AutoShape 42"/>
          <p:cNvSpPr>
            <a:spLocks noChangeArrowheads="1"/>
          </p:cNvSpPr>
          <p:nvPr/>
        </p:nvSpPr>
        <p:spPr bwMode="auto">
          <a:xfrm>
            <a:off x="7239000" y="1524000"/>
            <a:ext cx="1676400" cy="533400"/>
          </a:xfrm>
          <a:prstGeom prst="wedgeRectCallout">
            <a:avLst>
              <a:gd name="adj1" fmla="val -1324"/>
              <a:gd name="adj2" fmla="val 250000"/>
            </a:avLst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>
                <a:solidFill>
                  <a:srgbClr val="000099"/>
                </a:solidFill>
                <a:latin typeface="Arial" charset="0"/>
              </a:rPr>
              <a:t>Ba Lan</a:t>
            </a:r>
          </a:p>
        </p:txBody>
      </p:sp>
    </p:spTree>
    <p:extLst>
      <p:ext uri="{BB962C8B-B14F-4D97-AF65-F5344CB8AC3E}">
        <p14:creationId xmlns:p14="http://schemas.microsoft.com/office/powerpoint/2010/main" val="3125466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5" dur="2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1" grpId="0" animBg="1"/>
      <p:bldP spid="17444" grpId="0" animBg="1"/>
      <p:bldP spid="17449" grpId="0" animBg="1"/>
      <p:bldP spid="17450" grpId="0" animBg="1"/>
      <p:bldP spid="17450" grpId="1" animBg="1"/>
      <p:bldP spid="17451" grpId="0" animBg="1"/>
      <p:bldP spid="17451" grpId="1" animBg="1"/>
      <p:bldP spid="17452" grpId="0" animBg="1"/>
      <p:bldP spid="17453" grpId="0"/>
      <p:bldP spid="2" grpId="0" animBg="1"/>
      <p:bldP spid="3" grpId="0" animBg="1"/>
      <p:bldP spid="3" grpId="1" animBg="1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Untitl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4495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 descr="ds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57200"/>
            <a:ext cx="4495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297873" y="6226782"/>
            <a:ext cx="868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latin typeface="Times New Roman" pitchFamily="18" charset="0"/>
              </a:rPr>
              <a:t>Sự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thay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đổi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bản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đồ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chính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trị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châu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Âu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theo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hệ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thống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Vécxai-Oasinhtơn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>
            <a:off x="2895600" y="228600"/>
            <a:ext cx="4572000" cy="1295400"/>
          </a:xfrm>
          <a:prstGeom prst="wedgeRoundRectCallout">
            <a:avLst>
              <a:gd name="adj1" fmla="val -102803"/>
              <a:gd name="adj2" fmla="val -50846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500" b="1" i="1" dirty="0" err="1">
                <a:solidFill>
                  <a:schemeClr val="tx1"/>
                </a:solidFill>
                <a:latin typeface="Times New Roman" pitchFamily="18" charset="0"/>
              </a:rPr>
              <a:t>Em</a:t>
            </a:r>
            <a:r>
              <a:rPr lang="en-US" sz="25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tx1"/>
                </a:solidFill>
                <a:latin typeface="Times New Roman" pitchFamily="18" charset="0"/>
              </a:rPr>
              <a:t>có</a:t>
            </a:r>
            <a:r>
              <a:rPr lang="en-US" sz="25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tx1"/>
                </a:solidFill>
                <a:latin typeface="Times New Roman" pitchFamily="18" charset="0"/>
              </a:rPr>
              <a:t>nhận</a:t>
            </a:r>
            <a:r>
              <a:rPr lang="en-US" sz="25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tx1"/>
                </a:solidFill>
                <a:latin typeface="Times New Roman" pitchFamily="18" charset="0"/>
              </a:rPr>
              <a:t>xét</a:t>
            </a:r>
            <a:r>
              <a:rPr lang="en-US" sz="25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tx1"/>
                </a:solidFill>
                <a:latin typeface="Times New Roman" pitchFamily="18" charset="0"/>
              </a:rPr>
              <a:t>gì</a:t>
            </a:r>
            <a:r>
              <a:rPr lang="en-US" sz="25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500" b="1" i="1" dirty="0" err="1">
                <a:solidFill>
                  <a:schemeClr val="tx1"/>
                </a:solidFill>
                <a:latin typeface="Times New Roman" pitchFamily="18" charset="0"/>
              </a:rPr>
              <a:t>về</a:t>
            </a:r>
            <a:r>
              <a:rPr lang="en-US" sz="25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chemeClr val="tx1"/>
                </a:solidFill>
                <a:latin typeface="Times New Roman" pitchFamily="18" charset="0"/>
              </a:rPr>
              <a:t>hệ</a:t>
            </a:r>
            <a:r>
              <a:rPr lang="en-US" sz="2500" b="1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500" b="1" i="1" dirty="0" err="1" smtClean="0">
                <a:solidFill>
                  <a:schemeClr val="tx1"/>
                </a:solidFill>
                <a:latin typeface="Times New Roman" pitchFamily="18" charset="0"/>
              </a:rPr>
              <a:t>thống</a:t>
            </a:r>
            <a:r>
              <a:rPr lang="en-US" sz="2500" b="1" i="1" dirty="0" smtClean="0">
                <a:solidFill>
                  <a:schemeClr val="tx1"/>
                </a:solidFill>
                <a:latin typeface="Times New Roman" pitchFamily="18" charset="0"/>
              </a:rPr>
              <a:t> V-O?</a:t>
            </a:r>
            <a:endParaRPr lang="en-US" sz="2500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6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135087"/>
              </p:ext>
            </p:extLst>
          </p:nvPr>
        </p:nvGraphicFramePr>
        <p:xfrm>
          <a:off x="419100" y="1028700"/>
          <a:ext cx="8153400" cy="1485900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1485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soái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Phốc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quân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minh ở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“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Đây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hòa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Đây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cuộc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lưu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937683"/>
              </p:ext>
            </p:extLst>
          </p:nvPr>
        </p:nvGraphicFramePr>
        <p:xfrm>
          <a:off x="457200" y="2743200"/>
          <a:ext cx="8077200" cy="1188720"/>
        </p:xfrm>
        <a:graphic>
          <a:graphicData uri="http://schemas.openxmlformats.org/drawingml/2006/table">
            <a:tbl>
              <a:tblPr/>
              <a:tblGrid>
                <a:gridCol w="80772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Uyliam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Bulit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cộng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đắc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Uyn-xton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khẳng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nghị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hòa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chuẩn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xung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đột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lai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493008"/>
              </p:ext>
            </p:extLst>
          </p:nvPr>
        </p:nvGraphicFramePr>
        <p:xfrm>
          <a:off x="457200" y="4343400"/>
          <a:ext cx="8077200" cy="1143000"/>
        </p:xfrm>
        <a:graphic>
          <a:graphicData uri="http://schemas.openxmlformats.org/drawingml/2006/table">
            <a:tbl>
              <a:tblPr/>
              <a:tblGrid>
                <a:gridCol w="80772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Trật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V-0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mỏng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vỡ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84610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  <p:bldP spid="686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263236" y="1066800"/>
            <a:ext cx="3622964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nhân</a:t>
            </a:r>
            <a:endParaRPr 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28600" y="304800"/>
            <a:ext cx="8686800" cy="5347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71500" indent="-571500" algn="just">
              <a:lnSpc>
                <a:spcPct val="115000"/>
              </a:lnSpc>
              <a:spcBef>
                <a:spcPct val="15000"/>
              </a:spcBef>
            </a:pPr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1929-1933 </a:t>
            </a:r>
            <a:r>
              <a:rPr lang="en-US" sz="2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endParaRPr lang="en-US" sz="2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19800" y="952500"/>
            <a:ext cx="2743200" cy="2667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tới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khủng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hoảng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kinh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8600" y="2667000"/>
            <a:ext cx="6324600" cy="1292662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- Do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sản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xuất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ồ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ạt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chạy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lợi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nhuận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dẫn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trạng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hóa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ế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thừa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cung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vượt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quá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cầu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33400" y="4608731"/>
            <a:ext cx="6324600" cy="892552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- 10/1929, </a:t>
            </a:r>
            <a:r>
              <a:rPr lang="en-US" sz="2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khủng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hoảng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bùng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nổ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Mĩ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2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tư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081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6096000"/>
            <a:ext cx="8763000" cy="52322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0000FF"/>
                </a:solidFill>
                <a:latin typeface="Arial" pitchFamily="34" charset="0"/>
              </a:rPr>
              <a:t>        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</a:rPr>
              <a:t>29-10-1929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</a:rPr>
              <a:t>chứng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</a:rPr>
              <a:t>khoán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</a:rPr>
              <a:t> tan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</a:rPr>
              <a:t>vỡ</a:t>
            </a:r>
            <a:endParaRPr lang="en-US" sz="2800" b="1" dirty="0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5" name="Picture 5" descr="29-10-1929_thi_truong_chung_khoan_tan_vo_o_n_y_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763000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600" y="5791200"/>
            <a:ext cx="8686800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</a:rPr>
              <a:t>  </a:t>
            </a:r>
            <a:r>
              <a:rPr lang="en-US" sz="3000" b="1" dirty="0" err="1">
                <a:solidFill>
                  <a:srgbClr val="0000FF"/>
                </a:solidFill>
                <a:latin typeface="Arial" pitchFamily="34" charset="0"/>
              </a:rPr>
              <a:t>Cảnh</a:t>
            </a:r>
            <a:r>
              <a:rPr lang="en-US" sz="30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Arial" pitchFamily="34" charset="0"/>
              </a:rPr>
              <a:t>tượng</a:t>
            </a:r>
            <a:r>
              <a:rPr lang="en-US" sz="30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Arial" pitchFamily="34" charset="0"/>
              </a:rPr>
              <a:t>phá</a:t>
            </a:r>
            <a:r>
              <a:rPr lang="en-US" sz="30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Arial" pitchFamily="34" charset="0"/>
              </a:rPr>
              <a:t>sản</a:t>
            </a:r>
            <a:r>
              <a:rPr lang="en-US" sz="30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Arial" pitchFamily="34" charset="0"/>
              </a:rPr>
              <a:t>ngân</a:t>
            </a:r>
            <a:r>
              <a:rPr lang="en-US" sz="30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Arial" pitchFamily="34" charset="0"/>
              </a:rPr>
              <a:t>hàng</a:t>
            </a:r>
            <a:r>
              <a:rPr lang="en-US" sz="30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Arial" pitchFamily="34" charset="0"/>
              </a:rPr>
              <a:t>thời</a:t>
            </a:r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Arial" pitchFamily="34" charset="0"/>
              </a:rPr>
              <a:t>kì</a:t>
            </a:r>
            <a:r>
              <a:rPr lang="en-US" sz="30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Arial" pitchFamily="34" charset="0"/>
              </a:rPr>
              <a:t>đại</a:t>
            </a:r>
            <a:r>
              <a:rPr lang="en-US" sz="30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Arial" pitchFamily="34" charset="0"/>
              </a:rPr>
              <a:t>suy</a:t>
            </a:r>
            <a:r>
              <a:rPr lang="en-US" sz="30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Arial" pitchFamily="34" charset="0"/>
              </a:rPr>
              <a:t>thoái</a:t>
            </a:r>
            <a:r>
              <a:rPr lang="en-US" sz="3000" b="1" dirty="0">
                <a:solidFill>
                  <a:srgbClr val="0000FF"/>
                </a:solidFill>
                <a:latin typeface="Arial" pitchFamily="34" charset="0"/>
              </a:rPr>
              <a:t> 1929-1930</a:t>
            </a:r>
          </a:p>
        </p:txBody>
      </p:sp>
      <p:pic>
        <p:nvPicPr>
          <p:cNvPr id="7" name="Picture 5" descr="Cảnh tượng phá sản ngân hàng thời Đại Suy thoái 1929-19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9560"/>
            <a:ext cx="8686800" cy="550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4800" y="5943600"/>
            <a:ext cx="8686800" cy="95410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0000FF"/>
                </a:solidFill>
                <a:latin typeface="Arial" pitchFamily="34" charset="0"/>
              </a:rPr>
              <a:t>     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</a:rPr>
              <a:t>Đám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</a:rPr>
              <a:t>đông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</a:rPr>
              <a:t>bên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</a:rPr>
              <a:t>ngoài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</a:rPr>
              <a:t>Ngân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</a:rPr>
              <a:t>Liên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</a:rPr>
              <a:t>hiệp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</a:rPr>
              <a:t>Mĩ</a:t>
            </a:r>
            <a:endParaRPr lang="en-US" sz="28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</a:rPr>
              <a:t>  </a:t>
            </a:r>
            <a:endParaRPr lang="en-US" sz="2800" b="1" dirty="0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9" name="Picture 5" descr="Đám đông bên ngoài Ngân hàng Liên hiệp Mỹ của bang New York trong thời gian đột biến rút tiền gửi giai đoạn đầu của Cuộc đại suy thoái 1929-19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47650"/>
            <a:ext cx="87630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KHK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28600"/>
            <a:ext cx="8686800" cy="5638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8600" y="5867400"/>
            <a:ext cx="8915400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BIỂU ĐỒ KHỦNG HOẢNG KINH TẾ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1929-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1933</a:t>
            </a:r>
          </a:p>
        </p:txBody>
      </p:sp>
    </p:spTree>
    <p:extLst>
      <p:ext uri="{BB962C8B-B14F-4D97-AF65-F5344CB8AC3E}">
        <p14:creationId xmlns:p14="http://schemas.microsoft.com/office/powerpoint/2010/main" val="229398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419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ùn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ùn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9/1931,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3/1933,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6000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Latinh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50-70 % -&gt;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5800" y="48768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1929-1933: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khoảng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290.000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xí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nghiệp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sản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Anh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Pháp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Đức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Mĩ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).Ở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khu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xưởng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cảnh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trầm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lắng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yên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lặng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chết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sng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1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66</TotalTime>
  <Words>783</Words>
  <Application>Microsoft Office PowerPoint</Application>
  <PresentationFormat>On-screen Show (4:3)</PresentationFormat>
  <Paragraphs>86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Equity</vt:lpstr>
      <vt:lpstr>BÀI 11: TÌNH HÌNH CÁC NƯỚC TƯ BẢN GIỮA HAI CUỘC CHIẾN TRANH THẾ GIỚI 1918-1939</vt:lpstr>
      <vt:lpstr>KHỞI ĐỘNG</vt:lpstr>
      <vt:lpstr> 1. Thiết lập trật tự thế giới mới theo hệ thống Véc-xai Oa sinh tơn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Sự trầm trọng của khủng hoảng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23</cp:revision>
  <dcterms:created xsi:type="dcterms:W3CDTF">2018-11-25T16:29:00Z</dcterms:created>
  <dcterms:modified xsi:type="dcterms:W3CDTF">2018-11-25T17:35:51Z</dcterms:modified>
</cp:coreProperties>
</file>