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60" r:id="rId3"/>
    <p:sldId id="266" r:id="rId4"/>
    <p:sldId id="267" r:id="rId5"/>
    <p:sldId id="271" r:id="rId6"/>
    <p:sldId id="272" r:id="rId7"/>
    <p:sldId id="281" r:id="rId8"/>
    <p:sldId id="273" r:id="rId9"/>
    <p:sldId id="282" r:id="rId10"/>
    <p:sldId id="264" r:id="rId11"/>
    <p:sldId id="268" r:id="rId12"/>
    <p:sldId id="269" r:id="rId13"/>
    <p:sldId id="270"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45E33-6B0A-4552-BDD9-49C2756DB799}" type="datetimeFigureOut">
              <a:rPr lang="en-US" smtClean="0"/>
              <a:t>4/18/2023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A551F-DA3D-4E24-85C7-EE2CCD2D3C04}" type="slidenum">
              <a:rPr lang="en-US" smtClean="0"/>
              <a:t>‹#›</a:t>
            </a:fld>
            <a:endParaRPr lang="en-US"/>
          </a:p>
        </p:txBody>
      </p:sp>
    </p:spTree>
    <p:extLst>
      <p:ext uri="{BB962C8B-B14F-4D97-AF65-F5344CB8AC3E}">
        <p14:creationId xmlns:p14="http://schemas.microsoft.com/office/powerpoint/2010/main" val="178799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1</a:t>
            </a:fld>
            <a:endParaRPr lang="en-US"/>
          </a:p>
        </p:txBody>
      </p:sp>
    </p:spTree>
    <p:extLst>
      <p:ext uri="{BB962C8B-B14F-4D97-AF65-F5344CB8AC3E}">
        <p14:creationId xmlns:p14="http://schemas.microsoft.com/office/powerpoint/2010/main" val="209918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10</a:t>
            </a:fld>
            <a:endParaRPr lang="en-US"/>
          </a:p>
        </p:txBody>
      </p:sp>
    </p:spTree>
    <p:extLst>
      <p:ext uri="{BB962C8B-B14F-4D97-AF65-F5344CB8AC3E}">
        <p14:creationId xmlns:p14="http://schemas.microsoft.com/office/powerpoint/2010/main" val="76473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11</a:t>
            </a:fld>
            <a:endParaRPr lang="en-US"/>
          </a:p>
        </p:txBody>
      </p:sp>
    </p:spTree>
    <p:extLst>
      <p:ext uri="{BB962C8B-B14F-4D97-AF65-F5344CB8AC3E}">
        <p14:creationId xmlns:p14="http://schemas.microsoft.com/office/powerpoint/2010/main" val="277851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12</a:t>
            </a:fld>
            <a:endParaRPr lang="en-US"/>
          </a:p>
        </p:txBody>
      </p:sp>
    </p:spTree>
    <p:extLst>
      <p:ext uri="{BB962C8B-B14F-4D97-AF65-F5344CB8AC3E}">
        <p14:creationId xmlns:p14="http://schemas.microsoft.com/office/powerpoint/2010/main" val="4007129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13</a:t>
            </a:fld>
            <a:endParaRPr lang="en-US"/>
          </a:p>
        </p:txBody>
      </p:sp>
    </p:spTree>
    <p:extLst>
      <p:ext uri="{BB962C8B-B14F-4D97-AF65-F5344CB8AC3E}">
        <p14:creationId xmlns:p14="http://schemas.microsoft.com/office/powerpoint/2010/main" val="61538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2</a:t>
            </a:fld>
            <a:endParaRPr lang="en-US"/>
          </a:p>
        </p:txBody>
      </p:sp>
    </p:spTree>
    <p:extLst>
      <p:ext uri="{BB962C8B-B14F-4D97-AF65-F5344CB8AC3E}">
        <p14:creationId xmlns:p14="http://schemas.microsoft.com/office/powerpoint/2010/main" val="149404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3</a:t>
            </a:fld>
            <a:endParaRPr lang="en-US"/>
          </a:p>
        </p:txBody>
      </p:sp>
    </p:spTree>
    <p:extLst>
      <p:ext uri="{BB962C8B-B14F-4D97-AF65-F5344CB8AC3E}">
        <p14:creationId xmlns:p14="http://schemas.microsoft.com/office/powerpoint/2010/main" val="309274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4</a:t>
            </a:fld>
            <a:endParaRPr lang="en-US"/>
          </a:p>
        </p:txBody>
      </p:sp>
    </p:spTree>
    <p:extLst>
      <p:ext uri="{BB962C8B-B14F-4D97-AF65-F5344CB8AC3E}">
        <p14:creationId xmlns:p14="http://schemas.microsoft.com/office/powerpoint/2010/main" val="303176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b="0" dirty="0"/>
              <a:t>5</a:t>
            </a:fld>
            <a:endParaRPr lang="en-US" sz="1200" b="0" dirty="0"/>
          </a:p>
        </p:txBody>
      </p:sp>
      <p:sp>
        <p:nvSpPr>
          <p:cNvPr id="18434" name="Slide Image Placeholder 18433"/>
          <p:cNvSpPr>
            <a:spLocks noGrp="1" noRot="1" noChangeAspect="1" noTextEdit="1"/>
          </p:cNvSpPr>
          <p:nvPr>
            <p:ph type="sldImg"/>
          </p:nvPr>
        </p:nvSpPr>
        <p:spPr/>
      </p:sp>
      <p:sp>
        <p:nvSpPr>
          <p:cNvPr id="18435" name="Text Placeholder 18434"/>
          <p:cNvSpPr>
            <a:spLocks noGrp="1"/>
          </p:cNvSpPr>
          <p:nvPr>
            <p:ph type="body" idx="1"/>
          </p:nvPr>
        </p:nvSpPr>
        <p:spPr/>
        <p:txBody>
          <a:bodyPr/>
          <a:lstStyle/>
          <a:p>
            <a:pPr lvl="0"/>
            <a:endParaRPr lang="vi-VN" altLang="x-none" dirty="0"/>
          </a:p>
        </p:txBody>
      </p:sp>
    </p:spTree>
    <p:extLst>
      <p:ext uri="{BB962C8B-B14F-4D97-AF65-F5344CB8AC3E}">
        <p14:creationId xmlns:p14="http://schemas.microsoft.com/office/powerpoint/2010/main" val="33654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b="0" dirty="0"/>
              <a:t>6</a:t>
            </a:fld>
            <a:endParaRPr lang="en-US" sz="1200" b="0" dirty="0"/>
          </a:p>
        </p:txBody>
      </p:sp>
      <p:sp>
        <p:nvSpPr>
          <p:cNvPr id="44034"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sz="1200" b="0" dirty="0"/>
              <a:t>6</a:t>
            </a:fld>
            <a:endParaRPr lang="en-US" sz="1200" b="0" dirty="0"/>
          </a:p>
        </p:txBody>
      </p:sp>
      <p:sp>
        <p:nvSpPr>
          <p:cNvPr id="44035" name="Rectangle 2"/>
          <p:cNvSpPr>
            <a:spLocks noGrp="1" noRot="1" noChangeAspect="1" noTextEdit="1"/>
          </p:cNvSpPr>
          <p:nvPr>
            <p:ph type="sldImg"/>
          </p:nvPr>
        </p:nvSpPr>
        <p:spPr/>
      </p:sp>
      <p:sp>
        <p:nvSpPr>
          <p:cNvPr id="44036" name="Rectangle 3"/>
          <p:cNvSpPr>
            <a:spLocks noGrp="1"/>
          </p:cNvSpPr>
          <p:nvPr>
            <p:ph type="body" idx="1"/>
          </p:nvPr>
        </p:nvSpPr>
        <p:spPr/>
        <p:txBody>
          <a:bodyPr vert="horz" wrap="square" lIns="91440" tIns="45720" rIns="91440" bIns="45720" anchor="t" anchorCtr="0"/>
          <a:lstStyle/>
          <a:p>
            <a:pPr lvl="0"/>
            <a:endParaRPr lang="vi-VN" altLang="x-none" dirty="0"/>
          </a:p>
        </p:txBody>
      </p:sp>
    </p:spTree>
    <p:extLst>
      <p:ext uri="{BB962C8B-B14F-4D97-AF65-F5344CB8AC3E}">
        <p14:creationId xmlns:p14="http://schemas.microsoft.com/office/powerpoint/2010/main" val="237181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7</a:t>
            </a:fld>
            <a:endParaRPr lang="en-US"/>
          </a:p>
        </p:txBody>
      </p:sp>
    </p:spTree>
    <p:extLst>
      <p:ext uri="{BB962C8B-B14F-4D97-AF65-F5344CB8AC3E}">
        <p14:creationId xmlns:p14="http://schemas.microsoft.com/office/powerpoint/2010/main" val="217922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8</a:t>
            </a:fld>
            <a:endParaRPr lang="en-US"/>
          </a:p>
        </p:txBody>
      </p:sp>
    </p:spTree>
    <p:extLst>
      <p:ext uri="{BB962C8B-B14F-4D97-AF65-F5344CB8AC3E}">
        <p14:creationId xmlns:p14="http://schemas.microsoft.com/office/powerpoint/2010/main" val="21321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A551F-DA3D-4E24-85C7-EE2CCD2D3C04}" type="slidenum">
              <a:rPr lang="en-US" smtClean="0"/>
              <a:t>9</a:t>
            </a:fld>
            <a:endParaRPr lang="en-US"/>
          </a:p>
        </p:txBody>
      </p:sp>
    </p:spTree>
    <p:extLst>
      <p:ext uri="{BB962C8B-B14F-4D97-AF65-F5344CB8AC3E}">
        <p14:creationId xmlns:p14="http://schemas.microsoft.com/office/powerpoint/2010/main" val="61405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D46EC-9554-46FD-9122-05E01CBA751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D46EC-9554-46FD-9122-05E01CBA751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D46EC-9554-46FD-9122-05E01CBA751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D46EC-9554-46FD-9122-05E01CBA751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D46EC-9554-46FD-9122-05E01CBA751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D46EC-9554-46FD-9122-05E01CBA751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D46EC-9554-46FD-9122-05E01CBA7514}"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D46EC-9554-46FD-9122-05E01CBA7514}"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D46EC-9554-46FD-9122-05E01CBA7514}"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D46EC-9554-46FD-9122-05E01CBA751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D46EC-9554-46FD-9122-05E01CBA751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7A42A-D577-40D1-BF0D-45F3DDEF1C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D46EC-9554-46FD-9122-05E01CBA7514}" type="datetimeFigureOut">
              <a:rPr lang="en-US" smtClean="0"/>
              <a:t>4/18/2023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7A42A-D577-40D1-BF0D-45F3DDEF1C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6000"/>
            <a:lum/>
          </a:blip>
          <a:srcRect/>
          <a:stretch>
            <a:fillRect l="-17000" r="-17000"/>
          </a:stretch>
        </a:blipFill>
        <a:effectLst/>
      </p:bgPr>
    </p:bg>
    <p:spTree>
      <p:nvGrpSpPr>
        <p:cNvPr id="1" name=""/>
        <p:cNvGrpSpPr/>
        <p:nvPr/>
      </p:nvGrpSpPr>
      <p:grpSpPr>
        <a:xfrm>
          <a:off x="0" y="0"/>
          <a:ext cx="0" cy="0"/>
          <a:chOff x="0" y="0"/>
          <a:chExt cx="0" cy="0"/>
        </a:xfrm>
      </p:grpSpPr>
      <p:sp>
        <p:nvSpPr>
          <p:cNvPr id="4" name="Title 1"/>
          <p:cNvSpPr txBox="1"/>
          <p:nvPr/>
        </p:nvSpPr>
        <p:spPr>
          <a:xfrm>
            <a:off x="760855" y="1412776"/>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TextBox 6"/>
          <p:cNvSpPr txBox="1"/>
          <p:nvPr/>
        </p:nvSpPr>
        <p:spPr>
          <a:xfrm>
            <a:off x="190292" y="1687857"/>
            <a:ext cx="8639908" cy="3416320"/>
          </a:xfrm>
          <a:prstGeom prst="rect">
            <a:avLst/>
          </a:prstGeom>
          <a:noFill/>
        </p:spPr>
        <p:txBody>
          <a:bodyPr>
            <a:spAutoFit/>
          </a:bodyPr>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marR="0" algn="ctr" defTabSz="914400" fontAlgn="auto">
              <a:lnSpc>
                <a:spcPct val="150000"/>
              </a:lnSpc>
              <a:spcBef>
                <a:spcPts val="0"/>
              </a:spcBef>
              <a:spcAft>
                <a:spcPts val="0"/>
              </a:spcAft>
              <a:buClrTx/>
              <a:buSzTx/>
              <a:buFontTx/>
              <a:buNone/>
              <a:defRPr/>
            </a:pPr>
            <a:r>
              <a:rPr kumimoji="0" lang="en-US" sz="3600" b="1" kern="1200" cap="none" spc="0" normalizeH="0" baseline="0" noProof="0" dirty="0" err="1" smtClean="0">
                <a:latin typeface="Times New Roman" panose="02020603050405020304" pitchFamily="18" charset="0"/>
                <a:ea typeface="+mn-ea"/>
                <a:cs typeface="Times New Roman" panose="02020603050405020304" pitchFamily="18" charset="0"/>
              </a:rPr>
              <a:t>Bài</a:t>
            </a:r>
            <a:r>
              <a:rPr kumimoji="0" lang="en-US" sz="3600" b="1" kern="1200" cap="none" spc="0" normalizeH="0" baseline="0" noProof="0" dirty="0" smtClean="0">
                <a:latin typeface="Times New Roman" panose="02020603050405020304" pitchFamily="18" charset="0"/>
                <a:ea typeface="+mn-ea"/>
                <a:cs typeface="Times New Roman" panose="02020603050405020304" pitchFamily="18" charset="0"/>
              </a:rPr>
              <a:t> </a:t>
            </a:r>
            <a:r>
              <a:rPr kumimoji="0" lang="en-US" sz="3600" b="1" kern="1200" cap="none" spc="0" normalizeH="0" baseline="0" noProof="0" dirty="0">
                <a:latin typeface="Times New Roman" panose="02020603050405020304" pitchFamily="18" charset="0"/>
                <a:ea typeface="+mn-ea"/>
                <a:cs typeface="Times New Roman" panose="02020603050405020304" pitchFamily="18" charset="0"/>
              </a:rPr>
              <a:t>22</a:t>
            </a:r>
          </a:p>
          <a:p>
            <a:pPr marR="0" algn="ctr" defTabSz="914400" fontAlgn="auto">
              <a:lnSpc>
                <a:spcPct val="150000"/>
              </a:lnSpc>
              <a:spcBef>
                <a:spcPts val="0"/>
              </a:spcBef>
              <a:spcAft>
                <a:spcPts val="0"/>
              </a:spcAft>
              <a:buClrTx/>
              <a:buSzTx/>
              <a:buFontTx/>
              <a:buNone/>
              <a:defRPr/>
            </a:pPr>
            <a:r>
              <a:rPr kumimoji="0" lang="en-US" sz="3600" b="1" kern="1200" cap="none" spc="0" normalizeH="0" baseline="0" noProof="0" dirty="0">
                <a:solidFill>
                  <a:srgbClr val="FF0000"/>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XÃ HỘI VIỆT NAM TRONG CUỘC KHAI THÁC LẦN THỨ NHẤT </a:t>
            </a:r>
            <a:endParaRPr kumimoji="0" lang="en-US" sz="3600" b="1" kern="1200" cap="none" spc="0" normalizeH="0" baseline="0" noProof="0" dirty="0" smtClean="0">
              <a:solidFill>
                <a:srgbClr val="FF0000"/>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a:p>
            <a:pPr marR="0" algn="ctr" defTabSz="914400" fontAlgn="auto">
              <a:lnSpc>
                <a:spcPct val="150000"/>
              </a:lnSpc>
              <a:spcBef>
                <a:spcPts val="0"/>
              </a:spcBef>
              <a:spcAft>
                <a:spcPts val="0"/>
              </a:spcAft>
              <a:buClrTx/>
              <a:buSzTx/>
              <a:buFontTx/>
              <a:buNone/>
              <a:defRPr/>
            </a:pPr>
            <a:r>
              <a:rPr kumimoji="0" lang="en-US" sz="3600" b="1" kern="1200" cap="none" spc="0" normalizeH="0" baseline="0" noProof="0" dirty="0" smtClean="0">
                <a:solidFill>
                  <a:srgbClr val="FF0000"/>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CỦA </a:t>
            </a:r>
            <a:r>
              <a:rPr kumimoji="0" lang="en-US" sz="3600" b="1" kern="1200" cap="none" spc="0" normalizeH="0" baseline="0" noProof="0" dirty="0">
                <a:solidFill>
                  <a:srgbClr val="FF0000"/>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THỰC DÂN </a:t>
            </a:r>
            <a:r>
              <a:rPr kumimoji="0" lang="en-US" sz="3600" b="1" kern="1200" cap="none" spc="0" normalizeH="0" baseline="0" noProof="0" dirty="0" smtClean="0">
                <a:solidFill>
                  <a:srgbClr val="FF0000"/>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PHÁP</a:t>
            </a:r>
            <a:endParaRPr kumimoji="0" lang="vi-VN" sz="3600" b="1" kern="1200" cap="none" spc="0" normalizeH="0" baseline="0" noProof="0" dirty="0" smtClean="0">
              <a:solidFill>
                <a:srgbClr val="FF0000"/>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fontScale="90000"/>
          </a:bodyPr>
          <a:lstStyle/>
          <a:p>
            <a:pPr algn="l"/>
            <a:r>
              <a:rPr lang="vi-VN" b="1" dirty="0" smtClean="0">
                <a:solidFill>
                  <a:schemeClr val="tx1"/>
                </a:solidFill>
              </a:rPr>
              <a:t/>
            </a:r>
            <a:br>
              <a:rPr lang="vi-VN" b="1" dirty="0" smtClean="0">
                <a:solidFill>
                  <a:schemeClr val="tx1"/>
                </a:solidFill>
              </a:rPr>
            </a:br>
            <a:endParaRPr lang="en-US" b="1" dirty="0">
              <a:solidFill>
                <a:schemeClr val="tx1"/>
              </a:solidFill>
            </a:endParaRPr>
          </a:p>
        </p:txBody>
      </p:sp>
      <p:sp>
        <p:nvSpPr>
          <p:cNvPr id="3" name="Content Placeholder 2"/>
          <p:cNvSpPr>
            <a:spLocks noGrp="1"/>
          </p:cNvSpPr>
          <p:nvPr>
            <p:ph idx="1"/>
          </p:nvPr>
        </p:nvSpPr>
        <p:spPr>
          <a:xfrm>
            <a:off x="0" y="476672"/>
            <a:ext cx="3610744" cy="4913865"/>
          </a:xfrm>
        </p:spPr>
        <p:txBody>
          <a:bodyPr>
            <a:normAutofit/>
          </a:bodyPr>
          <a:lstStyle/>
          <a:p>
            <a:pPr marL="0" indent="0" algn="just">
              <a:buNone/>
            </a:pPr>
            <a:r>
              <a:rPr lang="vi-VN" sz="3000" dirty="0" smtClean="0">
                <a:latin typeface="+mj-lt"/>
                <a:sym typeface="Wingdings" panose="05000000000000000000" pitchFamily="2" charset="2"/>
              </a:rPr>
              <a:t>* Tác động:</a:t>
            </a:r>
          </a:p>
          <a:p>
            <a:pPr marL="0" indent="0" algn="just">
              <a:buNone/>
            </a:pPr>
            <a:r>
              <a:rPr lang="vi-VN" sz="3000" dirty="0" smtClean="0">
                <a:latin typeface="+mj-lt"/>
                <a:sym typeface="Wingdings" panose="05000000000000000000" pitchFamily="2" charset="2"/>
              </a:rPr>
              <a:t>- Tích cực: </a:t>
            </a:r>
            <a:r>
              <a:rPr lang="vi-VN" sz="3000" dirty="0" smtClean="0">
                <a:latin typeface="+mj-lt"/>
              </a:rPr>
              <a:t>Phương thức sản xuất TBCN từng bước du nhập vào Việt Nam</a:t>
            </a:r>
          </a:p>
          <a:p>
            <a:pPr marL="0" indent="0" algn="just">
              <a:buNone/>
            </a:pPr>
            <a:r>
              <a:rPr lang="vi-VN" sz="3000" dirty="0" smtClean="0">
                <a:latin typeface="+mj-lt"/>
                <a:sym typeface="Wingdings" panose="05000000000000000000" pitchFamily="2" charset="2"/>
              </a:rPr>
              <a:t>- Tiêu cực: </a:t>
            </a:r>
            <a:r>
              <a:rPr lang="vi-VN" sz="3000" dirty="0" smtClean="0">
                <a:latin typeface="+mj-lt"/>
              </a:rPr>
              <a:t>Kinh tế Việt Nam vẫn là nền kinh tế nhỏ, lạc hậu, mất cân đối và lệ thuộc Pháp.</a:t>
            </a:r>
            <a:endParaRPr lang="en-US" sz="3000" dirty="0">
              <a:latin typeface="+mj-l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04664"/>
            <a:ext cx="5364088"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95736" y="6488668"/>
            <a:ext cx="1735347"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nguồn</a:t>
            </a:r>
            <a:r>
              <a:rPr lang="en-US" i="1" dirty="0">
                <a:latin typeface="Times New Roman" panose="02020603050405020304" pitchFamily="18" charset="0"/>
                <a:cs typeface="Times New Roman" panose="02020603050405020304" pitchFamily="18" charset="0"/>
              </a:rPr>
              <a:t> Internet)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heckerboard(across)">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1143000"/>
          </a:xfrm>
        </p:spPr>
        <p:txBody>
          <a:bodyPr>
            <a:normAutofit/>
          </a:bodyPr>
          <a:lstStyle/>
          <a:p>
            <a:pPr algn="l"/>
            <a:r>
              <a:rPr lang="vi-VN" sz="3200" b="1" dirty="0" smtClean="0">
                <a:solidFill>
                  <a:srgbClr val="FF0000"/>
                </a:solidFill>
              </a:rPr>
              <a:t>2. Những chuyển biến về xã hội</a:t>
            </a:r>
            <a:endParaRPr lang="en-US" sz="3200" b="1" dirty="0">
              <a:solidFill>
                <a:srgbClr val="FF0000"/>
              </a:solidFill>
            </a:endParaRPr>
          </a:p>
        </p:txBody>
      </p:sp>
      <p:sp>
        <p:nvSpPr>
          <p:cNvPr id="3" name="Content Placeholder 2"/>
          <p:cNvSpPr>
            <a:spLocks noGrp="1"/>
          </p:cNvSpPr>
          <p:nvPr>
            <p:ph idx="1"/>
          </p:nvPr>
        </p:nvSpPr>
        <p:spPr>
          <a:xfrm>
            <a:off x="518864" y="1455102"/>
            <a:ext cx="8229600" cy="4525963"/>
          </a:xfrm>
        </p:spPr>
        <p:txBody>
          <a:bodyPr/>
          <a:lstStyle/>
          <a:p>
            <a:pPr marL="0" indent="0">
              <a:buNone/>
            </a:pPr>
            <a:r>
              <a:rPr lang="vi-VN" b="1" i="1" u="sng" dirty="0">
                <a:latin typeface="+mj-lt"/>
              </a:rPr>
              <a:t>*</a:t>
            </a:r>
            <a:r>
              <a:rPr lang="vi-VN" b="1" i="1" u="sng" dirty="0" smtClean="0">
                <a:latin typeface="+mj-lt"/>
              </a:rPr>
              <a:t> Giai cấp cũ</a:t>
            </a:r>
          </a:p>
          <a:p>
            <a:pPr marL="0" indent="0">
              <a:buFontTx/>
              <a:buNone/>
            </a:pPr>
            <a:endParaRPr lang="en-US" dirty="0">
              <a:latin typeface="+mj-lt"/>
            </a:endParaRPr>
          </a:p>
        </p:txBody>
      </p:sp>
      <p:sp>
        <p:nvSpPr>
          <p:cNvPr id="4" name="Flowchart: Delay 3"/>
          <p:cNvSpPr/>
          <p:nvPr/>
        </p:nvSpPr>
        <p:spPr>
          <a:xfrm>
            <a:off x="0" y="2637155"/>
            <a:ext cx="2334260" cy="3343910"/>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400" b="1" i="1" dirty="0" smtClean="0">
                <a:solidFill>
                  <a:schemeClr val="tx1"/>
                </a:solidFill>
                <a:latin typeface="+mj-lt"/>
                <a:sym typeface="+mn-ea"/>
              </a:rPr>
              <a:t>Giai cấp cũ</a:t>
            </a:r>
          </a:p>
        </p:txBody>
      </p:sp>
      <p:sp>
        <p:nvSpPr>
          <p:cNvPr id="6" name="Flowchart: Stored Data 5"/>
          <p:cNvSpPr/>
          <p:nvPr/>
        </p:nvSpPr>
        <p:spPr>
          <a:xfrm>
            <a:off x="2123440" y="2421255"/>
            <a:ext cx="6625024" cy="1584325"/>
          </a:xfrm>
          <a:prstGeom prst="flowChartOnlineStorage">
            <a:avLst/>
          </a:prstGeom>
        </p:spPr>
        <p:style>
          <a:lnRef idx="1">
            <a:schemeClr val="accent5"/>
          </a:lnRef>
          <a:fillRef idx="2">
            <a:schemeClr val="accent5"/>
          </a:fillRef>
          <a:effectRef idx="1">
            <a:schemeClr val="accent5"/>
          </a:effectRef>
          <a:fontRef idx="minor">
            <a:schemeClr val="dk1"/>
          </a:fontRef>
        </p:style>
        <p:txBody>
          <a:bodyPr rtlCol="0" anchor="ctr"/>
          <a:lstStyle/>
          <a:p>
            <a:pPr indent="0">
              <a:buFontTx/>
              <a:buNone/>
            </a:pPr>
            <a:r>
              <a:rPr lang="vi-VN" sz="2600" b="1" i="1" dirty="0" smtClean="0">
                <a:sym typeface="Wingdings" panose="05000000000000000000" pitchFamily="2" charset="2"/>
              </a:rPr>
              <a:t>- </a:t>
            </a:r>
            <a:r>
              <a:rPr lang="vi-VN" sz="2600" b="1" i="1" dirty="0" smtClean="0">
                <a:latin typeface="+mj-lt"/>
                <a:sym typeface="+mn-ea"/>
              </a:rPr>
              <a:t>Địa chủ phong kiến:</a:t>
            </a:r>
            <a:r>
              <a:rPr lang="vi-VN" sz="2600" dirty="0" smtClean="0">
                <a:latin typeface="+mj-lt"/>
                <a:sym typeface="+mn-ea"/>
              </a:rPr>
              <a:t> làm tay sai cho Pháp chỉ một bộ phận nhỏ có tinh thần yêu nước.</a:t>
            </a:r>
            <a:endParaRPr lang="en-US" sz="2600" dirty="0"/>
          </a:p>
        </p:txBody>
      </p:sp>
      <p:sp>
        <p:nvSpPr>
          <p:cNvPr id="5" name="Flowchart: Stored Data 4"/>
          <p:cNvSpPr/>
          <p:nvPr/>
        </p:nvSpPr>
        <p:spPr>
          <a:xfrm>
            <a:off x="2124075" y="4542155"/>
            <a:ext cx="6768405" cy="1584325"/>
          </a:xfrm>
          <a:prstGeom prst="flowChartOnlineStorage">
            <a:avLst/>
          </a:prstGeom>
        </p:spPr>
        <p:style>
          <a:lnRef idx="1">
            <a:schemeClr val="dk1"/>
          </a:lnRef>
          <a:fillRef idx="2">
            <a:schemeClr val="dk1"/>
          </a:fillRef>
          <a:effectRef idx="1">
            <a:schemeClr val="dk1"/>
          </a:effectRef>
          <a:fontRef idx="minor">
            <a:schemeClr val="dk1"/>
          </a:fontRef>
        </p:style>
        <p:txBody>
          <a:bodyPr rtlCol="0" anchor="ctr"/>
          <a:lstStyle/>
          <a:p>
            <a:pPr indent="0">
              <a:buFontTx/>
              <a:buNone/>
            </a:pPr>
            <a:r>
              <a:rPr lang="vi-VN" sz="2600" b="1" i="1" dirty="0">
                <a:sym typeface="Wingdings" panose="05000000000000000000" pitchFamily="2" charset="2"/>
              </a:rPr>
              <a:t>-</a:t>
            </a:r>
            <a:r>
              <a:rPr lang="vi-VN" sz="2600" b="1" i="1" dirty="0" smtClean="0">
                <a:sym typeface="Wingdings" panose="05000000000000000000" pitchFamily="2" charset="2"/>
              </a:rPr>
              <a:t> </a:t>
            </a:r>
            <a:r>
              <a:rPr lang="vi-VN" sz="2600" b="1" i="1" dirty="0" smtClean="0">
                <a:latin typeface="+mj-lt"/>
                <a:sym typeface="+mn-ea"/>
              </a:rPr>
              <a:t>Nông dân:</a:t>
            </a:r>
            <a:r>
              <a:rPr lang="vi-VN" sz="2600" dirty="0" smtClean="0">
                <a:latin typeface="+mj-lt"/>
                <a:sym typeface="+mn-ea"/>
              </a:rPr>
              <a:t> chiếm số lượng lớn, bị áp bức nặng nề, sẵn sàng tham gia các cuộc đấu tranh giành độc lập.</a:t>
            </a:r>
            <a:endParaRPr lang="en-US" sz="26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460" y="226722"/>
            <a:ext cx="7467600" cy="1212497"/>
          </a:xfrm>
        </p:spPr>
        <p:txBody>
          <a:bodyPr>
            <a:normAutofit/>
          </a:bodyPr>
          <a:lstStyle/>
          <a:p>
            <a:pPr marL="0" indent="0">
              <a:buNone/>
            </a:pPr>
            <a:r>
              <a:rPr lang="vi-VN" b="1" i="1" u="sng" dirty="0">
                <a:latin typeface="+mj-lt"/>
              </a:rPr>
              <a:t>*</a:t>
            </a:r>
            <a:r>
              <a:rPr lang="vi-VN" b="1" i="1" u="sng" dirty="0" smtClean="0">
                <a:latin typeface="+mj-lt"/>
              </a:rPr>
              <a:t> Giai cấp, tầng lớp mới.</a:t>
            </a:r>
          </a:p>
          <a:p>
            <a:pPr>
              <a:buFontTx/>
              <a:buChar char="-"/>
            </a:pPr>
            <a:endParaRPr lang="en-US" dirty="0">
              <a:latin typeface="+mj-lt"/>
            </a:endParaRPr>
          </a:p>
        </p:txBody>
      </p:sp>
      <p:sp>
        <p:nvSpPr>
          <p:cNvPr id="11" name="Flowchart: Delay 10"/>
          <p:cNvSpPr/>
          <p:nvPr/>
        </p:nvSpPr>
        <p:spPr>
          <a:xfrm>
            <a:off x="18413" y="1379240"/>
            <a:ext cx="2267585" cy="3960089"/>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i="1" dirty="0" smtClean="0">
                <a:solidFill>
                  <a:schemeClr val="tx1"/>
                </a:solidFill>
                <a:latin typeface="+mj-lt"/>
                <a:sym typeface="+mn-ea"/>
              </a:rPr>
              <a:t>Giai cấp, tầng lớp mới</a:t>
            </a:r>
          </a:p>
        </p:txBody>
      </p:sp>
      <p:sp>
        <p:nvSpPr>
          <p:cNvPr id="12" name="Flowchart: Preparation 11"/>
          <p:cNvSpPr/>
          <p:nvPr/>
        </p:nvSpPr>
        <p:spPr>
          <a:xfrm>
            <a:off x="1880667" y="1252811"/>
            <a:ext cx="7255282" cy="1184549"/>
          </a:xfrm>
          <a:prstGeom prst="flowChartPreparation">
            <a:avLst/>
          </a:prstGeom>
        </p:spPr>
        <p:style>
          <a:lnRef idx="1">
            <a:schemeClr val="accent3"/>
          </a:lnRef>
          <a:fillRef idx="2">
            <a:schemeClr val="accent3"/>
          </a:fillRef>
          <a:effectRef idx="1">
            <a:schemeClr val="accent3"/>
          </a:effectRef>
          <a:fontRef idx="minor">
            <a:schemeClr val="dk1"/>
          </a:fontRef>
        </p:style>
        <p:txBody>
          <a:bodyPr rtlCol="0" anchor="ctr"/>
          <a:lstStyle/>
          <a:p>
            <a:pPr indent="0" algn="just">
              <a:buFontTx/>
              <a:buNone/>
            </a:pPr>
            <a:r>
              <a:rPr lang="vi-VN" sz="2600" b="1" i="1" dirty="0" smtClean="0">
                <a:latin typeface="+mj-lt"/>
                <a:sym typeface="Wingdings" panose="05000000000000000000" pitchFamily="2" charset="2"/>
              </a:rPr>
              <a:t>- </a:t>
            </a:r>
            <a:r>
              <a:rPr lang="vi-VN" sz="2600" b="1" i="1" dirty="0" smtClean="0">
                <a:latin typeface="+mj-lt"/>
                <a:sym typeface="+mn-ea"/>
              </a:rPr>
              <a:t>Tư sản: </a:t>
            </a:r>
            <a:r>
              <a:rPr lang="vi-VN" sz="2600" dirty="0" smtClean="0">
                <a:latin typeface="+mj-lt"/>
                <a:sym typeface="+mn-ea"/>
              </a:rPr>
              <a:t>các nhà thầu khoán, chủ xí nghiệp, công xưởng,... </a:t>
            </a:r>
            <a:r>
              <a:rPr lang="vi-VN" sz="2600" dirty="0">
                <a:latin typeface="+mj-lt"/>
                <a:sym typeface="+mn-ea"/>
              </a:rPr>
              <a:t>b</a:t>
            </a:r>
            <a:r>
              <a:rPr lang="vi-VN" sz="2600" dirty="0" smtClean="0">
                <a:latin typeface="+mj-lt"/>
                <a:sym typeface="+mn-ea"/>
              </a:rPr>
              <a:t>ị kìm hãm, chèn ép.</a:t>
            </a:r>
            <a:endParaRPr lang="en-US" sz="2600" dirty="0"/>
          </a:p>
        </p:txBody>
      </p:sp>
      <p:sp>
        <p:nvSpPr>
          <p:cNvPr id="13" name="Flowchart: Preparation 12"/>
          <p:cNvSpPr/>
          <p:nvPr/>
        </p:nvSpPr>
        <p:spPr>
          <a:xfrm>
            <a:off x="2285998" y="2763971"/>
            <a:ext cx="6804980" cy="1313101"/>
          </a:xfrm>
          <a:prstGeom prst="flowChartPreparation">
            <a:avLst/>
          </a:prstGeom>
        </p:spPr>
        <p:style>
          <a:lnRef idx="1">
            <a:schemeClr val="accent2"/>
          </a:lnRef>
          <a:fillRef idx="2">
            <a:schemeClr val="accent2"/>
          </a:fillRef>
          <a:effectRef idx="1">
            <a:schemeClr val="accent2"/>
          </a:effectRef>
          <a:fontRef idx="minor">
            <a:schemeClr val="dk1"/>
          </a:fontRef>
        </p:style>
        <p:txBody>
          <a:bodyPr rtlCol="0" anchor="ctr"/>
          <a:lstStyle/>
          <a:p>
            <a:pPr indent="0" algn="just">
              <a:buFontTx/>
              <a:buNone/>
            </a:pPr>
            <a:r>
              <a:rPr lang="vi-VN" sz="2200" b="1" i="1" dirty="0" smtClean="0">
                <a:sym typeface="Wingdings" panose="05000000000000000000" pitchFamily="2" charset="2"/>
              </a:rPr>
              <a:t>- </a:t>
            </a:r>
            <a:r>
              <a:rPr lang="vi-VN" sz="2200" b="1" i="1" dirty="0" smtClean="0">
                <a:latin typeface="+mj-lt"/>
                <a:sym typeface="+mn-ea"/>
              </a:rPr>
              <a:t>Tiểu tư sản:</a:t>
            </a:r>
            <a:r>
              <a:rPr lang="vi-VN" sz="2200" dirty="0" smtClean="0">
                <a:latin typeface="+mj-lt"/>
                <a:sym typeface="+mn-ea"/>
              </a:rPr>
              <a:t> các tiểu thương, tiểu chủ, học sinh, sinh viên,... Có tinh thần dân tộc, tích cực tham gia các phong trào yêu nước.</a:t>
            </a:r>
            <a:endParaRPr lang="en-US" sz="2200" dirty="0"/>
          </a:p>
        </p:txBody>
      </p:sp>
      <p:sp>
        <p:nvSpPr>
          <p:cNvPr id="14" name="Flowchart: Preparation 13"/>
          <p:cNvSpPr/>
          <p:nvPr/>
        </p:nvSpPr>
        <p:spPr>
          <a:xfrm>
            <a:off x="1849585" y="4293096"/>
            <a:ext cx="7165340" cy="1270000"/>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indent="0" algn="just">
              <a:buFontTx/>
              <a:buNone/>
            </a:pPr>
            <a:r>
              <a:rPr lang="vi-VN" sz="2200" b="1" i="1" dirty="0" smtClean="0">
                <a:latin typeface="+mj-lt"/>
                <a:sym typeface="+mn-ea"/>
              </a:rPr>
              <a:t>- Công nhân:</a:t>
            </a:r>
            <a:r>
              <a:rPr lang="vi-VN" sz="2200" dirty="0" smtClean="0">
                <a:latin typeface="+mj-lt"/>
                <a:sym typeface="+mn-ea"/>
              </a:rPr>
              <a:t> xuất thân từ nông dân, làm việc tại các đồn điền, hầm mỏ, nhà máy,... Đời sống khổ cực. Tinh thần đấu tranh mạnh mẽ.</a:t>
            </a:r>
            <a:endParaRPr lang="en-US" sz="2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331640" y="4005064"/>
            <a:ext cx="6552728" cy="1872208"/>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L</a:t>
            </a:r>
            <a:r>
              <a:rPr lang="vi-VN" sz="2400" dirty="0" smtClean="0">
                <a:latin typeface="Times New Roman" panose="02020603050405020304" pitchFamily="18" charset="0"/>
                <a:cs typeface="Times New Roman" panose="02020603050405020304" pitchFamily="18" charset="0"/>
              </a:rPr>
              <a:t>àm </a:t>
            </a:r>
            <a:r>
              <a:rPr lang="vi-VN" sz="2400" dirty="0">
                <a:latin typeface="Times New Roman" panose="02020603050405020304" pitchFamily="18" charset="0"/>
                <a:cs typeface="Times New Roman" panose="02020603050405020304" pitchFamily="18" charset="0"/>
              </a:rPr>
              <a:t>thay đổi về kinh tế và xã hội tạo điều kiện cho xu hướng đấu tranh mới xuất hiện và phát triển.</a:t>
            </a:r>
          </a:p>
        </p:txBody>
      </p:sp>
      <p:sp>
        <p:nvSpPr>
          <p:cNvPr id="5" name="Round Single Corner Rectangle 4"/>
          <p:cNvSpPr/>
          <p:nvPr/>
        </p:nvSpPr>
        <p:spPr>
          <a:xfrm>
            <a:off x="1763688" y="404664"/>
            <a:ext cx="5688632" cy="1224136"/>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Chương trình khai thác thuộc địa (1897 – 1914)</a:t>
            </a:r>
          </a:p>
        </p:txBody>
      </p:sp>
      <p:sp>
        <p:nvSpPr>
          <p:cNvPr id="6" name="Down Arrow 5"/>
          <p:cNvSpPr/>
          <p:nvPr/>
        </p:nvSpPr>
        <p:spPr>
          <a:xfrm>
            <a:off x="4072784" y="1601780"/>
            <a:ext cx="864096" cy="23042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8672" y="1311697"/>
            <a:ext cx="2052116" cy="31138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400" dirty="0">
                <a:solidFill>
                  <a:prstClr val="black"/>
                </a:solidFill>
                <a:latin typeface="Times New Roman" panose="02020603050405020304"/>
                <a:ea typeface="+mj-ea"/>
                <a:cs typeface="+mj-cs"/>
              </a:rPr>
              <a:t>NỘI DUNG BÀI HỌC</a:t>
            </a:r>
            <a:endParaRPr lang="en-US" dirty="0"/>
          </a:p>
        </p:txBody>
      </p:sp>
      <p:sp>
        <p:nvSpPr>
          <p:cNvPr id="5" name="Round Diagonal Corner Rectangle 4"/>
          <p:cNvSpPr/>
          <p:nvPr/>
        </p:nvSpPr>
        <p:spPr>
          <a:xfrm>
            <a:off x="3156892" y="1586533"/>
            <a:ext cx="2664296" cy="648072"/>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1.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tế</a:t>
            </a:r>
            <a:endParaRPr lang="en-US" b="1" dirty="0">
              <a:latin typeface="Times New Roman" panose="02020603050405020304" pitchFamily="18" charset="0"/>
              <a:cs typeface="Times New Roman" panose="02020603050405020304" pitchFamily="18" charset="0"/>
            </a:endParaRPr>
          </a:p>
        </p:txBody>
      </p:sp>
      <p:sp>
        <p:nvSpPr>
          <p:cNvPr id="6" name="Round Diagonal Corner Rectangle 5"/>
          <p:cNvSpPr/>
          <p:nvPr/>
        </p:nvSpPr>
        <p:spPr>
          <a:xfrm>
            <a:off x="3104058" y="3831977"/>
            <a:ext cx="2664296" cy="648072"/>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2.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biến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hội</a:t>
            </a:r>
            <a:endParaRPr lang="en-US" b="1" dirty="0">
              <a:latin typeface="Times New Roman" panose="02020603050405020304" pitchFamily="18" charset="0"/>
              <a:cs typeface="Times New Roman" panose="02020603050405020304" pitchFamily="18" charset="0"/>
            </a:endParaRPr>
          </a:p>
        </p:txBody>
      </p:sp>
      <p:sp>
        <p:nvSpPr>
          <p:cNvPr id="7" name="Round Same Side Corner Rectangle 6"/>
          <p:cNvSpPr/>
          <p:nvPr/>
        </p:nvSpPr>
        <p:spPr>
          <a:xfrm>
            <a:off x="6685284" y="1023665"/>
            <a:ext cx="1872208" cy="720080"/>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1600" b="1" dirty="0">
                <a:latin typeface="+mj-lt"/>
              </a:rPr>
              <a:t>C</a:t>
            </a:r>
            <a:r>
              <a:rPr lang="vi-VN" sz="1600" b="1" dirty="0" smtClean="0">
                <a:latin typeface="+mj-lt"/>
              </a:rPr>
              <a:t>hương trình khai thác thuộc địa (1897 – 1914)</a:t>
            </a:r>
            <a:endParaRPr lang="en-US" sz="1600" b="1" dirty="0">
              <a:latin typeface="+mj-lt"/>
            </a:endParaRPr>
          </a:p>
        </p:txBody>
      </p:sp>
      <p:sp>
        <p:nvSpPr>
          <p:cNvPr id="8" name="Round Same Side Corner Rectangle 7"/>
          <p:cNvSpPr/>
          <p:nvPr/>
        </p:nvSpPr>
        <p:spPr>
          <a:xfrm>
            <a:off x="6701754" y="2175793"/>
            <a:ext cx="1855738" cy="720080"/>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b="1" dirty="0">
                <a:latin typeface="Times New Roman" panose="02020603050405020304" pitchFamily="18" charset="0"/>
                <a:cs typeface="Times New Roman" panose="02020603050405020304" pitchFamily="18" charset="0"/>
              </a:rPr>
              <a:t>C</a:t>
            </a:r>
            <a:r>
              <a:rPr lang="vi-VN" b="1" dirty="0" smtClean="0">
                <a:latin typeface="Times New Roman" panose="02020603050405020304" pitchFamily="18" charset="0"/>
                <a:cs typeface="Times New Roman" panose="02020603050405020304" pitchFamily="18" charset="0"/>
              </a:rPr>
              <a:t>huyển biến về kinh tế</a:t>
            </a:r>
            <a:endParaRPr lang="en-US" b="1" dirty="0">
              <a:latin typeface="Times New Roman" panose="02020603050405020304" pitchFamily="18" charset="0"/>
              <a:cs typeface="Times New Roman" panose="02020603050405020304" pitchFamily="18" charset="0"/>
            </a:endParaRPr>
          </a:p>
        </p:txBody>
      </p:sp>
      <p:sp>
        <p:nvSpPr>
          <p:cNvPr id="9" name="Round Same Side Corner Rectangle 8"/>
          <p:cNvSpPr/>
          <p:nvPr/>
        </p:nvSpPr>
        <p:spPr>
          <a:xfrm>
            <a:off x="6793264" y="3327425"/>
            <a:ext cx="1732280" cy="627380"/>
          </a:xfrm>
          <a:prstGeom prst="round2SameRect">
            <a:avLst/>
          </a:prstGeom>
        </p:spPr>
        <p:style>
          <a:lnRef idx="1">
            <a:schemeClr val="dk1"/>
          </a:lnRef>
          <a:fillRef idx="2">
            <a:schemeClr val="dk1"/>
          </a:fillRef>
          <a:effectRef idx="1">
            <a:schemeClr val="dk1"/>
          </a:effectRef>
          <a:fontRef idx="minor">
            <a:schemeClr val="dk1"/>
          </a:fontRef>
        </p:style>
        <p:txBody>
          <a:bodyPr rtlCol="0" anchor="ctr"/>
          <a:lstStyle/>
          <a:p>
            <a:r>
              <a:rPr lang="vi-VN" b="1" dirty="0" smtClean="0">
                <a:latin typeface="Times New Roman" panose="02020603050405020304" pitchFamily="18" charset="0"/>
                <a:cs typeface="Times New Roman" panose="02020603050405020304" pitchFamily="18" charset="0"/>
              </a:rPr>
              <a:t>Giai cấp cũ</a:t>
            </a:r>
          </a:p>
        </p:txBody>
      </p:sp>
      <p:sp>
        <p:nvSpPr>
          <p:cNvPr id="10" name="Round Same Side Corner Rectangle 9"/>
          <p:cNvSpPr/>
          <p:nvPr/>
        </p:nvSpPr>
        <p:spPr>
          <a:xfrm>
            <a:off x="6757069" y="4552340"/>
            <a:ext cx="1732280" cy="645795"/>
          </a:xfrm>
          <a:prstGeom prst="round2SameRect">
            <a:avLst/>
          </a:prstGeom>
        </p:spPr>
        <p:style>
          <a:lnRef idx="1">
            <a:schemeClr val="dk1"/>
          </a:lnRef>
          <a:fillRef idx="2">
            <a:schemeClr val="dk1"/>
          </a:fillRef>
          <a:effectRef idx="1">
            <a:schemeClr val="dk1"/>
          </a:effectRef>
          <a:fontRef idx="minor">
            <a:schemeClr val="dk1"/>
          </a:fontRef>
        </p:style>
        <p:txBody>
          <a:bodyPr rtlCol="0" anchor="ctr"/>
          <a:lstStyle/>
          <a:p>
            <a:r>
              <a:rPr lang="vi-VN" b="1" dirty="0" smtClean="0">
                <a:latin typeface="+mj-lt"/>
                <a:cs typeface="Times New Roman" panose="02020603050405020304" pitchFamily="18" charset="0"/>
              </a:rPr>
              <a:t>Giai cấp, tầng lớp mớ</a:t>
            </a:r>
            <a:r>
              <a:rPr lang="vi-VN" b="1" dirty="0" smtClean="0">
                <a:latin typeface="+mj-lt"/>
              </a:rPr>
              <a:t>i</a:t>
            </a:r>
          </a:p>
        </p:txBody>
      </p:sp>
      <p:cxnSp>
        <p:nvCxnSpPr>
          <p:cNvPr id="12" name="Straight Arrow Connector 11"/>
          <p:cNvCxnSpPr>
            <a:stCxn id="4" idx="3"/>
          </p:cNvCxnSpPr>
          <p:nvPr/>
        </p:nvCxnSpPr>
        <p:spPr>
          <a:xfrm flipV="1">
            <a:off x="2220788" y="2031777"/>
            <a:ext cx="936104" cy="836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2220788" y="2868625"/>
            <a:ext cx="883270" cy="13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0"/>
            <a:endCxn id="7" idx="2"/>
          </p:cNvCxnSpPr>
          <p:nvPr/>
        </p:nvCxnSpPr>
        <p:spPr>
          <a:xfrm flipV="1">
            <a:off x="5821188" y="1383705"/>
            <a:ext cx="864096" cy="526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0"/>
            <a:endCxn id="8" idx="2"/>
          </p:cNvCxnSpPr>
          <p:nvPr/>
        </p:nvCxnSpPr>
        <p:spPr>
          <a:xfrm>
            <a:off x="5821188" y="1910569"/>
            <a:ext cx="880566" cy="625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0"/>
            <a:endCxn id="9" idx="2"/>
          </p:cNvCxnSpPr>
          <p:nvPr/>
        </p:nvCxnSpPr>
        <p:spPr>
          <a:xfrm flipV="1">
            <a:off x="5768354" y="3641028"/>
            <a:ext cx="1024890" cy="51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0"/>
            <a:endCxn id="10" idx="2"/>
          </p:cNvCxnSpPr>
          <p:nvPr/>
        </p:nvCxnSpPr>
        <p:spPr>
          <a:xfrm>
            <a:off x="5768354" y="4156648"/>
            <a:ext cx="988695" cy="718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5" grpId="1" animBg="1"/>
      <p:bldP spid="7" grpId="1" animBg="1"/>
      <p:bldP spid="9" grpId="1"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9433048" cy="4525963"/>
          </a:xfrm>
        </p:spPr>
        <p:txBody>
          <a:bodyPr>
            <a:normAutofit/>
          </a:bodyPr>
          <a:lstStyle/>
          <a:p>
            <a:pPr marL="0" indent="0">
              <a:buNone/>
            </a:pPr>
            <a:r>
              <a:rPr lang="vi-VN" b="1" dirty="0">
                <a:solidFill>
                  <a:srgbClr val="FF0000"/>
                </a:solidFill>
                <a:latin typeface="+mj-lt"/>
              </a:rPr>
              <a:t>1. Những chuyển biến về kinh </a:t>
            </a:r>
            <a:r>
              <a:rPr lang="vi-VN" b="1" dirty="0" smtClean="0">
                <a:solidFill>
                  <a:srgbClr val="FF0000"/>
                </a:solidFill>
                <a:latin typeface="+mj-lt"/>
              </a:rPr>
              <a:t>tế</a:t>
            </a:r>
            <a:endParaRPr lang="vi-VN" b="1" i="1" dirty="0" smtClean="0">
              <a:solidFill>
                <a:srgbClr val="FF0000"/>
              </a:solidFill>
              <a:latin typeface="+mj-lt"/>
            </a:endParaRPr>
          </a:p>
          <a:p>
            <a:pPr marL="0" indent="0">
              <a:buNone/>
            </a:pPr>
            <a:r>
              <a:rPr lang="vi-VN" b="1" i="1" dirty="0" smtClean="0">
                <a:solidFill>
                  <a:srgbClr val="FF0000"/>
                </a:solidFill>
                <a:latin typeface="+mj-lt"/>
              </a:rPr>
              <a:t>* Mục đích</a:t>
            </a:r>
          </a:p>
          <a:p>
            <a:pPr marL="0" indent="0">
              <a:buNone/>
            </a:pPr>
            <a:r>
              <a:rPr lang="vi-VN" dirty="0" smtClean="0">
                <a:latin typeface="+mj-lt"/>
                <a:cs typeface="Times New Roman" panose="02020603050405020304" pitchFamily="18" charset="0"/>
                <a:sym typeface="Wingdings" panose="05000000000000000000" pitchFamily="2" charset="2"/>
              </a:rPr>
              <a:t>- </a:t>
            </a:r>
            <a:r>
              <a:rPr lang="vi-VN" dirty="0" smtClean="0">
                <a:latin typeface="+mj-lt"/>
              </a:rPr>
              <a:t>Vơ vét tài nguyên</a:t>
            </a:r>
          </a:p>
          <a:p>
            <a:pPr marL="0" indent="0">
              <a:buNone/>
            </a:pPr>
            <a:r>
              <a:rPr lang="vi-VN" dirty="0">
                <a:latin typeface="+mj-lt"/>
                <a:cs typeface="Times New Roman" panose="02020603050405020304" pitchFamily="18" charset="0"/>
                <a:sym typeface="Wingdings" panose="05000000000000000000" pitchFamily="2" charset="2"/>
              </a:rPr>
              <a:t>-</a:t>
            </a:r>
            <a:r>
              <a:rPr lang="vi-VN" dirty="0" smtClean="0">
                <a:latin typeface="+mj-lt"/>
                <a:cs typeface="Times New Roman" panose="02020603050405020304" pitchFamily="18" charset="0"/>
                <a:sym typeface="Wingdings" panose="05000000000000000000" pitchFamily="2" charset="2"/>
              </a:rPr>
              <a:t> </a:t>
            </a:r>
            <a:r>
              <a:rPr lang="vi-VN" dirty="0" smtClean="0">
                <a:latin typeface="+mj-lt"/>
              </a:rPr>
              <a:t>Bóc lột lao động rẻ </a:t>
            </a:r>
          </a:p>
          <a:p>
            <a:pPr marL="0" indent="0">
              <a:buNone/>
            </a:pPr>
            <a:r>
              <a:rPr lang="vi-VN" dirty="0">
                <a:latin typeface="+mj-lt"/>
                <a:cs typeface="Times New Roman" panose="02020603050405020304" pitchFamily="18" charset="0"/>
                <a:sym typeface="Wingdings" panose="05000000000000000000" pitchFamily="2" charset="2"/>
              </a:rPr>
              <a:t>-</a:t>
            </a:r>
            <a:r>
              <a:rPr lang="vi-VN" dirty="0" smtClean="0">
                <a:latin typeface="+mj-lt"/>
                <a:cs typeface="Times New Roman" panose="02020603050405020304" pitchFamily="18" charset="0"/>
                <a:sym typeface="Wingdings" panose="05000000000000000000" pitchFamily="2" charset="2"/>
              </a:rPr>
              <a:t> </a:t>
            </a:r>
            <a:r>
              <a:rPr lang="vi-VN" dirty="0" smtClean="0">
                <a:latin typeface="+mj-lt"/>
              </a:rPr>
              <a:t>Biến ta thành thị trường.</a:t>
            </a:r>
            <a:endParaRPr lang="en-US" dirty="0">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7" y="865462"/>
            <a:ext cx="5148064" cy="5472608"/>
          </a:xfrm>
          <a:prstGeom prst="rect">
            <a:avLst/>
          </a:prstGeom>
          <a:solidFill>
            <a:schemeClr val="bg1"/>
          </a:solidFill>
          <a:ln>
            <a:solidFill>
              <a:schemeClr val="bg1"/>
            </a:solidFill>
          </a:ln>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checkerboard(across)">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260648"/>
            <a:ext cx="8352928" cy="5753100"/>
          </a:xfrm>
        </p:spPr>
        <p:txBody>
          <a:bodyPr>
            <a:noAutofit/>
          </a:bodyPr>
          <a:lstStyle/>
          <a:p>
            <a:pPr marL="0" indent="0" algn="just">
              <a:buNone/>
            </a:pPr>
            <a:r>
              <a:rPr lang="vi-VN" b="1" i="1" dirty="0">
                <a:solidFill>
                  <a:srgbClr val="FF0000"/>
                </a:solidFill>
                <a:latin typeface="+mj-lt"/>
              </a:rPr>
              <a:t>*</a:t>
            </a:r>
            <a:r>
              <a:rPr lang="vi-VN" b="1" i="1" dirty="0" smtClean="0">
                <a:solidFill>
                  <a:srgbClr val="FF0000"/>
                </a:solidFill>
                <a:latin typeface="+mj-lt"/>
              </a:rPr>
              <a:t> Nội dung</a:t>
            </a:r>
          </a:p>
          <a:p>
            <a:pPr marL="0" indent="0" algn="just">
              <a:buNone/>
            </a:pPr>
            <a:r>
              <a:rPr lang="vi-VN" dirty="0" smtClean="0">
                <a:latin typeface="+mj-lt"/>
                <a:cs typeface="Times New Roman" panose="02020603050405020304" pitchFamily="18" charset="0"/>
                <a:sym typeface="Wingdings" panose="05000000000000000000" pitchFamily="2" charset="2"/>
              </a:rPr>
              <a:t>- </a:t>
            </a:r>
            <a:r>
              <a:rPr lang="vi-VN" dirty="0" smtClean="0">
                <a:latin typeface="+mj-lt"/>
              </a:rPr>
              <a:t>Kinh tế:</a:t>
            </a:r>
          </a:p>
          <a:p>
            <a:pPr marL="0" indent="0" algn="just">
              <a:buNone/>
            </a:pPr>
            <a:r>
              <a:rPr lang="vi-VN" dirty="0" smtClean="0">
                <a:latin typeface="+mj-lt"/>
              </a:rPr>
              <a:t>+ Nông nghiệp: cướp ruộng đất lập đồn điền</a:t>
            </a:r>
          </a:p>
          <a:p>
            <a:pPr marL="0" indent="0" algn="just">
              <a:buNone/>
            </a:pPr>
            <a:r>
              <a:rPr lang="vi-VN" dirty="0" smtClean="0">
                <a:latin typeface="+mj-lt"/>
              </a:rPr>
              <a:t>+ Công nghiệp: tập trung ngành khai mỏ</a:t>
            </a:r>
          </a:p>
          <a:p>
            <a:pPr marL="0" indent="0" algn="just">
              <a:buNone/>
            </a:pPr>
            <a:r>
              <a:rPr lang="vi-VN" dirty="0" smtClean="0">
                <a:latin typeface="+mj-lt"/>
              </a:rPr>
              <a:t>+ Thương nghiệp: độc chiếm thị trường, tô thuế.</a:t>
            </a:r>
          </a:p>
          <a:p>
            <a:pPr marL="0" indent="0" algn="just">
              <a:buNone/>
            </a:pPr>
            <a:r>
              <a:rPr lang="vi-VN" dirty="0" smtClean="0">
                <a:latin typeface="+mj-lt"/>
              </a:rPr>
              <a:t>+ Giao thông: xây dựng hệ thống giao thông để phục vụ mục đích quân sự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483768" y="6309320"/>
            <a:ext cx="4344572" cy="369332"/>
          </a:xfrm>
          <a:prstGeom prst="rect">
            <a:avLst/>
          </a:prstGeom>
          <a:noFill/>
        </p:spPr>
        <p:txBody>
          <a:bodyPr wrap="square" rtlCol="0" anchor="t">
            <a:spAutoFit/>
          </a:bodyPr>
          <a:lstStyle/>
          <a:p>
            <a:pPr marL="0" indent="0">
              <a:buNone/>
            </a:pPr>
            <a:r>
              <a:rPr lang="vi-VN" b="1" dirty="0" smtClean="0">
                <a:latin typeface="+mj-lt"/>
                <a:sym typeface="+mn-ea"/>
              </a:rPr>
              <a:t>Nông nghiệp: cướp ruộng đất lập đồn điền</a:t>
            </a:r>
            <a:endParaRPr lang="en-US"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66" y="332656"/>
            <a:ext cx="4392488" cy="5112568"/>
          </a:xfrm>
          <a:prstGeom prst="rect">
            <a:avLst/>
          </a:prstGeom>
        </p:spPr>
      </p:pic>
      <p:sp>
        <p:nvSpPr>
          <p:cNvPr id="7" name="Rectangle 6"/>
          <p:cNvSpPr/>
          <p:nvPr/>
        </p:nvSpPr>
        <p:spPr>
          <a:xfrm>
            <a:off x="4788024" y="857615"/>
            <a:ext cx="4355976" cy="4832092"/>
          </a:xfrm>
          <a:prstGeom prst="rect">
            <a:avLst/>
          </a:prstGeom>
        </p:spPr>
        <p:txBody>
          <a:bodyPr wrap="square">
            <a:spAutoFit/>
          </a:bodyPr>
          <a:lstStyle/>
          <a:p>
            <a:r>
              <a:rPr lang="vi-VN" i="1" dirty="0">
                <a:latin typeface="+mj-lt"/>
              </a:rPr>
              <a:t> </a:t>
            </a:r>
            <a:r>
              <a:rPr lang="vi-VN" sz="2800" i="1" dirty="0">
                <a:latin typeface="+mj-lt"/>
              </a:rPr>
              <a:t>Nguyễn Ái Quốc đã mô tả nông dân Việt Nam như sau: "Ruộng bị Tây </a:t>
            </a:r>
            <a:r>
              <a:rPr lang="vi-VN" sz="2800" b="1" i="1" dirty="0">
                <a:latin typeface="+mj-lt"/>
              </a:rPr>
              <a:t>chiếm hết</a:t>
            </a:r>
            <a:r>
              <a:rPr lang="vi-VN" sz="2800" i="1" dirty="0">
                <a:latin typeface="+mj-lt"/>
              </a:rPr>
              <a:t>, không đủ mà cày. Gạo bị nó </a:t>
            </a:r>
            <a:r>
              <a:rPr lang="vi-VN" sz="2800" b="1" i="1" dirty="0">
                <a:latin typeface="+mj-lt"/>
              </a:rPr>
              <a:t>chở hết</a:t>
            </a:r>
            <a:r>
              <a:rPr lang="vi-VN" sz="2800" i="1" dirty="0">
                <a:latin typeface="+mj-lt"/>
              </a:rPr>
              <a:t>, không đủ mà ăn. </a:t>
            </a:r>
            <a:r>
              <a:rPr lang="vi-VN" sz="2800" b="1" i="1" dirty="0">
                <a:latin typeface="+mj-lt"/>
              </a:rPr>
              <a:t>Làm nhiều, được ít, thuế nặng</a:t>
            </a:r>
            <a:r>
              <a:rPr lang="vi-VN" sz="2800" i="1" dirty="0">
                <a:latin typeface="+mj-lt"/>
              </a:rPr>
              <a:t>... Đến nỗi </a:t>
            </a:r>
            <a:r>
              <a:rPr lang="vi-VN" sz="2800" b="1" i="1" dirty="0">
                <a:latin typeface="+mj-lt"/>
              </a:rPr>
              <a:t>chết đói, hoặc bán vợ đợ con</a:t>
            </a:r>
            <a:r>
              <a:rPr lang="vi-VN" sz="2800" i="1" dirty="0">
                <a:latin typeface="+mj-lt"/>
              </a:rPr>
              <a:t>, hoặc </a:t>
            </a:r>
            <a:r>
              <a:rPr lang="vi-VN" sz="2800" b="1" i="1" dirty="0">
                <a:latin typeface="+mj-lt"/>
              </a:rPr>
              <a:t>đem thân làm nô lệ </a:t>
            </a:r>
            <a:r>
              <a:rPr lang="vi-VN" sz="2800" i="1" dirty="0">
                <a:latin typeface="+mj-lt"/>
              </a:rPr>
              <a:t>như những người nó chở đi Tân thế giới..." </a:t>
            </a:r>
            <a:endParaRPr lang="en-US" sz="2800" i="1" dirty="0">
              <a:latin typeface="+mj-lt"/>
            </a:endParaRPr>
          </a:p>
        </p:txBody>
      </p:sp>
      <p:sp>
        <p:nvSpPr>
          <p:cNvPr id="5" name="Text Box 1"/>
          <p:cNvSpPr txBox="1"/>
          <p:nvPr/>
        </p:nvSpPr>
        <p:spPr>
          <a:xfrm>
            <a:off x="263566" y="5445516"/>
            <a:ext cx="4344572" cy="369332"/>
          </a:xfrm>
          <a:prstGeom prst="rect">
            <a:avLst/>
          </a:prstGeom>
          <a:noFill/>
        </p:spPr>
        <p:txBody>
          <a:bodyPr wrap="square" rtlCol="0" anchor="t">
            <a:spAutoFit/>
          </a:bodyPr>
          <a:lstStyle/>
          <a:p>
            <a:pPr marL="0" indent="0" algn="ctr">
              <a:buNone/>
            </a:pPr>
            <a:r>
              <a:rPr lang="vi-VN" dirty="0" smtClean="0">
                <a:latin typeface="+mj-lt"/>
              </a:rPr>
              <a:t>Đồn điền cao su </a:t>
            </a:r>
            <a:r>
              <a:rPr lang="vi-VN" i="1" dirty="0" smtClean="0">
                <a:latin typeface="+mj-lt"/>
              </a:rPr>
              <a:t>(nguồn Internet)</a:t>
            </a:r>
            <a:endParaRPr lang="en-US" i="1" dirty="0">
              <a:latin typeface="+mj-lt"/>
            </a:endParaRPr>
          </a:p>
        </p:txBody>
      </p:sp>
    </p:spTree>
    <p:custDataLst>
      <p:tags r:id="rId1"/>
    </p:custDataLst>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758234" y="6093296"/>
            <a:ext cx="5319085" cy="461665"/>
          </a:xfrm>
          <a:prstGeom prst="rect">
            <a:avLst/>
          </a:prstGeom>
          <a:noFill/>
        </p:spPr>
        <p:txBody>
          <a:bodyPr wrap="none" rtlCol="0" anchor="t">
            <a:spAutoFit/>
          </a:bodyPr>
          <a:lstStyle/>
          <a:p>
            <a:pPr marL="0" indent="0">
              <a:buNone/>
            </a:pPr>
            <a:r>
              <a:rPr lang="en-US" sz="2400" b="1" dirty="0" smtClean="0">
                <a:latin typeface="Times New Roman" panose="02020603050405020304" pitchFamily="18" charset="0"/>
                <a:cs typeface="Times New Roman" panose="02020603050405020304" pitchFamily="18" charset="0"/>
                <a:sym typeface="+mn-ea"/>
              </a:rPr>
              <a:t>C</a:t>
            </a:r>
            <a:r>
              <a:rPr lang="vi-VN" sz="2400" b="1" dirty="0" smtClean="0">
                <a:latin typeface="Times New Roman" panose="02020603050405020304" pitchFamily="18" charset="0"/>
                <a:cs typeface="Times New Roman" panose="02020603050405020304" pitchFamily="18" charset="0"/>
                <a:sym typeface="+mn-ea"/>
              </a:rPr>
              <a:t>ông nghiệp: tập trung ngành khai mỏ</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72090"/>
            <a:ext cx="3888432" cy="47525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5154" y="125924"/>
            <a:ext cx="4355869" cy="4752528"/>
          </a:xfrm>
          <a:prstGeom prst="rect">
            <a:avLst/>
          </a:prstGeom>
        </p:spPr>
      </p:pic>
      <p:sp>
        <p:nvSpPr>
          <p:cNvPr id="6" name="Rectangle 5"/>
          <p:cNvSpPr/>
          <p:nvPr/>
        </p:nvSpPr>
        <p:spPr>
          <a:xfrm>
            <a:off x="5052212" y="4878452"/>
            <a:ext cx="3328347" cy="369332"/>
          </a:xfrm>
          <a:prstGeom prst="rect">
            <a:avLst/>
          </a:prstGeom>
        </p:spPr>
        <p:txBody>
          <a:bodyPr wrap="none">
            <a:spAutoFit/>
          </a:bodyPr>
          <a:lstStyle/>
          <a:p>
            <a:r>
              <a:rPr lang="en-US" i="1" dirty="0" err="1">
                <a:latin typeface="Times New Roman" panose="02020603050405020304" pitchFamily="18" charset="0"/>
                <a:cs typeface="Times New Roman" panose="02020603050405020304" pitchFamily="18" charset="0"/>
              </a:rPr>
              <a:t>Mỏ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Hòn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Gai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Nguồn</a:t>
            </a:r>
            <a:r>
              <a:rPr lang="en-US" i="1" dirty="0">
                <a:latin typeface="Times New Roman" panose="02020603050405020304" pitchFamily="18" charset="0"/>
                <a:cs typeface="Times New Roman" panose="02020603050405020304" pitchFamily="18" charset="0"/>
              </a:rPr>
              <a:t> : TTLTQG1)</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179512" y="4924618"/>
            <a:ext cx="4572000" cy="646331"/>
          </a:xfrm>
          <a:prstGeom prst="rect">
            <a:avLst/>
          </a:prstGeom>
        </p:spPr>
        <p:txBody>
          <a:bodyPr>
            <a:spAutoFit/>
          </a:bodyPr>
          <a:lstStyle/>
          <a:p>
            <a:r>
              <a:rPr lang="vi-VN" i="1" dirty="0">
                <a:latin typeface="+mj-lt"/>
              </a:rPr>
              <a:t>Bản đồ các khu nhượng mỏ ở Bắc Kì năm 1907. </a:t>
            </a:r>
            <a:r>
              <a:rPr lang="vi-VN" i="1" dirty="0" smtClean="0">
                <a:latin typeface="+mj-lt"/>
              </a:rPr>
              <a:t>(Nguồn</a:t>
            </a:r>
            <a:r>
              <a:rPr lang="vi-VN" i="1" dirty="0">
                <a:latin typeface="+mj-lt"/>
              </a:rPr>
              <a:t> : </a:t>
            </a:r>
            <a:r>
              <a:rPr lang="vi-VN" i="1" dirty="0" smtClean="0">
                <a:latin typeface="+mj-lt"/>
              </a:rPr>
              <a:t>TTLTQG1)</a:t>
            </a:r>
            <a:endParaRPr lang="en-US" dirty="0">
              <a:latin typeface="+mj-lt"/>
            </a:endParaRPr>
          </a:p>
        </p:txBody>
      </p:sp>
    </p:spTree>
    <p:custDataLst>
      <p:tags r:id="rId1"/>
    </p:custDataLst>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691680" y="620688"/>
            <a:ext cx="5544616" cy="4752528"/>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000" dirty="0" smtClean="0">
                <a:latin typeface="Times New Roman" panose="02020603050405020304" pitchFamily="18" charset="0"/>
                <a:cs typeface="Times New Roman" panose="02020603050405020304" pitchFamily="18" charset="0"/>
              </a:rPr>
              <a:t>-Chính </a:t>
            </a:r>
            <a:r>
              <a:rPr lang="vi-VN" sz="2000" dirty="0">
                <a:latin typeface="Times New Roman" panose="02020603050405020304" pitchFamily="18" charset="0"/>
                <a:cs typeface="Times New Roman" panose="02020603050405020304" pitchFamily="18" charset="0"/>
              </a:rPr>
              <a:t>quyền thực dân Pháp thu lợi tức thuộc địa thông qua hệ thống các sắc thuế, nhiều loại thuế được đặt ra một cách vô lý. Các loại thuế phân chia theo hai loại: thu cho Ngân sách Đông dương (thuế quan, thuế rượu, thuốc phiện,...) và Ngân sách địa phương và các tỉnh (thuế thân, thuế ruộng</a:t>
            </a:r>
            <a:r>
              <a:rPr lang="vi-VN" sz="2000" dirty="0" smtClean="0">
                <a:latin typeface="Times New Roman" panose="02020603050405020304" pitchFamily="18" charset="0"/>
                <a:cs typeface="Times New Roman" panose="02020603050405020304" pitchFamily="18" charset="0"/>
              </a:rPr>
              <a:t>,...). </a:t>
            </a:r>
          </a:p>
          <a:p>
            <a:pPr algn="ctr"/>
            <a:r>
              <a:rPr lang="vi-VN" sz="2000" dirty="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Năm </a:t>
            </a:r>
            <a:r>
              <a:rPr lang="vi-VN" sz="2000" dirty="0">
                <a:latin typeface="Times New Roman" panose="02020603050405020304" pitchFamily="18" charset="0"/>
                <a:cs typeface="Times New Roman" panose="02020603050405020304" pitchFamily="18" charset="0"/>
              </a:rPr>
              <a:t>1911, tổng số thuế Pháp thu về là 4,8 triệu đồng; năm 1920 là 6,2 triệu đồng, năm 1930 là 10 triệu </a:t>
            </a:r>
            <a:r>
              <a:rPr lang="vi-VN" sz="2000" dirty="0" smtClean="0">
                <a:latin typeface="Times New Roman" panose="02020603050405020304" pitchFamily="18" charset="0"/>
                <a:cs typeface="Times New Roman" panose="02020603050405020304" pitchFamily="18" charset="0"/>
              </a:rPr>
              <a:t>đồng</a:t>
            </a:r>
          </a:p>
          <a:p>
            <a:pPr algn="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nguồn</a:t>
            </a:r>
            <a:r>
              <a:rPr lang="en-US" sz="1400" dirty="0">
                <a:latin typeface="Times New Roman" panose="02020603050405020304" pitchFamily="18" charset="0"/>
                <a:cs typeface="Times New Roman" panose="02020603050405020304" pitchFamily="18" charset="0"/>
              </a:rPr>
              <a:t> Internet)</a:t>
            </a:r>
          </a:p>
          <a:p>
            <a:pPr algn="ct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1907704" y="5733256"/>
            <a:ext cx="4572000" cy="646331"/>
          </a:xfrm>
          <a:prstGeom prst="rect">
            <a:avLst/>
          </a:prstGeom>
        </p:spPr>
        <p:txBody>
          <a:bodyPr>
            <a:spAutoFit/>
          </a:bodyPr>
          <a:lstStyle/>
          <a:p>
            <a:r>
              <a:rPr lang="vi-VN" b="1" dirty="0">
                <a:latin typeface="Times New Roman" panose="02020603050405020304" pitchFamily="18" charset="0"/>
                <a:cs typeface="Times New Roman" panose="02020603050405020304" pitchFamily="18" charset="0"/>
              </a:rPr>
              <a:t>Thương nghiệp: độc chiếm thị trường, nặng tô thuế.</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35"/>
            <a:ext cx="39989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90" y="-99294"/>
            <a:ext cx="5080000" cy="30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1"/>
          <p:cNvSpPr txBox="1"/>
          <p:nvPr/>
        </p:nvSpPr>
        <p:spPr>
          <a:xfrm>
            <a:off x="-76200" y="6026785"/>
            <a:ext cx="4930878" cy="830997"/>
          </a:xfrm>
          <a:prstGeom prst="rect">
            <a:avLst/>
          </a:prstGeom>
          <a:noFill/>
        </p:spPr>
        <p:txBody>
          <a:bodyPr wrap="square" rtlCol="0" anchor="t">
            <a:spAutoFit/>
          </a:bodyPr>
          <a:lstStyle/>
          <a:p>
            <a:r>
              <a:rPr lang="vi-VN" sz="2400" b="1" dirty="0" smtClean="0">
                <a:latin typeface="+mj-lt"/>
                <a:sym typeface="+mn-ea"/>
              </a:rPr>
              <a:t>Giao thông: xây dụng hệ thống giao thông</a:t>
            </a:r>
            <a:endParaRPr lang="en-US" sz="2400" b="1" dirty="0"/>
          </a:p>
        </p:txBody>
      </p:sp>
      <p:pic>
        <p:nvPicPr>
          <p:cNvPr id="72" name="Picture 4" descr="GaHaNoi"/>
          <p:cNvPicPr>
            <a:picLocks noChangeAspect="1" noChangeArrowheads="1"/>
          </p:cNvPicPr>
          <p:nvPr/>
        </p:nvPicPr>
        <p:blipFill>
          <a:blip r:embed="rId6"/>
          <a:srcRect/>
          <a:stretch>
            <a:fillRect/>
          </a:stretch>
        </p:blipFill>
        <p:spPr bwMode="auto">
          <a:xfrm>
            <a:off x="0" y="3068638"/>
            <a:ext cx="4854678" cy="2630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54678" y="6215004"/>
            <a:ext cx="400426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vi-VN" b="1" dirty="0">
                <a:solidFill>
                  <a:srgbClr val="FF0000"/>
                </a:solidFill>
                <a:latin typeface="+mj-lt"/>
              </a:rPr>
              <a:t>Năm 1902, Pháp xây dựng xong Đường sắt Hà Nội - Đồng </a:t>
            </a:r>
            <a:r>
              <a:rPr lang="vi-VN" b="1" dirty="0" smtClean="0">
                <a:solidFill>
                  <a:srgbClr val="FF0000"/>
                </a:solidFill>
                <a:latin typeface="+mj-lt"/>
              </a:rPr>
              <a:t>Đăng</a:t>
            </a:r>
            <a:endParaRPr lang="en-US" b="1" dirty="0">
              <a:solidFill>
                <a:srgbClr val="FF0000"/>
              </a:solidFill>
              <a:latin typeface="+mj-lt"/>
            </a:endParaRPr>
          </a:p>
        </p:txBody>
      </p:sp>
      <p:sp>
        <p:nvSpPr>
          <p:cNvPr id="3" name="Rectangle 2"/>
          <p:cNvSpPr/>
          <p:nvPr/>
        </p:nvSpPr>
        <p:spPr>
          <a:xfrm>
            <a:off x="3252958" y="5657453"/>
            <a:ext cx="1735347"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nguồn</a:t>
            </a:r>
            <a:r>
              <a:rPr lang="en-US" i="1" dirty="0">
                <a:latin typeface="Times New Roman" panose="02020603050405020304" pitchFamily="18" charset="0"/>
                <a:cs typeface="Times New Roman" panose="02020603050405020304" pitchFamily="18" charset="0"/>
              </a:rPr>
              <a:t> Internet)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2656"/>
            <a:ext cx="3977701" cy="489654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385323"/>
            <a:ext cx="4053840" cy="4843877"/>
          </a:xfrm>
          <a:prstGeom prst="rect">
            <a:avLst/>
          </a:prstGeom>
        </p:spPr>
      </p:pic>
      <p:sp>
        <p:nvSpPr>
          <p:cNvPr id="4" name="Rectangle 3"/>
          <p:cNvSpPr/>
          <p:nvPr/>
        </p:nvSpPr>
        <p:spPr>
          <a:xfrm>
            <a:off x="2225263" y="5410036"/>
            <a:ext cx="4202048"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huốc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a:t>
            </a:r>
          </a:p>
        </p:txBody>
      </p:sp>
      <p:sp>
        <p:nvSpPr>
          <p:cNvPr id="5" name="Rectangle 4"/>
          <p:cNvSpPr/>
          <p:nvPr/>
        </p:nvSpPr>
        <p:spPr>
          <a:xfrm>
            <a:off x="2195736" y="6165304"/>
            <a:ext cx="4261103" cy="400110"/>
          </a:xfrm>
          <a:prstGeom prst="rect">
            <a:avLst/>
          </a:prstGeom>
        </p:spPr>
        <p:txBody>
          <a:bodyPr wrap="none">
            <a:spAutoFit/>
          </a:bodyPr>
          <a:lstStyle/>
          <a:p>
            <a:r>
              <a:rPr lang="vi-VN" sz="2000" b="1" dirty="0">
                <a:latin typeface="Times New Roman" panose="02020603050405020304" pitchFamily="18" charset="0"/>
                <a:cs typeface="Times New Roman" panose="02020603050405020304" pitchFamily="18" charset="0"/>
              </a:rPr>
              <a:t>Văn hóa – xã hội: đồng hóa, ngu dân</a:t>
            </a:r>
            <a:r>
              <a:rPr lang="vi-VN" dirty="0"/>
              <a:t>.</a:t>
            </a:r>
          </a:p>
        </p:txBody>
      </p:sp>
      <p:sp>
        <p:nvSpPr>
          <p:cNvPr id="6" name="Rectangle 5"/>
          <p:cNvSpPr/>
          <p:nvPr/>
        </p:nvSpPr>
        <p:spPr>
          <a:xfrm>
            <a:off x="6228184" y="5410036"/>
            <a:ext cx="1735347"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nguồn</a:t>
            </a:r>
            <a:r>
              <a:rPr lang="en-US" i="1" dirty="0">
                <a:latin typeface="Times New Roman" panose="02020603050405020304" pitchFamily="18" charset="0"/>
                <a:cs typeface="Times New Roman" panose="02020603050405020304" pitchFamily="18" charset="0"/>
              </a:rPr>
              <a:t> Internet)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DEFAULT_PRESENTE_ID" val="{6DFAEE9F-C63F-405E-882C-008ED0DE7EE1}"/>
  <p:tag name="ISPRING_WEBLINKS_TARGET" val="_blank"/>
  <p:tag name="ISPRING_WEBLINKS_TARGETMJT" val="_self"/>
  <p:tag name="ISPRING_FIRST_PUBLISH" val="1"/>
  <p:tag name="ISPRING_LMS_API_VERSION" val="SCORM 2004 (2nd edition)"/>
  <p:tag name="ISPRING_ULTRA_SCORM_COURSE_ID" val="A8342482-F9DF-4310-B55E-47B1B835B712"/>
  <p:tag name="ISPRING_CMI5_LAUNCH_METHOD" val="any window"/>
  <p:tag name="ISPRINGCLOUDFOLDERID" val="1"/>
  <p:tag name="ISPRINGONLINEFOLDERID" val="1"/>
  <p:tag name="ISPRING_SCORM_RATE_SLIDES" val="0"/>
  <p:tag name="ISPRING_SCORM_PASSING_SCORE" val="80.000000"/>
  <p:tag name="ISPRING_CURRENT_PLAYER_ID" val="universal"/>
  <p:tag name="ISPRING_PRESENTATION_COURSE_TITLE" val="BÀI DỰ THI THIẾT KẾ E LEARNING"/>
  <p:tag name="ISPRING_PRESENTER_PHOTO_0" val="png|iVBORw0KGgoAAAANSUhEUgAAAPAAAAFACAYAAACC6PFTAAAAAXNSR0IArs4c6QAAAARnQU1BAACx&#10;jwv8YQUAAAAJcEhZcwAAFiUAABYlAUlSJPAAAP+lSURBVHhejP1nmx/Xca6PTgQGM5icc8Ag55xz&#10;zjkQJAgQBAjmTIqZlJjEIAaJmRSpTImKtixny0q2HGTv7b3/1znn1fkqdZ671qqeniHt67yoa+XV&#10;PUDf/VStXt2/ispNTYZVbGy0qs3NVr2lxWq2tlq18lUb1YZtaraKDQ2yGerT6H2wqs20z0zjNzVa&#10;xRb120i/mT5f5QZZnr+SNpmnjNvaksu0acw2zYFtV92u1mQ71WeH+u9Sulv12F7ZnhaZ6pXHKvep&#10;nM3r9rcWVnmgTab8QaWH2q1C+aqD7VYpI099tFV6fxn9qM/9KzQHee9TGHUad7TTqg51WJXSou1w&#10;h1UckR3WeFJZ5bEu71vUHdZ4xhxN9ZXRX1alvlgaq7qjSulD/fFut2IcdqLbKk6q/ymlZ/us8nSv&#10;rEemfid1zBMaX7KqUxqb6yuVr8hG/3Ia+S+0s5r/zOf7VZ3psSry53qt4jrZuZ6Uns7zMkZWdX2/&#10;11fSrr6V5/tSGVPey3ksfSlX3zCQ2nPZ26ijzHx5XFWMlflc+VhuuY8fS2OrLqTx1IfFfLRX3qA2&#10;2q9XvfpW3ThYWJRJ6VN5vl/zpXK5rZwvxjKvzz153ppLw1Z700hh024etaqbhq368oinlWqvulnp&#10;ZfW/ecgqgLaATBYQVwrAAkRBXAGoMoc29406zwPw1gRnxSaNo8zcQMpc1GeIK3QTqBC4yTT/NvUX&#10;uBXbVQZYwC1M5d2qL0xjSffI9sr2qR14gQ+AKe/HlC9bwArQGeyAt7Ay0IBM6qDTlusD0OgLxNQB&#10;KcAB9kG1CdCA3CE8JmAEW2GqqxSYgFiAekR9vS6BWfQ9xg0AS2UfQx7ITwCQoABIpYCbYBYwYWoL&#10;aCuBljTnHWq1BYTlNPJugFdqp1wliKsBNcOZ6tONw0ENaK7TOWVwARa4qxjn+QRa0TegK1tuizxp&#10;gFYG2NsjpV8eF30KQAUa5nlB5GMyTMlyHQaAjM15gA8A3WgvxqY6B7MEJVZ9ccjNxzJGRr/oH/X0&#10;qRWk1YK1RvBiATBWcVH9Lmsewfs5gB3cnFYpTQqMigJxAjmBS51SVFkAJ2iTpfoMMGX66hieB/6A&#10;2EFW362qE7iVKO8OgRaqS36H2l19STVPKUWBKwVmoboYeZQ3VNNNeYDN0BYGdMAZwBZwUp/qUMPK&#10;I7rQqZcVfSnH3AAaigtsgHhQ53JI53JIx/R21WFA7gDmfg5uqivnsSpUFUCPqt9RzSFgXcWPJ6sg&#10;pc8pgFWaQa5UvlIAJ9O8gAp0AS2wRV7m7aGOU6GVoaiT2oBQdQ6t59VGX/p5PtefxTKYQEkbqu3Q&#10;Cq6s4A5wgAYADtjnLRQbm1SX08h725R5vD2rKarqqpf7ex6AqM99fRx1QChFdVVlvJfTPAWIzOlp&#10;NvrkNlIswMVQ2BrKaqfex+a89yEtAQy0kWKVl9QugFHg6ivDVrjQWABcJZcZcxdYAAI5VpHLxZiS&#10;AqdygtbBDKgdZrU5sJpTrnMlxyEVvBVbNR/w4j4L3nCd3XYnw31OEMuy65zUNpm71SWlnQpbFcBl&#10;JXVQBRygulsMOA6q6gQrMHo7bQ6m+uHuopgZsuif3GD1DXc3QKQeE7yVDqoMNzjG575lcL0MoA4t&#10;ebU5pCpLfUNxKZfN4RXElSeBShf4WV3gqqsSwFWnEqSFBWwACWgod8CrNMEHWJprKsgCDphdRQGz&#10;DCQpYJFiDmYCF/c4IJ5kUce4MMABoLAASuZwRt4BLMEHLIAATA5S6pMATe1A4op3AUsubyimQ1Qa&#10;G1DFOAcrp0VbBjL6hAFigBljpgJcLQi9H+4wfYFSVhl5gYrqhvIGwIUr7QBrbhS4gC/i1QxrUtxU&#10;V7UZRVZdGWDUFJX1fnkO6oDYLaswebUld1nwEfPiasuS6ipfUl8ADvc5wavyHtle5WUR61bKVXZw&#10;yWeFLQANc3DbrCoD6eCRZjgd2gyS5wsXVSnwAjnmEGsM9Rk43N8iXwaP2JQbAW0xVx7nx8n9ym1F&#10;GvNkeB3gqKPsSpsMYB1aFBhwiXvPYKoXmB6HAiHK6bDKABXwAIy8KyrAyYBUaVlxGeN1uing8iZw&#10;1U6KwmboyHt5KsAZTIcVmwLu5/JlgDO8DogDWQJLICQYU77yxoBTadSV+jq0JTC9PvI+XvNpDs/j&#10;ogoiL5MHqqgHRNJcduhirLdPWFLSIatRHOtqmtMUx2rcTWp3y1DmtjKo2FQX2u2K+gheVFgAB4RJ&#10;aQsYw7yeVEorNfVytAlolNbjXBRVdQ4uJvfaYUe5OQYAE/tiLGDhNgteX6jK4LrqAjAGvMC5RyAK&#10;4MoMb1LfDC5l4EVdc1qG1heWBA5pAnGizsvksxUgskAEMEV9qU+OT2lzQMNyXdGvXBcATskHpF7O&#10;9W6AeiK3YRlWhzfHtikWlWVwK4h7AdgXrgRdhsj7ZWUN5XW4AjLac7k8JqU6tudVr7ZCLQNkLACU&#10;+XwZRFdSwM5lt1zn9fSnn6D0fNSTZoBDPaeCF6BiwIkVChcLSPQBMkApg5XHAbxDT0ofmceWSlG/&#10;SgHjdZcm5oh2UoDy+ikWfbBQ0XJ7lMspNglOWVlxy+2RrxHAuM8pBs6Q+kIVCguUrrRRTjCSD6N/&#10;4SqX4lmHmjpvVz+HFqMPfVP/ym2CbbsARHkD2rx4VblbwO4VhKhuVl/gTeAqH4biAm3EtK6+EwD7&#10;CnIAB5wy4GV1N0ALmBzoDJ2vAAvizwHHHFPqPjcPbaX6cp3PQRlAMcaU8pXH6atjyC0m/nV4HVwZ&#10;YKKurro6N1zmM7rAVVeY98ngkTroSUGTmuZ4FkUFQuDM0LoF3KGcgImyAhj5bD4Gy/1SX1nOfw5C&#10;2kupt5F6nVIs6hnjbjEKCZDAOAFqqCapgywjT5uDCVwCAzALOHXRpzQgUgqQJXgd7pwPaDCADIs+&#10;ARP5gDnACiuXox3z+acco9xWHhtp5IG6iIVvlglgj4EdzvVSSwc1KydKm+sTvFlVUWHARVFJM5AJ&#10;4AwxgAJwQLtZ4zK8/shI4FYAr1zmUGCgLdxm4MWoI92ni3ovEAOulNXBVV9fqJoAuHCfBS4xbxHf&#10;ZvDisYzDBTBhAVaprnhUo3wBXm6b2neSBYyF0bfUX2A6nMSuZXh9Tkw3GW9PkE6oq0zAAnFRD9A8&#10;MpIliDXmjOYKwDKU4f66CgMhK8KkJRCTG53gLeqUpv4aW6QpX1548rYSgMDoC0a57DFs7ut1pTbi&#10;2FhcchAdXJXLJtDcHQVgpYXaKnWVBcQMWABVWVJOygUMcmNTe4L1iwDFok+MLY+Zmi9DVs6HFdCV&#10;6hn7ha7xlH41lyegnTTPzWqPVWhX3PWCTOYx7hSjPlajw9V2dSYFWHeRE8gOr9fJ/DkvqdrJ42L7&#10;s171cXhlQJuVt2KnYARaXOaAeF+yCldc6kmBNgAugYuRB9zsPofahqoCkQNJ/ZS6yAe8UXZzwJQW&#10;wOV8AaHaM3jhgqf+gqrIa24pKBZ5B1VtRZ+AVyrripsBdnAdYsBK0KZ4V/W5zlUVmBxAjPqcD9CA&#10;CAsFDEhJiWFjTBhlHrfkOZJqprmKOSjnfLGCq9RhzBbt1MfCE3CiooVLnEEug1vElxkYzGEr5aO9&#10;DEfkMb/opVhVMldjFFhWwRyel4qV8uW06vLEPK7sOh6usc9Hm9uI1QouAOPYBWQaQ10ZwPI5lcvR&#10;LyzmSMchVR2q66nGcVzBmxU4xbZJfYGWNKuyx7LEvSWAvYwSA3LKhyvt0OZnvIDrigu4WwVddpk9&#10;9s2uc6G6xL+4y+4yAyoAK0V990tFBa9bsWCVwJ30WAfVJc/iU0l1izRDWVbU6hMCivpj3UWeek9z&#10;3uEkD1gCz0Er6pk3Q5wtucLZMpDeL+cBt/qUYABSjHmZk3aAzS5ycouzZdUtK27VOV3sGWCHGBXN&#10;kDqoAiZgKwDMbV7neaXZTY5xkY/xE2qZ7HOKGmBGuQSu1zu8qR5AHdhweWWxYpugVf0XQBurs1hc&#10;9KG4AXHUO2TkdZFz0Vf6xa7UNz8kq7gsGAF0Sn20RZ52N/KluuorgsjHpvYAzOPeXPZx0Zb7O4TK&#10;Yz6XjHwNdXmMt+exRVlWxcIVaa6bAHiK8oYaJ7AzsKTA69BGPkPtQKvsqgvEgtQXqxLUDjYx7zbB&#10;J/X1DRvuOgvWgHiX2oh9i/hXbrDgxSpQ4P2qOyAjxi2pbvHMN4NcrBrnFWNfsMqwumV4HWBZGdiy&#10;eV9BF2oZLq8DCGjKF8BSzuZ1AteBZK5SW5WgrT4p8HSj8DiWubPCFgaoMq8HSmBFgXM56gJiLwNy&#10;rkMxHVagyZBNghPIADPqpqQF9NkKMFVfVlSfP9c5tGHA6aAm81g1IM7wUld9o+ARqO4OC7iyC4wl&#10;aHMqd7jiJuUx5UOdCpAz1DGGvLdnmL7IAp4AtYA556O+3N/Lvvo7uQ6L8WEJsM/no4wxjrTm6phV&#10;Y7nf1PYw+k2eh/PTjahifb1VrJvhihtqHIocCuxG3pU39wFg4CTN8W/FFvUhdRUG5gAXQ4VlGdhC&#10;eQHZN2tQFpi+6pxBLhQYiIEUlcUSwK7GpFmBi8UoFDjSDG+o7tQ8Fi52GWAgnAA4wZlgjHSibsId&#10;FrzURd9ynn4ob1lRi7zGA2Ou83qMugxt9Ckrr9er7NsnPS8L+DJ4U83bp0BdBtgt17ElEcUt2jKM&#10;hcscABfgJkhJPU5FTWmPPq6yAhvQABTFVRrQOsAObQBMWXPepHGXMdVnQMsQlwEO15eLvnzBA4Tn&#10;VT8VuADR++R+AXK5X/QlDcjK5egTbWXwpraHRdlBznXlfNkmxssFv5qsomJtnQCWuducFLisyIWh&#10;tq68OU/c65ZgTQtWGdwoE+8K2pQK0Pys1y2rsLvOrDiz2owCZ3grBC7xb9V+QeEAA6vqUOCsvCgy&#10;C1ZVgJqf6wa8/px2CqhfZGVwC4CBjvYSiK6uuVyGtFwffSeluY+7y8AJhGd1MQNoBrkAlXZZ1RlB&#10;EvWAqRRzeHPZU4c2AZzy6odbHMDltAA18lOUN8z75j4+XuYusyzSqHeIc53nM6AObYaYcnoUlMDF&#10;wj0mLStulAuQ3W0GSMAtpxOKG/3dqMMyVAFWpF+UL5eLui9o+yKYsHJb9A0rg1vuG2lAWu4TVnvL&#10;rKKddOpcCWBuELjQrr4yX21OsW8ocdQVsS7wyqoAWVblMa9ABVbi3QA3zDdoYAnYAl4M9fXYV8D6&#10;QpWstHDlEGOo8AHB6G6z8igw8AIu0OI6B7i4xUAJfNR9AcBRF6kDSxvw4t7GCjHtgEc+K+skUL/A&#10;cJlRY49zsyp7PfkpoCa3OdcJviqZK2upvgC1lE6qx67ThQ/Egj7t8aVOsAMWIGY4HdYMn9sX1WUg&#10;wwpow6JPVt7yc1rf+RQqW4K5aC8BO9VcOcvlgPKSxkiBfcOCAK66mUWk/Ljlki5e+qLAurixAI+L&#10;POrKbf9dfcA6NV+uC3ioi3x5vnJbQBfjyn0CzHK/qCMNeOkf+WifPD4ABtgMbahvWsxKkPqKM/UZ&#10;2vQISXnA9dVloBWkW5QHWqmwx7rleHeHFDOrLmnarKFyecVZed/AEXnaiIFRYgHsC1euwmrHXXY3&#10;WulU5ZUFxA6yrAzyVKg9TiWfYQNk+kwCOMBVygJUuMwOJ25x5DO80T4pFZQOXQlehxm19TQrM2XN&#10;6X0yqGHRL/LuOgPwdYIJdVbqkLF6HMDJHGBgLtWVzVWXPFDmFHg95g0gZRPPaHO9m9qKvM4lgKUe&#10;tY22AJiU+hKo4Q6XYaac6oEWUGWC111coFVbKC4Xu4P2BW5vXPjluqgvt/9346KfLzSVyp7Pabl/&#10;GbZYjCrXk/p8SstKO9ViHH3K9RP9M8CF0maQQ22Tq0x8KyhRX/WLLZZeRnEdXvXzvMD0FxMAV3Ci&#10;vlmB/Y0iQM7q6wDLdS7Hu74CjSKjvgDssS/gluDNi1cOcCxmZXjDpi5cfQ7YrLgJ0AReAOoqy+ox&#10;EFMntxf4ysr7hXBOST2fxxRloAS6sLNTytkcYODFvaYu9wuIcaOxcJ99EQuIHWaZP/rJ0GYX2cHN&#10;qllAnPMBr4MLfNRFvwyjK2kGEUCnPgoqAM91Xg+o8TyW8QFuhnYC0Axkycp9AugCMMaQB9hc5/BG&#10;ezYucupIp/aJvLdFO/0Zq5RFJa8vmbvWtKut3LeoL/X9IouFqrAAOPJTQS63xd+TLPVLLzMojKhY&#10;B7gT6huq66C6Cw3MGWRXX1KUFnhlm9UOxAC8DXAF2naBlRevqmK1GZCBONzmrLKhwqG8hQXAqC+g&#10;OrAamwEuFrLyFskwV2HBWYD7PwBcBtMNgKNOaUA5qT5bAWbOk9YI0lDoclt6bKRyBjQZ+Qlwkypj&#10;ytM/lLrUJyB2A+IA2esEDy50VlvgLatsAIvFanIBbm6vLoEai1BupTpXYMYyF6BmcIvHQUCa03CJ&#10;k+qmPFAGyACMufJmYD8HMOkU+CItL0YVQE7pQxr10d8XqJQ6jJSZizRbtGEVGluhmBNoqwRV1S3U&#10;5bGAhDEm52Nc5Ks1JtocYlkN8+Qy+bBop63oU7IJyPmb+dt03q667j5nWHOs6y/m814vZRQZoN1t&#10;Blzysoh1tyrviitoHWCluM2yeFzkqgvI+Xlv8cgIUD3+zeX86Ii06oDgOyQgiXunrjgr728ZOcBK&#10;yxAHuDJ3pTO0k5SZNK8ol+H0fACb68mXy1gBZs6HUVc2r/dHRzKpKi43ZeopY+nZr4y9zoLWHzNl&#10;FS6DHgr8OYA9TfXxnm3hNkeaQY2V4wJi2rKChqqWFdct1zuceXy5f9EGeACbywlc5csgA2sJWNxM&#10;Vp5j1TcsXGRPS/Wf68f4XBegYuU+k4z+Oa0UEFOhw2iPunIbMGLlvtjUcrkuxse4SP1mUCr7uVA/&#10;xWivvTb+he62/+2+vzkrcMS6Hg+jxMS2qC+KS32xSJXaKngt0FU3uc4JXoHFIyMA3iXVzDuuwm32&#10;halQW9+soTzmqqw2YHYD5OQmpwUs1ZUA9tVnNm34K3sZ3lDjALWULyDOBsABZixSOVQBKfkM5/8E&#10;cAFpLpPWnO4r2shH+8T4lKY6wcq5qOw7sIDXX1pIAIcKO7RTVNgXsHL86yocsMuVLrZMhhudVTYA&#10;dlNdcp1V50BqPodT5QDzC4w+ocAOewazgDRD6+CSB+yAW1YoLeDJABDjgowLM8GWoSuZX7S5b/Qv&#10;t/13dV4mxWiPNExwONyl+qmwUg6L+nJ7OV8uk5bHxvgw+pTrYgxGfY0AJh8Al/+m9DZSxMChvlmV&#10;kzstK600J4gFZN5hVcS6QIza7hBQsWiFu5wtKa/aHF6Z722W5R1XVbjLSidcZ0FFO/BmaEN5HWQ2&#10;a0RdGd6ShSsdEHsadRlgB9q/cJHKXgdgwKR8wOdtGbovsoA1wI26ctkNNeZmguk4aeWbuol6+vmi&#10;1xSIJ8XDlAG3BLDnBTWLWWUFDngxgHX1zSBGncMJfIBMHW0BKH1VPynGjXKGPQBO6oqlxzxR5+Ci&#10;uhmsgDYsgIsLlLR8sU69cMspc0Z7UZfzAa2rLn0yIGFTYXLLbe7Cqr3cN/pHXRn6qC+nYeWxE+Vx&#10;wTm7aJvap2zM5y43KXPrmFiFA4oKo7ACtVBbB1ewOrwTqW/IYPWZOuLccJlZuHJ3WWU2ZOwWWNlt&#10;jnjXn/kWrrKsUOAMbIa3Yr9AI/aNFWdWmjOs/qIC8GaA/a2jErxFDBz5DG5hud3VEHhzmnZQZdC9&#10;XkoItLSjjjmdBGO2qI+2UNcqXGBuBLnsoB7TXLyiyHGYE2i5gXBOXpcgToqs/j6H6kvxsD9yAtps&#10;LGJVOcgJ4rQyrT6AmSEunucCb7akthMQYh7L0laCNVTWjT7+hQrNFa62Uge1pLKRTrUE1WSIvU7m&#10;FyVxcfkiVT1uNhcu5WgrX8QBaQCFOYQcg7lzDFtuB7oyHJFOdavLQJXrve8Ui7YYU64r11ddTfBW&#10;3zLHAUZhsfKxQnUnzSWbqsLFKrTHvihxgMyCFsB6zJvV1xeqBKgMeNNqc4aXDRu4y6G6UtuIfQuA&#10;w9w9FkglxQ0DZIf5AC6yYljc5FBdrKzI1ANvtjK8kyzgzeYAAwspkKK4wJTr/zt4CzAzpFH+nMrm&#10;9nQjSPNVobCCN6ziiOZ3YFV/XJAJbuB1gJlbfXwM+eM6b9L86Mm/ugG4YaguMAM2MJ8XLCWAiwWt&#10;DDBpWFLaCRhJwwLgqHfQUV7mUt7rUO0yoBniwqIc6ov7nC++ALdsZSCjDxdu1DuY5PMFHQtPhesb&#10;ZeYrtYUFIDHHF1qpzY9Hmsd9bnyeN/qU+3p7NsrAGEAmgIF3tmLcKSqs9gA6+ldeTceadONiAdCV&#10;NquuQ4sas10SiN1dBmIUVzBm19kXsgBXIHu8i2W3uQA4Q+zAEgujvoAs1XVYUWEUGGhDhcmHsWkj&#10;K68DHNACMJbB9nbADZXO0MbbSGVwiYMnAFZdAZiMviXgJsGbbSqgU8tYtSBzmAGRt5YAFoUVsJXH&#10;1FewVhwVrLKqEwJBViGrOimQyDvMMoc8zj2fG+dDjBxudLbCfS5BTLnqvIDzeFj9M7CuvjlfQHyD&#10;xgSkJWCnQuyPj0rj/HkwfQRoGWLi2wLmbK62+UWBAHNq3o0LfsrFH4BEmkwXL6a6cI+xApyYjzEx&#10;Lqf0iUWkYkzu5/PlfJxHHLfcf6pNradcPl4ZUG+nDkixW6XAMvIBbqgy5nNlm1BhYNa/c1phZtFK&#10;KXEvrnJ+hzcpMOA2J1BdhWWuuiqXFHjSNklMADusQIwah7GIBcgY4DrAAq7kShcvLoQLnS0+jVM2&#10;/4YVL+4DMfC6GuuY8cmbDK9buYy7DBDuNqucVc5B8fYMTACsPKAWapvLYdSlPkqPapys0kFN+arj&#10;glRWwJvLlaSATD6AdsjTuIojeS6pMefi56PjpRf9dawzGiNziDEgFrjFDq1Q4jJ4QAx8pY+1FdDm&#10;vFt2k8sgp7h3Yi5/9CRzYDPAE8oraEkzTKEcYVFH6oArj5UhKIDiAo72fCF7fa6LfPRzC/ecvhwj&#10;+tEnTGWHij5+k/l8vwAwzivOrVwuwxkWfTwt9a+8RYaiXtM44L1NCgzAsqprmgNTvwA55mUeziuF&#10;EPwb6t/bV55Zgc5xcLFxw3dUtTi4nkd1ZSxW+fNcAVyF2wzY7j6rrqTABaRADLSuwKgyJsDU5sBi&#10;LGoJYF99FtD+9pGvOmdIpbT+iRxU1z/TqhSXmTLABrikU00wulsclkH21/2AoWgDWs3h9YJGdQUw&#10;2BSApxptjHN4D2schpuM8h4FyAnlBUrgdoCPpfoywG65nnGel3qj4H6uOhc3jnlafbESxK7MRSys&#10;lOfD1ysvkItYmJR3fUubMsLieTCwAi9xMVYocPmGQB/iZgdWFxQuNYbqToE30i8CGAu3t3zhF225&#10;3lNZAVjOh0VdjPN2xsccuV/RH2NMWIyZUl/cMPJ5BYxxnpEPkMswJ6Wd5c+UE7gJUgdZBsAYdZFH&#10;kWmrvY04eTLECWD+7fRvnDZr5Bg4nu1m9zmtNEtNfaOGDFBDceO5b6w471QZcAv1FQwlpfVvXPFp&#10;HJSWNpmvPHsf9QfcDHBlAbDa8r7nANnBBUIHWAakwFsGOENbqC3GhZ/zKc0QF6bxxzQ/X4DM4Aa8&#10;AW6o7efLgltlB9+hFVxHBN+hlHdAsYCSugwxdVXYCYFwSgCdFIRSYFflaBfcCWbKMlRaSp/iZZV1&#10;bN/8kRe53MXOsTFKXHWDQBJsHrsq9QUs5d2A0Lc9Tiitv+aX85PKeY6K8zoGJqBdyUvwTiiv+guG&#10;AHTqghWWLsQJOArIVC4sj3fLbdHHx+Q8F3eUvS5bWdljfBh1AZn35fgcp9Qn2kNBp85DvErq9ZRL&#10;ADt0eRwwVtyi/BR4o1x7+5xJCuzKfLviY8FMjBzn4eeU3WffyOHxL6qL+8yCFo+RiH0dXNV7Ppur&#10;bcAr6Dz21UUfbnM2f56LuxwAu/usvjzXBWDMQRUspTg4ASyYSu//OrTEum6qQ3UDVEHrbyK5Ky0L&#10;eCeBmvMloENxva4w2jQH9YBLHWlWO4AlpY58PDICYO/vYzKUUs2qo7qwjwiMowIGFXWXGADJK80A&#10;V59UP9zorMARCwNwKHRhlHGviY9JiZdJgZ7zy0rMrixfnc4QV14vuLISJ/jUJ4AO9c2uNKCG6npe&#10;db6vOdxm5iDexjVXuXChgTe7z2kHVQJ4KrRhhQpnc3CirIvUoVBdYXEDyO0OH/1yOS5unwuL+fJ4&#10;z0fbF+S9nI/h/QOWDE7Rj2OUbBJYpXyYj5PqlsHEAuAyxOU85q61Uox5J1Q4AZz2QqO8qLBvkwRg&#10;lBhwpcIOraB01xlwBW1WYHZZufmjo6S+vljFy/n89Akuc8S84TJn5S0WrSgDMY+MBDfgJojJyw5o&#10;vK86YwCtcglWAPWFKuLggLoEcQGy+oRNbOigXn2JfTOA5CepMvUArNRBVb6svjXEoP4MlzkxQOvT&#10;OSSrOqYLHoiVp20CYBSYc0jqilVLgSlXC2BX41znRh8UGWNlmsUxX9UGZkBWPYqs86kQxL5X2gFG&#10;gZXKfa48L6AcOp1bAFxalIrHRmWAMV9lBmD6AD+r2iWAHX76oby4zRniiD/LAJfzxfNgDHhyPiDh&#10;Qo26AG0qRF7Ofb1c7htjZX7MKWMiX4wp9fc+pX5upb6eL6e5D+cRNmlsBjUUNsoBbLndlRdwc1+3&#10;sqpfVf+rAhhzgIl9UV5fvFLe4RW4obyC1leZlVZtF0Dx7HfqohXKi+uMq8zH1/kdI4EcCpze++Wj&#10;dAlcN+pJQ4GBmfd/UWp/gQHTuJIbHQrsi1ZTwJ0EbABMfQHtF5urL8BmWCMG9nJW3WgH3gDY+/jc&#10;QIXCCk6HVwAe04UNuG64zRlehw53mGNMxMEOLPACazaHV3WkAJxWq9U/XOw81hWd8mkd84zgwkJ9&#10;s/mjJVfgBHBSX9WHleB1KGWuwkrT82JuBhrHs2a2bSr1GwN9GRO7qzLEhVpy0aNqGd6yS+1gAQHl&#10;nHfjolfqChttyhcAKV9AS79SPuYrz+155ipbbsNwgyPPHJH3cwgYy/WlecoAY66SgtHjXawEKWnA&#10;SbkiK3OUA+By/yiHCk8YEOt8/OuTWBH/ArEM1eWVQFIpbVJgAenqK7CmwJsWsdTPFTgBzK8p+Odh&#10;w5VGhTFXYYEVIOfFrASw8rjQrsCkCWCHGGClvp4KZt8LHeACcRlgrFTvoOYUFf6cEgfAAe0JFDmZ&#10;15UgxiYeSTEHAAOpwAJcuc2VpLKKo7rQqT8sQ5WxQ8ofUqq26hMC5bjgOQ68qK1M9d7mZbVrHgxF&#10;J605IXWMMVJ8d9lVrhDoladlAIwbjfqiwoUrLWhcjTVGFvC6e4xJbUN9C5i9XSnjHF7dgPw5tMZr&#10;viq1+dc1BG7xdhEXebZyPqwMb5HKLXRIwqjP/Rwc7yMgoo1yzhdjoozlm0bRV2M/14/63F7ME/Xq&#10;H7D4cfP4OAcfk9NoD/NxGUIgJQ0gywCXIS3DO7UO88dMujkwv6cCuCq50I2+XdJd6Ky+6fmv8vEl&#10;DY95pZ47pJL+cn4JXFQXo4+/4yvQUF4HOJmvPAvUpMYJ6AJaYmDywOsqLBO4ZTfaf12Q30EiBo54&#10;GHADZiDNILtlgD8HdKluIvZNYCaVLeXL8Ibl8oTyqo9/+F11Dq8uZgcNKAXC0UGrOdBvNTsVM2/p&#10;tlpZ3bZ+m765z6Zt6LHazT02bc+ATd8r2z9odYeGbNqhQZt+WCnj9qnfPgG7l7zGqW2a2mqODFnt&#10;oQHlNb+s6rCOp5ibm0HVqQSwx8Hu6qKcGWKeCwtEoEsr06hoSr0OuwDAAk9WeaMAcnilqLjleYXb&#10;F8rIS9UdYPqhuhnk4vFNtgLYssXFH8aFjk2pdwCxAEPmoNGuugK43NePlcGN4/ocuX+MKc4h52Oe&#10;IpUFMIXlOaK9mEspquvA0o+/YwrABZglQMuwBthRX867oez6292N9jxvLOk80ju/ACvL6svrgemn&#10;PgWNq6/yDq1AKoOr1N1mjHaAJf5ln3MBcrJwodM+6GQeHwOtvzIocBxeQc7iFeCW3Oj0KVkZeeJg&#10;V9aAOJcDYsAKUL3f5DpXT8o5/g1Qi37UTQE5+iSQGQ+4qj/MMVQ+LBXGdfZFK0En4Gq2CdCtfTZ9&#10;fY/Vrem1mesGrGnNgLVtGLXWdcPWvHrQmtcO2UzVzVwriFf1WMOGAatf32czNw9Y884xa9g4aA1b&#10;hqxh86DVb1F+x4jVbx+26dsE+s4Bq92t4wjw6r19ViPAa3QTYWGs+oxg8sUsAQfIuM9S46rrEpC+&#10;Mu3Pi4GcNlLUFrdZAMsi7/0cWhlxvz9/Vp6bguZylf4CgKe6y1EuACMfEKitUDsAoZ2UMbnOQSn3&#10;ibZsobhuHDMftzD65HFu0Z887bmefv/TzaKwPKcveDmo6iNPAmjDfAErwx1AlpV3Kqz/Xd7HAG/+&#10;+6t0LHehJ7vPgIwKKyb2L2pIdfO7vf51DV7MB17e7c0gO8BezsYPkBXQquwxcQI6rUZrvgAYRc4L&#10;WmlxK8GaTP1woQEaiFHh4qdUVAbakoUr7W5zBrHI53LUJ4DVhtGHvgBKSj8vZ1gd2LyIFRAXfZUX&#10;wJWHM8Byk2uPCCypat2mXmvcNGitm8esbe2ota0asfYVw9ayuN+tfdmQdawatc41s6xz1Zh1rR63&#10;lmXD1rZy1JqXDFoT/dSnefGAtZIuF/CypmWDNnNZvzVuHLU6AV23TcDvGhLMg1YroKcfkHofUVwn&#10;9a89KbdWcXH1Gd1Qzkm1VZ5+SsqictW5BHh67zgpqgPMYpeABfBqTAC7grvySnVPKz2l/qx6Z4Cr&#10;LggUwGXlGYgBowRPOe9GGSiyTYIh26Q6PrnKhctFnMEqxseY3D/GhRX9SvWe5xzyeTCG1JUtz/eF&#10;ACuN9qgLOKeaA0ya+wBhgIhRF4BOBTbsi1TZ/3bOAXh9I8eGevN3f1Fd3Ge+qkE+77iKD9N5/Juh&#10;LSCOzRuuzOq/U+OU+ir0LuAFaJkrseYof3USeEur06lO/fYBagI4udET4BbmK9Maw4JWqC/5rLZl&#10;aB3IKflk9NVYh1htqKmPS/kCVharct6VOCuztzMP6ntQ/Q7KJd7fJ6gE18o+axOsHYsF3liXzRzu&#10;sIbhdmsYabP60XabOd5pjdicbps5u9PaFgv0RYJ2fp81LxywFlnjHN0A5vZak6xR9TPn9doMjWlR&#10;v7ZlI9a0XOBKtWes77c6qXbD1mEps9R517A17BuxGftHrO7AsNUdVt0e1W2Vgm8dUv2wTdsvoPf3&#10;27SjApR4XX9DVbHwpRRXG9c4A0z87CoNwKcywPy7oPC40ezoYrW6pMBToXW1izrypAFChsHTnC/A&#10;KS7YCSAK6HK992dfcBzH2xOsabtl7kM9x2UsbaS5L2nVlXSsgDTGcAOJshvnxHEzjGXVLc6HslTS&#10;y7ICwAwx6VSIMdoC3Ei9L3ar5mAe3Wgqb+Fv09/qmzg28RiJleikxGnXlSD01WfBggKX4l7/NE4G&#10;OFQ5PUZSvYD1X9J3FVZbNspelxe10gq0FD7gRZEzvB77Ai22V+P5oLtDrTKxMAATB6POuNMOs8yB&#10;yiBjAa9sYtEqg0e98kV9QOmQlsoZ3ALgMPrwKOiwTPDW7BJgq7qtaUGPNc3usZmD7VbX02zTe5ps&#10;Wk+DVXfX27S+JmsU0A1jAnFunzXO7rYZAhpQ62d3Wb0A9XRWp82Y1SG4Bfi45lTftsWotwAc61Cf&#10;bmsQ/I1LBPrKIatfgWs+Yi0bxqxJ1rhm2Gaulmu+asiaVsiWqV3WuHLQWnbOsqbdY4rD+612XZfV&#10;7uiz6oOKgVlYYwFMsPoealzjsqtNzIvr7Dc0/Vvw2CribFaoWa0GYFxpQRywFs97AQcLiAEog5yA&#10;SxaQOACkkc8gODT0ye0pnRgfc3ia84BCnxjnY8ICPqWulMDhgCZIvT3GMS/5awlch5d6LJe9jvMo&#10;jaPPVEixAuZSG3WAG8YGD9ICYj8//S0C2FW4YlODABa8qDCfx/Hf7BXEvnAlE7iV2xUXA2gZXIc3&#10;l0kLYHGhSWXuTmsOV+BoUz6rrysw7rPnBajv1ALUBGtZff3XCOMnVRxipRlgV2OAzrBOgrgEq7eT&#10;ygLsokxMWwZ0in0OaFmVlKt2v+LbbX1Wv6jTZgquxiGpbV+r1XU32nRZfX+rNY92WZsg7JinuHaW&#10;wJvVZa3z+22m0pZ5wDloHctHrXvVuBRY7vVSweoqrBuB+tQNttmMvjZrGlccPdJlTbOUjnZb/UC7&#10;tczqt9a5Q9a+cNS6Fs/SjWEw5ZfN9nzLbLngam+e229tzCsXvGndkLVuGbO6ZV1WPb9FMPfatD0s&#10;lCkEOKU4+jyrywINl1qQVp0V1FJeXrLwm2LeDear3XyDi4UuoEWFWbkWlGVo4w0ah1rmecANoy91&#10;WAYKgBwsTHXli97blS+n3gdgMOajLVvqh2mODM2ksW5pTEDl6llqd3h93glQo2/0i7wfM84n15UB&#10;LmCcYrQFuNPumOvwhlE3MT83G84FgHGXNzUkiB1gtkwKYIHpH6TjV/LdBM8UaAugUd4A1H+Em3LU&#10;lYxf1Q8F5oaQ42B/d9hXqtWHXyF0N1n5/TJXYkBWu0ObzBeyiIVDfUsA/3cQu+VyAXFOI+8LVIKz&#10;DG7Ey/6zKbmdmHvanh6bsbLLVbRpoNOa+gVvT4vV98r6W2zmQJsrcctYj3XPH7K+RaPWOqvH3erW&#10;OXKXxwXoiMZRN7vX2gV4q6xj0Yi1zVesOyYFFvxNI4Je89d3ab7eDmseVv8hudcDPdbY12WNvZ3W&#10;OXvYuuaOWtNgt3XOF8Dzx3Qc3RxmC+JZfdYyLoABek6/Nc/XjUQ3isZFfda0sNeqhxtsxmrdiDZJ&#10;jXfopnR62GpOK2Y+zaKYwObx1RHBy9ZQYn0eXflz576kzDxiQnll8aUNV1eAFaBlmD+3gYO2nCZA&#10;MjCRZiACnKmgTMpjGTT6AUXMFWMDlqJ/jM/t5b4+V3FDwVJ9eR6fK/ozT+7rngNGX2Jr9StD/EUg&#10;B8BT+4UCM38V6i9w3dyF3ozyJhc6/XqgAGLByn+IDHCVd/dZKcCWAA6rdFgzvGGTwFUfTHkHmJXn&#10;7DbHiw0OPSq7R+ewV+P3yRxg+qvdF7LUBwPcbPE82F90mAorprp4zOT5Ke1AG260P/uNd4OB2duU&#10;Ei8f07kCMPuepcLTdwu+FYpPBWCLwK3vbBZgLdbc3y64BJnqO2b3WeecAWsf77Oe+cOetgrm5mHF&#10;xVLUxoEOaxOMTX1S7h7FyAK0uV9qPaJ+2QCyoVdxczfGcdqsQXn6Ulff2eppS3+3tQ9LvUd0A5AB&#10;detgrzUP9liLrG2k31qGlA7rxjHQrXq58hxfCs0NpkHue5Nc8caNipW3Ddq0Lb1Wf2jUpm2Xq71d&#10;yrxXSnxAaku87y9YCFzi4XOCVzFw+oxsdqFR4ktKM8BuATN5AIs0A+eqmS94hwEDCC5c1Rdqli/k&#10;dDHHRQ0AJYjCmCvPXYAY/Uv9yvMUddww8vkVbfm80vFSXwDzMeVjc9wol8Zj9I+xWPmcAtYAN+am&#10;jX7JOCf92wpeVLiicpsUWABXYr76rHKGl18TTDuuQo3JJyurrwPs0AKgwCqV/Tmvr0BjKqO03keW&#10;IU6uM7DKuBHgIgOzL2Sp3fMlBQbcMJQYFcZKoLplgB3UADZSAM0pP26WXEO15UWqiJ/dWCg7qvkF&#10;d7Xc5rodAnepbKhT4LUJFCmkIGvp77S2IYE00mOdcm3bR6WqcnfbBUib6loFTVNfu4+ZCXiCsKGD&#10;VHXK13foBiBFbRvqs3ZZkyCc0d5sdW26ObS3KN9iDQKY/gA8XW0zNE9jj24AGdjhBXOsQyC3Sp2Z&#10;C8CBu6U/lUnTvJqvVeOVcmNgTtzs1uWKnxf32nSFBPWrlC7ttGkrOn21u0pxfuUBKfAhNq3IcKlR&#10;YF/4EszsyvKdWSkedoCBICCWuTKT58JG0eK7Vyp7rMpF6i6z2r1PTnN/ByFf/AUIGYJJ4EQ7ZbcJ&#10;YHyOPLacupVi4IC+3L9cxgKysOL45XTKHJFG/wJW1dfwUsPtUty8YBXjMIcXt1nwosAJYOJdj3sF&#10;71YpMV+YDPVFiV1tAViQObACKUNcBthXnfNGjlDeeHTkLze4ymZw2bFV1CvPr+8XP+KdAfZnvjJX&#10;YPJKgTiUN8PrhgudAQ732WEOAGWusKXyF5kDTb48j+blWW+l3MfanXKZV8tlnSPVlXo1drdaU7di&#10;U8HbNiC3uE/1MgBtkqI25rZmWWNXq+ATiB0CslWxsaCcIWsQQHUtTVZVX+dwAlezrElQAtf0tiar&#10;bZ5pNTPrPZ8ADvCVqtzc2+VjOqW8AS42ozPdEJizrrXJldrrBT7z1TY1WE1jvY493WobG6yuq9nj&#10;9WldjTZzuNMX4OrGFH8v7rLpK+Vab+vxHWQ8LvPtob6QJXCJlXkWjArLfEGrpMIOLDCTJwXkgBgD&#10;8rJKYiiq2kIBE9S66HUhc2EHCGVgirGUs/n4PEdhU/oEIA4Rbd6/dDNQWswto295XDFX7l+uizli&#10;PMcoj/cFMUzAYlWCNwEsqHmhPytymoN/gwTwhALzqqA/NsIapLpKATd/abKIfXeoPoNbBXwOMGUB&#10;FwtX/ugIoAUiQLrbDICCK6st4BbqC9DEtigsBsByn30FGqV1VVbe4QVqpaHAeTtlATQQF7uyBF2G&#10;sLAMcIDp0HrfCfMbAAqM4lLHu8ds69yrC3iL3MwFgnYYMFutGWUTQI1Szfp2gSUwG3GhBe5MgYMB&#10;90y11zUnYOtRU4E0vXGm1Uv9pgtM0jqV6TNTMDZKDZtkDW0tNk1QTVMf0gb1A9YZmg8AXZG5AQjk&#10;FkHZPtjn46ljDhQ1Ad5q01pmetrU0+n9q2fOsBrdMIC3uqHOKgUw7Yyt13lXN85QrN2uG4D+riHd&#10;VBb02jT97dPWdVr1XraEClJi4vJKNC87KBZmRZqY2BezMsiFW00aUGOC9osgpuwXPHmlDjJphmoS&#10;NF9g0R7Q+Lzkc3vUe5uM/mHl8eX+bvl8HMJSG3Vf5JL7MUp9oq18LB6NVd2m+UpWIaBRYPqU4XX1&#10;/R8VeEt9dqNVdpCV99gXmFV2NRZIbN4IgB3ayebxLjFtedEqgM3mZfo7uDLBmgBWHcqLhQqX8pUH&#10;kwr7x+3iebCrZAbY4dMxKGdIJwEcSpyhdaPeTfmY52CHVR/otpqdikHXy+2U6s7sEbhSxpmCp0kg&#10;NOJ+ZmsQVM3EqQIs6upbGm0GkEphZwjQ6QKxtqHepkn9AGi6UtqwmQIWkBs7NUe7oEMhBVddk+CW&#10;+Ryy6ZqTmwHt3ACAskUK3ChgqSflBtCselxy1JsU4GfqnDmPyum1Vj19mlXPkPIW83S4qz5dNxig&#10;nqZ+01oFfq9uQkPyPsYF9oYO3/VVdVCqKxXmTShfyGK3Fy83+PNiActmECDGcKnZspn3Wsd7wihw&#10;UmFBAWCUS2kA4Bc/AAP5FwAQFzjlAK0Yy9zAkPtOsuiX24pxspi/XOd5GaCWVXTS8ab0j3K5Po4b&#10;x/A8f0MosACelFLv7j9/i/59UGClnkeJAdbNXWf95+bY1yEGXl+BVr3nZVmFJ0x1vgotuIDXIQZg&#10;gZYV2N1lV13BrJg47YfWGGANaMtpVt60C0t9S+aKiwqjjg6sDIAx2uKLHYAbKcBmSB1e7HN9SAXv&#10;EanMQbmL2+VqrpYaLu625mGlgqq9r9taBYurIQqKcgquxja5swIQm9GcYHUTcN4PYOumu00XwNV1&#10;0xzgRs3p4GqOWpXrBHh9i1xrzVFTj0rKvdUYQK5tmOH9mjraPA/Qrd26qXBMQc3Ngfk6+nuta7Df&#10;64Gc43MeKP2MpkYdZ4aPB+CaGXV+nqg97e5S6zxQaJS/VsrNDWK6XP/pa3UjOzxm0w8NWfV+ASlj&#10;z3fFKSkv7yGzqwuAfUtmyvMc2SHOL0/4K4kO8FBypwNigHWYdXEDKyBn+PziD+OCL134YQFDQOOW&#10;VXsqLJ8z9ZnU5mN1bOXL85X7FgBTH1aMLdVRJo26LzqH7EK76gpa3GcsgPZ29au6Veltmi9DDMBA&#10;XYHqujnAAifDWylwMXed3dQW0E7NF4+RpprGs3CF2uZHRmlbpepyzFvBirO7zYCrOsXAlft0PFag&#10;p6gwcXG4zA5qfk/Y1ZhytGUoJ9sUeGMnFu72YY1RGXhrD8lV3t6nuE/u5kibtQ0pJlX82oaqCR53&#10;d2cCmuAEErmhroYCCGgAvV6g1AvCBhl9Xe1k04BH0AByk6Bv75ZrLqCBqkZqCGDMD1hV06drjECr&#10;AzhBr/Y6tXOMjv4ea+vp8nNw+AUk59YtcPtHhx1k6oCXfFL+BC43A3efZZw3N4QZmgOQUeOqabVW&#10;Qz8BXKeYG1d8+oA8jz3jVr9zyOq29lvt+k6rkTs9fXu/1WzvkSrjVgtQvihyRsACc+ytZhMIQPur&#10;jDJ2bV0UvLxDHAADG9AEvA5wuuADCFzNQpG4oDNIk2DIC1VuGYxyvS9QkWb4JsFZMm/n2LTRh3PL&#10;edq8Xf0m3Nvcxnj6U+a82cFFXQnEMH+0RJ65+Luy+1wGuKzCbgK48tZsKDJudaW7zhOLV66+PEoC&#10;YDZwOKyATCqAcJ/JB8RK0w6sBKu7yYI3vVKoOnejVedvHcncvVYbsGbFnQoy8FYCratwVt5Q44iB&#10;s1H2nVmC2E2KnABNsOIyu8oCKHnq3c1W6iqOMVYXpFzDmTv6rXlpj7XyyGegy13lNqkQF3ltVlFA&#10;xOoEFqrZ2NqSVFjAOLyyptbWAl6giDGhws3tuhkodWDynNRHXdW0Go1Vm2AGcMAF2sFZo9Y90Of1&#10;AMgNBEi7h/qtU3EwQAIsMLv6CsxqzQ+8CXYprG4GcdNxV14pbfTDuJkwr8faiolbWG0fk0eieLh+&#10;WPMPSbFnK0ae12H1C7utbon+7VZ32bSdgvvIYHr1UTBX+QcFBOw5KbErssBlhxcbP4iR2XaZIXa3&#10;OeDNVlz0pLqAEwgJHtKAOcGa2zyfzKHPqecx4Mpz+M1BBkhYAWq+aXhKPXlZwB4KPEmJY4z3z8fK&#10;5xPnkSzOM7XF3xUAh5Xr0qIW/TW/lLdKABfxcMU2Yl650MCbn/+mxSvSCXATqIInKy+LWBNltaG4&#10;EfMWCqw2YHaFFmSoLuACcAa3vIDlEGeACwUOFQbUcJPLRp3HrbL45A75gNjVF1PfIp/bAFnwVx+Q&#10;Eu7Txb95wNqWCIRZfe4utxNfKiYFoKraWqssweYqjCLK5cVQ2xlZnTH6hPK6ygo48gEwfQPemDP6&#10;VNbWuNE+XfUNUtqOvh6dT7crN/0Z78ArbRfYzTpPAAfY1k6BpXOjDzedas3j50xZIANwpFVy5+uk&#10;tqHK1FOX1FlxteJn4vtpAr9BMXJNuPNy21lpb+hWvN4hz6FL3oAAb1jUazNWyoPRv2Xd3kGrOT4k&#10;mAXwWZkDLZAFMEpcwSuLN03sQS6bA8yFn813RsUFn1O/0AMM6nEzPc19AiQvS1GZozyf2gNKN/Ky&#10;tNqb67B8jOJGUIaw1C9cb88zJp8fx/ByPrcKnedEOaWhvA4r47Dc31emKfv5cww8FMFLDOwrz1Jh&#10;j4GB1d1ngeUWCiyAIi2Zr0QDO3l/zitzgCnLcj7BrLy7zbKANpuDjMpSzrFucpkFXVZgT7PaeprV&#10;t3gGjGWAkxKjshMxbqxMF/DiPqtP1V5d7HsHrHnHiLUvGbSBhbOsZ2wwxYWCcpogCcCAAuUEWFdd&#10;GZCE6tIvII0847CAFbjLQJMylrpp1Kkf0DEvxo0Box1jDi8LsLqGBmsTrMwP2G1dncV5UMf4yppq&#10;q9bNgLmpn87xcZV1bGJxFJe/EQUGWuq4UQH7TP19LKg1sbqNi605+Dsq5R0Qmzfp36Je9T6nVHwa&#10;Ny/dDKa367yHO6xxnsKRFX1WuwOQpXRndOG5GsuA+KIuxku6KG+SXdZFLgBCiZOiZShyHjDclbx9&#10;QqUcEEDK+eKiV124zAm+DFFAl/snZRNU9Ik5sgVk3ub5lBb1GdbyMSKfLObLaT6WpyWLvyUALtcX&#10;JrWftBKN+dtIALw5rz5ngD31GDgDvEMwZbX9nAtdxL9qC8UNcFFajPa8Kp1UV3MDaAY2pZjaXXXV&#10;h9Vmh5d6qbfDq3LExOQFsauy95NNgbaAF1e6pMaFG72z1WbslNpuG7OBDfMU7/Z6fMmF6xewQA04&#10;AQSLuBZ4Iw8swMEFjkWe+min7JDmvgE6cwfU0+mj9nodu0VwAGCMJ2UM7ZwX83X3y80XwJRbOhLI&#10;lTU1Pidj6R9qThtl5mFs3FDiPAJgh1Ouuy98Eedrbs4tbga0MR/q7SvjAhjlJg2ga30RTDDzeG1A&#10;Kj632+pX9FvdzhGbdkoX53W6+IiNeQ3xRiDWhckv7pd/coXUwc0WoHBxA0s2B8OhmQDCLfrLXAFJ&#10;UTv6Mx/jvZz7Th1Xnj/acl2q5waR+8qir0MNkJS5AVGnsV6vFBi9b8yZ67ByOUAu+pLGSvRV/fvk&#10;Z8EOcIUA9u2UqGl+eZ9VZ1/EyqvP4TIngAUQAAPtXpUnuc25ntVn1Xt71Du8OfW8+rF4lWFO8Ko/&#10;9bzUD9xYKLEb+WRJdZW6GssywKSuxAFsAS1ltWGKyWu2dFjnrnHrXTImF5SV5nZfDGpU7AgUqC2A&#10;AGsZAC7mADWUEaMMGPSboX6ASEpcC3i0l/vEONTQgZLVcgz1RTEZixrTxvEwbhqknAM3lLiRcK4V&#10;Aiy8A+YPeMkzprgRaL6qXB9tvpCmY3kcLCBxl32FG3DV1/szTsZxOGfif5SX/g67/t1w5VnIw8Vm&#10;VXtaU73Vd+lG2C/3ena3Na4etoY9Y1Z7RhflBYF1o0CVVQIw+6jza4DFqjQXvl+8OeViL1/YOT8J&#10;CvJuKe/qW0CmOvLZinm9Xy5HXcwXc5bKRfxd7q80QPXj4DUo9WP5TYNxE6D6PBnWADhgDqPObzR+&#10;HP49BDCPkiZiYB4dyX1mQwfuM660L15lJY44NyD2PKnafBOHUl+YUj9U1mHVPL7iLKCAuFBf1WdL&#10;fXKeOo991c/jXQAGVuWBO+B1WKdAS99DqS21RwqoJXhzyuOi6v0dVrtNYG7qt96lY/7YpWtgUDFk&#10;t3Uq1mQBCghCgQM8LmYHLgNFHnioBw7KgAes7rKqX53SGVHWRU9duMlAA9zU4+ZiocCkwAw4zM1x&#10;AJY858S5UQeA4RnEOTK/Q8ex8hx+bhrLApW3V1f5OTnAnEs+P1xo1JSFMRSV86uorEzqK2NeB1hz&#10;MCd/Ay44ABMbAzR5nkmz8WR6W6NNa0sr2g3sTBvutYbRbpu5YtDqd4/ZtNNyYy8oDpY7XcGneRxc&#10;KQ1pdqfTinQGI1/kkZ8U92IZUAcy103ATX1uDwOwDEgo6tSYNSzqHK68Au2LX9lD8PHMT598nOSi&#10;qz7D7MdTuQxoGdTycSf9nT4f6qt/l5wmgGPHFa4zJoB9ZfoLHh05vEDs8S6gYhli30qpPiU3OrnS&#10;uZ8ALoDNrnVSYIy82nChXYk17nOmelQXA053nQFYbQE3bREL0x4uNeCSosqyqp3tNnNjj/WvGLPu&#10;wQHrlCvaNTiovCDu7hQQLdbZ2y23tL1QLn/Ew8Wsi5cLl3gTyMljAIViAgXgAeMM1WOUcY+BF5su&#10;YOrVdybwo4jq67DrOO1SsIYMsN8MNJ7zAFAMpaVMShtAAXQADFjUASU3AkAFWJQ3bjzeR3+HA53h&#10;LdRYatooL4TV7M6+Xj+HyooKh5cbAeMqNCfHYDzzch4J5ATz9EaePzdaS3eHtQ70WYtuiuwSq9dN&#10;oV7n7vuv2Y89rH/DDaNWd0QX9BldjHx0j8dMvJpIPOzxr4yLPyuYx5lluFRXQKKUfMCTgElQFH2A&#10;Kto1r9eX2/IcMZ8DlfOTLOqZpzhWqo8bR9HH81GX0jK8ns9ji35hcYw8FyvQaRFL/0YJYEHDbqwA&#10;2CHOAMfjo7IBsOJe37RRKC6mOlfiCUv1mmO3bgpAq7RijwzFFczpma/6Aq0DrLapq8+Rj/qA1Z/7&#10;TsDrlp8LTzJ3pzHBK4ir5Do3bO6xruVDUt1exbu6UPv7bWjObOsZGnSXeWBk2GbNm+PuIAtZXKAA&#10;woWP2vH8ljIXvpsuXoAMWKdlQDHymCsvYKmdfi24v8wpIGijvl4x6AxBMBMgUX7NzQIRqopxTODt&#10;kKfgSqsxnFPAGxCSd88BUAVbtNGXv4U8EEY8HO208SiMv5vnyfytATvzAC1pWYHpE8ctQNbfMZNn&#10;yLoRNnd1WYdukoP6923t7bFW3RTqFarUyctp7umxxtFea1nFd76GbBpuNV+6vKiLlC9syKVOq9Eq&#10;A3KGxb9IwQXtF35c4BMXfYo5NYYYlDaVHco83o2bgo+T3cZ8uZ2+ZeWbYrQlqFWmX8ynugC3gLI0&#10;bqoxhyt/zsfx/eYSdbmvq73qqzjP8iMkB9jdZ92pWcQqngUDcIY3FBiL2Ddc5wJQpa7AGut5ABWY&#10;ygfIDjDQluJgf2zk7nOCuHCjUVzAJC0psi9mkarNVTYrMn3DdU4go86qy6l/flb17HOu2dJmM+ex&#10;37hVqtmmC3XU5ixcZMOzdYG5C90n9e3VhZ1cWS5uLkwM1Yv4MtSLevqFyiZ4dQGj2OpDPSAFqPRp&#10;k7q160ZBW3Ut9VIzjUtzaM66pOJ1PK7JUAAkwLG41Si1Zz53xTVfwIzhBqO+pIAX5865cs70B0BX&#10;aM0Z4GHcNHB/+0aGbGjWaJpzWnLBAdddaACurCi8B+YjbgboWs5ddewim674l5sB0LbI+mbNsoHZ&#10;48p3W4NuQk3cBAVyY2enNQ91W9uCAWvaJpdaENfcKEhv0kV8kyAmJnbThesxsSwueDfl3YUlzp3i&#10;+mYYUl71AUgJuknzRFt5DhlzAmR5hTgMuMqK/f+POdxxzHJ9Ke+AZ5t8Q+BvLLvQwLolrUR7HOwv&#10;8wtk4mDi489BrDKbNlxRp5hv5lDKt7FyPkAuYA2AMQc6Wyitg6u2HAsX9bJYhfZFrwyt18W4vE86&#10;QA4V9l81PNxmVQc7rG613LYhxb9SjqaODhueNS4VaZfrx1ZElcdnufs6k5hOFycXJtACb4ASyhXw&#10;AibmbrEuXAAuw4t5fKsxrXIfO7oSvABRVz9dprnURj/qsaTEih2BS3MxH4qNcjvs6jtN/RgXwHoM&#10;yxwqe8yqYwKp32yYV31RUWCmnjJ5+tOHFWdi3/6xEX/27DcEtTm4MuaurknuPp4A9RzD+3Bczce5&#10;EkdHLMziYJtUt01hSrc8m67hIYe3WTfLBhYIAVhlXnlsHOuz1k369z8xJoh1sd6kCxyIL7GolQD2&#10;55855sSKBSJvU1/qgeH2yQpY9MvjvC7Hvik+lYUSZ3DK4zEgCqii7n/q54tT0WdKPz9PLOrzjSSp&#10;baqLuScAxqjDGwmA81ZKj3sxX9SSImOxE0tWLGD53ucEp6eoMVZ6qaHsQocKp40aApt4l5cXgNfd&#10;aeplrsoCHDgBEkV2hRWY5LMKT4Ccyq7A9KetBK8DXIIY97pmR5vVzWFjQou1yrXrHR6W0swSoFLl&#10;tjZbtGKFteiCml6fHhNxUXfqQkMt/cLUBU1dXKwRv6KiQNjY3OwAkwcyX01WygVPSmwb8KJiCcpG&#10;V93oT58uHbOLTRmCGHebhTBARfWAuAx63BxII089Ssm5crMBWs7dz1vnxmOyKAekuMJAyS4v4l/G&#10;0Qa0AbDDLkXmPDw21jEivuYYrANwTB+nvrjS9dz89G/aIc+mZ3TE2jR/+0C/A4wyz9CNsbk75VuH&#10;Bqx93pA175pj089I8eRKV/Cc2B8zocYq+wfm0verAgDALD/zLdKcT89nNVZ5FLjc1xUZsOmb4ZoE&#10;TwbI3eVs5efODlceE6B5Ofd1y+Vo8/YMrJuX8/mSl3H8mC9WqavvmJPbBDBGLOzPgVFgtlMGuA4v&#10;brTAyPCivinN8Cr1d4AjVg6op1gCGKOPjrFbcytfCbzkXYHV11OV82JWqGyhyA6pDFV2paUtlYt3&#10;hzOoHhuTFuUE87TVUq9OXVS6ADukCr1DUoS+fusZGLQRudBcaHWNPENtljWqrdf6FL8BLxZxsF/U&#10;GODIptUpNpbaNGgMKgxsqDD5AKpJF3crC09qq6iqLKAD0AR2p1zrdr9ZkAIz4wGWPC45rjP5dNOY&#10;gJb5I95GaR0w5Vlow0sAKuADNDwJ8rjRATieBbF/mC/IqS4g5+/0v1VlFuD4O4DX3WrVB7S+00vt&#10;hXHjUV0D8S4Q58XCrqFBaxHATZjUtx6IBXD70JC1jw1b+5IRa9kuJT6li/gGXdQ36kJl0wcqfLPK&#10;uNIBnQyAHchslIs64uBcTgtgAqTUtzAHSSkAAQ7ustKyVUjVK+6YbRWUHbYJOItxOU8fN/Wv1Fwe&#10;l0ffMMolaANYH58BjjYgrhHACWb9TdfyarS7zjwLRn19TzTwCiKpL260b+gA3CImBsoMa1mBM8RA&#10;XVl2oTPA7i5jLGjFYtZuHc9T1aG+vqgFvECb4XRwKcsiHs7qm4x+KXXFlXkZeHN8XHGQc2ix6fN5&#10;N3emLvBmB7a7f0CqIxdOrnN9M28SyYWUO93QIje3R7GbQCIuRAG5qEPJSLmwgQegipVj+sntbcB9&#10;FMCAleoa3YAMeFE06pulToDboxsFgDMHwAI17bEo5u4xIGlcNabjB0DkOQesSmXGMQc3HwAGrgAM&#10;leVGxAKWg8n565xYFIsYm778reTDxQ53HIv5HV7qZXGOAS7/XtxAyBMTz2wRwPJ4WgRrm9S2Tf+2&#10;nQMD1soilsKYegE+UzeOdt0su8dGrWvOiHWtHLfGnbNs2lldxEB8gy5YHjWxa0sQuxJngD8HY7jE&#10;Xs4w50WrAmzvl/NZCQvA3P0WfIAkt9qBzSC5qRyAer5UH2CmsWrjRkAbx+YGQHu49yV4Q/EjnWoB&#10;dxUft1OfIgZ2gKW4hfp6DCwYwpXO4MaOLI+DA9xQXf8eNCCqHxAXZdpVRoGLfDIHd4+Oq3QCXtWH&#10;mnpe4zweFoSyiV9nUF2OkyMGjti3cLV9TJ5L81TvlAKPJWXt1IXT3d9v7V1A2ilgWx1g3LwWXWg9&#10;UonWji6pUaf6JxX0x0O6ILlQuWiBEWiISQNe6ligAuJpsRClPrShqrRTB5iUQ3Uphwsd8zImKSwK&#10;LnhqqhJ4OnbAi3Fsh5f6rOzcLHrkpgIjEAIqqS/AKR8AcyMalFtLX0BNQNdbU3vafZVMN4AZuOuc&#10;S/rbq6elc+BYATDny99Q3FC4+VDmb9C/xYxGeSgKU9p6e60D0791k26chCz1umHW6d+Y95g7Bvut&#10;ZaDHuuaPWPeaOTZzx5hNO6UL9wZd3Bekwr7tUhf5FV3YDp9M6aTFKYGJm+oxbm6fUGRgRo1zWwmQ&#10;BFyGMMrMk/NeBzxezrDl+qL/FPO2DK6XUWPyHDfqyOdzCYAngE3tkfqNhZtS7MTyFxaIdbPqeiwc&#10;Cgy8vmFDgDjIahO4Ht8GvA6nUjfV7dK4MJRWKfA6wLt0Q/BUBsSAm13otAqtMrGwAExKrDLghtIG&#10;nKWV6Qm4UVsBnPO+Wu1bMDWvYK9Zo5i2a6bV60LCTcQdnlbf4PDiNhMD4+r1jYzYwNiY9Q3LjRPc&#10;XIQBmKuKLtYmjQ1wQi2x1vZWBxgIqac9xsXCFnABbQDNOFcwLnQZAGBJcZPSVtdWeZ+Yj3aUHAXn&#10;BhJQo5D0GR4ZdjcXiFhk4+aDW02Zvg6w5kN1h2eNuVuNQrOK3NTWLOVmI4v68zwXj2ImNxZCAv07&#10;CGTi97iBxDnHv42fv+pQYT9n3QCSG59W01t004obZUMre6wFrv7N2MWFtfHtrp5Oh7lv0bh1r5vt&#10;H6yvvW6eVV7QBewQCyJc6YCQNJuD7O5wNrUXGyzoO7UdyIGDNqWukqoP2OgTsJUtQZjTopz6FuMx&#10;Hcvz3Bg4BnNSLs9LSpvSAlTOO+fLqd9A3KS+AFyF2vrbRwIGcFFj9kB7murT6rNAw2KxKi9SJWhJ&#10;gTq35foi9nWQU/zrluF1gFFiUgcuQRuqWeSB2hUZaJV3o0+2UkzsAKPGPBP2m4Bsb6vVLpb72Iq6&#10;pU0YHp81sINKEEt9ZwpeHinxTJiLq1txMarhLqEuPC5GLJ7fUk/arIsOEFHdTl6wxxXNoIUlyFHe&#10;Om8DWurKwAJWlEkTwElxq2tTnMu4ch8/jwwNbaQDw0PWrxjT51cbrnmcA6n/LZyXyihyp2JPlBoF&#10;ni5QmzparFEK3MH3s/S3NbXMVNqoG9YMa21rsr6+Lv2N8toEb0VVAphzZO44N/KcF2X/W/EquFnp&#10;mDOamqxdClzPv6PU118aaUnvOftzY8HLd73Y7MFXQgZWzLW2jYJ4v2LA6+c6wMTDFShwjm8BN9Kp&#10;WxXL5qpJKmgdnqiPPKBkwCaBST1WHgNEub7oU27PbUUeQDHa6R99c78oB6BT81gsZnk9q9C8zBAf&#10;ci++gwW47krjPgsu3wstSHwBS5Z3WrmVgPWdV/42kiAKlxkVzgADqrvK7j5rjK88q6+rL6BlNc1K&#10;64tYKDIAenuq/5z5mJy6AsvYgYUio9SCumpba3KfdTHyBg8XLos0NXUzlG+z9m651IrJlqxa5TEw&#10;rl2X4uOaGckVjAsyQOWCRWFYVGrSXKwkd7OKKiUj/uWirdNYTwUHVgYPc8XMF35c7FgCNi18Yaxo&#10;JzXLyluR1I9zwQvAqOdYAD0ogFFm6oEWI8+NBZgdYM1LXIsqt8oTAGhgr5fitrBCL+sWSMAKtJ1d&#10;/I2K9dubbKCv0+aMDVpvlxS+Pj1iwuIGQj5uThyLvw/DE+DfnIUutmi6x6O00fO6CfJ6opS4rbfb&#10;ukcVwvR1WzMfUdA59K6cY62bxmz6wTGruSC3Ehc6x8Hp2bDKYaWLvrjYgaFkAYQbAOV80YdxuLqo&#10;JkCzEFXqV/SnHxZ56nO/aIvxcU5F6gtmeTzHYuz/YDHOjb8JgN2FdoAFGjuwcJvdnRYwnqpcVuEA&#10;NrvPkx4XFeBGu8YCbqivK63as5VV2BU4IEVtgRf32QHOqastsCrFXG1z3stqIwaOx0Zer7mk5FXr&#10;pEJ9jbpQBYIuNBZpSFFfFqtYzBqdM9dWrFvnC1idvX2q73XXmouwXhckF/8MwV9ZXekAOBACBfez&#10;s1sXmeLIeEbrrqZSQOOixihzcQe8UVcjlzQgoB7XONqpI/6dVjfNV429TaoHqEDCuZGnH/nefrmm&#10;OgfOjbmZg9gV9U8bRpJacw4sZqHWwF2jmLYe9dWNqEXAdnS2Wk9vp40M99j8uSMCWqC3NFhfd4sN&#10;9Lba/LFeW7VwzGaPdNvMmayqV/iNrvy3cX5AHSDPBF7VcfOsxy1vTusRhDANqmvp6vD3mdsFcP+c&#10;MesaHrDukUGHuHW41wY3LbSm7eydHrfqy4LTV6TlTvP8N8e0rsIlUBwg8lz0gJLron7CVKYux78F&#10;VDl2Lepyf5+HPG0ASh0W5ejLHF5Xqqec+7lHEG15jmIMeVm4z94ex8WDcAUG4NgHDcTFiwyCKQPs&#10;X+bAzeYHzAA4Yt/ijSOB4uUw2jWGFFgFqitvCV6Pe71e/UuWtlQCXgY1Q/0/KnAYyovbzGMj1Nfr&#10;pb5Ka5YrnusWwFIx7v6sxgJwW1e39Q4Oeaw7Nneuu88sZrV2dsnla3R3b8bMmdbO4yX1BxRA4Hlv&#10;i5SaV/ja1Leju9tGFEuivvSL3VUBCzBxEZcvcC5uzMEVlNSHpeNk0NQHCHFXp46jzLzcXLiJ4AWg&#10;zIyjjRsN8CdXHHc3bfOkzRfy+npsutqZH4BxmQG4q7vNxsYGbKC/w5YsmmVNTTOsX3WL5w7Z2ECb&#10;zR/psrWqX79kto30tTvcAMrc8TdEfB9//wydJ0bczep+bDABYh7rsX0TeHGje0eGrHtowNNO9lIr&#10;5Gkf1U117SybsXPYqtnkAcBugtgBLilxhjhACvXyPPUZGAeJlJi4BK8rbn5cVADnefWjf2keB5Ay&#10;7Rkwz0c/Hzcx3ss+TsfIsKY69SnqUr84Fn+PexOel/G3sgKNAifXWYD4FkoZ8a8rryDLi1e+0IUK&#10;h/JiKC4Q84K+Q4zRnuFk8crVVeOA0iFVPUrM4yM2dWSwJ8MrKytrOeaNNLfHCrSXfRVaNxRXZoDG&#10;BLDOb9piuWlSD1QhFnNYaAFQHiGhuDwT5jESGzwo1zfxJpLAUJ5xLNxwMbIo06IxfYPDvosLpcbY&#10;8AEMuJUoMJszgCuUiDwXcgAIRFzovOnD458oY+QBj+fLQMhilkOguXB3aedcUN/kts905eUZMvWc&#10;K33LMJNi4V73D6G+DYKKc5qmubhRpRX0JtS2r8Nmj/XZkoWj1tGuEKGz2ZYvGLHxoU4B3G3L5w3b&#10;+sWzbZ2UeN5wl/X3sHjHM+p0HI7NOXOjIWUhzfd3K48K+yJiscClm4f+jm55Mb5DTjD3jQ27IvcO&#10;D3pds86te+6gtS0fsrojI8mNlrFfmh+7LuBFiQEWAPJF78aFTx2QUB9AeFtWNuoEkj/rzUD78+Ay&#10;aDKHirTU5mOpp8wcU8YUVhqDxRx+02CczxGpYl7alHcllsXGk4nHSOEiB8A8PsoA+zvBocTUZZWd&#10;WHWW+RtHAoh6YluHWP3zSnNSYPrJABVTnbvK1OF2C1w3VLMAGTjLRrvcYQc3x7ql9lRHWhpzUH13&#10;tdr0+a02QxchMMTFDFDsuEKFkxvXal2Kg1nI6hsettp6uahSYfZEp1XXSgevXtDzBtP8pUtcvbkB&#10;ADTAxMUKWByD/mWASWn3GFSg0j9WdMlj5NNCWaPONbncjIs5GEsdEAIvfw9trGondzj9bZwDx4q/&#10;lxRDrVktH5S6caNpkAs8fUaNK2+P4s6WdrW3NdrISJ8tk8oumTdko0Nd1tXRZCsE8Aqp8KJZfTZf&#10;IK+cM2hbV8y15QJr+bxBGxnsTvG0jkfYMQlgGX8XYUdsHolHVUAd7nWz+rCNE4BR5HZ5FZ39vdYq&#10;V7qxs8U65gxY89YRm3a9LmpWonnpgS2U4T5jXPyyqYpYQDR19dhN7Q7vnAwTIGa4yPu4PEeGm7yD&#10;7MDLSMPo43PQn1TzxBy0Zbc92pPi5/mV93nJZ9UH4MKd9r+Tv1d/t7vPgJuVuPgedIAbSuyLWWpz&#10;NxoDUNUXrwyq7HEvK80aB7geA5PSV4biAq5/Wkep54Fa85DHUFSHVZZVNKms+hVxsdqKnVjAGi5z&#10;KU/9IY3ZpgtmrqyFFw4iLpS6yZpa2zzOxW1mcwG7hfzFfrnGtYp3a2bw7i8LPjzGmW5dfVJqwb18&#10;7RqHmMWvJrnSbAwJUONi5SImDSVMSpqemQZMWMS8CbIELAtREXMDJUCSMhdjOE5qT2Xmp0zsWy+X&#10;nx1hzIMF8KHsgN0tMIYUX7Iq3q54t0XA9vR3CeBOtXVYb0+H4t8+W7t8vq1ZNtvGRxVqyIPZIFi3&#10;rpxn6xaN2UqBjPpuXTHP1iwYsy3L59ri2YPWoRvBDCkxihvH939vbkA6XzaYsAaBGqPCwAzAhDS+&#10;yKUy9bybPTp3tu/N7uGnZhSTT9PNpl03ia5VI9ZweLR4a4mtlbHLyp/vxoWOAUEZZCzgCSuDh2Wg&#10;Ku+cYxXZEqTqG8DF3CpX3Z7bo08cC3CpKx3bzy1AxVjMok+UGe/zJIhjjP8NsomYmDIA8/6v/4i3&#10;4MFVLsDFBAuLV8UqtNp5Dlyor+oKeDEAB2L6yFDXbA4sdQCLwjrQ1CvvqeoFnqtoAaPaJuXpo7Ss&#10;sjJXX1xoYt/C1CYFrt4m9Z2TvtRIDDhxYct1bOCzOa3uDqPCtQK2VYrMK4bTBE/VNMV0cgkr5MKi&#10;siOz59i8xYs9XmbVun94xMfzAYAAM1IgA7BQ3gRpWlSivUbzksbOrAR9jeBLMPoY2jQu3F7moD9t&#10;wErK38IxGAPIGN4CLjh/Y5zPxDmxMaXRevt7NLZKyt2iG0afjc4asjZ5KT0CGHjHZw3aarnIW1Yv&#10;tPnjA67AW1bNt+0C+MjWVbZ77RLbsHhc4M6zjeq3SkBvVky8XH1HBhSWdLX7vmleuuAc40ZG/IsB&#10;Kmls2QRi8mF8TLB3WHG4zqtBN5gOft+pq003WMXIi0asZfcsqz2vC9m3VQpiVIkLG4i54P0iz5AB&#10;EO1c/EAFHGEBXrZKV2BBSx5wvY9SB5mxeW7moh9ljhHzUh/HVZvH1lGmLZv3J8+5kUbZ58l945wY&#10;j+ustHhMJgWu8K2U/CLhFPc5mZQU9UVtXYUBUAAFvPE4KVacATJAjs0b1DnQqZ242PvxTNf3QWeY&#10;y/DShhKH8qK2Oe+KjPI6rAnclCZF5sscKVU9sKsNgKePNfsm/ljE4aKul0qxDxrjOTBKPG0Gzyp1&#10;XjW1DibPgYmDWeTC1WaDx9icuR4vDyrPppAZam8WwFykEatiwOLKo3yoZXptMAFFCpBACoBc3AFq&#10;jGNOxqKaZQWlD/OXAQbK9PID4/AYkgeAxXz0T5DXG8qL69zU2mQjo3J/Rwf8cdHQcK91dbXawEC3&#10;LZGi7tuwzBbIZW6eOc0ObV9jh7essqOyfRuWClq5zrP7bbFi4M1Lxm3vuiW2dv6orVR8PHfOkP/N&#10;/JtwjhjnjfLyLa/YssmmmlBhFraapbjsBkNx+fmafp1bmzwCnk1T19bdbp2o8IZZ1nB83Gov6yJ3&#10;9UVlE8QBr4NbyhcQZTAq7sqwAozyboLUwaXdgU1WQBxjS1bUR1+Ox7HycT1Pe9R533Qu3p9xnFdO&#10;HfyYm/OjLQOMVd2mv/MaYYNiYJ4BF7uwAlzfxCGQPD4mlaHAKCnAOrSCpgAYy8pLn5Lr7O5z1Kuv&#10;p8BMH1xqIA2ABXOV4C3HthNqmwHO9Snm5T1f+mhONn0Q8x7C6ENds1VvF4iz2/KnZAC3yV3eVkE5&#10;MDLq8PpeXbnNwIvqYtQBLTFuxMfL1qyxfo2ZNXeetff0Sg2r/TkyCgyIQMNFm+BKi0PkgQ6IUpzL&#10;Bc12R/0bZ/VlDKAS00aZeJEUOKkDXuDzxzGqi+PQ1qS/h/3YAXJyxXk0lJ4Dx82Ac5jOe86ah2e9&#10;LDrRf3z2qHX3tFt7R7MNDnVbh1SuXaq3WS702T0b7ODmFdbT0WA71i22C4e325HNy+3UznW2e80i&#10;27JUKiw3e8/axbZLCr1KcfEGudjLF41bl2DzrZSy+Lum6d+FN554jIXSNmdFxoUG3Ppm/Y2tMwWq&#10;1FbeAarbyfNozVXXVG8dcvOpH1o719r2zbG6U3KlY+9zAOOqhyVo48J3OLAMRwES4Di8CdypoDpM&#10;9KGdNsZEG3UxFhNwxcIX5+H5BKXPgftMDE6bz5vSdCPJx8o3ER8T551vTr5zjPg3PqtTuV0XfAbX&#10;4XUTDFPhpYwLHXHwVCWWObC+Kg2gCdL0/FfjqMtpUmkUWKmgjUUsf2zkMS4Qa06ALalvehZMHkN9&#10;lQraAmDi5MO407SrTnDX7mi3aUP6+1C/el0APWkPLivHwAe0rDQDKvmKal1w04nH+AaVLhopc0tn&#10;l40vWGCDs2b5KjWuM5DHWFxVXF02XQAH8AAzluLS9FYSwAER9TxzZVMGF7g/Txaw9OFix82lX4wB&#10;QOAkzxiULJ71UueLQ7oBkO9SLA8sKDxwhhKn4yYlZsW5S6qW3PVGW7ZsoY2M9LoLPTTUY319grm1&#10;QYq7zs7v3WQXD+2wkf42W79snt1x7pAdE8AXDm6107vX2pGNS2z/2kW2ceGInZRCb1gwanvlXq+Q&#10;Eo8OdPqxwuuYoX//av0/tMm9ZgMJAPMIqaktvb7I1s0ZgpS92ECLAqO4LUr7RgZ0I+VbWzP1f9Bm&#10;w4tm2cC2uTbjwJCvSFf4RV0COVzmgDaMtgAqQwh8Do0Dleoq75qb2nLZ6wpIVc75qlwu2mTeFysd&#10;v6yucezoG/0r7lA/5gBkXlrwNI33vycA5rM6/L2uwCxa8QaSQE0r0gIhgHUjj6k91BclDYBDWbPq&#10;Tnah6ZPSANqhzuYudnajk6k/KSoL0Flt3YA518WKc0CL8jq87kLTJ9UDc/VWxbO9uGisIDda39CQ&#10;ryT7NknFvBivE7rrXCuVFJjVArhDYLLBY+7CRdY/xAvuUkS5y2yx7GGXVt0MGxmf7flajWlukZJL&#10;VYG3qiapMcCwdRP4cIHbpLBABjj0JT4EPF5q4LXEBCwLX7jGaXNGAEwbbyIBJ7DTxvy43Sg889EX&#10;aDkW7elmkhSQ8fRnfrZHAjDn2D/Ya4sWz7VFAq+jo8kWzB+zhfNGbaC33dYumWOH1i+xm47ssCXj&#10;/bJBwbzNTm5ZaZelxBcPbrIzu1bb8S0rbMviUTstVd6yeI7tX7/Utq9aYGsEWY9gw7Vn0ZAbHd4H&#10;e8k72Qut/49WeQ4zmhp85bm2fpqrLwC36/y6FPcCMcB2yH3GhZ7eNENph43OF8CrZtnM3UNWe0lQ&#10;Am88TnJ4s+piGRIHCQgEkMORlbMMaaGkJbjclVZfr8ugO3DMkV3roj8pfXN7cdMop7TFHGGlG4qD&#10;j8vMeJ9Deep4RHbLsAPs38YiDq7Y1pDU1xVW8DjAyheKS54U6JTHAmR/bTADuas+g6n6bAFwqpe6&#10;7dFxeAOpvFItgItFLAcUU5k0q+/n8rIU906kDnI2V19M9dVbdHcfSLuwfAulLuq0N3em8btDuNA8&#10;z60SvLUqAzLGIyKUFoiJg2ljIQvFxbVmBXrh0mWCiZcSGq2xSXPXo7Rs9EguM+CF+whUEd92SIEA&#10;rqevz1/eZ3U2LU6l1eYEP7FtKPZkNfaNEPobOA7PfpOrndx21C7c1bgBMJ7zIKVPs5Sss7tDfVnx&#10;7veNGwvk+s6bNWBrVy3yZ7+jcqVXLRi3Y4L1lpN7bZ9AXjar345KfS8d2mq3ndxt95w7YOf2rLNT&#10;O1bbjqWz7cS2VXZg/XL1XWy7Vy+0nasW2qw+eTtyecML4Dz4O3v7e9N58NtLittR2brGGQ4veVzp&#10;fqkueVTYQRbUTXLz2+TuD88ZseGls6xl96h/vWPi50xkgFIoVoYGAChngBzgMngBD7BSD5jUUS61&#10;Jzg1BrC8f5qjmCvS6B8Q55tGGeJyPx/POeUVcl+ppm8YQOtvcnDDrrEK7XBigizHwr6lEsWlLtqA&#10;OR4feZrzgthVVS5xATCKC5QOMf3V5m8i0Z4s4E2PkAQgrjfqWkCc8qlcUuKAuQRrmCuvrABY+ZpN&#10;rTa9R1AIYDZxOMC6sNn7Ow1gpMbEsPx0Ci4zQLMTC5fa41+ByZbLcJeBl9fh5ixa5CvRHQLZF7Ma&#10;Gq2mRrGzYG8jns6wkfpqsqDC1QU83F9UmK2PKKirpM6HdoxXERNwYWwOaXBYpwlUAOZv4VcZypAS&#10;8yZIU4wM4KTMkWJy5mHFmi2T7LpqcQXu7Gq1uWN9tm3dUtuouHbNirk2NtRl80b6BOVqu/HAFrt+&#10;/1ZbO3dY7vMqu/PsAbv1+E577ObTdnrHKrt0eJvtXjHbjmxaYjtXLLB965bYwQ1L7dCmFbZ58Wyb&#10;zQfzBTF/E//23OSAt62j1VPedmoXpA0e+7IXnfey1a58z2CPbqY8B1Y9/XWuvTqvoVmDNkseQuum&#10;YZt2gy74K1InFBhI80VfAEsZgDI4hQsbFu4zefoBVgbVoaIeqOhDG/0BLhtudJVc7ignlVY+jofS&#10;F/MnA+xiDuoZx3kVMbLqGI/Rn+PjNgvc6ttZjZb6OsDuLgsUKW16dCSLmLikvq7MABsqPEmJGxKk&#10;AKv6QnnVFtA6yN5OqjLxb8TEmKuwzoN0itqGIqftlLRrnoPUaRyWgf0cyOpTvVYXSC+PWKSs+WIP&#10;uLi404WtOrWx4R5jkWu6XF8AbxSQdYIXuFs6unxFGvcbgHlW7AtgAn2GVHj6DCDrdJAA1C9YHQP1&#10;Jc9WxxbFe2zFBC7gjViWfmzGcODV36HMq+bkARtoWbllO2jP0IDHkTyOAlrGp79n4sbBV0Jwx9Ob&#10;UMTRSX2BmE//dPd2WWdPp7W2NtryBbNsv2LeFYvGbdfmlbZQsI4N99ipXevt/J6NdkptBwXmia2r&#10;7J7zh+3asR0C+Iyd3rrCrh7dbtftWmuHNyy2bVLiQ4L37O51dmbnWo+PV8j1XjAuV3e6vAi5yQDM&#10;TSS8AN504obSwMcWdC580RJ4yTfxAsXooPWPDiWIO5utb7TPRueO2JjOtW3FgE0/I3j5fSV3MXVh&#10;l+EtWYDjqhqKCDRh9MECVFIvK5/rp0JXNgeUMTn1+YGXmwHtKkdsO3W+8th0PvTN5wPQ2C0jDnCo&#10;MKvRFSn2lcVKtJcjFTABMYqLEhfQ5jqHWbAXAKu+gJQ28gnqMK/L4BYudKg25uqrsq9Io8KqY3Gr&#10;WORKBszuRue4t5x3oNVes67FuucO2MzG9NyUmDMu8PLjGIx6YjXUDgMMVzYB293XLwBQ8hnF/umK&#10;Gj54p/ish+8n8ztFXQl2KTpj2FZI/Mc+ZFaKe6Tc7IJixRhwORfiQVQ0YlmUmnMBxuQl1CWlVRlg&#10;2xUv8wpgl4x+9OfmEDcDjsXNg5sIC0jACsDAQ7mhUfO0t8h11zwCqFtxJW8cbVq92E4c2GYLZw/a&#10;3i1rbKXUra+ryY5tXW23ntpve1cvsMtHdtpJucl3nj1od53ZZ3ec2uN286HNdvupvXZ003JbN39E&#10;ajzXbjq8xYE+IRd8l8obFs32m0btDGL9Kg8j+gb071ZXo3Pn34LXFnWz5RxV5q2oFql2g+p7pMDE&#10;wE0eD7daZ3+HDUqBx3TT6V42ZHUndEHn94M9FkZxiRsBhQ0PXk6AOiBYlB1kpUCU3WXGOVw5n6DK&#10;qdcD4xSgA0Tmoj4rcoyNeSb1YQwpfbKFe+71+SaUPraXnvv6t7DCUOH06qDALFagBR4v9QMwmzZ8&#10;RVrm4Aokh1b5QoWBWv0/Z5pH/WIxy+HklUKgzVZADKDkpcied8UtwVqCNllqc0iBFtXNVgBMHyl6&#10;3VrFTf1tusilQoKSVwC58IEmFCvKyf2cgJkycHTJde7s6dOFJwWT2qLGLH4RGxMj41oDNK43i1us&#10;cs8U2Kwm10nh+dJF38Cg4OvymwY3ExZweuRCAyTn0cq3knUOxMKADbDA65+RFZw8N+XTN2w97B0c&#10;8L/DPzTnN5j0Ta10w6n1zRnAArAOjeAFZKCljj3PwIsLOzCkv62zxVYsGLMDW9fYaH+7Hdm50Xas&#10;WWyLpHS7Vy2w288c8IWq45tXKObdYOd3r7erh7fag9cftkcunrDb5U4/cMMRO7RusVzmObZn+Ty7&#10;Yd8Gwbvcrt+z3vavni+3erH1C0JidM6RbZucQ1JfPtbHfm5ez1ReAFPu6ec1z17rUt9uudId/fxa&#10;pP7NB7vkRvfagGL27vkDVn9MAN8iKNjUkZ+XusIBmQOQzMFx9ZV5e0orpIoFXJ7mPtmVdbho8/YE&#10;mI+jHnOYSxDn+on5JtKUT2Pd7dZcqHJxHD/PfA5x4/FHR3KXs3n8C7yU+SmV8gaOKsDNWysd7PwV&#10;DsxXnmPrJEADcgEseWCWOeC5HAATy+a6ALv47I7Dnfp53uNeAFTfsJIaT1ZhGfCW83KxPd2reHJZ&#10;q82QGzZdwBFDNghiV9ovsDLI4ZpST0yLC16vOHdms+ZUTDwwwqdoBgRgtz9PBuRpOkZsAKlVH+Ju&#10;3j8mPh4cGpXSCWp/NjvTn0MPahzHA2reBGIlmmPi+nr8qvpWgQm8fKu6f3hY87f4M2s+Ps/fA7z8&#10;7Cg3Ah4xEdfyMj5KC7y40BhlB8Rd104B3+HlAanb8FCPb4c8uHGlLRIU+zYst3P7NtsyxcUH1y+x&#10;K8d225kda+06wXhGrvJ5QXyLXOh7FQs/JTf6vtP77M4Te+zo+sV2cO1SpUtt36p5dvnQVrv1xC47&#10;tnGJ3OpltmBs0JryDQX15Vw4L1bOARbPgJtKm1LOvVPAs5Dlz31nDfumjmYBDLjDc/ii6KD1zhu0&#10;GftZmdVFn13oAtxCwZIVkACyQ5eBCVAdHAGWgfOy16s95omy2n08ZWAr4FQ+xvoxZdSX4+DcL+ai&#10;XxVtmse9AcD1OdTG35BjX995JStWoCnzPrDDCriuxICsPGWU19VXMBTQkgaopMS/pBlkgJxiHhcD&#10;Zo6H3b0GWPJZhZPLrTTiYldjWQGqxhMDu0JTl0B20MsAF8YxpFyL0j5oIEC1ADKUN+DBXY56NhSw&#10;Id+3AQKy1JN+xMp1cpOn1SVIgbcNRRXQs+cvKBQYkHkJgo+3TVdaM13xZrMuwLFZ6tssNZ6W2gV+&#10;Y2u7x9mtUuxaKRNq2pg/qOdfhxTU/KRLo47Hiji7xhjHF0P8K5oos861XzATH1dVV8tb6JKHwA2L&#10;v4dFNQBhT3VynXFXO7vblGexrUU3lj4bGuiyzcvm2f51y2y1QF6/eNyunNzni1bXC+RryhPP3ipQ&#10;Lx3cYjcL3ruvO2i3Ht0hgE/bA2f22x1Hd9o1xcJ7VsyzA3K396yYY1fV77L6X7drnRR8lW1UzDoq&#10;FeVREucSNxXgRYk7utrcSwBivAQUGICJh3mkNDyum+Zwr/WO9tro/FGVh61zvNdm7BXAV3Xh4z5n&#10;F9phKxQsqbIDkyEqDEgcJBljVFcGsYCcNqDMc3h9GPCizF6eGOtzflEd83AMz2dIcZNRceo4XvTL&#10;6usAX+XvlOFK+28YAzAvM7AP2hexBEYR/1KvlEUufuAsNmzEB+uKR0jqh5FHrQNuWRHvBsihsG6U&#10;Ve+mMinK66CrzRUXSOMNJLX54pb6ucrKysCWy96uMZqndqkAbmUBS9AKRIAEWKDEyAMz8GIAQR+M&#10;PIBjwNwws0kxMiumXFgj7kLjTuNCUweklFHgTsHGyjX7qIGODSDTVObFCeJmYKS9QXM0trT5LjHK&#10;zboRMB9KyyYHPvXDc2q+1cVebDaVkOcXJGI3E641Ljk7mQCYVwRj8YrYEqXjMROwAG2H4kiPgaXC&#10;KDDv/e6W6m5bPtd2ynXevny+3bB/i21eNMsOb1zqmzcuC9ALezfYDbvX2Y37N9p9cp9vPbLNXrjj&#10;gt1zco/dpxj40YvHbbfGHlm3xE5uXqb4eK9dUZ8Tm6XoO9fbwXWLbINia24snBcqC6icFy4+cTF7&#10;tAEYF7t/uN8XsHpx8/u68mIWP0TXaSNzRmx07qh1zu+3hsNS3iuCNQC+NhH3ugr6IyXyqkPhAqYA&#10;xcFKkDpQZdiU+io1MGG5zVPaQ00dUkCmHhg1D+PumiiTpnPKczj4Sjlu+Xzzefg4tk0C722orqBF&#10;eTPEaSvlFsEGwPEMGBXOK9Oeuqm9UGHgVL+dSXHdFXY4lboK055Sd50zxN5PfdJuLPXx94LVr6zK&#10;rrrqn1MHGHgD4KnAhqsc5XIbqdz+aQK4nlcJ5c4CKq+5ASRwAmUocYBMHc9caceAOimwxmuOJqkm&#10;QPr+aSmpq/HgkO+RDvB8e6aUmX7xTnGj3GfAq5cK8+gJ0GlDtYmny5/3Qc1xx+OD6PQZW7DA1m3Z&#10;4q869sjapfDxG0mk7GRiF1M9lheuAASXmjIr0MCC8qG+w2NDDs6IFG7e7CHbv2ml7Vq10HavXmS7&#10;Vi/05724vYc3LLULB7bYhf2b7cZ9m+ze8wL35G67/dQeu/fMXnv57kuuwI/deMReufeSbVk4Zqek&#10;tme2rrDbBTax8g0719jJTcvtiG4G21fMtx4dn8/3cGPBOA8WsDp0fqHC5Hl8NKjzHBC0Hb0diod7&#10;9Pf3CmZ+QWNI/+7d1rt8xJpPCR4Ajk/HAkNY+XkwBhwBX4BCGZCow8hP6kMb/TKU3j+XP2c61u06&#10;B4x8LpNG2duAWf39huELbsqTcq5+o0n9HGDB6wDjOqO+Aa8DjAJ7zCtjD7QDLAAcYiAQPCr7Liwg&#10;LJQ3p1MtgxplBxhwvR6gc1uAS1tW3ngmXJQ9T6o+HgcrFZxTHxcl9zrnecSktHIfx26x2kW6WOQ2&#10;sqCEqgJiAIyFElNPOdSXjRYYsWhakU4bK5oFIvF0rZQY0FiwGhG8Y3MX6MIaTC6u6lFOVBb4AJOv&#10;fQCkf7ZWihqwlhfEAJ0xrGCzWMYrjoPjSdXnL1tmi1attFaBy5bO3qEhHYtHWjN1PH6tMG2EmC7l&#10;BVxfFOJ5as4DMHEnab/SweEB/Ts0COB+W6A48thONmSst8ObV9rmpeN2bPMKqfA2O71jjV0UwLjO&#10;gPvS/VftrrP7PbZ96Poj9s5jt9szV07bQ9cdsNcfvNmOCfob9my0s9tX2pltKxUb77aHzx+Rcq+3&#10;I7oZHFy7xGYptp2pY8+Ua89qM4rrKfDKg+iR2rLBg0dcY+zTHuj2GLgrA4wNCWCg7l06bPVHdWFf&#10;1YUPrK7AuvgBL4NbWIazAHMKwDEmIE4qSD/mE0S36zgFgAnKBKbKADYJ0ARw0ffODLfXJSCLNiyD&#10;6rBynJwvFFjqGx9zL1vxSZ20kCWAHWKBALw8NuIxEgCjvkCIOZyoLJZAJJ71t41clXM7Ku2Qaiyg&#10;kvoYvlDJONWF6jqoAXI26gCX1WviXaAtA5whRqknYE5WiTrrhlC7WHGk3DV/R5aYVgawAS9pxLpl&#10;gInPuMABmzJ9Ul+118oNb+R5bIfbsrUbbd7SFTYwNu7vC/cIrhZi4KYmV2f/7E5vrwCWyyogB2aN&#10;OeR+AxDIKLn/yNriRQ54jdx94OXnTpmvT23zVyxX3DdPLnRn8dlb1B7lBWTczNoG3HC2dUrZUDUZ&#10;e67ZlonK9Qrc2rpaAawbg2+uaLW+vk5bMHfQjmyTSgrgvWsW2Q7FsZcObbcbBO4tUtGbDm61Swc2&#10;25cun7Jnbr1ece1muyJlffTGE/bxV+53cL989Yw9fvGYPXDdETsqiK8c2W43CtoHBfnDF47ZxX0b&#10;HeiTujEsHhuwLgHKlz86BSEAc9Np62yVd9IhBcaVTiCPjPHrGbopqo0vZg6MKZwYVsiiPl26EXTM&#10;103pwKB/qaIaSIEXCAVjxMGFUXY1zXAKUi+jfMDrYxJ0AOcAApRDlUAjXwWMAV6GchK4UU/KPNTR&#10;Hn1KcxZzO8BTyiguKeUM8ecArnIFBt5krsC5XAY4PUJS38LUprRQVFnxiwwOtdKAPfK57GPclc6g&#10;FrBSl+pTnJzq0mKW8pOUVvkMcJEvygDMnC02bUmrAxwKG2kAGRaQBsAoVewfTvXpRYOkxIo9BR3K&#10;2SIV3XnoqM1ZtFSwjgjEWTZv8RKPZafrptEuEOcuXCyXb47yfdYrN7pdbjFfZWQ1GZe6TXOMzJ5r&#10;o/PmWS2r3Twz5mdf+vnN4iFX+DmLF9vg7HEfB8Bt3Yp11Zfve/UJdPYTT29kt9lMB6JB5XZB0uCb&#10;SurTqi+qjKuqGJi3j3pluM8bBex1+zbbEbm5hzcssb2r59u9Nxy1q8d22p1yjx+56ZRdO77L7r3u&#10;kL0ol/mOU7vttuM77WHFwd9+/kF769Hb7KW7brRX7rlkz9xy3vZpvntO77crgv5uxcFfvuU6u1n5&#10;C7vWyp1mv/Rs6+1us7ZW3VQEJzca/r27BC83GlxoDHh7+7sFOb/F3JSgVTm2WwJ8z7Ihm3Z0UBe6&#10;oGIFOgMc8DrMKDPmoKa2ADypLGDJMrzJBEwGroCzVHaYw8pgRv6L2mUF7AEwRl5WwKr2KvqpXJXj&#10;4HiE5B+zcyMv859TyT+v4tCiwP5sWGkAHPB6GQVV3hU0q63M1TfHxd5GPsph0RfXGDi9rLkcWsDW&#10;fKHIwEyeelQYVUWFHebJeVdcyg4vIKeUnWS1s5scYF9dzjCmjfUTBpgBMdAmUNNrfxEPE1NSJs/W&#10;xhkzuaB6bHzBIluyeq0AnSt4x6XEyx1UYmBWj1HehctWKpabI5UcNV5H5FOqje18xE0utECfLcBH&#10;Zs9zyPmUD5A2ym1u7WKxbMzG5y8Q3POtTopOfM0C1gy593y5gndrWbnmFyS4sAfkGhNPElv6qrOA&#10;YMcVULO4hevaopCCF/fHRvts4Zwh27RsrtxndlItsdM7Vyv+XWZ3njvo8N5/wxH7+hN32/1SUnZf&#10;vSRIH7z+oD0txX3o/EF780u32GsP3Gyv3nvZ3nzomurP2fVyu7+k/rce3m53CvwHzh2yG3atsQfk&#10;et8iNT+4drENCMbOznYb4ptXurHwPTEWsVi8Al7OeXzOLK/jxoO7jTq3ys1mP7Rv8OiXJ7FyzGqP&#10;DkwBNcEbquttXhYIrOoWLjIGXAmgIs1wTXZ7NZZ8VtTPARwQlvvTb8qYSePKlo8ZFnP4+KzGrsAY&#10;4CqtAmx/GwkLxS1t7EgqLBgA1p8Fq0wai1kFpLoJ7MDIA2IGnj5hhfqqDXPodYxQY4dc/VBeBzxD&#10;rvaA2hUYaDFeigiwac8x8iQV3tFq02fLzWyq940RqG9YABs7mRK0ZaiBN72Hm96vTS8T+FgB3KA4&#10;lee/s+YvtP7hMY9fxxcstKWCmd8dJvZt7+61BUuXCcCFiuHmKr/CeoZHrVV9+V0glHj5mvX+SVti&#10;ZL5FDbz81EiXlHfukmVS7DG5zgtchXkbig8J+OdYBS+LV+zKaulQPN3T4TbMlkPAFcS4oACAocKs&#10;TDcKfB4j9Q90SX2Hbaivw7atmG8nt670RSb2NZ/ZuUYu8A67enSH3X1Ose1jd9qjl0/bJbnBz1w9&#10;ay/eccHeePAWxb0H5T5fsfeeuNPeffxOe1vx8OOXTtrN+zfZvaf32aNS8acun7Gb5EqjxIy9WXMc&#10;XrvIhnvbrR8AB/ttBo+86uscUABmsQ2IidPdm/BwhlXqpLrclGYCsEKBzqWDVnNMCoySBrRfZGpP&#10;IACI8vkxTqUrb4YnwM0QBkRhRX3OO7jlPqXxk/pHOfpNNcbFWAwwc10cy93payWAZeSLRay0kCUo&#10;BG2k6a0kUkx9MIeRsvrIIu51o5xd5ZTmvtEuSy437bRJ9fPbSZVYhjWpMe0qO+A6D8p71dcVF5DV&#10;fx91yRzqkgq7C72l2aaNt/gPbLH/mJ1NLEqVlXcquPEoKcGLoc7pZQDa4rFSg9xXtlCOzVsgiPrN&#10;v1Qp95gYlbiWT862dnYL3kWq55nlHJu9YInHyc08VhLcs6Xe/aNjxgcDiHdZoGLxa0Zri/WqfvHK&#10;NQ7yIK8tsmgl6Hl8xa4wNpL0Dw9Zt24Cg6PDvkKL8RgmHh91dkvFM8zAW6f6dp79sigkgGeNDtj4&#10;SL/tXLXALsjFvXJ0pz/que/CUbt2Yrc9eONxe+jicfuGFPhpxb53ZQjfeuR2ucwX7Z6Tu+1bzz5o&#10;Hzx5t7335F32tftusq/IXX5A0GPPXrtObvVlO79lmT18/pA9Cdx7Ntix9Uttno7b3S2lVfxeXV3p&#10;cXuskqfHSd26GQ06uKyiAzFbPn1hTn2x7sFea13aZ9NP62J2QAWxFDi+QFmoskNMqn4ATFtZgTMo&#10;AZQrb8SuARYQloGiHFaqK+oZG+PI53kwd49pK7dn85sMfQPiqMcEsW/i4BkwK9D+WVkpbLECjfqi&#10;xr6AhQtKqrLA9Z8SdYBlrqaqC4C9TJrzYYUKAylpttzucAbksgJe75/7YA4wefUDWMHrBtAZaocZ&#10;iD1WJm3yz+k0Ler1d03rGxQjCsx4eaCsvGzvIw33ecKNTqvWgBuqjbE6XVfPM8xuASTVFLC+aiww&#10;WVhihZlnujxi6uofsj4p9DAQDigvN5o6YmVWo/n2FqvTg7PG3a0G5va+Xi8Pjs72GLiPHyAT4AOC&#10;mmOMzmauARkbOxQv8uxUFz+G64xLyn5rVnLZuBFbK9twsQU537eaMzZgi+fPtrmzBqXAc+3M9tV2&#10;3/mjdmrbantSCnujgL5HMe8zt11vb0qBAZiNG6jus7deZ18WyE/edNJ+/o3n7H0BzCOkr91/k33w&#10;1D2uvM/cfNq+eucFudKHBfU5+4r63yvgHzizz05vWWHzhvvlQndYIwuF+ncmjWfBxOv9g7xqyTZT&#10;VtXrBSx7zAWw4mb+FnaS9Qz3Wf2iDqs9M6QLHEhlwCkjn1aQE9ipDDgZ9MKNVj1gAlWGaRKEDtPn&#10;4Yt+kyy73N5Wyns594+y1zEmyvkYAaqvQNNOiuFCRxqPkK4KYP9tYODNLnNym+W+AnC40fEMOMfA&#10;xa8Pym2u3KH42d1oWQlGt6y6xfPeok9KcadddR1k6uSGl5TX6wV8cpGjjnE6B4dX/UlR3gJmnWdu&#10;4we921YMJYClmvHJUwAF4HCPiXcnoE0wl1X5i9p4lNTZ2ZPeA27gW07pKx91bPYQ3BhqDIC9QyMC&#10;d9jdaj6ax8cCiI1xlVlx5gZAfMuiFzAPjY/b2Nx51it3m/i3i0dQ3CB0w+AxE7+sSOzLt5T5qRK2&#10;GgJtPFflwkfB/FmqUlZ00+aNdgEg11P5ubOGbPWyxbZgzojtXr/YN1vcL/Cul0Lef/GEK/Cjl0/Z&#10;s4L5VcW2T1w556vJj0idX7zzouyCq+p3XnxESnvOXrn7otzo2+1bzz3obvVTl4/b0zeftNsPb7Hv&#10;PP+QvfWla/bQ2X32wu3X+WaQ5XLfuwSwvzwi97lW/8YsuBH7AjApagzUAMziVpNuRv7MWH8j7nVj&#10;v9zrNd1WfSMXv+BAbQETQAGWNAPsqbvMQJsBJnWIJyByyAK0SFVfhhhz8HJdAWHOeznP80XzOZgY&#10;dfmYbhEruwrn+WgnD7jXktvsLnQosP+wd/Hj3oLDYRYQrswZaIdaFm50ACwgUeDkRue0aJts7lI7&#10;6BPtHg+XQffHS5oTUF11BXjEwtl8wSvfBCZAlu0BZhnPf921nmlVW1qtZVm/+U95ADAXiz/TTS+9&#10;T8CcPhhHPQqbQKWc2qONMbzqR5ltjE0C0OPhmYDTqguu0x8JYQDHVzxYaeazPCgru7Ga2qSycudZ&#10;4PLvUWuOOt87nRav/JM9co/5cF7v4LCDD+BsBGE/NKvObAnt4Iex9be0tKddVVzYxIsoGHEkykse&#10;CGY28cIA+47r/MWFkcEemyX1Wrlkvi0UwIe3rrbbTu2zh286Zbcrvezx70576b4r9tpDt9o7T99n&#10;958/bK8+cItU9ZJ9+Zbz9vQV9kDvFay3yK0+bd9+9gH77GtP2vde/JJ9+NTd9tiFw/bwdfulxofk&#10;Zt/vbS/cds5Bvklx8Malc62/r8eq5D7X8YKDbqRN+n/ib4m/gZcdCAd4nEfsHps+qGcBiw81TN/V&#10;b9XXBCfqyyYO3GfyYSiugzsBcgEwUDvACRyHCYgyUF5Xsi+qCyuAzkAW9eUxed5JkJf70CZYWXmu&#10;ot5B1nyuyMqTFuqbAQZefiM4ngM7sMAcC1ph1BcACxil7kLv1HiHUONLSuwQSrW9razQpBrji16T&#10;wMVS3uNilDiDXICLi40Ss6BFm7vM6rdXXoCb5nAXW/3UXrWhxRoW6UKX2wzAgEcMXHahqQsoqSvX&#10;l+PggJc0udG44kmhfTMIL9ELwmZga2bhhRfm+SAAv8OkeoHJc99ws/2cmlt87zT7nFFmvkft2yYF&#10;Li86xHe7eMzULmD5IfD4WVJejOcFCOJcwOWi5lvPKBcAUE8KuM1S3QZB3MhPpEiRB3ql0J3Ntmje&#10;sM0e6bUdKxf6O753nD1gz9x+wc7tXGdfunzavnLHjfbBVx6yVx66xR6QK/z6w7fZferznFT5Ian1&#10;PYqJX1aM+8HT99hPXn/aIf305ccUE99lr95z0Z66SfHzw7fYm1Lkj798n7376G1S4PN2WQCvXzRu&#10;swa7bdq06rSIJVD5TSZeb2xsSZtPsHgRo16xMLE8cXK/1LdFf1/1iP5PTw8nGK4qPrxFAOSYt1jQ&#10;AtIw6h1gQQu4ud7fRvJHSBOKWkAFlKRTrVz/3/QJWL0MiLmu6E+ePvmmEWNiNbyAFkN5ZRPucwDM&#10;46MtAXC2AtoEbhELY8S1KCiK6mqagSTvi1Op3mNXV13G0UcW5WJczge4AT6wAjvgBsAlix1aCVT1&#10;y8BXEf/6IyjGqM+6Jge4RRcyF318U2pCeVMZizIpgKZvSEefiZ89YWzEw9E34uTY4QXI7WzSkNLy&#10;5hFbJ3mVEHe7SXDzXjEvOfAiBEqdYuUB//IlL0EAcby4gLvcJZCbpbptHcS46Zf88QDYJgm8qCyf&#10;xkG1KCdLWyZZiWbDxIwGHtO0WE93mz/CmasYeMHcIZs3i0Wshfb4tevseoH1yM3n7Pye9YL2Vnvm&#10;1hvsaw/d5iA/dOMxe08w3yu3+Ymr5+xOqS/vBH9TdZ88+6AAvd++98KX7GdvPOOK+70XHrbnrp21&#10;77/8qGLkO+3lO29Q/QP2yPkDduuhLbZDCowbPZ1/T3k6uNE8VmqTR4GLzKp0xL/EvKgwf1O3/h7e&#10;D57eJfVd02U1vgeaC1sXed4H7aCymFWAq7qswA5sqHKU3TTGoZkC5hRzIMlHn5IVsGYYo5+DiwFr&#10;tuhX5EvmfTTWF6yA2ON7zRWucxlgd5kx3gEmBVLUloUtj4OVB2bBxvvBtHsd/QDQTe2ukOrvkGoe&#10;B1ZtrrCkKKzSsFBkj33DVMZtjpsAcwbQqC/K64CmcuRDpSv3pQ8BhHpXbU4KPLMDkNJWSqBDNcsA&#10;l4GO9ugT4GKUgRWjPWAG3uhPiiLzQj07oGirb0h7kR1w2qXWvNUU7jYrz8TDPEriGS+PpGJbZXN7&#10;u7vM6dlu+kQOXgRf6ECBUVkslNcv8t4OwctjJN1EBG9dfa2X+WxsT1ez4t8BW7pgli1bNNsV+Oze&#10;LfbYLdfZ6e1r7PiW1f4lytceudOevu2CPSWIX3/0Trvn3CF75q5Ldp/i4CeuXW/3Xn/EnxOztfL5&#10;u+VW33a9vXjXRXv7kdvsm8/cZx9KlT965h5786Er9uPXnnJ435ECP3bhkD164YhdJ5VfO3+W1enf&#10;IwBu1d/ToH87V179ewEwN566elbVeYuq3d9f7h7ps9rxZpt2dMiBLeDN5vCGCrsbKvViA4e7zYAq&#10;YHmF0FP65PpbBcWtgmQKUJOAJT8V4AxhGeACzKl9ZVMXuNxijtzmwDu8cqmpo4+gjR1YHgcnBRY4&#10;fJUyg1wA64osUFiV5rESoDq0qnMjj6ktIFW5WODCALEwlV1tlY/VafLAlmNfzJXbY9+spEALsA6z&#10;8g642nws7S0CG0VOFirN8aq2Kr5c0mH1unCJVQEuIP3vUgBMn0GdUOcwxvO9qlBfLPVNoMfneQA3&#10;qbfaddxUzwo2i19cmAIcFVVcy/vC/PqDv6WkMlsz2SbJVz9wxdN3u9K+bB8nT4KX/4EXpZ3Y+CDl&#10;Zg+xFLa5tcH6B1SvPHGvL1wJ6g79O8wdH7ZlC8Zt8bwxWzJ/XAD32fEd6+3Oc4ftuj18ZXKD3XZW&#10;kN1yvd0uaJ+87Ub7yt03+5cpn7z9Rrvv4kl7+g5APmH33aj8nTfZEwIdsO+67qBdObbdLh/eYi9I&#10;cX/0yhP2+v032feef9j+4ZPXPQZ+8uJhj49PbVpmq+cMWZPcYxawiH8b9PdhbDYhLp4msJMKs80y&#10;qe+s2WP+CmH1qlarvgnoZIX66sJHgXl/FohlVQ6ojH4oLmVADisUWP2BtwzwF8FXAi9UNeCjv8OX&#10;7XP9ctnrog9jprQDscfAqC4pCnxN5wW0U1XY30QC4ryQlZ4DCyrc51wungeXAcYtDtcYBXaVVR5z&#10;lxoYS3UObDJ/TBQK7UYe0ziAps5THYe+Dnb0Tcrs5rADsuqyKrt5m+q2Ndv0le02rU3qW5tACwtg&#10;gTIswau7vtQgxb6T+wKu74VWX9oj5edBeRmfiw1w+WUE0vL85Fnt5hhADoi8HIEis6LdrHiZGHlw&#10;dNT6h4YFb7OUOn0CKL48iaG8fGAAoPk0LKvM4UYTP6K4QyP9NjDY49slgXhY5T4BTd3wQKetWTzH&#10;5kuF/VHSvFE7um2N3XJyvx3fttZuOLTdHlccfOf5I3bt9D579r6r9ti1G+zuG47by4/eZVfPyAVW&#10;29n9m+0BudJ3XTppt91wzK4oNr75rObYtdb2rl9ou1bNtYcvnbAfv/GUvff4HfbRU3dJme+yl+48&#10;b6/efcEu71lrh9cttla5yIQ2M/nQgW5upCjyNP178dyaf9N4Nuwx8ki31S1otZrjgwnGkvJ62V+3&#10;kzJxoeM6uwILUAc2wRqu84T7jMIJIIAB2gA35wvYgKkEXVHO+WJcqX/MMSmfyzEX+aq75NLH3FFP&#10;nvPnvK7p78FQ4YA3udCCYosgKQBO4KZ3gqVwhassMLIVz4SL+uhTMgHrrrBDOFEOo35iFTqD6wCi&#10;uFLSrLYJXhmQUgZYbg4OsVQ3AzwxVn04FqYbU916Xfw9jf4CQnX+mQ9gQjEBM1zfqONbzcAVK9Px&#10;veYEb3Kb0xxpHm/L9WkMsKd5w0KxA37qcLNZCON70q1tuMHdimNHpaJ93h+4ccOJc+mH+43rjFHm&#10;21oAzN5mthr2sHor9xmlHR4dcDe6vaPJoUWNcZ/b5EYP97Xb7g0rbQEAC+ylc0ft0rG9duf1JwTd&#10;IrtweJc9ePNZu2H/Vnvw8jl75t6rdu3sYbv9uiP2iNT4+J6NtnfzSjsspT53dLedPbrLzkidD8r9&#10;Prl/ix3Zrfpju+zgjrW2ZuGIXT2+0171Z8QX7Z3HbrX3n7pTMN9pb8u1vnpgkw10t+gGxqMkeRf8&#10;zTLUF4h5rITrDLzcxNgH3T6326bv7rcqf/tIF3gJYP/+1S262P1ldy58QMiwxsvyDrHGKj8JYEC5&#10;JijY7AE4oX7ZjXUAsQxWUZ5qpbZiXK6bWg7QJ82f26lzFcZdviZwGaO0eIQUAPsqNC60u9HponeX&#10;WfDGq4Tu8jp0Ke/fyprybDhtpZShvu5Wq54xDi/lbKHOgOdz0k91WVkdRoeVPLDTrnHstqLO59E5&#10;04ebgMBNcW+aq1Bq2vX31KxssdouFDjBGxAGfAm8CTcZ+LjrJ+DUV6ACXnqkNKGmQBY2efzEcchz&#10;U0hqy+dUUwwNjNShrqwqc3HyA92oLp+EZc74RjT9SOkX8S95AOaRCq8L9mgsbxgBaV9/l0Pbq/h3&#10;YLDbf+uotb3Rf++IlxdWL51nm1ctsSVzR2ypYtDta5fbzacO2v6NK/xLHHdfOGVXTh3wuPiBq+ft&#10;ovL7Nq+xg1vX2451K2y5XO+NKxba/m3r7cT+bXaDlHufFHzr6oWCdo3AXm+7N62wPVtW2uLxAVsx&#10;Z8AuH9wkV/qyvfXIVfvRq4/ad1940D544g67ee86mzvUo3+Xao+FUWB3neW9kK/P6ovxWKxFN5/6&#10;pR1WfT0XNRe3LN4+yi4zFq50im8zwFhAm0F2xY42AVt5q4DglT3gDVcacHCvAzqgivpSeRKcss/V&#10;UUZZvW5iLPFtEeNGH8bL/EUGPy/1x+IlBuC9eTD9Qr8rLxCTOsSyYvUZQBO08UID4HoMGnkU2CGV&#10;obzAnMuutORJsypHv6SuGTpART2zIicIaYvxsoDa23QMV+ZcdpiVAren9GFss9WsbrEZfelzM4D1&#10;RcCF+UKV6ljhjb6xYDXhOidAU6ybfrazPE953oCYfkCIMSf1pEANxAne9JvCjKU94KWePhwvrTzz&#10;6h1KnJ6J8lilr79HCozipp1WPd3tNjTY6z9QxnPf7t42mz1n2N88Wrdysc0SNAtmDdrKRXNs50ap&#10;6Y4NtlJgbl+92C4J2D2bVtrmFYts35a1tmLBLP+W1Xyp+pI5o4J3sUDdZOt0I2Dsjg0rbK/6n5Pr&#10;ffHEPrvp9CE7L2U+vmudnZObfZ0U+cbda+2+U7vtW8/dZz9780n7m49ecphvE9jL5cZXVFV42BIK&#10;DMA1tVXyTJp95xWvRLLLrHGk3Wp29yU4UVpUN4ANiLPypnJKHdoMqiswj5Bkk2HmpiAgCgVOqYNG&#10;ms3bChBLkE4xr6dvTt2ozzcDn6d0YygvXvkcgHtN55ABTjEwAOscFSJUCuDKy/0ZYFTXTXkHWEA4&#10;wILAF7AAtlUm0PwnRRMcrsAZ5nCd49lwqLDHxsDm4FInE2QTwGZ4w/UFZkDNacDtqu17p9N8CWDm&#10;07FckXMdz4EDYp0Xn5WtH2wRSAmOADJAKwMYdYBDv7CkvIyNx0sJ5ugfY2OuSDlOHC8McDHARHmB&#10;E2XlBhF9SYE1FJfzoUyeNl+VbmmSy8xLCX3+UgA/YYKr3C8F7u+V9XXZmKAblZs8PNRrSwTrHJV7&#10;2mbaUE+rbZQKr14y1zauXGjrly+whWNDtmP9CtuyeqmgnW3LF4zbvNF+WzQ+ZKs1duuaZbZv6wYp&#10;70bbs3mtbdL4LWuX2Vm53F+69UZ7RHHyA5fP2i2nD9pjt1+015+819565j57X/byXTf6CvR7T91h&#10;f/7uV+xvP/6q/dlbT9vrd16wPSsX+YfvfaVe6suCVo3+7ZoUG7MqzVc93dvobbeZy7ut+hwKqQv8&#10;qgyASyrsj4scaFkBMUAIUj48B7xlgP0zO9TRV/M6wIIEuAKcAArQUGUUEPCijr4Arb4OHW3kSyBO&#10;WhijLBhj/pijaNf44tjq53Evx+QnVcJ1xi73WcVNMneBgRb1BVpiYo+Flfq3soBVEO0SuIDq4BJ7&#10;JvNvZdHGPAGyA57yaXFrigGtwAdgV9GsvA5pBtvjYMB1uDmW5srQOrieUpegdxc6YGd+P06jVa8R&#10;xD0N/iIDKhwKGPCFAWGoJsqIkQfUBF6CL+rKY/kULAa49ImPBtCXOQGfuDXl+TV9vsfca30D/a6k&#10;LEihuPQJt5oyH4IHcuqBN+pQ7DYp8dy5s6Wy/dYhpRoZ6hOsA2mjhmx81pCN8cKAFHiW6tevWmb9&#10;An5IoK9dtsC2b1xtKxbOtlWL59jiOSO2cFwqy7Ph8WG51mM2d7TP5o702sbli1x1d21cI9d4rW1Y&#10;vth2rF1pR3ZuViy92u66cNquSHmvntxrz9x1k73z7CP28ctP2fde+7J9/7Vn7JtfecC+99WH7edf&#10;f8b+Ssr7t5+8ZP/w7Vfsb775ov3stcft9M6NuggrXHV5qaFK/47kWcyq1r8nq9M8Qmvob7X6bf1W&#10;eRMXsC5oPiELvKHCAawDLSPOjXrUN7vMCWIB7I+NAE7ttAGiw6S5PWWOqEtpJQoIfLQJtso7Uh+v&#10;wwJK5R1aVJw6AHQ41ZZBZRzPeav8OKrzc0njYy6HHXCpK2JfFBj1ledyk8zhBdisvA6vb9wAXkEk&#10;9U2uKrCSlxI7wOTVx6GmPfIZUpnHqBnMiFE972qqNsClryuzlDQraMS1xYaNUN2S+oZL7fAyLyBz&#10;nn7sdAz6VG2U+zwgIBvri0dJGLBhAW7UA2QoZNQFhFhAySOiGEcdYPLzoEBWrke5+ZB59AHA/sEB&#10;/6Ezng3zjJPHQwHwwNCg8Qv9w6Mjbnzv2eNlqVEvsLICPXOmjYwM+8JVq5R4aKDXhqSyfb2dgnXQ&#10;Fi+Y44+Lhll59i9uzLKVSxdYX2ez/0IC6rtELvMcxceo7Gy51PPH+m3eGND2uau8Tv1XSon3CdyT&#10;e7baqX3bbfuqxbZbcfBxwXv7+ZN21/nT9vDN5+3pO26yj196yn7xzTftW69+2X72wdfs5x99zX70&#10;1gv2i3e/ar/64EX7s7eftb/+6Kv2m++9Zr/9/uv26++8an//8Ut2q1x2APafn5ErDcA1NVWuwlWV&#10;VX6D48fMmhZ2W+1h4j5dxFd0gWd4Jx4dZXizJUWeYuEyk3clpizzx0yCJQAj9XxKC3cakKIf9Q6w&#10;+l9TezZ3c+lHmT6Yqzbz5f55Hr8RuEU+pa64zMWxADjP5XNf0b/BFYGr+LfysvLxCCnFvoLAXWdB&#10;4x+6ExAe4wJJBthVF/AAOPL0A5zcV5bgVR7AirYALQPmQMtcvVObq6crcAbYFVljUVaAZTyA+zzq&#10;n1effVycq3sB2Eyr0t9SO7fJprXUy0WTKmawAuBQUaALo53VX1SUx0rpt4bIy8XLQKfV5rSYFYpN&#10;H34dn/kCYF5FZEUZdxjAARJVHRkbc1j9rZq+Xo9tuWkAMWX6cDx3n6XK7QK3jXeFGxqsVzeBIX5a&#10;RVDPnj3L414+jTMyKADHFOuOj/p+51FBPUeu8colC2yOwERpV8wft1ULBbjKPEqaJ9WdK4hZ0Fq5&#10;aFztY7Zu8TzbspJf4J9nNxzaY/ddus7OH9hphzatttvOHhOwN9urj9xjrzxyt7333GP23deetZ+8&#10;87J9//Vn7ecfvGa/+PB1++l7r9jffvdt+9VHr9rP33nW/uL9Fxzgf/zu1+x3Apj0D5++bs/de9kB&#10;dogrkwFxUuVa3wPdNavXGtf2WdV1Uh8Wbq7qYubZb/wuMPBGHWUHW5bBrUKBS/FuocIy/1ok8ABX&#10;VscA1EFTW7EjijqHSX34DhZjPB5OfR2wgC1D73Pm1OdgrtzH87I0fy6rzeENt9nzmpc8qSsw/w6o&#10;MACjtsXqsy56Hh/lND33zXlc5wxv2kgBWBlgLCCNds8DmsxVUZahirg1WVZjWTEmq2oobDzj9bz3&#10;1Tz0QZE9TfkUH2fjBkE8ruNWrxDA3Q3p1w5wcXVhBLgBMnVlAxzi0rT5Im3emFjImqzg1KHIsYGD&#10;euBFVXkUlN4SYtdU2s/c1cOuqbTyzO/5pl1VrLS2OLj8fhKPVtILCm3+Sw7t7MhSCsS9vd0qt9j4&#10;+JgNDw9aj5QXBZ47a8SG+rqtl4Utucoo8NxZ7HfutwUCdbvUc8vKpbZ+6UIbV9tSFrUWz7WtikNX&#10;K+bds3q5Hd+63g5vWmP7Fd+e27PF7r7+hD1w6YxdPLDDHrx42t584l578/F77cPnH7MPnnvEfvL2&#10;S/aX3/y6/eL9V+3PP3zN/v7779k//vBD++2Pv2m//uH79g/fe8v+4TtvCt6X5Ta/5OCiwP/4PQH8&#10;ozc0351WmQFOLnTKY/7xga52a53XbdP3DlgV7jMKjMLKhXZgXVllAjY9QlJdBthXpzPEng94XXlx&#10;o4E3Awh0BZBAB3AZKtICsJT3vvRzy+3XBGYJxoA5WYLXQY/xuY/XlfoGsF6XXWfSCTcaE8T+GCk2&#10;Y2yrT240MONGswuLxSs35V1Bs6lcwOttGVgHUHk38mEBFnnNXbYMWgI89XdIca9dfZMVcwAr/ajL&#10;bvZEnYx5uJnIfFeYxlRtaraawQarmZlWlUNpATjiVyAEugCSPBsvUFDgDfAT1Onl/skudbohADDt&#10;EbOy/TFiXCx+Gwl4UWCADeWN7ZH0A2b2/3Kcjo5O61L/DsXGHQIZ5R2U2gLy0ECfQO21QYELvNhw&#10;f4+Njw7aHMXBi+eN22K50/s3r7U9ilnXLZlnC0YHVDdkuwTu9XKPT25ZY9ft2mQPKJ695eheu/3k&#10;Ibv33FH78u0X7eEbT9t954/ZIzeesje+dIe9//QD9t6T99lnbz5n33vlKfsLKe4/fu89+/X33rW/&#10;/vjr9ptPP7DfCuDfC+DfCuB/FMC//f5bcplfl/v8usOL/eb7r9kfPvu6ffdrj9kM/TsDLK5zqC9Q&#10;N+vfjd9Cmr6wzapODlilXOeKy1y8utCz4jrMrsIywA14wzLACfSsxCxgZQX21xD9sY4MeDJEk2BE&#10;cQEolxPgOX4NkGnTGK+LsTl1ECmTJ2XOKAMl7VP6FACTB+AMsffPEPuiVsX2BrnMAsgBVj7caFTY&#10;wZSVAXY4AAqAVQ5Yc5+Jxa3oQwpIABtpsokV5RT/FpCW3GtX22LchGIXylsa45/oIb9Tf4eDrDGq&#10;4+diauY3WXUbrmxDEQsDHmoZC1ABNm3JgDEpMC4yqpxc5fSt6DK4ERMHvLjK/PYvKYtSAAusza28&#10;qZSUOb1tw40gf3daBrQOr+JcnkHz0jugokQtLTNtsL/XenC7Vd+m4/R1dyi2bbPBXql7R6ur77ji&#10;YGLhOYJ4+bxZdnDrBLyz5VqvmjtmRwT0dXu22fW7N9uDF07ZU9dutHvPHrH7Be6Tl8/a6w9cs68/&#10;fIfdeniH3X1yr335yll759E77d3H7rJPX37SfvH2i/Zzxbh/+8mb9seffCwo37V/+9m37Lc/eM9+&#10;L3D/8KMP7DcC9w8/elft76vuLfvND1De19yF/q3yv//hG/bL95+3zlb9XwlYFq1Q4XClWcya3qOb&#10;2NZeqzwvdxGFlQI7vMTBWYUd4IAXoDPcocIFvEpDiR1kb9MYh1SWwQx32eHJ5aSQqi8gy8BRhztN&#10;WX3o55BFGyl1micgL+B0U73KE2Mn572fj0v9/EYSEMuNTgBvFbxKXYFjNRqTC+2PkoATEEndrZby&#10;sfIMoABOWwb9CwEGJjeNd8iSxcJVSnUsbgD0AVDgdbe8bPSNedSOOpPP/SZ9IcQ/NpD7q1y9vtmm&#10;DTdZ7cy0fRFAAS9cYSCmXAY4wZvUFniBE1CT0oZiAy8uc4KdRRdWlwEWRY3YNikqisyLCags7nxS&#10;b+bBZSaGJt7lN5RYqGpplkutuLmd3Vi82N5QZ91yqTuam61F59PPK4RS3D7BDbzYqJQZBR7q67HF&#10;s0ftyPaNvghFXDtfQC+UK31m+wZ7QK7xDXKRH7jhhL1wz832oFT2nhP77Uvnj9ob91+zl267YI+c&#10;PWh3HNxqV3evt+cE8Jv3XbHvPPuQ/eT1Z+ynbz5rf/Xh1+QSv23//KMP7V9/+on9y08/FqwfCtr3&#10;7I8//tD+6YfvOrh//Ml7qnvbfvvpm/a7H77p8P72B28YKvx3337F5gzzPLMiL17p/wOAVa6qqbTq&#10;/nqrOSL1vVkX7RVdtG66mDGv4+IWiILbL2xv5yKnvgSwLGLhWJH2ccAJIBgAAwzmMKdyAWsG0E15&#10;hzuPc4t22nLqec6LeRzCNN7bA0bKeYxDiroyN328Lc3l9epfxRgALhRYyhsK7Js5Al5PgQVLgCaI&#10;cx15b0vgpUdDEwCnRS7agSiBnN4fLsEbBpz+jrD64h7T14HN5iqL5XxWXU+L/sn8ZsCzaA8PyMu2&#10;yY1e3mK1uqPXyC3mee5UgEOFA04MaLEEtcB1lU2LU8ANwNSnhSr2LitOlZvMd6iJZQEW9xh4ARmg&#10;UV+AnYixWYVO36Fuk4vc1dll3d3EuR3Wz+uEUtxGwQ28vcp36QYQatutWBj1BeQRudLjw0Mqd9vi&#10;OWO2Z/0qO7V7m22U8q6cP8s2Lpptlw9ut4cE6cPXH7Onr5y3B84esvsE6jXV33Vst71y1032zKXT&#10;do+U964DW9zuObTNHjt/2N5/7E776etPOcC/eu8V+7tvvWn/+P137J9//JH95y+/L4g/tn/K8P7L&#10;Tz4S2O+q/I79608+kL1v//TZW/b7H33d4QXi33z/a/bPcqN3rFnqAPNSPwCHClfUK12k6+h8dp99&#10;AYuLVxf3zbqgAThDnOq5qOmDigFPAtdVl3xWYbeswPHc1SEGwgAsA+UQOkz0SfUFpN6WbgBuWa1T&#10;nfrSj3EZtgDXIfaxaa4JwPO8qDDt3qaxXlabUuAtwMcqts5IAG/JKRs3YidW/jKHK2vAm4FNAAsW&#10;6oAVSBzgAFdQAa8DHP01707dKHBts4WL7G5xVtIEYy57H8ZPtCXLdXEMjk//DK3Pr/ZUp3bdkIiF&#10;a+e2WE1L2kXFrqsAOLnBEcfGSnOCOdIUDye1jJ8rqa6VSkxDgdNqc0t7+qRrKC7xL9sAcZdZhWYR&#10;K7nNLHLN8EUqHiu1y83G+hzYFO+2ag6e9zboxtAlYPu7O11hh/q6CpcZgLvamj1FkWlfvWC24tsl&#10;vii1bdkiX03es2aZPXrxjL+A/5oU9tmr19tLd9xkTyi2vbZ/q91+aLt95eZzbg+fPmB3H9xm13av&#10;s5u3r7GHT+21F6+dsw+euMt++Mrj9rM3v2K/kfL+9Uev2d9/5xv2X3/1Q/uvv/yh/ceffUegCtwf&#10;vid71wH+58/esT9+9q7UGbDfFtDfsN+jxKiwFPjff/qWXdSNwwHmkRsqXKX/E/27VvbJ49nXJXh1&#10;AfsCFgs3pLqAMdQ31BiocbEBnQvby4IJ9zoADkUug8wYIAEcAeNwAE8ABIgCLcE42QrgaM9zhNtc&#10;7l8G1GGmHnizyseYsKI9j/G6PEf5huBWgfuMhQL746QEcNoPHZYgcHAKKFG+BG1S2FwHyG4Bsgyw&#10;wqUt4NJxHMZsXp/7kFL2vdO5XFZdoFe+HOsW+7Ax35dNXucU547rv77VaobqrVoA+QsOgjOUONKA&#10;Nwy1Rm3r5X6n7zOxlVExqq86VzuIvAUEqK2drf6LAbPGR2xwuM+6e/jlAV7kxwVPrrl/V1qKyipz&#10;q9xjdlW1SKmJd/nFgkYdo75BfWbUWqtuBn09nTaEyspwj1Fe4MV1BlyMfFLiHls6NmgbpLh71yy3&#10;g1LhfSsX2d0nDtir9161tx+7x7774hP2yTMP23NXz9s9R3fZl84ctJduvWDPX7nOnpAy37Zng13Z&#10;vsoub1tlV3assadvPGYf8dnYh27xL2v8zUdSTrnNfyOA/yj1/X/97U/s//nrz+z//OUPpMIf2R8+&#10;/Yb97ruKcb/3pv2z8v/y43ekyO/Yv//8fYf4959KhQXv7z59zf705+/Yg1dOOcDT9e9DHOwLWTME&#10;8apmq7rAhgXFeixeXRbArEKH8gJxjncLyzB7vMzjpUJpJ6D1LZYZ7KSsgJeASbDoGLnOwUH9AihW&#10;fknp66b6DJ0bfRkbdUDGfBhln2+i/1R4/Rgc148nc8BzGWPFm37caJjLVZctlG4ColiFThe/v5UE&#10;zA4CAAFpyofLHJAm1czt/I6w4mR/6cEtjUlzkOp4QBfgOaTJ/IbgfaKOPvRVPt88XFk5B49183iv&#10;o6/SuNn430A/5Ul1TjWLG6XCM6w6x8K4ymUFngB3AjjUtqVtpnX28EmXXqsTYGzQ8JfNBXRHFz8U&#10;1mXzFwzYsqWjSoett6/DBod61Nbmn4RhDJ9DncFnUuVG87oc77+y24idR/5KHZs7BG4LHzKXq9wt&#10;UAcE8ILxUV+sGpar3Ku6rtYm687KSzuLWaRzRodsy9L5dmLTart6eLfdtHebPXLhpH38lYftVx++&#10;Zn/7rbfs01eesa/dfbNgPWpP3XDM3pDb/PIt5+3RMwcc2Eubl9ktO1bbjRuX2sMn99qbd1+yj564&#10;U/Hvg/bd57/ki1ifvvqM/fztr9pfvPuK/bVi4V++9bz95bvP29988KL9+pOX7befvGq/kf3+u284&#10;wMD7H39GrIxbjRstgH8oBf7F2/aNJ2+3akHLx935RhbP0qs7pb57O63iBsXH2CWBc1M2wewxMRaL&#10;WaHCbsSuXPh5oSpgLQBWuVzni1qUNRZYACssg+IwAUwG0ds0pnjkpLEJyJR6nrpQSvIxF304lh9P&#10;Y8vxcy57/O3QKmUsdfSjXfX+7JibT/FRuy0osS7+rbrwgdcv+nThO8BAGoBmt9rVlzrM2ykrJe8A&#10;R330x5iLelLN72DKXF2xUOVU7+1uOkcs93NwVV+sPFNHOVQ4jg3AnJN7Eewi0119XZPVjMy0aU0z&#10;FHOllWMgLrvSZYBRYFS2f6jbrbWTlwtqVIci11n/QIstXjxga1aO2ppVI7Ztw1ybPbtXALfYnNkD&#10;1jfQZXyv2X+TVwrtbxEp3gVY4GUfMCuuxIAsVrUJzjbVjw70OZCzZYOCE2D7BC9KTBmXeSCr8iy5&#10;zivnzbLDgHtol13Zv8Mu7NhgT1w6a5+99qz98Sff8sc933/pSXvh9hvtzfuu2YeP3W0fPnqXvX7H&#10;JXvy3GG7ffd6gbvGLm9ZadevXWgPndhtr9910Z6/dr3dc/0Ju/HQHju5c7NtW77INi9fYNcf2m1X&#10;j0jBLxzXDeEm+/iJO+wnLz5gP37uXvvVa4/brwXz778jlf7sbYf3f/3ym0o/EtCKhX/4ugD+muLi&#10;N+zHX3/cWvR3+6ub7gHJxhus6niPVVzfZxXn+6wSiC9KiTPIlRniQoFxnT3VhU2aIU2PkgAkw4r6&#10;AnEuuzr7M2Hy9GNcgi9BxfwoaILXIVa7G+61Q5X6FvW8lhhzFHXJQlUDyMKAmrmZizm/qD2nqZ0b&#10;j8r8rIp/1A6IUd68iJX2QiuflSupaAJiAkaVgSSsXIcyl11rVFF5j2eLOFUWbrVDqfMot1EPlK6y&#10;UU9/1QG4Q5z7OcD5hhAAx/nIYlHOz11/U/WiJpvWUe+fmgVWXp4vx8RhAXFrR4MtWTFuI7O6bc48&#10;vlvcZi2tDdbT02hrAXf1qK0TvFs2zrHtm+bavDldtnLZkC2c32eDg11ypflGVkP6/jELXnLJ/eV1&#10;YmrBW6/j8yUKVLdTLjWwAulgT5fDOT484OAS4w5ktSWdOzZki6TOq+fPtq2LZ9uZTSvthu3r7PRm&#10;ub97N9s37r5qn331KfvLD75mf/HeK/bzr79gn73+rH32tS/b9597xN6+/6p99fJpe+zUPrt1+1q7&#10;tGGpXZXr/JBc64fPHrSzugksGBnUuerftLLGKqvqrL1n2M7deM7Gx4fsqG4WJ/dttZ2L59qWOcN2&#10;+74N9v6d19t3H77Zfv7ig/YPH71o/yb3+f/+1bft//zqW/aff/6h4uG37J9+rDj401cF8avyCl6w&#10;kf5u//dnEauipsIqFs60qjMC+FyvVVwnC4hvHLDKi4JYIANxBbFxKHIRC+sCL1uoLWmUo86t5GYD&#10;LLCVYt9QUVdP8oCYgXWYyJeUOcGebBLw3ACAOqtsbMV0RSWNmwCQ5rL3uzPD+kXmv4tU/DYS8OJy&#10;6qIHXFdi8vnCd3ATEAWYpJ4vlYu0pMjZkhrmuQpIZbjBobKuvtRneFn4oo6yt8t2zEhGOcYyxs9V&#10;phtFisFlnA/1HhqkPpWrGm3a0Eyb3qT5q6v9x7KBGWhjcwdg4z6TB9htOxfbvIV9tk6QDo+1SVmb&#10;bPGiXjuwd4ntVduBPUvt6MEVtn3zXNu0Zpbt2brAViwSeAOd1gy8Upl6ucgNDXVu5KlrUTzdJmA7&#10;cY3lEre7+9zku6kWCNy1C+fbuMDt5iN1slDi2UN9tmzOLFs8NGArxwZs57J5dmTlQru4Y71dO7DF&#10;Xr3tgn33yfvsF4KVVWKe0/7bTz+xf/rhB/ar9192gL8u5Xz+4jG7b+8GuyqX+f4Dm+yFy6c0xzpb&#10;0N9ldZUVVq34tLqazRZVNmfBcjt77nY7ffK8jeum8ckPPrLvS9lffex+O75yge0c69J8R+1bj16z&#10;n371Ifv1xy/bv//sffu/f/0dxcgC+JcC+Odv2z8D8A9ekVfwkv3xR2/YxhXz3X1umF5jXfr725e1&#10;WeWJDqs4020VZ3usEogxKXLlDYqLBbKr8aWIj7OFW00aMAewyvvGD+pVdpUGYFxtV2Bgpk7jATiD&#10;F+A6jK7GypcgC/fYIc59fIzXpTkCYHedM8AAGOpNnYPL8ZSmtlI/3hvmqx35/WHvy64xd58BmP3Q&#10;HgMDsS5wYmGHmQs+u6EBRwFzNneJS2BSR+r9o07tHttiKjvQgssVk36RytQeq9KTVNXzGejtM3Ru&#10;Msp+jtGexvn8OtaE+6y8/13cFJRubrKqOXKj2/ngu9SXx0YCuErQuvoKWly6ysoqxa/TbdGSATt4&#10;eIUdOLzS1qwfs8VL+2290k0bx+z4kZV27vhaO3V0lQBeZju2zrVdW+bbjs3zbcGcbhsbarXF8wZt&#10;sDstPvV0tNi43GJ2UBG7dne1Wnd3u3W2tViH1LdT8LKyPE/wbli8wOb2dtvCkQFbODZsg53t1qeY&#10;e7y3w5aPD9ui4T5bNNBtWxaN24FVC+3splV24+aV9tiZffbdZ+6zv/vwVfuXH74vcD+2P/3i2/Z/&#10;//JTXyn+h0/esE9ffFzu8432zNkD9sDe9fbY4c322i3n7PT6pboZzLf5gz1WL4Cb5SWMSuX5NYq6&#10;GU12/dnb7MzRi7Z++wb79//6g/3Xn35rf/bqk/b8qZ322q2n7eVrJ+0Hz99rf/HWU/YPH3/VfvNd&#10;ncNP3rb//cuP7T9+8b7968959PSm3Gf2RL9k//Gzt+3KiZ1WoxvFAv0tV/ZvtjOXNlnlcYU8JwXx&#10;qa4E8jkp8nVYUmR3r7NrXRnxccTIhSoDkiDIIAfACeKswAFyYerjYGq8w6m5ADfMYdS8uMPRHmUA&#10;dFPe676gL/m4AbipnjIgA2sBrc4lvyfM1zviszv+AQCl3q9iswAOeD0GVp4L3d1npYDhq9GCKsMY&#10;KppeHkigBDBFfFwy+vn+aO+jukh9M0iuz8ACIscs4mCU1U15V1jcbJkgrnSIBTMKHO60G3PLOH+O&#10;HR6Fgy7zv01AL2606XwcXCoMwL54ld3oisq0pQ+bt6jfjpxYbWfOb7ZDgnXrtjl24NBSO358pR06&#10;tMzOnFxjF85ttBvOrrcTh5fbwd2LbOt6ubVLe23b2jHbt3me7d8yz1bMT7HsrMFeGxno8fi1V2V+&#10;ZrNNULYTI+tcOqTIQDwi93nBcL+DOr+vy+YwVjeBtXJVN8wbtU3zx2z93GHbuWSObVs4y3YsnmWH&#10;ls21K1tX2ctXT9mPX37Ufv/db9ifBO9//uJb9l+/lAr+Skr802/ab7/zln3/+Uft1Wvn7cmTuxze&#10;9++80a7s3GBb5wzZmZ2b7NLJAzbEu7jTaxUKzLZZuoGw2HTqxGXbtG6nvfzSM/b//X//q/3qra/Y&#10;Kxf22U9ffsj+7psv2m++9VX73bdfVv0T9rOvPWx/+f4z9uvvvGx/+CELWm+5/VEA//OP2czxsuD+&#10;ur32wI02qpvpoP4d7j60zW65st2qTrRZxXHZyc4E8elOqzzbNaHGskpAzq51xY1SY+LkUqzsK9XE&#10;xdm9Lixv9CiUeJIJGFJAFmyumoCIsgIwK9Hks7omMHOeNLvfDqSscI9pY1wBr+owQCSlTwY4oHWA&#10;UdxcLqswP/OSPiubX+SPGDg9SgJiLn4ueuBSHigykBPqKjgwB1nl3Cel6qM0PVICUkz1mPeNcdnN&#10;DUi9jZRjq86hpA3wMsCAK4ArtpOqzW800TeBy9xpEU6WY/vK+Fv5O1YL3nktVtepmJgX9YE4L2C5&#10;G50hXiUIL9603a6/sEXALrVjR5fbmTNr7dzZDXb+ug123el1dvnCNrvphi12nWA+c3SFHd+/2I7t&#10;Wmgn5VafPaDyrqW2fvGYrx4P9HRYs+JfFq5mCI7ptdW++twws67YsNEs17pDMM8RuFulrsc2rLBz&#10;UrwTim3PbF1rp7ettR1LZ9vmBaO2ce6QbRLI2xaM2cnVC+zhYzvsG3ddL6AeFUhft3/97EP7P7/8&#10;rv2fv/iO/eeffVsq+C25rR/Yn73xnL105Yw9dnSLvSHgnzpz0NZ1Ntt23SD2Lltgl4/vt53rV1pL&#10;Xa11KMToYpunXNwW3eDO79thf/+Dd+wb99xgr109Zn/x9lfsv/7y2/ZPn37dfvnm4/bps3co9r5H&#10;KvyE/e03n7d/+PZX7bffV8z7g9fsn370pqB9y/75M9zoVzXma/ad5+62vboBLdLN7cySeXbx9Gqb&#10;juoe0bUhV7rSlVjmEEuF3bXunoDZFbnfKjEePWFT3OtitdpNMAG2QC0WvIAaZXa1TmqcQFf/MqAA&#10;jDt8VfNfVSwO1Blo7wuIGV4Hl3FASRs3AgdX5ZymsizABegSvAXAtOdygFzBRV2Ai/oGyB4PAzFA&#10;AFcyB+MLTf0ArwA1YC2XZQGt3GdiVN+5RTnU0eHFOG6uC4BDjVFctn6GZdUON9tB9huCrLgZycjH&#10;3wfY25qtakWzTRtstNr6On9bKT02So+VHGIBvFEx77Vre+y2W/bZzRcF6o3b7KJgvfnSdrv1ym67&#10;eP0mwbvZrlzYapfPb7Irsssn19mpHUvsyObFtnvNfFs81iu1bbaugQ4bmS93VDFwdVWFYuB6a2lR&#10;PK6bRptc6PFZYzbQ32sNM6bZfJ4lSwGPCt7X77tqj14+a0c3rrAzW9bYrsWzHdrti8Zs+5Ix27N8&#10;ru1eNMvO6liPndxpX7t22n7y4pfs797/qv3x03fsf/+ZFPjPv23/W/bvP/3I/vjD9wTX8/bipeP2&#10;5Int9oOn77ZbNi+zI+M9dmz+oB2c02+HF47auU0rbO+S2baku8WW93bahlkDtmf+sH1Jqv3StTP2&#10;zoOXpeQP2q+//TX7mw+esz//xhP201cfsl9+/XH7q/e+orpn7e8+ftH+Xqr8m+8lgNl99ccff8Pt&#10;n374uv1BsfAvBfrlXWttzVifbZCXccvFnTb9tEA9rJuwXOlK1PhUu0NceVrgYgGxu9YTqlxxHTAr&#10;VkaRgTjcalxqYCbN7jVqHNC6m102AHbAE3gBo8PMe7m36CbBJ24y0OE+u8vsgGosMHp9hlmgFi5y&#10;wBoA01YG945IU51DzZhsBcDJuNDTBV88D8bNdPUFoAxE2TJsDmCAV4BKH43zurKrTF5Wen7scykN&#10;19wtFDUgzWB6TFyq9/MGXFRY44rV6nDJ9XdwE3BPgpsRf2P2Mtyz2NhstQtRYUFUvFCQXsoPgHdt&#10;X2yP3n/cvvLYDfblR87bl+49bg/edcTuvVWx4+2H7P7bDtodN++yOy7vtGvAe2ytXacxB1aM29Kh&#10;TqnXNGtvrLPxZaO27dwuO3zLSRtbNttXvnkWPDY+yzdy8EmZXrnNTbqRLFowz47u32uzFQf3CvDb&#10;Tuyzp245b5cP7fQXEA6v1c1Btnf5bLnOw7Zn6Szbv2jELm5aYg8ekaLefp199sJD9pdvPWu/+fZr&#10;9u8/ft/+U+D+58++af/22Xv2u++8KRf3WcWsZ+zL5/baL155xJX06RNb7JEjG+y+/Wvs1m3L7M7d&#10;a+yBI5vsgcNb7HF+MvTySXtNrvbrd91onzx1t33yzN32vefut5987VH787eelgv9kv3u+1+3fxTQ&#10;f//JSwL7lZQqDv5H2e8/fcMB/ifZv0qF/+XHX7fffe9l+813vmqPX3/QzqxdbDtH+hSKrLS604Lx&#10;sK6TY7rJy5WuPNlulafkTp+WG+0uNSArL/O6iJMz0KxaV+Jau0tdipOnuNcJ5gyyp4IKNzvADoiB&#10;lAUuAEZ5c+zrcbGrb4Y35x1YVBgwowyowBtwky/B7K5xuMk5pa2IezO4kS8ALpSKNEM8KZ51Jcyw&#10;ep3KBZSyAuLU7i5z9CVFaYG2DLnMV4pjLHU+N8bxZBy3UOE8l/r65g0ABmoHOp1vATB9/aak/g4w&#10;ZdXnvzE8DACvWtNktcONVt0gd7YuvXKIErM6DcCnjqyzV5++aN944VZ79+W77M3nbrWXn7rJngPo&#10;h6+zpx84a4/efdzuubzLrh1dYzcI3mOrZtuWuX023t5gQ811snpbsWTULt1+2u554QE7dssZa+rn&#10;I+4DNmfhAuvt63aY+a2gJrnRFy9cb3u2b7XZA73WKbUe1A3gjuN77emr19vVo7vsoFzlrfMGbJts&#10;jxR4v24Ih5eO2Y2bFtu9Bzba1+84bz967gH7K0H6xx98Q+B+KIA/FMjvSZG/Yf8g0P7i60/bx49d&#10;s7fvvWA/f/UR+9nLX7K3777B1fv5CwftsWNb7dHj2+yxUzvs6XN77PHTO+0rNxywV+Vuv3PfTfbt&#10;p++yz1593P76g5fsD1L5f/7sfdl7inXfkdq+aX//7Vdlr/hXOH73gzcE9htyl1m8UvwLwFLgf5b9&#10;Xi7076XCT163z+7evdEurlpkJ4+stOmncKH1/wfAJwSvrEIQO7gRF1N291p9VRfK7G42aoxLXTxD&#10;lnmMLPh4DOWPoARdWZGza10AjOFiAzLAAiCARgyc3efCgBhYyyljADnDnKAVgCV4HcYwAL17tlXc&#10;LYW9S/l75iQT0N4G2GUXegJgYEhlB9nLgsJj3AArGyA5gEpzOUFLPrez8uv9cp23l/vkflPH+Vjl&#10;800jgZ3z9PHzyuaQAy/gAjD9ZPE3+Gq6UuLgch0LW+5xKL9JMfCcBqtu4SWFtDur2gGucoBvPr/D&#10;3nj+qr391dvtg1fusU9ef8g+lr338j32jedutzeeucWefeCc3XfjLrv16Dq7tHuZnZf7fHzjfDu0&#10;eq4dXDXXdi4aFdBDtnvFXDt9cq/det/NtnnXJuMXFbp7um2G4sw63miqrrBtq5fZjYf32mo+d9NS&#10;b8O6sfTWVGjOtfbEzWft/LbVtmPBkG2Z02e7F48qdhyzvVLf46vm2I0bF9mDR7faW3dfEMAP2t++&#10;87z9UTD9r599YP/xk/ftX3/0tv3+e2/YP3z8kv3Ne3J533zCfvLyQ/YzAfzLN562n770qH1byvrh&#10;w9fsrXsu2puKpd+86wZP3xLo795/yb711F3q/5T96l1c49cFJnuc3xfE7wpGwSsF/nup/j/qOL/9&#10;PnHuG/4Swx9kf/wxsa/AVd5dadkfFAf/5rsv2/efvdsePLDFHtu72S6d3mj1Z1Bg/T8dk/oeT3Gw&#10;qzDAZnApk/c2IHeI86p1uNTnAVkudY6TfcFLILsiR3wcLjar1lmNHeJyPlSWjRoeA2sMlkH2lHo3&#10;9QVY+vtqdmrzOkHroGZ43R12OJUXsBXAC7isQpPmNldeBzuB7PY55SV1xZJRL3OQQj3JO3TZBQ7Y&#10;ygBSn+Pf9A0tjDJzZMUFMtUVN4CwPM7nKupyf45dWIa2BO8k8GXF+fN35cWrtIhFvY6dy1jVCilw&#10;7wyb3sh7vuxxZjtlUuDbLu6zt756m731wm0CWC7jNx6RPWbf/8bj9v23HrdPXnvYvv7MrfbC/eft&#10;2TtPSyWP2qOXDtjD1++zB6/ba1ekiOe2rrAT6+RWK1bdt2yOXOCldt3eLbZ56Rwba59pY60zbbyt&#10;wdaP99uexbNss2LRg1LVI6vn21bFo+uHO/1nOe85c8BObVgigAcFcL+newTv4RWz7dyGhXbz9hVS&#10;sv327gOX7UfPP2R/++4L9sfvft3+9Nm7UuEP7E9S4H8SYL/9zmv2Dx++pBj5efvzN56wX0mN/+od&#10;gH7afvzyY/a9Zx+0bz9zb7b77FtP32Pff+4h+6Hi6p8K3p+/+RX7y/dftr/9+DW5x+xtfkvgJvu1&#10;bhhA/LtP3xa078jYuPGW/YG492e8H/yO7G3fF/2vsj8AuGLjH754v7157YI9tmW1wpBV1nBWwB3S&#10;NSR4KwJgYmAgdWizW52tgjjZ4c5KHO70ObnTAbPMnyNfyKocrjQgh4vtUAs40uxeF4rsi1qqQ20V&#10;+04ArDk81Y0hvi2tfgnilJ9Q5JL7DJSACKQBb7bKe5PyOsyU1afqnrmpDugDYI95C5cypbEn2qEG&#10;ngCTfMCSQQu3OsXC1Od2IBS8hZucY99i/3QBaZ7T55UBIGnRTl79A2Kvz3mM9nD3o8zf4n8Tf0MG&#10;2WN7gM/tgE+oAMQbZlrVeIPVtE23aYpZ+S4x7/gC8B037bd3Xr7D3n7xNvv4tQfsB28/LnvCPnv3&#10;afvsvS8L5CftO689ap+89KC9/9zd9o3Hb7GX7r3enrvjrH1Z8e7TN5+2L104ZlcObrHrd66Rgq6y&#10;42sW2qGVcx3GMxuW2um1i9wuSWVv2LzCzm2Uim9ZYWc2LvW+12vMncfZIrnZjq6eZzvkOu+YP6gb&#10;wrgdUhx8fM08O795sd2um8XzN5+0jx65VTHww/Y3b79gf/jkDfuXH7wtFZYbzWt9gusPUsZ//ETx&#10;6Ydftb9+97kEs1zhv3n/q/YXbz9vP3/tGfvspSfsRy88Zj968XH77OUn7cevSqFf/7LaX7S//OBV&#10;++uPXre/+0Su8rfekNp+Q9C+5Wr8e4HLm0j/orj7X376gdxkue0/edf+WeD+iwD+059/aP/x5x/Z&#10;v//ifd/kwcr17z593X7x+mP2zJn99qT+TS4dWWTTcIs9BhacAOwKi2WYZVWKiTHABmBiZOLjpMQT&#10;7nQlO7o8NpadT+61gxyLXFhsDIkyFu41kPMNLhQZlS7UVn1YjY7vNaOy3iYDbuAlbg54Adu/AJJU&#10;GAirgBNoAThDXHWfQMXCfRbMFTmtupf6PMYvbDZzkDq8XOBc/FzkqJQufgdIJugcxlIZkCatTJf7&#10;eXsG1euUJwVi8sUcOk4eP3WV28sBpxvg6ZgFuDktG3WAyd+iv6vwLBxetXlZ0FIXUG9WecVMaxhv&#10;sQY+gKd4tLZOAFcK4MsH7Z2X7rB3Xrxd7vOD9uk7T7p99t4z9qN3n7FP337aPn3rafv+15+yH771&#10;FfuO4sKP5L7yTeS3Hr/T3nvmfvv4hUftnafvt5ceuMWe5Nfuz/P7uvvslkNb7fLutXazwL513ya3&#10;a1La2wT7rQe32dUDW+2mPRvstmM77M6Tu+2GXWvs2LoFtk/x7pGVs+3YGt0E1i+yc5uW2E27V9n9&#10;p3baK3fcYB89drv95JVH7a/fEcDfedP+9BPB+7OPFAe/b3/i1b4fShEVk/7uO6/b778jV/fbr9uv&#10;P/6a/ebbb9jff/Q1gfyKP2b62Wtfdvv561+xX3z9Ofv5N563v35f8H6gPh+/4V/k+DvdIH79XV7U&#10;f1sgJjf6X4m3f/Gx/atuGv/2848E7Mf2n7/8xP73r75l//evvmP/z1991/7Xrz6xf/sZL/t/wwFm&#10;FfuTB262B+RR3HPnAQGrOJfHSALYd2U5wKguBsAZVAyAqQfgUn16fiyIM8wV5zDVOch9/gx50j5r&#10;AI5YOQB2RRaMQOzvIavs36QiVb+rrEbLUF+g5quR+b1khxxFLgFcxLu4zIAYkAKk0gqUF3iB9f55&#10;Vi2jTJ604r7U32GfUGCgEDBc9F4HKMAq4AI00gxJwDgJHKxQ3tzuZaDNZZmPdRWmfzag9DkAMlse&#10;W+5TtJH3cm6L40cdqaus8rjNJavcArQ6Hu2Azg2M30jeONOq5zVYbft04zdqea+3WjHpHZf2y3W+&#10;y9796h0O8I/efcrh/fH7X1H+y26fvvMV+6Fc0J99+Ir9+N2v2o/e/qp99s5X7fu68L/18hOC+mn7&#10;3muC+5Wn7dtffcI+eOYBe+OhW+3FOy7Ys1fO2FM3HLHHrztkT5w/bI+cPWAPyYD8rhN7Be9Ou/OU&#10;4uYTO+38dtR7vqBd6NCek+pev2254u41Uuht9sSlY/aG4uuPn7xbAD8ut/h5+wMu9I8/sP/8+Tc9&#10;DmYx609K/0Vu9b/96D37F76cgVst1/cPUtHff/ctAa04Vgr75994wX751ov2S6W/8rePXsrq+5rc&#10;ZwAG3rekwFLeH7KI9aHU9iP70y++JYA/sT/9WbL/9ReC9m8+tf/Pr38i+7H9f/7+M4H8PUH9Tan0&#10;O/56ISvWP5Gr/uL/j6+3jvMju659pXEcY+jdJDdxOLmJ4zjgGGMPezyeGQ9rGMTMzNiCVre6W83M&#10;zMysbjEzj6QZDXvMcRy4eXe9tXadU10t+74/9udg1e/36z7fWnufc6pKF7SVTwfq+xTDL1NguchR&#10;BXbgejNwfb0AVl7xscBmWapsIBPelwh2CHGwGcTWjrXP2q8he4Bp3r22ONmDLDjN2E/AzuJFwFJX&#10;9qpsKi2ICa+MymwAy3UmvAI4BFZQEs4JK5hfSVhpd636QpAXuL6f8l61bVBLiX7JBDT/gFGABJ4H&#10;xdd7YKKmNts26UAXrN5tDo39fAxs54kca3U0Kwf9wjrfP/ysoC2cHVdZpguSc5+94ppLrYuVABa4&#10;qtfvdwBPuJsQ/+Nn8Mk/0Ss89VaAj+PP/vh/YNksApxIgKnC5elrUZvDODE3BnUEuC53BxryYlGf&#10;txsthUloLUpGc2EKWopS0UQAGnOTUJcZT2WOo+1GVfIOVBLmkt3rUbBtNTLXL0LKqrlIXDwdcfMn&#10;YzvVOWbmy9g8/XmsmzIJK195knHvY1j0ItX66Qcx7bvfxBRCPPnBr1Bxv0H7Ot3qb2DJcw9g47Sn&#10;EbdoCjLXLWAMuxote7eiLzeeCptKFzrLlpEuakNHawnOtZXgNBXypM1M5zIWlSubhdEKKnNVNvaV&#10;aSkoHYNU2D7C2pWzB520Liqzbh+U6ywbKiO85ZmEPxsHavJwpKGIbnEpFbfcbvA/3VHBfBku9tXh&#10;2r4W3DzQSevA9dFWXB6ox5muMoKeR9Vm3FyWiMP0AMrXzMLjy76DCY/wfyL1dTGwxbh+osqrrM1E&#10;R8rjAA4UWSrsAdZGkAkv8FyyF2leif1GEJ/3a8iarXbghhBPDyAOHjAvJXbQzuRxBjLLBrADWfGx&#10;i5WDmWg3iWUAE0oCO4GQTljJ1MF71+q/w0TCq3qlE6W+anMAT5QbTRt7wbdBSzMXWq4roXiQJrAc&#10;JCE4glbA+HIUHJcPwKQpdS6zuc4eZvV1bQGsMndeHzP7c4bnVZur92Xfz30P+1yl+o72m5R6iF1Z&#10;8LoL1xjAVOZ7OGC+RhX+i0/Rjf4U/uh//g97GPqy2Y8hP3EJcvcsQUXGeqpvAHBjfixBjSe4Cczv&#10;YT4ZHaWZhDgd7UxlHWVZ6CrPQSfTtuJMNOUmoyEngWkCauiiVlCRi3atR27MKmSsX4y9y+dg1/wp&#10;2LlgCmL0XKqpk7CG6rz81Sew4PnvYgHj4AVPybW+G3OfvA/zn7oPy154iPA+gZ3zX0bi8hnI3bQE&#10;VfEb0Zq2gzFuIgFOwxFt5mguwgUpYWc5zhLi0yyfbKQqN9G9ZVl7pI/ocTi0AzVaDsrFaFUOY1yq&#10;Mc1UtzAZA4KaqRRY9YMEPXiYnR6dU0wgy3CqrQKn2yupsrW41N+IN0bb8eahbtw+0oe3DvcYyNdH&#10;WnGprxZnOkrtiR2d2dstRu8p3I3/9ToH72P8/zz9O5ioWWiaB9jvzIoqbrCU5Oqo1rbxQwD7voyn&#10;PeDW12aqpcZBjBzOWPuJLs1Wu3VkD2+oxg7iYAlKKdv0jGaavbNoph4BJKjHLCxLlfXCcec+C1iD&#10;V7CuIrSrv2j2sbX/QHC/aPUeZINZcDtX2uJiP7BDC11pwUvgDCzB4oBR3gBmKlg8UM6khKGqmrk+&#10;gkqwMm8gq031um/Y+qufO8b68zN08VDemz7bIFe9a1Pe6p3ZZwpg91vs9+jCNAbxOJMimyoHCjzh&#10;65/BJ/7xN/G3n/8cvvLXf46/+oP/hy70w8hNWIS8PUtRmbnRAbydCrsbrcWMFYsTCW8SQc1Ed0UO&#10;umh91fkYrC9GX00BBuqK0FOVh56KPPbJJeSCOZ0QJ6GeylydugvliTEo3r0JOZtXYu/qBYhbPhs7&#10;Fk7F5tkvYxNd7PUzqMi0FYR52UuPENqHseLlx7Dmtcexafoz2D73Bexe9DqSV81G9sbFBnBb+k70&#10;0d0dNYAzDWAp74XOMpxtL8Vp7c4ibOc7KnGWSqltlofr8qigRYS4gPlCKmMu9lXIxc3GsNSWJlUO&#10;Jq/STIFl6newVrcKUoGbSw3gc10BvFeovNepum8e6cHbR/vw7vEBvHWoBzdG23B1qBHn6EqfYIzc&#10;kRmDA/xbdlUm4ref42DXDDQBtjhYIP8SwEEsfJcBTGi1U0tus3Zu+Y0fAtZU+/dxl1Nic6nlTvvU&#10;T3Q5G3cLY7gtMwA4mOQikMp7sC2l2dpy0GeiU297mkh4DC8KeiWKXGk9m3qZoPw7qu3fE9h/JLh/&#10;b3bXGsLr84T5rtURgAmzAA7j4WAQU4E0wDVx5dZHgxgxAsavMgfLOPNQmTnwrM6BLXgJreXNvNrK&#10;IuexWFdp5Dx0y8ddHNx38KobtWCdWL/J/Y4QWge1zP92qe+9nwoA/uan8fEvfxbf+tYXcO8X/xr/&#10;8rd/hkXTHrFJLFtCogLXMAZuyt+FluI9VNkkAknlpZvaV5WL/ppC9HPg9xPaofpSpsWB1RZhoLaY&#10;RpgrHcSF6WjJT0VDdiKqUmJRumcrCndtRM62NUjbuAx71y5Ewqr5NvEVu2wmdi2Zji1zX8Gm2S9i&#10;w4znCPbz2Dr3Jexa9JrBG79kCuPqOciPWYm6vdsIRCyG6NbvL03FUSrqKartGcamFwjruXZCzPRC&#10;VzUu9tTgfGclztC9Ps36ky2ldtuh3GFBeaiuwNIRgUyTyywT2B5uKfWhhkIcJPjHW8pxprOGMW8j&#10;rg21Um27CG6/gevtrSO9gStNuM/3VuF0ZylaUzZhKGsn6stj8fGnqJI2Ay31JZSmwA5em5EOzGag&#10;DWaZQA1M6muz0gav2sb6BReAiGutyS1n5mYLYiqzTXhp/fg1KqrU2MXJE6bpnmQPqYNT6jtFk2Fs&#10;n+pSlidO5oXgdSr6ZG3tZL2On/XnuEvvK15GGAmr4P21df9kqUx1Kiu9a41ADtxpqa9X4Y8J/OUs&#10;hy60KVQw4L1y2SzuHWCMMx//GlQOIg+lBy2SBu6zFFfQsk79/c0LtlbszkEbNysdxscynZ/nYmpt&#10;Vufa7zR+PwPVflugwkGYEPxGc50JsB5moIcaTLiHZUH8lU/gS/f9De79+/+FB778N1gw+Tu2Biw3&#10;uiJjHWPe7VTc3WgrTSS4AbzdjB0HOMgHCeswY8ChpjLsa6rEYEMZBmgjzVXY11iBQULcV5WPbrrV&#10;HSWZaClIRT1d6rqsBFSn7UbF3h0oS9qO4oRtKIjbgrzY9cjZvhppW5YjYfVc7Fk5G3GEOXbpNNpU&#10;7F4+HQkrZyFpFW3NbKStn4/iXevQyrhbT44copt7oDwDx2rzcIyAHaedZWx6rlU3N1TgYm8trvTX&#10;4xLTS4xTz3QQYsWvVOZjTSXjIaaLHAVWpryZAOYF4iDd7xNtVPTuOlzoI8D7OnDrYC/eOTaId04M&#10;4l3aOycI8LE+3DjYaXHxpf5ag7hpzyp0xq9BddVuTJTqPsn/ocFLCCcRQFqwnBRAaCAKUIEagfeX&#10;LQA3XDfWhUBli4kJrVTZpeaOC2bFyprsUozs42SD2YGsSS4zQaklqcAmTGE/wjrhNR0j47kiZjPe&#10;csH18AAqsIc1Cm80f9capVTiO11pudBywf0yip/UMaANGAdI1KKw/Kq8QeWBdOCG+QA8A/i7vDp6&#10;iL0rbG2KlVlvbruMbVEl9qbjmAY7xGSqU/87+gpg6ydFZpt+mzcpbzT+lSkGNjf6E/jr+/8S3/7S&#10;5/HsA1/C2jlPIWX7bLrRi1FJBRbAzQWxVN9EdJan0C1Oo8ucQ3gLqbolGGoowWhLpdm+pnIMN5aZ&#10;7WsoJcBFEYAzeJ69aKSbK4hrM/egXkaY66XKqbtpsSjfG4N8twyVzvg2Zf0iJK+bj73r5mLv+nlI&#10;XjsXqQQ3bdNC5GxZior4zWjPoSual8RYNQWjBPgIv9/xOk1YFeAY01PNJaa4F3trDOArffW40F1N&#10;t7eaANOlpRssV1jPez5cXximglbusiwK8gFBTvf5CKEXwOd7GnB5oBlX97VRabvx5uE+3D5GFRbA&#10;TG8d7jaAr+8LJrM0Q123YxnadyxHYVmMc5s5HhzAmoUOwfOxrCkpQVadKbFXWfXnOBPYPi42kAWw&#10;8q6fwPUKLJgNYJ5XMEuNpcIyAez2V1t87Ce6FCcb1KoXrIqdWdbOL8GrmW6p+Cs6T3BBUJvFz7rv&#10;OAKwN4EbdaUnKA6m2vpYeeIqAqzJrGWft7XiCTYjq8ErkDXgpcICWK60gRBAYHkPmgdTdT4vdbU2&#10;1x7tx7x3mYP1YdfX10WXmHQeHTMu9g4s/B5e+b25zzCzYyPQuj52E4Rmoh2wZnbBYh/9fiqwqfDd&#10;rP/mJ/EHd38OL9z/z3RTJ2HNzCeRuHU6MncvQFnaWtRmb0VjwS60lyWhtyqDlkX1zcNwQzFGmyuo&#10;tuVmoy1BXum+xgBeD3BXWTbaS9IZC6eYtRSkoDk/BR2FaWgromvNtIll1ddnJ1CVY1CStBVZ21ch&#10;b8dqwrwcKRsX0tVehPTNSwjvImRsXoy87SvtlSctWXTveSHoztuLgcJkxsEZOFiZQ3gJMGE7rnuE&#10;GfMK2su9dQbxxR4qYbesDmc7CbJ/igdNMAtgmdRY0CrVzLPSw3KfqcByn0/RffYAXxtpx82DPQSW&#10;ANN1fvt4P24zDr55qMsmst5g+5VBxsFdFajcuhD70rcjp2gTJjzO/8tTBC6cgSaUkwil4DTlDcD0&#10;9woHM88yD6v6OTc6Ug42fjAetmMDiO2GCHeewAiagNYjfXxs7Hd1CU6BbHkHsgM7yAtgpWwXuAax&#10;M0HsAPYKLFAF7Z0qLFNbFGBbTiLAlkqBDWApr5RIg9m7mILXIHYAOChCSDwoljoL6wIVHYtxaV6V&#10;aWMbQVjnj3evLB3rz3Zv/oIQlp1Fy/441xaC7j9X+XB9O/i9wRZK99sFr4CWAhvEn8THv/YZzHn5&#10;IcaUs7B5zrOI3ziFAC9ESeoa1OfvQHPxbnRWJDOeTWfcm0PlLaTCFmOEiitgzQQylVeKLNOklmJg&#10;AdxTkUuIMxkLp9My0MWYuIPgdhYHeUGs2exWKmhtVjyVOR41abvsvbulCZtRuHs98nauQS7d61xC&#10;LcuJWYEi1len7EAD3fHO3L3oyU9GHyEe5HlGitOxn6p5mADLnT7VXGyxr9xnKfAbgwSO5h8Tq4mo&#10;E3SljzYGEJs7TfUWtDZhxXMcqFGqtzIUE+AiHG+twJkuXgR66nG5vxnXRzrwFuF958QQ3j5JowLf&#10;pvt862AXbox24NpwqwF8sq0Y9YlrcZ1KvCttcbCERICD2FcAO2BdPlg6CpQ0mKQK2u8EeFxdCHNQ&#10;5+H35/J5m6H2qeCVIkcg1q4u5SdSXcduZWQ5CrPKBHgiwVVqMAtqbeHUOrIepLecbnEEYJlXXqWh&#10;rdJEV2RZSUagAwUmqDbJI3h9bOhf7B2BJATSA6N6AS7zAHslVVu0r4MzeFxs0Efns3PqcyIXAN/H&#10;lrHcZ1ub/y7Ku77Bd3PlSL0tfQleu1uJqfoJYAet3/8cKrGgjeYF8jc+gUlTHkTRjpVU4Wexc9Wr&#10;yIxbiIrMDWgqikVbWUIIcG91Nt3nfKpsCQFW7BuYAB4l0HKrBa8muHoJrwDurcxDJ1WxvSSNaaZB&#10;28mYuIeudQ/VuZum+LjVlDkJbQXJaMregwbCXJ26E+WJW1C6Z5NZcfxGFBPc4vgNqEzaZm8MbM7Y&#10;Q4CT0EXr5zn2Ed5RXigOVBBgQSeI9UYFxcOdVbhEYK/2NuBKL8Gjne2osuUgAXyMMf1x/h69A+lA&#10;LdW2voimSa4SgztIS3FM6ttB5aYJ4iuDWvftpuL2M+ZV3EsFJsi3GQNrSemNYc1C84JB9T9Uy9+d&#10;swtnGwqwKOZVTHiU/wNzn3lxDyEmVDLBRdPscwDkmMpG87p/eGzvtAdb7TSqbKi47nzerD/rzTSh&#10;JYAjEFvdi+z7Is9pLnbgVo9/UohSnlvKq1RutibCNDOtPdWLtGFDy0YBsB7iqPoG8H7RADZonUmN&#10;71r5BfyalNk2azxE08yzgzicfRYkBpDMx6fsJ2hkdwIVhckfa8dH1ZVAqexdZWuPHOfNzi/4dIFg&#10;H8srVX8d5wCX2Tlcan1pNgsdeBW6SNjvIqBm2japVArsoXVtltdjhr75Cfyvx/8SObuWY9ucF7Bl&#10;8STk7FmC8owNVN8A4I6Kveh2APfX5BLiAsJabMAGAFdgP22Yg1vK219dYCb17dFyEwHu1Hox4Wov&#10;JsTlhFjrxoRXMLfTuhgnt+iF2YyRlQYQx6EqZTsq6FLLyhO3GrjVydtRlxaL+vTdaCbE/VTwAbri&#10;wzzPAV4YDlcTXMFbnWfpUcbsinXlKp+jyyxwL8mowHKhpboCWMp7kvH8ydZKKnARXebABK2By996&#10;knGv4BW4snNU4GtDbbi1vxtvHyHAtDcJ8O3jg3jzaDADfW2oxQC+2FeLA1X0ZHJ3YzB7N6ZunsTx&#10;8cmxNWBNXJkbHaitv/vIYBOITlG93WUQMi9XWHlCb2WpuPprgsqOU+pAjeTvUn+mQZn1Wi+Wm21P&#10;yaQJZMXNeryPzVYTTgM2UNkxF9oZ4bX7kgWv9lHraR+LtetKiqp13/GqK7d5os0+M8/2CSuCGWg/&#10;kaVNHR8jwLLgBd8a3H55xVxoB42B4aEScC6NgibzMHu1szqmBpg/V9DXZo8F77jj3TEhjHcAbudx&#10;ZoqtfAToiNl3Vx+mthassn6TlNdDaq6zq3MWKnDoWv8Gfu3e38DGjdOQtGwGNi94Btnxi1CWsZ4K&#10;vAutpXsM4C4OvN7qLDeJFQG4odTUVy61V1/Fv1LerlICStXtqchCr01mBdBqHVkudafWkwWyudWM&#10;iaW+BLg5N9HgrcuIRU3qDlQlxwRGt1qbQmpTd5k1MfbtLctFHy8K+3iOA/zMA7xoHKrMxyFeQA7X&#10;0KikR+j2a7b5DAE+SxW+wPj3Sn+jgSygBe/J1nICWowThPQ4f8tRqrEU93CdtkhW0M2uMjvNuDcK&#10;78W+JlwfZvxLBTYX+jiVlwC/KZhtI0fgPl+ly36+twYHq/m707fhQPFePL3yYf7/fz2cxIrGwaEb&#10;LLAMPGeWd8CG0HoL2gxsgan4lvng+KAuNNdPa8WB8XO1Y4sQh+vFSgWw1FipVNdmnNnfoCXAgtgm&#10;uai64bbMPwvUV+7zErq/cqEFqAE7HmCrk0UA1nLSBMXAbh1YZlspbeZZg9ylISQGlwPMICV8HmAP&#10;mMDx4MqsrzMBpdSfRymPN/fZ3NyxfuFFwPUL1FV1gj7oY+6+1dMEp784GLTOXL+grN8SXJTsd3l4&#10;9VsjLrSB7ft4kxfyrV/HU3O+jZxty7Fp3iSkx85HMWPgBsbA3oXurEhFT1VmoMK1eYS3yCazhh3E&#10;in2lvkNUrH4qX29loL69VUwZj3aUUH1p3XRtBa7qemlddHfb6fq2aVtmXiIaqbyN2fFoJMC1dKEr&#10;qcCCt8KUdwfqqbyNVF25z51FWfzsKgxU6OF12QbvQbrtMgF8jN9NqikoTxJIudGC+CLhu0aAL2kS&#10;q50utGahqb5HGese42+S63ysWTFxAPNxhgghwFTfszxesa/gvdjXiOv7OnBjfxfj3R5T4beP0o0+&#10;3Is3Gf++qZ1Y+wjwUBPOdVfaa1j6c2OxvyQJDy+8lzHwp2wTh+3A0mYOutLeNTaTIjrgQhU1Gw+m&#10;V9og7/oYoM50HsW6qrc84bQ+hFY3SOgZXG7HVjihZRDTvDstgF9zqitXWtD6GyRkWit2r0W1BwPo&#10;JeMCWJNYUmG60trMIVjvWkWACawmriay3lRaZcLqXWi5zwawxcBOdW1Qy91UXoNfYBBSi1MNYtUJ&#10;roh6qk/UBJbLj9ubbNAFx4eTWHdatL+3O/oYwB5UmalwkA8ftWP16j/WFgDJdv0+B7BduBzA4UXM&#10;n1fnUfmeT+Dzkz6PosRN2LbwZSRtm4nClNWozdtGNzqOECfS9hK8NAKZjT4CHKwFU4k58AXtIJVu&#10;iK6q6mT9bO+vpjrSuqnAXRV0k2m9VYwBCXFfJV1rwttRnEb1VQycbKrbkLkb9VReqa8Ut5Kus1ff&#10;2tRYNGTEEW4tQdEzKMzAQFUJDjbXMrYsMnCPMBW4x+tLcZIAnqJLfIIQniCEx+gGn2L8eo7QXmEc&#10;fF7qq2UkzUBrQweVWqb3IB3i7zpC8E/RnZZLLXjPdNRQsam8XXU2cXVloAWXadf2jSnwbQJ8mwC/&#10;eagHtwjvjZFgE8elfq09l2GwMAEHK1PtaSEPLLwHEx7j/+QZAqSbGMwIsotv/eSUV9EAPgKmfARC&#10;vzQUuL9STQImWD2wUk/Vq5/6qK/qZbZnmp8leNXPg6r+HmJznQWu3GemgleusjPtygq3Xuo2RD3Z&#10;Q8/Z0nOo5UJrJ5YAjViguIp5qb4e4GVqE+yfh90j7GegtZXSllHcJFYIr0wAhaAqVVnw0rz6WrsD&#10;OgqcQFWZ5xkXpyqNxte+TZ9nwLmy/1xf9qbz6Xta/6DOn19gh7uvPLz+nPpdMv0OB7GAjb6N0c4Z&#10;HsuyUvb5zMO/j+T4FYhfPQ3bV79iAFdmb0FDIV3Voji60knoKNNacLqpZ39NHvpoAnWYg16mGepB&#10;Dn4BLMA9vL6/4JXqdtOtDiwD3YS4kxC35u9FvYc3fReqqbhlCZtRmbDFbopQ3NuQHsfYONGsmXGy&#10;XPQDTXU41FxD97kA+8sY/1YV4CQ9grPNhI7gnjQFlntcxni22PYwn2guwXkqqdxnwXuY31cKfEyT&#10;Vsxrr7PdrEAVPqEJK8IrN1oAX+hpYOzcZPBeHaSyDrfhBuG1NeBDvXjrECGmCeBg+UgTWFLqWtvS&#10;qQmsI9UZ9syuB5febwD7mNfiV1Ne5z6rLNgEsAfQgRcA7KBzoBrIgtqDqjYHoqUu7wG2/hb38vM9&#10;wDL1VwwsM2gdwN6iGzzMZQ4ANnjtkTwBwPYgeU1i6eZ8QexNADtoLfUAy3TTg93AoOP+2vJ26+E4&#10;ZVJeA14DWYPdP7dZsEXN6qSmTAWzB07moTIYmPq8HROUQ3UOoVE+0td/TvQc3sI6n/JczmUOFNiZ&#10;2tXXm/t94y5UAnVcfw6aaFnnv/dTmLPiWVSlbcSOda8jK34JKjI3ob5wpwM4Ea10+zpL0yyG7ZGS&#10;CkhCKli9IntT2dxk9umWq0z1Fcy2nCRwCXCvIJYLTfdZbrPArZHLnLgF5bs3ojRug1lJ7HqDuCEj&#10;Hm15qWjPp9n6cSoOtDdgf0sV9pVnY395nrnOprzNFThOt/5EIwGkCgu+IwT4EGP0k4RSiqsZaMXG&#10;B/gbDtIOKSW8Wu81l5p9BLEpMO0slVfbJr36XulvIaCdBq7BSwV++zAVmPkb++VWd7C9FZcHGwhw&#10;HT+TXkpRIi53UfkJ81cXfgMTvsf/QQhw1ARz4P4GSungcgrq68zk5qqsdkEnUK1vcEygohEoVXb1&#10;YcwblnmMTVhF+hNgm31WrBt1mb3qKnVvU7SHAXiA5UIrDpYKE2LvSt8l5fWqHAVYdXpih7/1kKab&#10;+q1sg/WBT3OA61nLDuBxoPo84xCBZ3UOwKgqO4AtvjWwnOnYO/JqD2ayf1U7wYnWRdv891Hq6w3E&#10;IB+qr/r4c6lOeaW6QOk32oXKAW+gOouCa+fi5/Bv8w/PfB4lyWuQuG029u6Yi5K0dajL247Gwli6&#10;0oTH9kOnEEgBTDg54PtrAqUVtPs44IflUlOJQ8UVwHKhNWFFUxpMXmkpKQvtRSk2adWke4tT6DLr&#10;nuLYdSiMWWVvGizasRalsRtQlRRDyBMsXtYmkPYiXgiKszFQU2oKPFSUidES3cCvmeQKnCbUp5oq&#10;cLmXsBG0iwTvNJX0GNVZiqxbAQXxKQIqePfTrdcGEC0/HeJ3P6o4uEkA0xWn+p7rDOBV3GvwSoGp&#10;vl555TprBtpmohkLK+69MdKO67b+q/XmGnt6x/7yVLw/2omulmz81quEQA+yE6Sh+tKd1ZIQY9qg&#10;fswC1aQ50LyShiAbzIF5JZYF7176FSaQdS4pLKGdqCUj36a6SGozzv6B8ox1wzuXPLyWEmDBKxda&#10;8C6kglKB71pMRXWxcAiqTODKbY7WLyHs7mkd5kbLTIEFr8zWTKlAGsAexkgMPFHbH93zrAxSg5ll&#10;1Wt7ZBQwD1fUBIRXWTOWTb2Dc4bH0kKFDo8N6seb66O8jvV9fbvq/Dl9e6jU+i4BxAGorDdwIwAL&#10;cqk1of7Nh/8AS+c/iS3LXkRCzGwUpa6lCm9EXcFONBTFmgq3lSoWlhudRYB1N1IAqgd4oC4A2uBl&#10;OsD2PkLRS1i9CVy5z51FaWjO2WMTVnVpO1BFl7l011oU71htAOdvW4liwluTvNPuZrIZ6rxEqm8q&#10;WvKS0UMXel9dGfZV0nUnwP0FaYyB5SJXUHWrcKGrHrcPD+CDk6N4Y1+HQXimjepHgM8wDj7VxthY&#10;LjS9hRFeUPbzex2gt3CI3/kY4/nj/D3H2K6lo/PdWnpqCt1nLR1dH2Lsu1+3DgYTV7eP6O6jPtza&#10;3xXCe3WQcXJ/Pc52V2K0IhVndBdUfwXuWfEgJjzO/4NT2hBg3Wkkl1YTS27WOVguCtQ4dKHdpFU0&#10;Pg6hNRUdU1mD1GBkXpszfFlgukmqYPLql5U3dJs1YUXXOZxpjgLsHojn3Wd7gZqM6iuAQ1vqJrMI&#10;qqURmNU2QeYBNoi1i8sDrJd7Rx/PqsHrB7+pbgCZ7iBSXQA0IVOd2g1eX+9AkSkveCzvzLcJGrcT&#10;K1xS8jDbzHPQ3+JoM3duU/zgvOMgVx/VR8vR9vC8AjIA2Gaq1ccAdqa/gVK7iYOpPVye/R74DUxf&#10;8BgSNs/Erk3TkJW4HEXp61CVtw21hLixkCpMN1oq3FmWxng2yyaqZANUrSGbyCpAH+GVKd4VvAMV&#10;Oeini9tbStWlyyzrLk6nO7yXUO6xiaua1O10kzehIGYlcjcvRfbGJcjfvso2dGjSqiVXa8NU6hy6&#10;8pq11nZMAttdkoH+0iwMEebRinzCqDhXcW8FoWvArYN9+OjMQdwc6TIlvsa41RRZNyF01xJ0usiM&#10;i7X5Y19JGiHOxKGqXF4ICgxgWz8mwJq4sskrF/sK4Bt0n28SVimw7kLSzLNuH7y1X5NX7bZ0dGXQ&#10;xb8dZfaUzNyMNfjakm8Gsa/Wfid5hQ0Ati2UDmCvvLYlMgSX5uoDd1p5pr7sAY5CyNRAVtmUNgDb&#10;2n1ZKn2H6lpKM9dZLrRt0PAAe/XVzf5/ESwbOfW150tHALY4mG60QWrxLVPdYeTgNfdaCi0TuHqK&#10;h0GsZShn5jY6gEP1MSB0yx//aAavg+wOM4VWmwdIpryHxuoc6AZgpE80/aW8Uh5vn+v7Bp8TegQe&#10;dG92jFL2idT7C85YP9YRXgNYZQOYv12//w4LFJr5ez+J702/B1lxS7Bp5ctI3rUAmXuWoYwqXJsf&#10;g/r8XWguikd7aTJVONVc6X6COkTFGuaAH2Q6yMGvtJ/uqOAVuN76yqi+2kJJ5e0oSKWlEErGvmk7&#10;UZ20lbHuWuRtXY6cTUuQsX4RXeqd1qeV8HZrnZiq25iVaDdBNApm5uVS99ClHiymC12hGFh3IjHu&#10;bdamjVrcHO0ibO2ElXEoTfDdGunGjWEB1sT6Ghyjy3+Qbv5IaSoBTsdB/ibt4jqmiSwqsLZaau/0&#10;xZ5g9tnUV2u/PPctutDmPgvew4T3kJaOAgV+Y19bsP+Z6nu6tRANBdvwG08RtMcoJm7NN9jr7AGW&#10;6tI0K+yXiWQOWINYoKoskKPxcLRNEAtQwSkQ7zTBHFHh0DywzmzThldfzTZr1tkpsJ91NvW12Nep&#10;sIdXE1h0oc0UAwtgutI+Fh4Hr9oJr38OtCCeKCUWuF6NbaAKYJoNVgeSKayprkwwEejv0pWxslNc&#10;mSBTPw+yB9XO48tqc3UGpevj+4VGYHSMbafk5ztog36u753HOShDgD2kKpvS87ta2fWxlGUPtEEa&#10;MZuV5t8i+je575P4++f+DoVpaxGz9nXEbpqO9N2LkZ+8GjX521BfsIMqvDuYzCpPQ09FhrnEfYyH&#10;B6nAWv81xSXEQyz3UM166Cr3Me1jvy4tGRUqhk0heMlU0SSCGIcG3ei/ewMKd9BtjlmOzA0L7F7f&#10;boLZSVN/HSsVbsyky607mehS26w0811U44EiKihVeH9ZLg5XFeJkYznOttfgal+zgay4WFBrmeky&#10;XeEbQ610gammvQ04QVAPVPACUJZOlczAfv6egwwPtKSkTR62g6urxnZvXelvChX41ijjX8a7mrwS&#10;wLePaDKrm1B3Ee4OA/jacLM95O50Sz72JC908BJQm7gaU9kAYJ9nuBYB2ANrbb6ekFqqTRgCWSrq&#10;+whOU1W2yS02MB2kgpJpAHAA7DgTsEwDgAPVHTfrHCpwoL7B0ysDBTabQ9NL0/QuYimw7geW+6w4&#10;2MfCMoErl9rcZtdmr1jhsXqsrF8+MkVmnYfXXk/iALa1Wg18giRgrWzgqV6pg5oghSAbHC7/K+yX&#10;VFyfwzo7fwQsM7WbC6vyWP9xx3tTu4fRXzDUV2UPpbVF+iv1ddHj7ZgIwLq4qXz/p/C7jIPzM9Yh&#10;I34xNq96CelxAcDF6evpSlOFxy0rJQexbDkhlbtME7T9TAflQlPVutWmpSTC0VlEEItSaXKB5Q4L&#10;xFjU6saF3etQsJ3u89ZlyNq0GBWMh7uk0oSzncorFZYrXbOXsXKS1oR3Wb4meQfas5MM4CHtyCrK&#10;suWkowT1dEulxcE2C92mHVj1BJsuMe08y1oLvsq6U3ShA/XNoPpmMw7OwqGabFNgzVhLgaW+siv9&#10;DYS3BTeovm/uD+ANFLgngFd3Hx0M7j7S+u/VoQYeX4xzbUVYEPMSAf5UCK93hWWhqhrIdK3lGgtI&#10;1bnY1txnD6vq1G55pmpnGs5AK3VK+6tUeKLtpKIZsDSld1i4UcOp79hOK2dRFab7fJe2TkqBpb4L&#10;BCMBXOQg9uobBTjiPhvYUmm5z1JezTzLvArbM7C80jiAQwhs0Et5NVHlgRVwLBvErp/1JYyP8Apq&#10;ULJe/T0sBCuA1fV35wqM+Ud0vqCfP18wSUYzL8D1tzblZa4vofN9df7wQuHaQvPn8xcGHW9lpga5&#10;jvFl/S10UWOsrL4PfBafvO+3ELdzrt3MsGPDZOzePB3ZjIWlyqVZm1BtrrSUOJZKnMBYOIiHuwio&#10;loWktoK1p5RGuENjuas4Fb1U0m66ve25iWjM2I36NIEYQ/d5HVV3hcXABTGrUM26NrrJrXKVM+Lt&#10;riPbH83+Zbs3omT3JpTFb0ZV4jY0sq0nLwV9eanopw0TZu3KOt1UjtPNFbhE17mnIBNLJz2NV//m&#10;r5D++tM4wPj7bHMZLnZWMwYuxL5CPW42GYcI72Gpb10e4+hinLRZ6HK7a+lSXyOuDDTSfSbAjHNt&#10;zfeIN+dC6+4jLSHZJFYLj6ljDF3MC0ghnlz9MCZ8jwos5RV8EYANYgNWWxyDdpvEUr2HVeZg9haq&#10;tMoeWgPYwao69ZPiSlkFr+o9wF5pBauPdZX6m/oV904lrN599o/ciUJsz48muFJizUC7+FfwWvwr&#10;8+A6UEOInYWTWD7ulTvNVMtItpQUTtrcCbAb4OZGCwoBaHAEaQC1+gUWKLUAVv+x+gAW5ccgDo4P&#10;QBuDTuYuClavvvrc4OJhffS96GYLWLsYhMCzrDbneo+dQ2W2+2Ot7Mz1CX9vZPLM6g18gU1TzHzP&#10;Z7Bpy1TGuXFIZQy8bd1rSN+zBHkpq1FIZS7L3oQaTWpRjZsIsR52106Xuq14LzpoPaUElLB2E9Su&#10;ErrZAlll3Y1E5e0hvJ35e+1G/OZMLR3tQMWezYRS673rULxzDfK2LEd1AsFMjzX3ujYxBnUsZ29c&#10;jg2LZiNu7RJkb1+NotgN9qC86j1b0Jq6Gx3p8WhLiUUnXethut5HqvJwprEMCUvm448/+Sn88YQJ&#10;+O7HJmDLg19FKy8SR0sycL6pFEcJ7D5+p2ECLFf6SG0e3ed8HG8uwpl2LSFVO4AVQzfb7LIgvUXF&#10;leoKXG/afaV2rf9e3xfcgXS2vQRHmrPx1XlfwYQnOPbGuc4uthWEzn5lXlAq9aAamGx39WHdnarr&#10;ypb3brR3lWV3Aqytkh5c7z4LXu8602zThodXk1guBh4PsBRYMBK+iBmoIcDMh7GwN/WhEnsjxDYL&#10;PVHv1zW14R/QZl/dAPYK5YAwd9pBZ6D4fGiCZAzAEIQQPpZdXQCfjneQun6B2tJNsjrXlwCbPaI2&#10;GmGzvPVV6s4dfm+VZfoOMlfvPj84N43HB4DrGN/H93fHG8Qy5u/9FF5b/jh6KpNQnr4Bm1e/hL16&#10;2dne5ShIX0MV3oCyrI2oztmCOrnUeTtsYqu5gJYXh46ivQHABNYUl/le7YEm0J1Uuc48wp6TgNas&#10;eLQojiWg1XqWNNVUIFfEb0QR4SyMWY1KlmvjNqMudhMyFk3HPb/PvwMh/PVPfhKf/8s/x7xnHkXG&#10;mvko2roKVbs2olGgE+jGuI3oTt+Nw+U5GKRqT/vKF/Dsn/8B5v/dn2PVl/8GKc8/iuatyzGam4Cj&#10;mn0uILwFSXS9GQPTjT5co4fCF0IvCBfAmui6yPj3cn+j3Ud8g7GtQNVeZ8W7IcRyoTUDra2Vo4p/&#10;texUi7NU4KGGVPz5VA5ovcQs4j4rDU0usAdWsa6D0gCVSUmtzkGqvIN3rF55Hm8PdhfALnUwG7AR&#10;s/Vd2euEWNA6kL36hvGvHmQncO80m4Wm2SQW4bWZaLrShHiiJrA8vILWg+vzDuBwl5a50/6NDBGI&#10;BfCE+z/BOI/xh+1CkuJEB3MAbTCZpYEfgThidg+vB8rD4M33N9DG6oIH26nOQ6XzBO56kApO1knZ&#10;6bKH9a5vAGEwS25l/319m9X53+JAVF6K6vuo3r6T2iLHhPXqz7yb3Pqdx/4AW3bPRh3d5a2rXsCu&#10;zVORlbgMeamrUEQVLs1cj0pCXJOzNVDiAsbFWmIq3ENQ96KzOJnqK3hT0VOcwjrFvawjJG057Ccj&#10;wE10fRsJcD3jWMXBNXup7Hu3oyphK3K30J3eshKlWwnytrXIWz4fU/7pC/ibT/waPkuIf4f21d/9&#10;LKbd92XsmT8ZVTs3oGbnOpRvWYbaHWvQl7kHh8oYy9JGeNHYlxmPEbrjvXS5a1cvQFfsegxmxqI/&#10;fRf66QkMF+7FwUotIdGFrslhrFxkLvSJlmICzHhZse9gi0183dSjY/d34a2DBPcQY1+lNNXdojIL&#10;3hsjin+bcL6nCufbi9FcE4/f0HuAn+bfX7AKUp96k7paXjAT8LBME6QhwEwNVA9woLiWRtsNXILq&#10;AZZ5cCMAmwleKW0EXlv3DQGmEdg7zc9A2wvCPbwuBp7A2HccuBGzSSsB6+EVyLZDS/WB6ur9SBEX&#10;Wq6z4KWZy+gGsCkPzQ92AcW8AAkgDmDyyhzAFcSyAUSBWV7tppquXmUPED/TzxKrj53bnV9KKoD1&#10;+WPguu/kPjMET2budXCu0P31v0N1Brk7nhZ8b3+8S+1Y11+f5Y+RPfBpfPqR38Wj8+/D9AWPYNOa&#10;l+lGL0ZO8goUpa9FcTpdaSpxpdxpQiwlrsvZjvrsHWgvTEBHYSLVdi/6BLEAZr6T8HbmJ6IjZw9V&#10;OBHtVEZB3Ew3WRDLlVZMrPt7NUGVu3Ul0pbPRf66pajZQXXdvRU7Xn0Gk/76j/Ds3/wRXv/qF7D0&#10;iQew4qmHsObZh5G/dgHKNy9D8bpFaInfguHcvejnZ3QxZt7HePdEVT5O1hTgaFk2BlN2ooeK3524&#10;Bb3J29l3D0Z5sTlcnY2jtbk4rteztJQw9i1h/FrGGLoaVwnwVcW/BPjWqCDtsOWitzX7LHiZl/oK&#10;7huj2mLZYm9n0FsZLneVI7t4ffD0SXtsrMCVAgfKGoXZgFSbn5ByE1ReZYM+kbI3wa1+3mX2bjPN&#10;yg7YcaYZabnMUlpTW6e4AtpPXE3RUynpLkcV2LvRgtcBHL5PSTPQHuAIvH62Ocx7qD24ke2Ud6qv&#10;ATzhO3KbIwC7AW7bHd1AHzfYXXsAtAa96gUq/wGa3PIx6DgwvEXO5fI6n8EZ9vefpfNLdYPzW5u+&#10;0x0w2ney87g+3qzs+7rvHLapHK3TOdSPeZ1P7f5vcadp48u9n8DH7/sNPDv7AaTsXoBsApxPFZaV&#10;SIUJcFUWIc7eaq50Y+4OtOYxFiXEnYVJgerKpSbA7QWENo/1dFulxO0EuS1rt0HcSgVszopDC11r&#10;rfVqq2QF3eG9dJv3zHoZGUtnIX3pTMS8/gxWP/UdrJ/0CLa89ARiXnsam195GtsmP4vUBZNRtH4R&#10;itcuRD0VuCdtJ7ozdtGV3okBnvtwBdW4PAv7cpMwSNXtiNuAroTNGKY3cKAkGYcrM3C8LhcnCe+J&#10;Br2epRjnOipxobMKl+lCX9EbFwYb8MYwFXiknRDThSa0gvf2wU7Cq11ZrN8v9Q3i3yuDjH87S3GF&#10;EK9LmYUJj3PshZs3/gdTela29kt4xwEcQBsFNFoO8y71qhtMTo2pq1lEdc28y+zyXn0NYE1cOeU1&#10;1ZUCK41MXnmIAwUO4l+5z6bAAjm6DmwTWREFZqrZ5ru0fdLlDWaCq51Z3pW2Gxhc7Ottgg1UTV75&#10;AesBsdQPcGcGFesjZVNeq1fKf4KHUXVWH9SZcjsLjvfnETzqp1TtQaqyd5ut3oPq28cBxnL0u7LO&#10;PovH2Of5fj7Pzx77Hs4sfue5dewdFy9//NgGEH72PZ/Enz71F9i6eQrSqMK5yStRkLaarvRaU+Gq&#10;bMaouTFoyKUC6yHwebsIK1W2iJDS2ghuhzNTYELcQcVrJzgtBLiZbmwrAdPEltZ6tbOquzgTrQVp&#10;KN21GTtnvIQVTz6ARd/5F6x44kFC/Cy2vvYsNr82CbGzX8Negp2xcg5KNi9FRcwKpC94HQWrZqFp&#10;z3p0pm9HF20gNw6jhHQf3fshfvYAP7eXYI/wInOgjMpblWnvTjpen4fTTYx7W3WjQxnhKw+epUWA&#10;LxvAUuDmAGK6yW8e6MBbZgG4N2WjrYyB6Wpb/FvDc5Thcm8FXtj4eLCEpDVgg1XQCl4agR1vQXuo&#10;0AKVZi6y5VkvYMMnZbDeK62AjUKrvD1FIwKvB9cDa68hde4zVdjKVk+LzD6HChyBOLwDSZNXHl7F&#10;vwJYk1geXgfwnXkBLLtruVRYENMM2mAG2paUZCHA3gSuBrCAsDzbo7B5EGQGr+JQuc60qJusvrbx&#10;Q20evgBQD2mgrjLXn59pSu7AM/eZYFmdjrO+AdAGlC97gKMQe9NvuHMtmOY/28oGaCRvfX1/fS+1&#10;u3qf8m/1sW//FqYueRSJO2YjgxDnp65GPiEuzlyHqpzNVODN9gRLvcGwPmcHWvKprAXxBnIHIZH6&#10;Ct52qq+UVyrclh0A3EpTvXZcaYeWbi20J3SUZDKmTkN9ZgLd6TXYOu1lxMx6FXGLZmDPsjnIpIut&#10;B9+1Mb7tzNczsfagLn4D0ha8hpwV01G7axU6U2PQR3j1NkLdRDBKGyxIwEAe42HCrHcpHa7OMuUN&#10;VLfQ3qN0pr3UAD5H+M53U4V7CPBAPeFtcnDqIXZ0k+kqC9xbhNnAdfAK8GsDDbio+JfnONlZhK/P&#10;/yoVOFhCCgAmgILTKe84M/eZ9YLW95EJXmsXzEp5LkIcQiv3OQLvOCUWuGE5yPsJLEsJr1/v1U0L&#10;psLKR2afx81CC2A3eWUTWIp/Ca1NXsmkvpFdWP83kKXGXpUtv1SpwNY7gqMKLGht9lmmgc440g9U&#10;G9DBgB83gN3ADhSSkDINIBZ8DjClBrir9wAKCJdXvwBenVNtUmt/vNqVd59h+eDY8LtYmeew78i8&#10;reWOfT9L1c/ZOGhlvq/vY3ufaXY+lWWRvDsm/Pvc+yncP+VriNs+A3tj59qMtAAuTFuDMrrSeotD&#10;NV1pvc2wJmsLId6OlrxYtOXHoSOfakvrIDjtufEGr6ydALdRefUWQAOQ4No+6XL3zCy9b6k4w54p&#10;3VKYjqr0OJ430dIqxcrFqXbTxKh2UdGO0OXVO41KqMLlu9aghgrclb0LA7yIjJSl4GC1NmlkYLQi&#10;DSMEWfnDNVmMebMN3pNNBThN5T2vdyp1VdB9JrxdlfY86Yv9tQRYk1iNDlCqMF1kxblyl2/RBLDc&#10;5muEXPWXecyl3mpc7KxAb30Kfv8VDvgn+TedRGWNwurtDpBNYZWy3marnfKa6+yBtdlmpa7OASpw&#10;w51UMlfvofXqa1A7FTb11d1GglhqS3AD95kQ67UpUXCjM89SXsErFVbcK5MKuzuRQqVVyrJS29Sh&#10;1KmvKXAkr8ktP5FlmzgCBXbK67cxhoOZZgPWDXiVpWS+XoBq44aDLoDZmYfH4PQQqo8DKFRpqazv&#10;y/ZHfjfo58+vc9nmEJ2TZhtI2F/fQd9Rx9s5A4hDt1fQyfxvGfd7XN76qI5mffjbzAsRxMGxAajM&#10;hwC7vl7RH/gM/uSZv8TmrZORsGMmMhOX2Iy0AC5OX4tSAqy7lvQu4QDgGDTn7mQ8HIvmnF00usl5&#10;cQSYwObQCHJ7NpU3m64zXequwmTb7NFbkW3Pz9Lth50sdxPktqJUApyC9lK9SC0dLcUp6CjX87Qy&#10;CHAORuoLcKC+EEdbSzFck8PPoMLrrYIlVNvSZOyvTMeh6kwcJKyy/VXpOExoD9Zk4kh9Do416h1J&#10;BThF5dV7lM7Rbb7AmPVijx5DS+XtrTP3+YpTYINX5vKabb41EiiwFPkNB/jlAd38X4Vr3dXIL9qE&#10;u/T6UBkVOLy7yAPr8uYe+zoBrLLglOKa6tJMZQmj3wYZvbvIg6q838fswZWp7KD1E1fhTLN3lWVe&#10;hacSWgHsZqANYMGr1KuuTK6zQHbuc/QupDGAaSzf5eo9xNbmwA0VWQArBha4IcB+0IaDOjLIDQgC&#10;YwN5rM6gMZAEYwCyAeYANjX2sLJfAK9A1vl0vCAN2sfafF9Z0C/YxCHThcL1c2COwSplDb6TfT9T&#10;YR3r2yPm+o+ZK3so9bcwkAWo+5v488kc2NHj7+JvnbvqaaTEzkPK7vnITlqGArrSmpWWlaSttXcp&#10;mWVuQSNVuDlvp4HcnLsLLQS5VUZVbM+hi50da2kn1dkmvDRjrZv8tR2T5u8bFsgCVw8P6Kok2Kqr&#10;yES7dntVZ2OoNi9Q4JYSHG4qxhDb+kr1Em69WSELB6i8gtbeok+l9ekxQnuM8a5ezq03Fp5qo9tM&#10;tZSdo/IavAT3ar/e5hDEv0EMrIfYaS1Y6hvYTSqwlDhwoanE7HeZ8a8uBtd7a7Fmz3RMePSTsFen&#10;CFZvUYB92ZSWgPs4lzAaoF5lfdkvD3lgfd5D60F1Suvd5GCN93O4S4AKYotvZXSPPcAeWqlwRH3N&#10;hVYq9RXIUl2Zg9dMsa/UVwproAawjjOBLHAd2AJ3PMg8JqLABnIwcDVQnWlgRge6r5dJgdgWQCZ4&#10;AxgnSBkF76ME7RGnlgap78vUucBWFy4PBe3hOZkGfYI2i6mjs9qC0kMXmo5xxnLoTqstUh+ar4v+&#10;LpkH2ENsv9f10+SV0js+yz6HKnz31K8iKW4u0uLnIz1+EfKSV5oKFxLgvL0r6EpvsFnpqky601lb&#10;UWcxcQzdaULM2LhJUOfsREv2TrTl0sXOI8CFdK+LGB8XJ6OdEHdozzTVVYCalaZZnfJdVGjB21lB&#10;t7qEMTPTkboCHGwsxtGWMuiFYyNU5UH2GSLoB2sJK1VW7wQWuEfrCW4zwW2h6SXg7WX2ZIzTepdw&#10;VxXOEtzz3VVUzmrYa1hopr5MPbymvgJX2ykNYudCO4CVagLrcj8B5vml5t9d+aDdxGDLR1FwPbxM&#10;zVW2OgHM2FbusVdcl4agRoH9VSZYBa1T2ABk5gWsU1xzlwWri2sNWNUpjULs2wSsV1+mweQVTdB6&#10;gAWvFNhDLFAJ6F2LBCphlLI6gKM2IYRY4AYAB3FwALBTYA5EP4BtkEbMBrUzP/iZBpDQDE7CKzfX&#10;4A3cXXObLRV8gVoGIBNqW+sN2sI6p652MXDHBKAEMIdqK9P30PeUuT7h9/Xm+tn3DOuZ98epTEgN&#10;Sv/7Qhc6qsLBceFD5sPv4c6hcz7wWfzW43+ITTFTkLlnEQFeiOzEpQaxqXDqGpSmrjWAA1c6sPrs&#10;rWjSO4Y1U215gpy9g6osI8hyrQsS6SrvRWvxXrQRZL2CpZVpKyGVy9xGsNscyB1M9UCBrsrgIXkj&#10;tfk4QIhlI1XZGK7Kwj5tjaRaj1boDQ3pgZvcmI+jVN4TApex7pmOCpzuKCe0BJZqeZ7QnhO8Ul66&#10;yzK5zYL3KuNfWajCgtjcZwLrZ54JteJi28Ax3MDYWRs4yjDYmIE/eJWDWq9Qic44R1Q3gDdQXSur&#10;3cW7YwA7Bfb7l72xTqoalgmrlQVwCG2Q2uyyYtxQaWlSWYt5CapNWkWANrgjyhtR4TDuFcR+55XA&#10;lTs9j6ppE1hjwAbucpAGShykVu/KBrHqDGTV8zxMLR88XoaDkRaoTMTC+ggIBlcAWgCXAKYJSmeB&#10;K+1gNEgFJc8hBbU2ucQCgWCYu806ueEyaxvrHwDuPj/8fsGxgel7uPbod7Q00k/H+ItVFGbZOOWN&#10;mtpdXx0TPb//DD0U//7P4pkFDyFjz0Kk71lgaa62WKastudIl6WvR7nuWmI8XKP1YVpDzlbaNqox&#10;Y2MPc3YM1Vhx8g6b6Gor2EOA9db/JLQQZL1AvJlpE13rRsKtsmBup2ssgDvKAtMNFAOMl4cJ8mh1&#10;LoZY7ucx/QVJGCjci32y4iQcIMRHGP8eqcthvJuPswT3ot6VRJUUqJdoemaz4NXjb64ONZrpxoUo&#10;wB5ir8SmwCG8LTaJdX0f1XdAT64sx2W60MnZq+39v3p0jpTVbv9z0HpYxz3HWanPe4CdedUNJ6XM&#10;Lab5NMwTWg+yIPaqS7uLFoBLEJ3SeoBDsO8E1ptX4AjAZlJd23lF1RW4mo12E1qhysoirrLP+7L1&#10;83kHsI+DNRs9QQPT1jf9gDWXlVCEA5btfsB7KOQmG1iCU8pJCKMgS40NWra7paUAaB2j/l5pXb2z&#10;AGCe287LdqfQAYDu8/V93AUkBNxfIKL93PnDssFIM8WNlPm77b5f/X7r5+D1Chwaz2UXMp7XzJ1b&#10;57rvM/ijZ/4CO3dMR2YiIU5YhCwtK6WsREn6OpvIChQ4sJrsTQ5cWtYWU+AGutUyAdySpyWnXWgu&#10;2E1Y9zCVJaApPwENecxTkRuYb8xLMLAFtb0gjUC3FOxFF2Njqa1//ecg23pz4tGbHYdBHjOYG49R&#10;nuMQlfgw3e3jdXr1aH6gvnSbT7WXGqgC+EKfXtJNd5mAXiWcglc7r66yLDc6MKlygwF8Uy40Fdjc&#10;aU1cyZi/NszzyX3WLHZ3JZ5a/xjHyacC9XXQRs1mmmVefd1klcW8Ul3B6yaqLB6WsgpSgexADcyp&#10;rimtq3fqa23Kq80BHD4K1kEbqnAEWAPVmYErt1k3LCiv+379RJZcaL+FUgC7SSwDOLwf2AHs8lYe&#10;By1TnyewH/MudAiwH6ChOsmiILi82pif+AjLSg06lzdYHMBhGgBkbrIgtrIHnqny6qt6B+uYWvOz&#10;fJ0+X/0ET+juqp1l39+MZf+dzdyx/vf9/5h/GomloRKrTanLh38fnlevo/k2f5vVs11bOB/8LF5d&#10;9hgy6EJnJS1BVuJi5BFgTWiVZgQQVxJevZpFb/mvztiIWj3dku50I+PiRkFMmBupynKrNdnVyFi4&#10;Lm8Xahkn12XtRG32LoK/i8pNsHPj0JwXj+b8Pewfz/PstmdoteRqR1cKBkvSA4BlFXSpqdSDhH+Y&#10;sI9QgYez4zGcHovR3EQcJ+Sn6UIHk1VVdJmrcYlQXiao53trcZGutO75vWCvXlHsW2cQjwGsNzrU&#10;GcA+Bja3mcAr7hW8VwZ1fBUu8iIx0JyN35tMl1L7nwWsU9/QBGlEdUN4bW2XaSTOtfVdB7DVv8o6&#10;D6pM8DI1pfWwylSnsldgF/sKyrukqF6JzX126uvhVayrlBY+dVJlgRyBN9x1ZamDWADrXmBaOPPs&#10;6wWwr/NudAivygRf6utVOAqwuckGBwejB1dtSg1gpQKSqYfRzKkqIQvNlNSBqpjXANZxNAd9CKg3&#10;Vxf01cXBwek+J/gOcvfdd/T9zdw5PbzKO7N+9vt0PG3chUp5D2kUYNfHl3WM+9v8kkttfZm//9P4&#10;mxf/FnE7ZiIrYTGyCXFO0jJbG1YcXKZ90nSnS3X/cNo6VBLkOg8w4a3P3Iza9I2s20xYpcxb6Wpv&#10;RUW6XO6tqEzfgvK0TahMZXsaAc/Ygcb07ahPpRuewr7JtKQtqNrNz9i4BGXrF6M1aRuGilMxRGD7&#10;CHd/xm70p8WiK34LWreuQdPGlWjatBIdOzdgMCMOh+lun2gswpnOSrrTNL2xn1Cf0lv7W0uhh93p&#10;RWiXe7SWW8d4VuDW4jxd4ks9NQS4kerLOFhrwYT2xj7FxbrRX68arbXdV9d5XHzOyrHHxkbBldoK&#10;1ii8shBgB6+ZA1ggq6y8wUoolQpoZ95lNngFqgdZqmtg02yJiKmD1ID1yp3ESWUAAP/0SURBVOvK&#10;IbQC1eXH6gj9OICd8sp8HOzdacEpYJ0qW31UiQ3gKLwBwCG0TH9pEivYJsgBqoFpg1ewuIGvukhc&#10;GbiwAZimotqGqB1TSuVCazJL4BmAPFaQqa9SD5Xa7jDrL3N9x0Dk97CUdfZdfF7fw3+OvgPr9X3V&#10;7gGzPFPV6/dIQe03uTZB6VQ3eAaWIA1+dwi0/Y0CxY2GFuNcabZ97KHfwYzljyMlbh7d6GAyKztp&#10;OUFejkJCrCUlgSwVlktdlxO40QLY4M0g0AKZaRXLFekbzMpTNqBs73qUJPBCkLgOVcmEOnkzKuLW&#10;0nhhiF2DQj3wbvU8pC6ejuQ5ryFp1stInf0qCpfMQvGS2ahdswQtm1ahYcNyVK1cgIrl81C1eiFq&#10;1ixG5Yr5KFsyF9Vrl6F992YM5+8lzHk4WpvP+FivY8mxR+kcayiwvdBn28roCgtaxstU5wt0iXV7&#10;4A0BLGgJrAAO4GWs7NT3PONfbaP87sqHgu2Tprxj7rOfmLK8B9nekMBYWPVOdT2w45aMZAZqAGwA&#10;MwEWrE5tvQJbPz/b7JX5DqUNAGZZD6lzZQPVmc/79d9w95W/+4gWTFy52WdBLBdawJriClyWQ1V2&#10;wHoV9gBHFNgrr4fX8n4Q25MaNbBlkQEfWjhoBaCAYWputNxgB7GBzbzqHJAeSp/3ZTM7h6t/xLUp&#10;fdSlvp/MLhL6rOCYAB6V9Zn6Tmp3MOk3ue84drz/Lfq9Lq92Xx/+/gBgKxvMMh3jjrO/g/rJ3PH+&#10;8x78Tfz9S19EbMw0JGtnlhSY8GYnL6c7vQrFUl8CbC404a2h1WZvNte5Jm0DqmlVqesJ7FqUK6WV&#10;7F2DooRVKNq9AoW7lqGQaUEsVX3nchTE8Pyblti+59hZr2L7lBewa+qL2E2Lm/oC4l9/HvGvPIO0&#10;aS+hfOEsNKxdivoNy1C3dgkhXohqWtUKwrx0Lkrmz0TerKkonD8DpUvnoXHHevRk7cFgQTKNCs7Y&#10;eZhqfqQ2Byea9Ib/QgJcRSWmW8xUO6yuMmZ+Y7Ae1wcJLuG9SnjlOiv2vdBTiatU7ra6FPzGi58L&#10;XlzmFNYDHKz1BmmgvB5e5kNoI8BG805pZXdpVlnq68reLO71QDvXOVRiweziXbsp/1dYqLYeWqUy&#10;p7oGsEEcAXh+oL4T5wfA2q2EUmGvtM5CqA3e8e6zKbM92E5K7eB1T+ZwGzkCBQoHZzjD6kwDWeD6&#10;ONOBYeu5UltNaglc5R8NZpODQc1jbGIrgMnD6o+3c/g2V2cutOoIsO9jZqAqdZ+vsj5Hk152IVEb&#10;63UxioAcKLdStqveymxje3AhcvX+t/5KYx/Ban8Hlv13UD48J78D+32MF5rpS7+HPXSlU+IWICOB&#10;8TBBztUthxlr7W6l0kzGwTlU0Rztld6MeipuLeGtSaU6J69BceIKlCatQmniasK7Ejk7FyF90xyk&#10;rJ2F1PVzkLFxPrI3LkDamrnYNuMlrHvpKax98UlsfvUZxLw2CTteew47CO6ul59B4uvPGcBli2ah&#10;kQA3rluGyiVzDOiqZfNQSStZMAN5M15H5usvIWvKq8ie/hryWVe+fhma47eiOZHueexa9GTHYX9F&#10;OpWYrrbFzNqdVRkATGWVO319QLGwZqU1S634WDf9U30J8C3GyMsTZwZ3HwnQcJbZQesU2NTX1n0J&#10;sOJeqa9gtRdqjymxn3U2QD2YAtUDKzit/LkQ1Ci0oSrLddaykXZYyW0WnLIIuKa2vl7QatLKwRsq&#10;rwM5qr6mukq9EusBdW4WOgpy+Jgdwap4V0tLyjtTzDxxIc/jHq0TKDFNky/mKvrB6Aa+pRq8fnAr&#10;dbFmqIwa/Fr2EcCmujQPsPVn+6MCW33HYPJQeqD9+UJ4XT78nNDc8Wbso3MTHB+LBzC67+/MPjPy&#10;mwKQ7+hnv5FwClBvqgvbaAoxDGZX58/r8/p8/f4HP4MvvPC32LZlMuK2C+JFBrHuGdbNDoXpBFT7&#10;pLM3UYU3o4ZqXEd3WQpclUzlTWKfuGUoiqPK0rK2L0D86inYPv8VbJ/3CnYtmoyd81/H5mkvYtUL&#10;T2LpU49gxTOPYtWkxwjyk9j66rPYSpi303YR6ITJzyGdABcvmEkXmjHvmqUomTEZ5bMmo3j6K8if&#10;8hLtZex99kns/t4j2PzAPdj2yHew6/mneOwLiHt1EpY98A1seu5hNCZuNIBtv3RtNk636V1Kui+4&#10;MgT4KtNrBFd5g5dwy64xXj7UW4y/mvVFe3C7KawH2NSWcLq7inw+eu9uoLZKBbNTXZmUVzGsVNeD&#10;+qoD0/Jsd+UQWJ93s8wGsPJebSPwRs3cZWd+Isv60n22+369+mr2WcBKcQWwFNjKBNhPZkUUN1Dd&#10;sTRYD5axTiYXWktIiwjwIqkwjzOAmQ8URgBzEGrgqhwO7DvyrmxgqU7K51QwasHNBwKOJngFpj+P&#10;g9Fg9SrrzmkmcB9Vm1KdW2AIVpZ1zB39AzVkXiBr4sxceX0W66PA67v73+cshFtlA1eeiPNI/O/1&#10;fxd/bAivO9abfq+8EKZ38QLx2pLHELt1GnYT4r27F9othzl7CbG75VBKXE4lrsmkEpvrzFg3iXHy&#10;npUo2LUE+TsXI3PbPMSveB1b5k7C4kmP4MV7v4IpD92DGQ/fh6nf/hZm3PcvmHH3VzH5a/+E1770&#10;d5j+1X/A4m/8M9bf/01s/vbdiPnOfYTyO8h59Tk0Lp6HliULUPjCc0i5717kfOfbyHzo2yie9DTK&#10;Jr+CoqmvoWT6ZKS+8AxS6XrvpqovvefLeOaPfgdT/ukvET/zeXRnxjIezoqsHRfiVGuxbY3UDQqy&#10;y7QrLi919gp9c7gJG7OXGLz2dsFJhNcB7CEO3GhvBFVqHKqvFJepTWQRXAM6ANiDaxsz3OYMK8s8&#10;1Mqrr6uzcsRttgkrD2QUWpZDUJXXRJVT3xBoB7C50k5tbdLKqa4H2K8F+9jXlNfcYweuAPYWWWYy&#10;l1rAOoCjFsTAfhD6AeogGTdAvameZjPV6mdLRoImSE2JCdEYkD51ILpycKwD0rVLUS1VvczUXOfm&#10;5+k4gRoex34GLsvuOwUgs+y+q3fLrc2X7Tfqd7jUw8vfHcbAHlZ3nOXDGFjn5+eHICuvOlevv8WD&#10;v4E/nfS/sGnz69ixeQridsxG0m66vFTi7BS6xLQ8gZy2hi4zY+K9G1CWuBbF8YR3d6C6GVvnInHN&#10;VMQseB7rpz+JOU/cg/v/6g/xV78+EV/6fz6Le//k9/GdP/1DPPxH/xNP/MkfYtKffA6vfO5zmPp7&#10;/xOL/+wvsP7zf4vVf/GX2PhXf42dX/gidn3hC9jzD/+A2C/8HeK++EUUPPQdlHzvcTRMn4L6xXPR&#10;uGox2resQeOG5ShfORepM+iGT3oIaXNeQkP8egyXpGC0LLhb6SjhPdaYb/umj7cU4kxHqUEaAutM&#10;+fNdFRb77u8pxl/M/adg66Ru2he8zrwCmxvtXWivvkpDJRa8bBOIXoH9az2lwHKPBafcYzfbbO61&#10;c52Depeqv6kuwRTEDlaD9FeZhzWElhCHFkAcqG8Arymus7DslVfKLDjlGocxbgBr1K2WBQqt/jqW&#10;5xC0Shfws5QGg/MO8wPXWwQAg8CMZUEkyAStxcAyuc9M1SYFjALqYdZ5XH1oOqcAlqmPA9eOlQob&#10;nPp8B4l9B/d93He2vL6vPldp9LcwP24GOXqs2ny7TVq5Pnac6pzZufjZFhPTrI9S1tHCx+3quPs/&#10;g8fnfxvx22djx5ZpdKdnI3H3fKQmMiamO627lrTRoyBuBYrj1tBdXmUTVPm7liF96zykbpqFveum&#10;Y8+qyYhf+TrSN89m7LsAK15+EvOfeAjr6d5un/k6kubPQO6ShciZO5cx7BTkTp6GsqmMb199HTWv&#10;TkHpsy9gz5e/jvivfAPFTz2D8mefQ8PLr6Fz3gL0rFqFoZ0xGN4bi+64LRhI2oHOWLr26xehauMi&#10;tCRuxsGKTByvK7BHyh6qYr5ej9bJM1McfKKlyFxpqbBZV2BaWrpA032/NwYbsTJTD2/Xjfv8+1CB&#10;/QaO8errwL3TdfZGBY7GwGYuxjWopaqCVkZILS9gBavaFOd6gNUuBfZqS0hDczBrPdgD7NvuBNkU&#10;2eej7rNMahvNRwF1E1U2w+xBVplt4T5pe250oNL2JEvFwA5ey5sC6z25NmCDgWwDlXmrswHrBq4N&#10;+DH4QiUksCHAtGAnFesFsFdbHe/6+7LaAjhppuIq63xjKmwQq7+/EFgfZxGlNQD1Gfreqrc21+7q&#10;w+Uyfbbq2Mf62m92dqerbOdn6v4mwbl0Xh3v8/yOBDeMwe2zda7P4jcf+0MsXfc84qnAu7bNwO6Y&#10;WYjfOQcpexbZY3i0Xzp391IU7lqOgp3LkR+7HDk7liBtExVw02ykCdotc5EdswA5MYvoWi9n31VI&#10;WkF1Xs769UtRvGElqjesR/Wq1ahatRKjBUU4mFeIfTvjMLxhCw5s3oaGaTPQs3Er9sfswvByQrt4&#10;GQaXr8SB3TtxNDMFh3NS0Ud4exJj0JNES9uJ0ZJUwqpXkhYR4HzmtaREt5ng6h5hu09YN/kTXgF8&#10;ur3UYD3fVYazXSoX43RrES53VaK7Ixu/P42DzW7c59/KFPiX14BNfX8VwALVqa650XfEwAawn7QS&#10;qILTQRqu+0qJDWYHN/NjS0cOZAerAcvyXb7sgLY0BJep6gSwYl+lvwpgp77mUkfU1RTYJqsIZwgw&#10;U5nVEWwHr5lcZgetgethtsEWGcTBANdAdIPWBjPNl33M6QayxbtSXYHs0hBUB6BBGrEQyijEqhPI&#10;psICOTBTX5e372Cm78myh8zcYdXzPB4k1geguj7+N3jTZ5raOmD977ff646xvjoXzfJqY3/7G6iP&#10;vgO/s1Pe8LP52+z3PPBpfP6Fz2N7DJV051zExswkxDMtnxy30Ca3Mml5cUsJ8FKq71Lk7mDsSwVO&#10;3zwH2VvnB/BuJ/AEOGvbfGRunoeU1XOQsJQKTYgzV8ynAs9H8eJFqF62FEPxe3A4ORX7d8RiZOMW&#10;HCTA1ZOnYmQ74V29Hj3TZ9FmYpiwn0hLxon8TIymJWAodTcGMuNwoCQdR6r0QnC6ybVUWUJsWy3l&#10;NtNO0HUOn9Ch+Ffqa0/poNoS3jMdBJd2qq3Qnjp5eaAaL21/jn+TX2fc6+Glaf1X7rOfgdYEFuPb&#10;YALLx71jFr35PgTXQW0utABW/OtBNngdxN402eXgtUkri4HH4DXlFaAeWNUJVpnLWz+5zYJWz76y&#10;iSsHryay/MPrHLQGbnRG2gMchdOrrHenx9UHynxn/GtutAGsgahBa+oTGbwGRCRvA1rmAddA5cD1&#10;CuzyBqDA07EaxA7O0CUWtJqQcgBbX+vH8mM6B8uuzo7xpj7+s02R3fn0vVyb8moPzLUpH353mvKu&#10;3o4RtPp9DuCxdoHKPgaoUnc+66u86vgdLPV59rXzyvT9mD7wG3hk9j2I3zXH1Dd+xxyLiaXKibvo&#10;KscvQnoc4YxdhMJYQUwXm6BmEeK8HYvMAoAXWn0O4+PszfORvJLnWDQdu2a+iuS5U5G3cC7KFs5H&#10;1ayZaJk5B21zFqBz8XJ0LV2O9kWL0Th3NrrmzUf3rFnonjMHoxs34HhKEg6mJqI/cScGU+Mwkp+M&#10;A3r+c2U2jtbQVabyHiXEx2pzcYyus+DVlkuDl3a2tcRMAF80t5llwnumrQgnm/PspoWK2t34pDZs&#10;PMG/3bOCVzcucJx4BRawTA1aKm+YenijauyBVf5OmA1gwukU2ICV6gpmwSpopbiC1lkweRVAbLFw&#10;FNxIGuYd6Aa5wNWklcB1Kuz3Pk+YF6iwAawlI+XDMiGWEhPKsdlmZ4JYqSAfBzjdZ90HrLVfDy4t&#10;UGDvMt4Z+ym1QejKSr0ZfA5agaRULnRY5sAVqOorSAWj6ny9zSizzmD1iuvKprhB3sMffGaQRi8M&#10;wfdRH/b1Ke2XlDf6/cOyO155/Q18H/vdvq/Sse8QXBSYtxiYn6W4NzwPUw+wwazvxPK3fwuf/u7v&#10;Yd6qZ5EUOx8Ju+cZyLt3zDKQE6nGewlyRuxC5O4irAQ2e7uUdz7ydi1GQewS5BLaHCqxKTBdasGd&#10;sn42EpZNQ+zsV7FzygtImPYK8mZNR+mMGah4bSpVdzqaFi5E+9KlaKM6ty5izLuCMC9eiO5ly7Bv&#10;y2aq8lb0x2xGf9x2DKXFYzg/0eLcI4x3ZQfd61SO6d29znX26iszgN1S0gW5z+3M020+05zPvnk4&#10;21OGJ9Y/wv/JJzHxGUKrNw9q++QkARxMXsm86poKO/X1WyRtbdi7zCHAyruyZpmV+ryAFcS+7GFV&#10;eifAYfqnbv2X5iF2ahtC7OC1GWeX2qSVB1kqa+6zTwmX1FcAC1yVw7pAie0F306RrWzm6jy8UYil&#10;wh5cxcGyiYqB7ZlYGsRu0AoCwmhKZnBoQLqBakbVMsDYx6ANLNhKqWN5nNrV16B0xyoVnALYKXVU&#10;cb3SWtnldVwIrX22s7DMNMwHn28XGN/PfpMHmP0M4EheF60owPrN9nvdcWzX54f7wz3AHlIDVZ/p&#10;y65PtI1/Y+2TliudsGsubZ5NammCS5ZIVU7ZOQ+Z2+chi+Bq40bOTgK9YyHymM8nyIJZ7nQ6Y+P0&#10;zYqRCf66mYyHZyKWKhz7+gtIfu1FFE6fgorZM1E7bw7qF85D3YJ5aCC8zYS4fekStC1ZjM5VK9C7&#10;bi1619M2r0fX7i0YyKHrXZVlanugMtNepSKz50HXE95GxrxNBLc5gNe7zwavXOi2YoP3nHZpNWTj&#10;XHMBeuqT8D9e42B/gn8/PXVDrw11byCMzkAbxM7CTRsRgK3s61y9wSmFlfI6WL37HELsXGVzrZV3&#10;7rOH10wz0HrHkXelvTlwDWaXN3Mudai+Wj6y2JdQmQKz7NVWqWaclXqo3SYOU2GnxnfOPJtJgUMV&#10;lgs95jabG61UAAfK69U3GKQ2YG0w+0EbmEGmPip7cDVANXn1KP8ppsKCj/3YN4TQmYfUUusXtIfA&#10;umWj8Didx75HYDou+F76fsE5DETfx513HMDMhzvI7KF1TL35PjQ7r/1+mp3Hld3kVwi5frtT38C9&#10;5vfV7zboVdb59D2DtsB4Pp7j6XkPID5mFhK2z8EeQusBTmA+iZaxYx4VWMpL15mWS3gFcMFuqjCB&#10;lipnaIZ642wkb5jFdC6VmBeEpdMRP2cykl5/ERmvvIDcya8if8qrKJ4+mUC/jpIZU1BGK585FTVz&#10;ZqBx0Vy0rFiM9s1r0LprA3oyd2OoNBXDZWkYLknFSGkaDlVnWxysrZN6coc91L0xAPikVNg96O6c&#10;Jq+c8p4ltCcb9PaGHJwhyBWlm/CplwjX0/xbPCN4aUqjAEcgHttxJVhp3pUmtHbLoAdYZVNdQmog&#10;C143E22udACwxbwCWe70FMLK+gDgwAxqAS5zAI/bzBFRYYPY3XlkEDvlNZCVEmJznT2ogtanUl3l&#10;Hdy2lCTAZQJcZQ+ug9ngjQK8mOdxAJt5BbbByYEZLLF4C+rCAR7Jh5M8Bgr/MTJzg3llFXgePsEm&#10;GF3el8e1KX72MbPaBLCAVF7wmrlj9NnuWJ8PZr9dnZVl7G8AKQ3yZvqN7rf+SoDtWOWD85vpd/q+&#10;0WNV78/rPse8D5nykc8OLmo0XgD+8Ok/x9p1LyN2y3Qq8Czs3jYTu5RnmkR3Op3KnLWLANOdLti9&#10;2BRYLnTh7qUGtMW/hFiudNqmOUheNwt7185Gylqq8UpeBBZOQ/LM15Ay9WWkT3kFWdNeRc6s15A3&#10;ezJy505B3vxpKFgwHSXLZqNi/RJUxay2R862pm5HR1YsevRo2eJk7CPEh6oIMN3nwwRYj98RwKbC&#10;erEZ4ZXrLHjPtZXigvIthFpuNgE+WpuOE7UZyC1ci1+jeyyADVp7eTf/x5NoFgvT3M0MwdZJutER&#10;aG0bpUx5XxfCG4B7p/scxMARZVZZwPp6qa5XYot//zSAWKkgjQAblgWsn7hS3kHsVThMbTKLFoVW&#10;eZlXZgHrwXVpFFivwALaXOwQYPb1E1gEV+r7yzGwBq0DIYCCg1CpH9B+UFs/tQkgZyx75Q2PsbxP&#10;x85rsAjMx/gPfEyqy3qb2Arax+XZFsS2Y+cxi34nWqjM6msTa7yg8HvZzDj7BwpLczCGy2RWH+Tt&#10;ewk8K9OU+r+P6zMu5XeyzwuV1hs/V3D77+z+PlLzZ+d9G9s2vI7tm6dix+Zp2LFpKnZvnWEAp8Qy&#10;vo1bgFwBHCe3OVBhQZxPs7Jzq+VOC+KU9XOwd/UcpK4h/BuXIHsD+6zlRWDlXOSsmEWbibxVc1DA&#10;9sL1dM9Zl7FoGoo2LEHZlpWoiV2P5pRtaCfAvQWJ6C/ai31U4OBdwLk4qhloKvAxwUlI9ZRKLR3p&#10;SZX2tEoCfF5Ay3Wuz8bJeh5XlUw3OgPZBauhV4KaAhu8Qfw7Ue/5tdlo1hvEBNgpsQGsbZRSXLtx&#10;P+JSe/PQenAtDeA1OJm3CSynvKa2qrdykPcTWuZCK/4VxA5Y70Z7UA1gt9PKYl/1UZ1BS1OdINYs&#10;NMsGrMwDqpTlceDe4Tp7tdUklo+Dg2dmCWL10TFjyhu60OMHsgabB0yDjqaB6OHmoFUsGMDFAenU&#10;JQCMx7jJqBAy1SnlsaayVFu/WUOQTvge/6GEONgAEkAbVWSDXJBY6s5p35Xf2X+O+172WfocfpeJ&#10;dmGgiyazjSb+OJrF+uxPmAPF/f8xD67M10XzZvxc50pHAbbUK7HPP/hZfPW1L2HDqhexac1L2Lru&#10;VQN415ZpdKvpFjM+zowjgPGLUZBA5Y1fSiVeavCG7rRg3sWyzU4vRObWBbbBI2Md3Wta+hqCS0XO&#10;XjkL6cunI5OWt3YOijcuNMtfOw/F6xeifOtyg7cxcTNa07ajKy/e1HeQrvS+8nSMajaa8B6l8uq5&#10;Wf6ZWafpLmvdVw95t+Ujpaa+OThRpzc5pNP1TiHQ2VTg1XSZ+bd4iv8Txb4yv4wUUWAPsO3GErh+&#10;Ikvx76+KgT3Egleus+AVsIJVbrKV2WaqG4BriisTvCoLWIFqEEcUWOBKdSNutIHs13kFsisH0Mp9&#10;DtpUvsvApfn7gQWpTADLBLBMAAteS9nu4DWgBbHPm+kcPFY2n583ToGdq+fjtAACDUzVOzi96rqB&#10;Hw5cASz32cFnEEbV08ARxEGdXRQErNmYy22A6jtYH+bV39xy16b6yPnsnHYcUyvz+1ibUtYT2rse&#10;p+vlPsf6+XYDMAKlT8e1M/1VZr//jv4eUFoQ9zp4VY7m1UYF/stJ/wurVkzC6mXPYP3KF7B1vbZb&#10;TqUbPQN7d85FWuwCqvBCFCYtRfGeZSiK1y2EdKEFcCzBZr4gTlBToXcutlnrwp1LUbh9OYp2LEfe&#10;FrreBDmXEGetmYWslVTg1bNRsG4eSjcvRgnbq3asQP2eDWhP34n2jJ3oyN6NgZIUi4H3awKrJgeH&#10;6qi62ipJcPV86JOaeSa4Hl69ocFiYEKtePdknZae9IwtvX84GRea81BWtB4f16zzE/xbPc2/wyT+&#10;HcYBLHD5f/JxsADWWrCHVum4uHhMfU1hXd7DGsS9gfL6sgGr1CmuT/0kVuhKO3C98lregytYQ5UN&#10;yqFLbbPRLAtYAW7LSA5Ur7h+KckB7c3g1O2FAlTAKu9daZn6qWz9dc5AfT3ElgaDWaoUWACwBqcG&#10;Pf/gAsVDojYbvOrDAanBayAJ4jHlNKh5jkCR2S86OaVY2UFsM92qU1/7PJr6K9V3sLL7DrqQ6Pu4&#10;72LfQ6lTUTvW93EAT/weB4ZdKNz30TG6ABFCy5vCBsePQe1SD2powd9krL+v42e6NrnfwSNz1Y/1&#10;EXjNNaf6/+4Tf4SVq5/DGkG81EG87jXsojudSBVOIcCZetcSrTghADh/N91nAbtrsc1IFwpqB3dx&#10;/AqUxK9E+Z41qExYh5qkDajasw4lBDp/A11pqm/+urkopEqXbVmChrh1aE3egtb07ejOT0BfYRKG&#10;tMdZsa5eYNasV4eW4FRHuT1a1lRXkBJab/Z+JAfwGQJ+gjHykeo0Kq/uF07H0fp0nG/JQUPJZnxC&#10;gOrB7c/Q7CYGWgiwm8gyePn/8stJBDVwpdnu3Olxyivze6BlToFNjd1mDYNWdQLZzzILWJnyBNfc&#10;aKm2XGgprjNT3+iElYAVuOYuE5o76ryZ+oZKG7jJdwk+VzdRT6Uk0GPK6kyQCmLLS4mDOpUDeAm+&#10;h9aDSwtmoSPw2uCVCR4NUJ8689DYoFWMGQEsUFMHkUEbwGkurAGovjyfuc881oz/ROvHen2WTwVl&#10;5NyBsZ+At8/W+YL8nW6w1evi8PjvOYj1GbpY6DieW/0srqX5mWUd52wcuCHIAp7HG6i+jWUzldVH&#10;bTT2D/5OyvP7Gbwytf8GfvOR38Pq1ZOwbd0rWLHoSaxe8izWrXgeW9YT4i3TbUkpTW88dG50gVIC&#10;LIjlShfSDNyE4J7hsqTVqEhai+rk9ahN3YSWzO3oyI1FM9O6xE2o3s22XatRFbsG1bSWvVuoujts&#10;wmqQ4O6vyYbeun+0iSAqtu2osEfpnCHAerzs6XaqLFM9sdKDa7uulLL/KR53tDYLBwnvYSqwXOjT&#10;jdk405CJ/po4/PEUDkI9fVL7nx3AwXZKB7DglQlcgzZwoc2N9k/iMIBpBq4DWXCqbNAG8IZuczRv&#10;gNIEZQguUw+yTyMAmxHgQIXHlDgE2spMPbhzCKebfTaVpQstgE2BNXmlOpXVbkAGsPrUno01Li+g&#10;g9QU3AFsbrODOIyHQ2ijAHMA2oATRG4QB2kwMMP1Xg9WCBjrmfducWgORoNXiigT2GG869plHjLr&#10;7/ro+BBY9WHqwbA2970MEprNbutzOEiowjaRZeCrD39bNLaVGXDOouVfalOqOn6G/ga2I0vmypa6&#10;72Blb/zd1vYb+AwvfCuWPYmELVOxZe3LWEWAVy0lxFLiDa/bDHUSXenM3QuRl0B49whiutDaM03X&#10;We50cfxylO6h6u6l6iavQX3qBtSnb0ZjTgza82LRmR+HnsJEWpKZ3vbQmrkL7Uw7s+PQS+WVu3yQ&#10;bvIRAUg72VZqwJ7rrMSFLj3Yrgpnuyvtwe6q829n0HOt9HIzTWCdoULr/UmHKqm+VOAjtRkG79nG&#10;HJyuz6QbnoxX417h//FThJZe1ySvvA7eqAJrskrKa+ASYNZZ3k9iRVVYeae841xpmaCVCy0VVmqq&#10;69xk5aW6vt6gljHvIB6Lgx2oMrdlUvufQ3ij6uuXhwSoj32ltIJP9QLZG8E0cKW6dyitUjPmBbC5&#10;zwJ/gYM1Am84iTUGLSE1EPygdYPd5cPBbLO6BEdgPUZz0AWur88HqZngVOqA8pNYwWYOwStjWVDq&#10;WHecBzpoZ50ANDii34mfqe/53QCqiQ8H380m1wSOvqsgNoBdXwEngGU6j/tdds5xLrWzOyGOmtoM&#10;TPd5ERsX/zIfKPhv4jOP/C7WaFfWpslIZOy7bfXLWLP8eUL8HNaueAkxG6fa8pLWhbPiFiF/z1Lk&#10;xi0xK9qz3OAtS6DyJq6ym/+rUtZReQlwxmZ71nRzLhXYAdxXvNdUdrAsBb1Fe9EtY73i3f1V2Tje&#10;UGQPqzvh4NVD3M936z7eIBW85x3A5zsJdLtebhbcdXS6oxSnmovoOmfSdSa8VN/jDYSXse8ZQnyq&#10;LgPDJbuQ2ZiAz7xKKJ7i39iADeLewNzMs3Odw/hXeQOZYHt4fVwsyD3IXmUdzOYuG8CB8vrY18e6&#10;lnqIvRJ79TWInfoSYgNZqWAN3eYIwATXVJnxr23gELRRFTYX2sFoZaaC0YFqcEYmrvykldrNbOJK&#10;x6gcAOzBDfNaUjJgTX0Z/xoIHJgGUzDgDEqDx7dxwNIlDUF0kFmcybIHNwQzbGdq/b0RKvVnKhc3&#10;+EzBqOP5OTrGzqfPV73SABzrI4DtGJqUWWWlOpfOKXVWqs8R1PxMO6dBJwvOZRaFNMy7fu5zwmPc&#10;7wv7exX2/ex7yHSMykFdEBf/Jj7L77Jh7fNI3z4TiRsnI4m2ffWrWL38BarxC1Til7Fj0zTEb2M8&#10;vGs+suhC58YT4N2Kiek2E9zSxJUGsKySAFcT4Nr0TfZQvKasbWjLiUUXVVbQ9utxsuVphDidQKdi&#10;QM+Mrsii60zlrCswgOUmC+BTcoujwNKdDp4VLddZ8FKR21jXVoaTLcU4RgU/VMmYtyaD+UzbQukB&#10;PlmXjoH8GBw62YlnUmbyb/Bxm6wKb+QXvDJBeocbfZdcaVNawuoAtu2UUlgHsKmu+jjltaduCGJC&#10;7ZeJxk1eRSxcNvLm1dnn74DY4HUv7Q6XimS2C0sQM5XSepC9CWIPpQPSoHbAGsSuXXXerE7g8hzB&#10;MUwj6hsqsQFs8e9n+QcOAA7jUYPCgyGFcoNSqQEp8BygpqZROFnmOTy8Yd6pbgBnoI6WqqzPdZ9t&#10;gHp1tsGvc+izA6UMACY0pszOCFHwGQHABm3E1BaeW8fKPJSWCtZIPqxTOva5wQXD9Qsh1/ki51V9&#10;mHdlfc6Dn8bvP/Gn2LbxdWTHzkVaDCHeNAUpW2Zg55rXsHbZC1ix5HmsXf4y+0ynEs+mOz2f7vQi&#10;KvBi5NGkwiUEuDRhJWNfudBraevsiR51aVThzK1ozNiOlqxd6CpIRG9xCvpKkglzsr1mtJ8Q62Hv&#10;B2vzCXAhjjUVE2K6wgRSk1Zn9BhZKvKpFj1GNnhHkspnWgm5YGdq8NYT3gpNXGnmOYOudDbOteTj&#10;HCE+VZ9FFzqDrvtmFNTkIv9oGz6mNWA9yM7BGwIscKXAXmEFr+Jgp7ZedceZr3PwhvVOkQWumYH8&#10;y8Ba2SmurQNH2n5pQkvQmvoSVDdxdReBvSsy62xq7Nxom6QKH2AX2BjEBNQprZmDWTZu2ciB7ctR&#10;FzqqwncZwA99moOLAH/XKbAe3O5dVoszBZAGr8oOJkEodRS0AlCpgzFQPfbhOUJwf6Xp2AhYOp/q&#10;7zjG1Fif68CLAhgApXIAjB0jYOW2GrjBdw4V05TSnUN5c6V5AfMxsS8bvNF238cdb+eK9mfZXWCC&#10;z9Hn+c90xym999dx79LHsGfnPGRQgQvjFyGb+ZTN05G+eSZ2r34dK+c/QyV+CWtWvGoQx22fi72E&#10;OGPXQuQQ4BwqsUFsakyQaYqFy/aupRJThdO3oD5tGxrTtqM5g3Fv7h7ozf/+/cO9ekZ0UUqgwtW5&#10;BvLhOlp9AY42FtkMdDD7TFNe1lyM080lON1EmJtLbb/0oQq9BDzdlPc4gT1F5dVGjjMNuTTGwA1Z&#10;9AS2oKmvEYO3ruL+mOf4N/iYxcIhxHKfnfKG5t1oDyUteG1oUGezzr5eChtOZgUKbHUyFwObEkeg&#10;tBlmA5Xmy8wbyA5qq4+qL6ENl5GksoJWqQA2iGmC18W7BqsHWBCG8DogZcpHoNVbCUNFVurN2nXO&#10;CMBRkCd85zP8w9Ie/iwhEgTBgJcLasoVDkzVOcA8wDYZxdRMef5zBOU4wIOymaAO84EF53FKLLCs&#10;3n0HtbvP9UCMQcvv5FKrs++oOl0U3LkEP80uQGrzIMms7AA0EF3eT+YxtckuD3B4jLPwmMAUW4fb&#10;Ua0fv7NZ5Lj7P4PJe1YilkBm7ZyNfCprKUHM2q77f2chY+sc7Fj2EpZMewSrFj2HDatew9b10xDL&#10;+sQd7EOIs6TGhFhrwQV7tJwkRV5FW0OY16IqeSOqk7cw3Yba5Bg0pO1EfepONKfvRnOm3kGciM4c&#10;KnNhir0zSSAPl2daeqA2Dwd1C6Fu4ie49prRxkIcbQheOXqC6VGtEVN5j1B5j9ZmMO4lvE25ON9a&#10;SLeZyttIgJvycJ51NZmbceXtixi4fAUZ+xvxyRcI4dP8O3mAHcT2fGjBK6CVCtZfZZGZaHOXvQIL&#10;aqUeXpmUVpNVLm9gKnXAhnlf9nlB61PCG842+0krB6oHOJiBJkiC1wFskAraqEWANjBtiyQBJsTh&#10;Wwqj9S61OoIqtb1LdyQ5cAOoBbDd9+rU17vQAs0mfQhDCI9SlVkvYKS2fpOEB1EAexc6LDOv/jKD&#10;05WjacQCgF0qd1VqqskpgWzn0XeIgEszQDwkUl55Ae5iYwBH+3mAQ7CUZxrC6u7M8o/aVUrTkzuD&#10;B7+rrH78W1n/4DjBHs5uj3OtXf6BT+PTj/8J0nqasZeKmbFjtq3nluyhktId1kaN1E0zkUlYt1KF&#10;5714DxbPegSrCfSmddOwUxBvn28QZ8YuRnbcEqrxUrrVy5Aft4JAr0Rx/GqUxK+jrUdZwma62FtR&#10;tXcbqphWJ21DnUAmxI1psWjL2kOIky0u7i6Qi52KYYuNc3GA8bFAljIfpel2wiOKd6szGfNqrVd3&#10;KWXiGF3nQH1zGfvm4wIhPtdGY/5ITSo2bF6K0esXMXj1KrouX8DzWQv4//j1QIWdEofxr93Y70D+&#10;VfDecUvhnTFwaBYHU4mlvATY3vfr4A1dZZU9xE5xDVhaqLxmkbjXxbtecb0LLXda5SDmDUANNm9E&#10;gGX8G+Rdqr3NDs5wB5byUbgtdWU7jrBGwfUWTFxxAHKgye4yIDXwCYrfTywoBLClAoR1oYp6YAnN&#10;o/yHGLgqO6gdPAGUPK8dF5R9fdCm87vP5jnN9JlSMX2uALRzseyBpdmxPq9U7e77mvtvx0TgFWT2&#10;4AL9btYZhGOghk+l/Da9EplefKaybrkUuN4ELevtxWh2nDu3Bzial93z6/jivO+h+/pVZOTFIWXr&#10;VItlNasczCwT4h2L7EkceiLHtkWTMP3Zr2D2y3dj2bynsGHNZOzcMhvx2+Zh7/aFSGHftJ2Lkb5j&#10;CS8GS5C5Yylydq5A7s7VyN+1BgW71qI4bgNK4zehbM9mS8sJddmeTahI3IK6lB1oyIhlrBxv1k5V&#10;HihJx3BZhinySGWOzVQfrM62txgeqKTqVmeE8B6vyw62TyrebcnDudYCXGgpsDj4WlcZinhR2UnV&#10;H715DS1nzuPQmzdRdnwAv/kKB/sT/LtNugNer8DMB68MdcB6gO8E1bfdWa9JLAEs95nqG27WEMCE&#10;1cPsZ6IF8NjSEQH2qeJd2l2CV/GvQHawWirzLrV3nWVehQXwnfDK7gRUeV+mGdCyyNM5TI3dvcBS&#10;Ye8+BzGw4l+bxOIfVRBLsQwqgUkoBbJcUpm5uYTDQao0UNoo0M582QGkvEHqj/X9rC7SVyC6c/oL&#10;RrAZJFDhAFadM3Ju2hjEugDo+7Ld+kfgpdl6tofL8gGQUtOxV6kITKZ0eXUvr/V5MAKvXsmqdruX&#10;OgK5A9vOa3n/Gez37d/Bq6mxKD15HhvTkpCwaRpd3hVU4OW2tlu2ZxXKacW7l9tjZbO3zcfWBc9i&#10;1nPfwIznv455r92PNQsnIWb9DMRumoP4zfOQsGU+9m6azxh6EZK3LEbqlqWEfzlyt68yy98pkNcx&#10;XYcCWhHzKpcR4PIEutlJMVToGHOxBXF3PpVYbzJkjNxfkobh0jSMlKXgIOG1mebaLINY8J5grHuK&#10;AJ+Ry8z496zcZqfCuq1wwZyXcOTiUVz76Q+Q1D2Ei99/DwNvXMPUrPX8m3yCAPN/JFgFrQN3bFLL&#10;mSa0/OSWgI0q750WAhwocLjE5NXWKa4BbGUHsswpsMXDMjdpZSY32pXDGJjwWl4QO9fZ1niVqqzl&#10;IsJrD6IzI5weYkGqNqUOWnsWloPVgNWD7pzdtewLmKD3Ibm7kQxgp8JjMTDhDYyDztSRg96UjvCY&#10;+jkT1LYDK4BuLAZWnY5jnVK1eSgNNgeZqavaeB61KR+aO94D5y8g3gxYdz6Baud0qYM3MF2E1Ffw&#10;Ex5fb7GpKwssQUglttenmLrSBOIDn8FEgiszQO9TnqlM5Uhej8uxY3mMmcGsss7HNim97J5P4HMv&#10;fwXrW9sR27sP+V0d2EWlLd2zlO4zobXtkCuojKsJ1DrU0IpjlyFz81xsW/gcFrx8L2Y89zXMfuGb&#10;WDz5IWxc/AJ2rp2O+A1zsGc9QV43j+l8JG5YSDd8CdI3LUXWluW8CKxE9tbAcmNWI4eWvVVwE+wd&#10;a1G4Yx0KCXb5ni2MlXehKTMerdkCORFDxXsxWppss8zHaqi6zgTxScIriE/W5xi4p+u1/ptvIL/R&#10;U45da+fjpWWL8PbPv483f/FT7GrtwdkP38H+WzfRcOYk/nHJQxwnnySsBNbFwiG83tyEll//DZaT&#10;HKge2Dvhpdkklot9LQZ28Bq4UlwBG62LAGwxr1LFvQTUwPUwz3Sz0F595TY7eA3g0JwSC1jbhEHw&#10;lJcRVs02W8wrUMdBTHMA3+UBVh89E0t3IxHcj7m7kkJ4ZRNDeGmPcFBrIotmsAkmB04AlqBhXiYI&#10;BanBKsDVNgaoKaDyqlObQerqFBvbeYJjxoGs/u6z/OdYPwNR/fV9VJax3QPqzSusjrXzRNv426S0&#10;ZoKXZiA6OAWhwJXaEtLQTI2dEdqJD/D8Ok5lAm7moBfwE+79dHAMzc7/jY/hMbq+m3r2YWtrF068&#10;/zY20cXVzfvltq67CiVxy02BKxJWoyZ5PWPWtVRlAhezCDGEeOnrD2LBS/dh1rPfwKxn/gXLp3wX&#10;G+c/j50rpiF+zVwkrF+ApPULzZLXM55evxhpG+heb1qGrK0rCPMqQs1UQDOfu42udgwh3rne3Oua&#10;vdvRlLEbXTl7MEx4D5Sl2hrvsRo9pSMrAJmp9j0LXpkU+HRToMCnCfIFxr89ubH48kMPYG1JKc58&#10;8B7tA5QeOIpDt99E37U3sO/mLST21eHXvsf/6zP8f2iHloD1EEt5BS9NE1r+DqUQVppNYEXKoQlg&#10;tQlm50bfpX3QHlKB61WXFgLMNFwuEsQyzTorVRwsoKPwurVgexKHB9fcZgErcH+Fufg2jHcFK/MB&#10;uGPwhuAyHYNaqhu4zALYlFipKfB3OVi/y0H2MAcebeIjHNR6uZiBpIEvRQuUzsrM28SQFFJwCWAH&#10;5q+C0dcFxv6acZaiGoyBBecUcIKM38crpdoMwsDC/va9XL0dy9SD601lmfr6sm8ToA6wCfcRNkHr&#10;TYorCO9hei9Tmfo4UCfex2Pu5fH36tigzvKClqZjJt5DcO9zF4F7PomP3fs7WFNbjo0dQ9jdPYDR&#10;d9/B9LhErFo6GdXJehvDCnOhBW9Z/EpUJq6xvPY4l+9da3cdbafqrp72KJa88iDmPXc35j77Tcx7&#10;9h4seenbWDX5MWyZ8wJ2LZqC+FVzkLR2AfaupRo7gDM30jZRkbesRA4VOD9GCkxw4zajOnErmqm+&#10;nVmxGMiPx0hxIo6Up+JYBePdinQcpcss5TW3mfBGTTPOmoFWDCyIT1Sl4LUnHsQrq1fj8JvXcOD2&#10;bZQdPY0jb93CyQ/fQ97oUZz64F20XriEyVlr+D/5uO2L1n3CURW2OFjghqlTYs1C04JNHg5qQcvU&#10;3kSo+Fc3MwhiKbBMoApSxcQC9g6IA4BpUl5C7uNfr74hzN59jqz/hk/YkOLKVCeIvfoyDW4FHAPY&#10;gzou78y7zXfmg8ksXRz4uU55lZoahy6028yhmWgPqQfFK13guhJETRB5SB3ABqtBqtTlnQp6iD3Y&#10;1maTXkH/MSAFG7+DTHkHoMW/Dl7vPo8Bzz7eDFB3vFxmq2Oe7mzgLrPuQdbRJjqbICC9CWCDUDAq&#10;782BqfQethFQA/eeTxnoEwjr+HZnOvarE/DFmd8juEOI6x3Gtq4h5B45hbW17Xh2zhzkMd6VCgvg&#10;Wikv3WfBW0qXWlap8t710CNnE1ZNwcaZT2Lla9/BspcexOLnH8AS2uJJD2DppAex6kWq8rRnsH32&#10;i4hd+Dr2LJ2B5FVzkU6YszcsRuHWZSiJWYkKqn99wia0pWxFd1oM+rN3YSAvFvuKEnCoIgVHtTmj&#10;gnGvFJgAn5Db7JTXVFgutN6NRID1BA6p77mGbKx88RHc+8yzqBgZxr/i3zHy9jtY39CFGz/5ENd+&#10;9kPEtfXjjZ//GBWHj6H7jQv4u6UPcPx8gkrMsUB4LRa+M5U6e4D1VgazCMBRkKW6PvaVu6wtlXKj&#10;lao94lILXK/A4yaxvBm4ETdaiuviXj8D7bdOmgstlfXgetW1siAOXGVTXwEZgdfKSgmr4l1Z4Dr7&#10;vgHA9mZCD66DOHChpcAEeKKHV+rnAPaKF6xvqo2p4NXeXsWY5j4LSgEVmIc1ADhaZruBG9RbjOzb&#10;VbZze2OdPsfVj4txPdx2YWBbuAREkxvslVVbHC0OpQlWur2B6xvJ3y9juyloAKqZwIymBqZgVZ59&#10;v8Xyt1i++5OYeLf6se7uTzHPsvVjXuk3OTi/9mlMy0nDltZ+1J+/gDnVbYhpH0DPtetYnl+NBYtm&#10;EF4qMGNhxb8N6ZvNFA8X7V6O4ji62AlUaVpp/GpkbZqHbXMnYeP0J7GWyrvixe9gxQvfweqXH8Xa&#10;1x7HusmPY/usZxE79wXsmf8yUpdOQc7qWShaPxeVWxahfucKNO5ejbaE9ehK3oy+jO0YIMD7Cvbg&#10;QAldZ9rBsmQqbzqOU3kF73FBLHi96ywFliJrFrqRcTAtduYz+Nuv/wsejUnG0JUL+A/8N/qu38LW&#10;lj5c/OGHuPSjj5AzfBDH338X9afO0Z2+jsLDvfjsc4RIELsbHCwmdgDfpbzM4mFNaLFe5m8xvNPk&#10;Ojv3OYyDBbNM9Q7scTuvZAJZLrYgFqwCWibllemRs4JXcbFzpUNFjrjQpsIGsGAL1DdUZCsHEBu8&#10;gtiBLFANXq+6gl159bO+PN5NYpk5eINZ6DAGpoqY6nJAPzIGbwCNA0QxpOq000hKLGU0FXWwyZj3&#10;dR7oEGzXbq60yhF1D5XavoNSXy9I+dnKO6XVcUFedTRCPVHAmqry+xPKiQ/wOMFpMaurI7BmD7Jv&#10;CC5N7q4UlCps6huqqAB2MN7NQSa1vZv9v8myAP4W65S/m/Uqf5MAf+uTzMtY/ucJ+OMX78aOvmFs&#10;aGrH0Ftv4ZWiRqyjKh17/z3sGTyG767Ygs1LphBYutBJa1CbsgGNBLg+bTOqkjbQpV5jr1wpiVuJ&#10;kt00pjlbFyJ20cvYQFjXvvoYVr/0KNa//jg2TnkSG6Y+QQWehD0LXsbeRa8hY/lU5K+dhZJNC1C5&#10;bQkaYlejJX49OvduRi/VdyBzJ4ZzdmMkfw9GCPEIVfhwRarBq5v0BbBgPS6QBW9jHmNfus1MT9RL&#10;hXOQvuhF3P8v/4AnN8diWVULhm/exK2f/wz1py+h7fwljPJ3t124gv5r1zD65hvIHj6MUx++i+az&#10;p7GnpwZfnH8vfk1bLfXmBt037GHW0zqYt8kuxcMeVCnyi1Rm5s19FtwhxBE1FrDOtTZ4ndkSkwAX&#10;vH5iyynwOCWWCsuUd4orcAOYCS/rBO9din9NiQmUIHawCl6LjX1dVIXvMA/smNsctQjAEfW1jR0W&#10;/8oY+wYKzEFs+QAoA0gusUHjwWZqbrTiWc0WezADaEOAQygjpuMeVgxMiHVOM3c+HSsPgBeIKMAh&#10;vNHU+smYt2Uf5gWmh1NurQEreDkwCKrFpVEL4WUblXSipQSP8MoVFrjmEhNGU1yVpbgCVv0EMNV4&#10;wrdYFsgGNstK/0Xq+0nMzE3HnqEj2NrRh9rzVzGvsh0rajtx8PZb2NZ9AF+JLcOTM+chdf1suspr&#10;6DKvR03qRtSk0JIDK09ah5LYlciLWYK8bYuRv30p84uxa8FLhPgJwvsENkx5AttmPoudVN7d815C&#10;MpU3a+UM5AnezQtQTnjrqL7Nu9egdc96dCRtogJvMYgHs3ZhKIcudEG8udACWG60INYMtFdezT4H&#10;M9A5BrKeg5W55BU8/8A/Ye7uOMR19mH/jas4+N57qDpzBWWHTuDtX/wIR9+7zRBiH469cxu3f/Fj&#10;bOPF7ARj4d7L5wn5KWTt68HX183F3614HL/5Ggfn9/g/eYL/m2c5Hp53k1xSYbrOAtUUWUDLrTZl&#10;dgA7V9qbj4vNBKqHV6kHWvV0qSf6N/ELYu82O0X2SmzAenDlRusGfQdvMIlFoAxkWsSltvo7FNcg&#10;9nUC28FqIEcgDsBmH6mtICa4oRKbAvutlLYXWrASAJnB5kxgGVystzpBKEjlRgtEgRuUg1li5WXB&#10;8TrOu8HBuVx/+4zgnGOwq487pzsmjG2VN9V14IaqG4DqFdYDbGZ5/j4Pa8QmajLK3F+2C1SpsEEq&#10;JQ1gnWiACmCBS6MKK+/bA3CVOrM6KvDfTcA3Fz+P2IH9iGP8u6l7BFvahlDAQb2ysQ+5h04hbd8J&#10;vFbahlmFLVi5bB6hXAC9pbBCsbC2RO7dgGqqcHXyBpQnrEPxrpXI37YMOVsIccxSutPzGedOwZYZ&#10;z2LTtKeYPo2dc55HwsJXkLJsKjJXTEfB+jkBwFsXo2b7cjTsWoXmuLVU4XXoSNxkStyXsYMAU4Wp&#10;wMM0udDHFAdXpgUxsJSYbrMms5RaLFyTgaQFL+B73/g8Zu/cjtU1bWg7cwY/xS9w5sMPsKZ5CFVH&#10;j+PnjIWv/uQjbGzqRf/Vq/jo//0F8kcOoe7USQy/8QbqTp5E+8WzWFFejtSBLiQNNGJJ+W58c8Mz&#10;+OzLBOcp/n+kyi8QZH+Dv0FLgPXmftv04dTXFPgOeB2soXn1FbxytQUvFdjMKe+4CS0Ps0y7saS+&#10;BNjiYA+uFFameFepAczUK7Egde9B8gCH7rKri8JscbBrN9Par2aibTZa5w0gjrjQHmAOfrnPAk+q&#10;6mE1xSUszgxKwWaKK1A1ySQlprLaDLMD2QAOQPUzy2PQRkzHOqCtLDij7QLWAyxolbc1VuZtYorn&#10;VVzrATZXmCY4PaAGaVAWuGoPXF9Bp/YAXAFoYHo3mGnoFgtMgzk4bqKOU51iXfX9l1/HhK9MoH0c&#10;f/X8PdjT14tldW0oO3EW82q7sZzKe+Sdt7G9ZxSvF7cg/+BxVJ48h6Ut+7Gtuh1xG5eieLduEXQK&#10;vHcjKhPXMTamKrNcuWcdSukCF+9cicKY5SgQzJsXIWXVDOya9yJd5+csTVj0KvYumcz4dypy18xA&#10;vtSd8W8tAa7bsYJu9Cq0Wgy8BT3pMWYDVOF9+XEYLU4KFVjwSoXNnAutyaz9JYnYOeUxwvsXmLd9&#10;C57LrMai8lZc/cEH+Df8F46/9wG9jG40nDmPD//3z3HyvfeRO3oMXVeu2Mx0/akLOPn+O4T3BBpP&#10;n6FC30Jsazvb3kDrmcPI6OtA9kg/1jUW4Du7ZuKzUuUn+PedxPFhj9nxRldby05RgE2Fxyuxhzi4&#10;T5gAC1yb8FIdYXYqbNBKhb15gBX3OnADFXZ5xcAGbqCyIby+3kFtM9AOXA+tgenLHl5XFtzjAVcb&#10;zyOACbNcZ28TxlxnAaI8gdA6sEBzN6V7uELAZMpbveALzN8F5F/wLVADtWb/0PUNzC4CpqSEzvKs&#10;p9IGL01TPb+PpaoP2oI8222CimbqG8AbxrhSV4NU7rDApGK61FRYcaxrs3qvrALVlNfXccBIlQW2&#10;yuYWC2j1ZR+vuMrLXf6ywP11/P4zX8L3dm7BqqYO7N13GGubulF55hLmVLRhfcsQTn/0IVJGj+Lu&#10;+GIUHz6JI2/fxs7+w3givwsbC2qxc9V8QrzCbg2sTdmEioS1VGHCTKul21sRF0AsK6GaFtMKCWba&#10;mtnYs/h1xBPepKWTkU71zVoxAzmrZ6Jw4zyUEeCqrYyB2V/qKzdaAPczBu7N2I5ButCjxYk4XJ5i&#10;s8+HtfvKudH2wDrCrBnokcIEbJh0P1689+9Q21SM3S09mFrUgtyDp3CGcf0H//lzVJ88j+pjpzB4&#10;4yZj3rdQdeIC9l2/jlv/9iOUM5/YdwAf/ve/MVa+jsTuftb/GEk9fUgZHELP5dOIa6lDYlc7NjbW&#10;IXmoF3lHuvB0wmx8+mUq4zP8/z7L//fzFA1NaGmpSc+UljttEDMviN0zswI1/r8A7OAOAA6gDeNf&#10;B3PgQgcxr637elM8LPMqrFTLSEq9hQAHLrRB66A0FfZKa5AG5Y8t/7uwn8wmt5Ypr+N1riD21aYO&#10;BzBBMHXkH0ZrwBEX2vY9m5ryj+WUNASZ8FqbV10BLHhVJ/AFsPp6aKOq6vMC1E+QCV5LHbh+J5MA&#10;JawTv83PFLQGL8+remeaWTa32AMqqDy0BqODVWA7C9oFYAChwA3i3qBuIuE0mAWpwJV9g32+qTra&#10;v7D+61TcLxHcr38af/zCN/F4bAwH3AgS+vZjSU0L8/uxm4N1W+c+7B06SLeyHy2XriFt5CieyaxC&#10;wsAhnHjnHeTQnf56UjVeKuxARWsTdhK+EkJcm06Ik2l0c2sIr9L6lK1U4vUoYywrgMvpDqustIBx&#10;btqqmUhdOQ0ZjH+zCXX+ujmEdyFKNy9E9Y7lBHcd2hM2oJ3n88rbn7WTrnM8lTUJB2hSYN1tJHhN&#10;ieVOV6WhI30rFnzvG5j0wJfQ2V2NzlMnkNx7CA2nzmLkzTcxeOtN1J29hkKq7Y2f/gBX6DoXHDtD&#10;Je3HpR+8b+pcRW9kY0sfbvz8Rzj94bvI4t/o4O1bqDt3HmXHT2BS0l7844p12NRKl/zCSaT3tSNn&#10;tA/Db15B3mgbntyzFH80927c9TLBe4b/Rz0gz92CGJgAdkocgdjcaalt1K02kFkWwG4iy1voTgtg&#10;c58JsVs+CgB2SktQDVKlDlwpr0EtUxwsu0OF/ayzV12vwL480cANgP7YcoEugNkn4kIL4l+6G8mW&#10;j+T6ClCCaZNTIYhsZxpALPfZqa2H19xngU0TpGYEU8fYBUBqLAXleUJ4BSrNQ+yWfczcUk8Q1wZp&#10;CK3VsW8kpjVlNYAdhD5elVvs6jy4Buy32N+Mv/+bHAy+j9T2G4LWgfoNuslWZp9vSG0/ZuB+4p7f&#10;xT9NfwQzMxMRP7APmzoPYGlNJ9bWd2ATlSn/4FGsbe3HgqpODLxxAysYBy6upaIcOI604UNYWNOF&#10;xvNXUXTwDBW6E5Ny6tF26Q0M7+tBwpq5KItdacpbn7INdVRLwRvAvBnVCYFLXRG/FlUEUvVK5V7n&#10;b1qIvPXzULBhPsFdhHKpL2PmOrrOzVTfdp7T1Dd9e7iMNFqUiAN0nw+W7rU14EPlqabCAvkg8xXb&#10;l+CVu/8Wj377a4jNz0H5wcPY23cQxfwtb//bD3DjZx+hid99aW0fGk6ewU/+zy/w/f/+OZKHj2A9&#10;4+ET772DHzL+rT5xDoU85uDbb6L9/CWLiw+//QYS+veh89o1vJaUhO9u24YNtVWoOXMMpz64iYpD&#10;g9jUUIPyk8fptexHTGsdZhcm4oFtr+K3XqcKKk5+lmNCE1v2MADFxRGQCWkIq4Es9XWqrLLgVQxM&#10;FdZbCg1cB7G50Xe60E6BDWhTWecuO2i9MltZcCvV7LPAdBaoL+tU72amvRIbxA7eu5bJ/hYfW8Y6&#10;B7CfwAoUWPGvJrHkSrv7gQ00TVC5WDZUTm8GedBuZiAzFfCmrg5SD6oAlmuuVMf7thBYWnRCyquq&#10;j2vvYz4KqtUzleJGLaK43gKX2JmWgGhSUYE7QdCGpj4RaE1hWf664KVJbf9ebvKv4fce/1t8bfEU&#10;zMxKR86+EdTQZVxEF/mrWzLwUHwBtnQMc5D1Inf/Uaxr6acad+LY++9jY1s/Hk4uR8Xx09j/5k2s&#10;ojJNr+hB8uARVB49gQ1t+7C0vo8x5Puoowu5Z/0ClOxcYepbl7zVIDbbu4UAU41TYwjuFgO3OnGj&#10;WQ1Brt6zASUxy1BCl7mEMJdvXWRLSDU8VxOBb03cgK6ULeilAvdRfQfoPg/lxdlasAFcnoaDZSk4&#10;UJaMgcJ47KVr/tQ//znmTnsChQ0lKB09jAXV/ZhT0objb9/ER//1Y8L6r8g+cIoXqB50X76KH/7v&#10;f8X5H3yIzH1HUXf6HIZu3qK9haLDp3D5xx9i5K1b2NExhOOMhd/5jx8hvneY8Lfimd3xyOrv4LFv&#10;UnEHkTU6jNozR5E5OIAtTQ3IGu7H3o5G7GysQXxrA1ZV5ePZvSvwJ/O+iglP8v/4NMeF4uOXGRu/&#10;4iF2AMuFlussoAWvlFl1AliutSD2brOU2Cnwr4qB7TE6MoEqNY4C7OA1ZVZqS0hj6hq4xV8Iyqy3&#10;J1EKYnOVHeCmvII3cLPvEryKg50LHQKsDRzaD20bOgxiAmwQy00OwDTVtFhWwDoltXqWfdzrl34I&#10;cOg2ywxgmpQ4Aq4pr1ff+/n5AtdB65XXLKKuSsMJKBfL2g4qVzY3eZxJTQUrj6FNuJumPJV04jeZ&#10;N1jZzrwBLci/EYA70VRXajsRE/5hAj5192/jK7MewetJ27C6th6rGzuxq3sEe3pHsJYDL76zF7ta&#10;B7G2eRALy1uQQ/VdR5c5eegwVlN5Wy5fQ+LAATyZXkklOUv38T2kMUb+cmwxNhP4A2/eQMOZc5hc&#10;1oUpBKP29FWUNNUjWfHrLinxJgO0ispbncA8Aa5J2kpVjkEDFdorsJS5nrDXMq3atRoVBLl8y2JU&#10;bF2M+t2MfxPWoz1lM7rTtqEvc4fFvoNUYIHcl7PTIB4pSER/zm600n1f98p38eiX/hS7ePy+4wN4&#10;84dvoeTgMTyX04gdnSM4evs2PvrfP8Wp99+1C1HRwSMYuHkThxj71py+bBNW7/z7j8zF3to5Sjf5&#10;DH6O/2Tsfwvr6UofePe2AdxANf7mlt34m/nLkNDdg4NvXcW5H7yFbU2NeDQhDcv4N++8dBZNp48g&#10;b6gb2+rLsb2hEivLyrCiuhF7B3qwoSYRX1xyL11rjstn+H98kakmtJz62tM8vOpaSpNbrVevuF1Z&#10;ti9aquvU1wPsl5EmCF6fN4AdxCG0AcTBs6wInauLTlLJQqVVWfGxAJciqxwBPeiv+Fj9eU43E+3j&#10;YAIs0DiApcQO4CAuFsCB+pp62uSSA1pwW3sA8VjMG4HWmwfWx7TeXba1W36uwLU9yATIAysgHbDj&#10;UgOVxwnOMI79v5i5wkrZX6Ba3EpY5QarrHjWKa25zwQ3aJPqUm3/iWr7xQn47Qf/AF9d+AJeTE7G&#10;huYuDpQR7O0fwcK6Hnw7qQyLK5vQeOYsSjkwp+fV44nkUsQSbAH7TGYNKk6dx66efYx/Bwn1cYN+&#10;C2PivjfeYGx3FM+xj9aGh2/esFhwCRX4S3GV2MT+Z957G/uPDyGVKloRp62WAbRVezaZCeKKuA10&#10;o9cH8CbRlSbkdYlU5yQqtVxrxsa1eib09hWBC031baP6tmsbJV3o3sydjIV3oIcwqyzrorKXblqM&#10;qd/+Kr75pb/Cmu1r0XN0GDfev0EwbzGeP4aEjgG0nL1Itb2Bw7ffRsnxi6jgReutn32f5beQf+QC&#10;1tLDOPPhO7at8uA7b2MBPZHWi1fxY7rSLRcuoPDQcfS+cRX9169arLyzsR45A12Ia2vDhrpmXvAG&#10;UHhwFLEtLVhdVcm/+wBj4WtoOXUIK0tKML+sBrVnz6Dx5FFk9PfxYnEGR999Aym9FeZef+JVQvk0&#10;/9dSYsEqgF0aQqz418XAtkPLTWZ5eMMYWCps0AYbOWybpVdgQepTwatUca93rd0k1i9NZDlYfZu1&#10;+3IEYpvEkvou5rlMhYMlJAcwofEPtfMTWOHNDE6JDXLmLb4NyhYHW3wcqLJgDo4RwGwfB+tYai6z&#10;TKor91izx7avWMbvERrLIbjMKyWY0eWfUHF97KrY1lSX6kkQx5TWQSqIpbAGMFPLR8pfo+JqUuor&#10;d+FPnvoCvrt+PuYWFmNaYQ0WEbKdHXTf+vZhfWM3XsioxIraLhQeO2tKNKOwAS8lF2JWcTNyj5w2&#10;pXmWfarPXCS4x/B4RhUqTp5Dz9VrmFfVjnXt+5A5fAwF+49gbkUH0vcfQ9elq0iiin0vvcbqTjNO&#10;fP/ff4ojx4eRuXkBXeO1qEmky0x4awlyHb2BGsIaTGKtsXhYVk1w6+laN1CVG5hvpNXErkb1zlWo&#10;270W9ezfzDi6naB2Z+wktDvQlbYdHVTyVtanLJqMp7705/jKP/wxlu3cgPSOTlSMjKDv0hVkjJyi&#10;i3sQ17//Ds6/9xb6rt3Clp6jjPmHcP6D24xz/xVXfvwB1rTsw+b2YZu8+uH/+2+oP3eJIcUxDN24&#10;RTW+hVxezM58+DbOf3QbWfv2Y35dF+oY45565xr6L5/GmooqfDsuFVOLq9B2jm73R2+h/PAodnf3&#10;ouPSBbSeOYUdbT28SHTg4g/fxcXvv8W/5X5+v4NovXARXRfOI7W3EY/ETWNcTICf47g0NSa4zpU2&#10;gL37LOV18IYxsOD1KiwX2tzosdRgJrimuB5cpQLXA2wTWFLOiOJGILY6l4YAqy7Sz1xrp7yWEuSx&#10;GPghDl49hcJPYMmFdm50AK5ziaWuahe4HlSrI7yKfQW2m7Qyd9niWuVZp9T2KAfwhvfSOlfZln4I&#10;psW1yju3OFzHFbQC2uJYpYTNgPV5qqZSqadb7pHqTvwXfpYZ+3lIPczRuq85xf3yr+HzL/8LHtu+&#10;CdMKKhjH9iF78BCSqbhLazowt6QJSyubkUKIKwno3Jp+fCO2FEsId/2xU+g+e44qPYSFNb2MjY9g&#10;S9sA0keOoYSQP55WQZU6i5Pvv4dVTf24N7nGJrOOv/MWskePYXJpJ7Z3H+RgPoLs4UOYRVc6le73&#10;pQ/ep7v5Lmo625C2eRGq4tYT0CAGDiyIfWUCuYJWSTe5inFw896taKer3EyQG9newDbBLKhbqcCy&#10;dsbBuqmhjcDXxq3D9unP4eG//RN89Ut/hpSiBIxcOIzmw/tRfeICLzx9WNcwgDOMe9/7tx/jo//4&#10;CerPXMJLJR2I7dpH9f3IAB6+cRM7CW/FibM4QHXe/9Zt5PO3Xv7he4T2PewZPoKd9ErkOn/wHz9E&#10;0YEDmFPVhpiOHozcvIKioV7sbGhEUmc3/7Z1KD56DNd++gFu/OwDpA4MYkpxE4r49z5w6xpV9yRK&#10;jxzFlR++w4vF29jU1IEX82voVteh9uhRHHr7LST31eDzy+7DhEkciy//bjAL7TZz+LcXBu4zTTuy&#10;IgCbCdg74mBbUhK8bjkpWDaKxL4C15tAdrPQMnONXd5gVRpRXV9n8Nr9wMwTVruFUPAy/2tyqy0G&#10;liurWJRKbLGv4DUwBWmQN4ANTKU0A9tDHPQLQRestFCBTXVZtj3JBEd5m2FmmwHMeoN2DFyLZwnu&#10;RE04eTX2auuh9flwmSdQ3RBM2de9W8x8qLguL+XVBNU/TsCvffUT+MepD2BudirmlLXgldwmxLQN&#10;mYu3i1f5dbVtmJxfh6kcGGWHj6Pr8htYWN2Jf4rJw8t5zSg9fApD128gbeAQnslpwMuFTei/ep2u&#10;9QUsqu5C9sgJbGkdIKD7MfDGTSQNHcGDdL/TR4/jxNu3eewbeDyzEU/mtaOMynSECpXcfwCvlXZh&#10;R+8hutonGR9fRm17PTI2L0E1Ia7bu80ArnTucyVN8CpfTpWtiqcKJ26yV6kI4Ba6zc3JWwzattRt&#10;aGFe9W0EvIlp3oYFWPX8d3H/X/8R/v4f/hq7cuJw+tZZXP/oTdz6yTvY1TGC14s7sIegXvnofXyf&#10;8F766ANk7juBzc0DaLt4HaNv3MBZXnDkWQzy91/86D10Xr3FGH8ErWfP4if4N7zx04+wsrEX8UOH&#10;cOEH7+L6T96jMh9C2sgReh+jvHA14KnkPMR39WLgyjnG1reQNXoYI2/dxLF3b6L8yBHMq2jFfP79&#10;z9ILuPmvHyKFrvWOzn7UnT2NmuPHsKqiGrNzC7GytAwxDfVoOncejedPYVreFvzO9C9QjTnuXv2f&#10;QTzsVdi5z159Q2PZtk+GcfAYxDYTLXCdeTWOAmw3MOjxsW6mOYTWgRqWvfl6B3TQxvwinl+P1aEC&#10;+/g3WEaiAk90j9UJH6ljaaC0odoK4Ghq0EbqHLiamApu3SOQVF3dJG83ywtOucpeZQWuZps9vF5l&#10;Hbw2W3wPz6OZYwHrFDkE2iAWiB5emcpsDyEdSycynUigrfzVj1t8++tf/yz+5vWH8e2Y7Vhc3YHV&#10;9T1IYIy6g6A9l1eL13MqkEq1TeTgWFPdgoTeA6g8eRFrG3qxvX0IeRx0KYQxeeg4NtBlnJ5Xh2kl&#10;bVjePIxj73HwXr6K76VV2Vpw98UrWMQYMIYqK1cytmsEyxr6bbOD7s5ZVNuPb8aVWSx9hIN16Pp1&#10;PJ/XiPtSqUT9h9DFOPvWv/0MLb0tSNqwEDVU2Nq9WhtmPJywDmV0ocsY71bEryPU6wjwOlTIbWb8&#10;W8u2xqSNBHWTwStw5UpLjSvZnrBkKuY++i08+Ld/jM9/9at4ds06tBwdxTW6pe/9/H1T1D39R7Gb&#10;HoVi3k7Gvpe+/wGKD59Dev9hutJvE9430H7pDWwlrCWHTuLtf/sRfvh//s3+XgvokQwwzv0ZfoGD&#10;VMSEgQO8IJ1FO+Ngbanc0jGI4iMnUEUX+fHkAvzlumQsr+/CJbrGb//7D3nRu06XvBeZB46h9fx5&#10;VB45hLiufhQdPc6/yff597qKGfnleDqzFKsZOye1tyG5uwu7OzqQNTxE1R6iih9G05kzyBnpxlOJ&#10;8/Hp1+keS5Ffovf4Ol3syX9AiD9HaKnG0wmzFFjw+vjXmSmvNwKrGxlCBfbLR3cArFlmA5JwhhNT&#10;Hk5tsYzAaubLYb1Sfo5iYFNgus9SY9oEg9BmgznYH+IgNygJjlxoAWyqy1RqHAE4WM/lcVJbM7aF&#10;ENPsriACZ/fYEiCDVHkC5gGmAnv3OTSqqgd14j1sM5iD40KAzW2mmbtMcKWkWvIRnALVwypwv077&#10;GvNq/wrBpeL+9gP/E/cvexkvp6XjsbRaPEv129MxhOYz56mi+/FqZpnFtFn7DmMv496SfQdQfZzu&#10;cdtBPJlRT9d6gIPmbQxcvYGlFe34dkIlnkgqR9XBo0gdPo7lTaNUpGuMyU5iUmYddvUcxOn338ey&#10;2h48m9+CJgIwdO0agWYM1zaCDCpWNj9rfdMAB+6gKXL7uYvY1r4f/5JQhdieAwbJxQ/ewzu/+FdU&#10;tjUgbctSKjFVVjPQSZvMbRa8VVTkCsJZs4duNZW6Zvc6AryebvNGeythE/sqBq7atQp5GxcgZtaL&#10;mPrA1/Dwl/4K33npRTy6ehMyewZQd/QM9l25gpPvvcuL1GkU0Vu49cP3MXLlGjov3cK2zsP0UkZx&#10;5I1r+NF//ituU1l1IZte3oc2/j7B+ubPf2RLS+nDRzF88xbDhdsoOnLGZttv/+sHOHD9Ev+WPbxY&#10;1lscXDjYj7kFVbRarKnvRunRU3j333+Kk+++hYXlzXgksxJ5h0/g2k/ex/5bV6nSfQT/CJrPEszB&#10;QWysqcesnAIsKijCosJiTNqbiddySgnvUTSePYna44dRcWgUjadPILGnAc8mLMKfLbwH/2PeV/G7&#10;8/8Rn55JIDShJaBfJdjTPueU18FLF9oDbHuhQ9eZMCkVvILYq7BStXmACeM4lfWQql1KzbyBHYIb&#10;MYErYKXCPq+7kmwjhz2JkYNc8bC5yqwzlY2YoPQu9DjFdSbFlfoKandPrj07yu6njYArEG3yisdY&#10;OahT3ialPJzeRZZye4it3fVR3gMsFTZgHbxRiGX//LFgRvmBP8LXF0/FzKJKrKofQGznCGLb+pEy&#10;cJRX9FFsrutAWvcQqo6cYvy6DzML6lE6eoRKcR07Ow/gqztL8HhGA9rOX0PLybOIqevC2qp2PJnV&#10;hFcKOlBERU4ePoFnCroYz+2nO3wKyYOHsaF1Hwbf4KBnXPhEWg2V6rotu2ylm/7NxFrsoir3X7qM&#10;7kuXsLCyG5vbD3BAH6N60B2s68Gcyl70XbrK2PNNute30XH+KlIqq5AVswLVhFYbPLThQzGwYuIq&#10;pjVM9XZCKXUDY+Fa5pvYT3UVVN2s9QuweeYLmPXIt/DAV/8eTy1choXZhRimqzly8TxaT51FzanL&#10;WN1yAHv7j+HyB+/ih//5M9z+yUfYO3gMLxf1EIL9eP/nP2T9T3Hh+9/n79nPv9Oo/dYrP/g+Qb+B&#10;ggMn6XK/a7PX6QdOY3FNH44yhn6fse8bP3oXO9t6Ma2ogS72GXRfOM/f24mswSHUHDqAmKZOtF26&#10;QtW/zAvIfmxt6WD4cQCjb72B89+/xYvgeSxjjPwqIZ1bUI4djU3Y29XFsKcDMeybwfOU7d+H4tER&#10;ZA4NIXt4GKUHR5Da3YmNjR0oOXoSJ99/izH0QZSeOISmC9otV4pHM2Nwb9wUfHYOwXmFIM+kGhNa&#10;ARyqr+BVnaB18I4HOIB3bAlpPJQeVEFr68BRu7OfFJtuc/ROJHs6B23CRD3A3PYdExIBLKC9Kpub&#10;TDOogwmsAGa2eXAF9DiQeR4/YUX1NddZLq9AFbAR87FvCPM4UAmgyqFLPVZvqbnODmC/a4rQBqmM&#10;df98l63h/t7Df4bvrp1r7tm3M5oxo6gVNUdOUgFu2q6gF7PrMLeokYp5DOlDh7Giqg2PJRQzbh1C&#10;ChV1JvuvqOzCzvZ92NPDdg7C+cXN2Mn2RKrrQ0lVeDK9HrHNfVhW3Yuv7alDQv9xWyPtu3IV86t6&#10;EdNF13n0KNbR/d47eASjt24iceAw7k2swbrWEZx4523abZu4+kZ8FVY17UPVoRMYvnYdi6t6sIUX&#10;kKZTF5DBY2pOXUH+yFFkVNUgZeNic4Ntd5abzFIcLNPasS0vsU57qLXcVLRjFdLWzcfOha9jxatP&#10;4vGHvoVJG+OwsLgJvWdO4AOq5ns/+wEO33gDa5oOYEp5PyoOn8SP/uvn+Og/foZz9CRiOg5ifeMQ&#10;Ohj3jvD7vfWzH1FZz6P80Cmc5UVmH13u8pNXsL3rEA7duoEf/vdP8MaPv083eAjz+LcYoPdx/Ufv&#10;4ShBjOkcQub+Izh5+w2Cth8rqttRxzj20oe3sP/aBSwur8c2uthl+0dx/oO30M6Ly7bWbmSzbzmV&#10;NWdkFDOyCjA3Kx+7m5uwqaYWi0uq8FJOuW1n1RLVxR++h/03rzJeH8Ha9gG0XH3D4uL8g4dxk7/3&#10;qLwMXjBH3n4fo29/gCTG9TX0IjqvHsGzWQtdjEwX291WaCaYvQI7cC0vxXUutMHoU7eRw0MpcK2P&#10;AF4iQFXn2tTPoGfeudsC2OJgqq8pr143qvcEB+BSFU2FOfCVGtA0uc1+LTiqxmaBWx0CbvASRoEr&#10;U9wrgL36enPQjgEcaSOoIaxRFfamOm+C18D9FGx/skHLejcxNeHLH8cfPP73eHDdYswtqcW6pmEs&#10;q+gkQP28Gh9GL13cdMZii8uasK6+D6sbBw3iVZXNyKYbXbT/BGZwsD2UWIF8uo9NJ87ZjPTikhZ8&#10;LaaQA60XBYP7kcIB+Fx6DVbXdqHx8DFk9I5iclEXMkfP4NyHdDlv3MILOU14saAdHRcuo+n0eSys&#10;pnoR4uyR49jcOow51ZoEuoaDhDp75BgeSW/CM9nNGLx2A8d4EdAxT2Y1YmZFn6lyJV31ix99Hw2n&#10;LiKlugbxq2ahZPsKc6X9vmm/V1qxsdKCmOXI3LgQSey7a/FkrHr1MSym+zwrtRAPJtUiibH/R//x&#10;U7z90+/jg3/7Cbou3sTiyn5etKSob+HIzTfxzs9+jKJD55Gz7yRO376FvsvX0Hv1TcT3HeVF6QTd&#10;/Nv4yX//DKfffRsrqdyrCfmlD6nc//UTXPjoA/M0UgcP0OU9j/bzF+j5HMD86i7Us9x24gj/hi14&#10;PqcOJQcP4uAbF3Hq3ZvYOzCK2QXVqBgdwjECf/EH79DT2YfXMooxo6wBi8rrGJu38X+zD4l0qffQ&#10;qgl25/mzqDhyFDs6+lB2/DROf/99xuHXsbVrxGLwSz/8gBBfwFl+r6Eb17GuuQcbW7qQMTSM/AMH&#10;GdaM0O0+h+G3bmF7dzn+dMXdgVs9+89CJfYv9B5nLvY1l1iA0oI3Lzh4TU0FNI19wjViB653r33e&#10;ytZOE7weYKmvzLZRmutMoDT7LPU1xaU5UC0Ny3fUmfIyr4krucz29Aum90k5CZTU14MahTd0oSMA&#10;E1K50cFGDZqrGwez3QUUgBuaQNb+5H+agE/c/bv4xxmP4qGYLfheRjVmlhGmgYNoY9zVdf4SdnTu&#10;pyJ2Ywpj3A21HWggmGvrezEptQKphG/ftZuoP3keKzmwHtlbiSWEeGVlJxIaO1HEwZTRtx+TC1qR&#10;N3wE/byK1zMmm1vWiV3tQ+g6dcpeI7Kh9QAHylF00FUuOnQar7P/5OIOjNx6k+7j25hW0oqXi7tQ&#10;c/ws9r1xHSvozm/qPoI8XihSBo/SBRzGFPbfO3QUx99+i4r1BuZJ2RMYT3ftx3EOqou8OJx+/z3G&#10;gOdRSZcwdeNclO4ixARYdyoVxCxD/ralyCK0KWvmIGH5dMQtmYodC17D6tcfx/zXn0BWczMeTmvE&#10;tNIugngLo1ev48Nf/ISew7tI6DuNmqPncfKtN9HDi0s33eG0oZP0Go7jINX5J//9c9z80fvIOXAG&#10;r5T1c8Afxg//98/w4//9cxx7512srBtCBlWth5Bf+OAddFy+jlTGwqffu4nDNy+j+dQJTClpwmNZ&#10;NSg9fBSF/X2YV9GMh/h/SOju40XqACoPHcKymjasa+lD17nTBnnLiaPYWNeC7W2EtbOHIUw9VlfU&#10;4pWsMnx9exYeSCzBnr59uPGvP8JVxuzD1y5hd88w1tO1775+A60X+dm8eLz7Xz9D9YlTWN/KEGr0&#10;GCqOHUfr6VOoPnIIOf30mOqp5nVNSOnrR/Xxk/w7j+Dbe2YQ4t9lnPz7mDDjjxgPU4kJrZ999mau&#10;swNZkHqAvYXqHCrz/wXgaFmTXX4zh8W/VHyLgeXyyiX2txRKeVWWayxILR+BdxzIaie4fsJKs8wC&#10;V8+QsudIOfAcvGPLRUF+3ASWB5RmM89Ko2ocNZt9/gQmfI3Q0kWe8M8fx+8+IbVdhAVFFdhAV3Z1&#10;Qx/WNgxSsY6i++JVVBw9g20E47vJFbhvTymhbEP/lWv8Bx3A+mrGS3SVkwaOYVPLCObm1yGNV+76&#10;o6ewoWkIMwoaOXBOof/8RZTsP4rFhKmKLnjP2bPI7h+lagTLTtUHj/BCcRFzqwbwZC5jsa4DKODg&#10;KNx/HEtqB9B84RphvGHAPppaS8Cv4uS7t1Fy5DTu21uPBQ2jyN132JZjkukqz67uQ/nx88hj7Ji6&#10;7zRezG3B/JoBDBKKU2/dxPkPP0De/pNYx4tF0/AA0nYuR86mecjeuABpDBmSVs4ktFMQM+8VbJvz&#10;MmLmvIQlzz2EaS8/Qeh7sKvnGBZW9aHl9Dnsf/Md9F97k17CdaSNnEPO6Fm88cMP8SMCeZHxb/b+&#10;05hcOYTtDCM+/Pef4Af/+6f4gC51AuPjufQgak9fokrfwLs//zF/z3mU8MJ14vZNnu8Sqk5exIoW&#10;xqK82L31s/dx44e3bQJrdnkzZle0oO4YL3aMQeP4N59d2oh8xqoVo/tQtG8Y0wqr8Ux6ERLa25Ha&#10;1ooMxriPJ2Th2dQiJLW2ooDgZ3R24tXUfDydVoZ5+RWI7+zj3/wQTtATuP7TH9DtvoxlzYPofuMm&#10;jr/3NsqOncKFH3/EEOASEgj3supmbGnpQdq+Q4yHTyB1YASralvpIYyg7+pFDPK7Np86ifpTpzE1&#10;bzf+ccPj+L1lX8PH5hAovcF/2h/Srf4cwRVUAbjhJo4orAvlLjsw/ZsJnTIHkDrFdWWrC+vZV+Yg&#10;DjZ0MO8nnwIwAziDe3KdykptBanao/CqztzmAOBgO2QEXnuWlIMwAu04l1llrQWrj1dZD63L+91W&#10;wT25AtfdNP/lifj0g3+IL896AlPSEjkQWnkF19LBMK+ix+kiX0bS4DHMIzivFzRheWU7YnW17aWr&#10;1XOArtwxwtmHeMZXXYzllpS14bm0GjydXod4qukAB17jsdOYXdKBpVTgpmMn0Xr8FAfHMF7Ka+Z5&#10;9qOAsM0tacPfbi3CQh4fy/Mldu7D5MI2fDejFbkjJ3Dk9ps48OYtrOSFYGXLKGE8ZXHs3MoepO8/&#10;ZXFv5bGzVKIWfCe1gd/lKo5RdfW0itmVvXgqr52/4wRKD55E05kLmF7aibi+wximWmpmuPjIBSyq&#10;GcS23uPoOnECq5fNxvKXHsHmGZMQM/cVbJ31AjZOn4QNU5/Gwmfvx6LZL6O6dwDFB85hRkkv4TmD&#10;n/2f/8C1H36fEL+NnQOnMYugatJMe5Y//I+f4L1f/Aw7uo5gWnkvleo8Y9fbBPtnGH3zts1Qt9K7&#10;Gbx+E51XbqLg4GlCfQT737iK79N1vvrDd3lhPIxn+DfLJCAn33kLl7//NjrOncXyhh6UMOzYd/EM&#10;Go+OMqQZwqo6eiYEuufsMXSdPooEquwiKnP+4AA6Th7B0IUzSOwesCW/qkMH6PUcxdCls6wbwg7+&#10;XztPn8ToNcavZ88gqXcIdYxl+wluOT2t/W/fxjv/+VPUnjqDmK5RFJ04jya6yftvXOPf/RwVvRez&#10;ecF4em8RXkgttbvKUgdH0X7pEs794H00EuCdvYeQz3O1Xz5F76MTK2sz8UreBvzdlifwa3MJ33SC&#10;PFswMz7VDiwHr7nBygtGwamyWQTSO1Oa+vi6u2xPtI7hxUHwamkp2J8cABkCGp2Y8mUPsEzA+3hX&#10;FwBt0JD62owz4b1P6ku3VvfXClyB6CD268D2OBtCbPUeWIOWRljtGOV9/TcI7pcn2C6qzz3/TTy4&#10;YTliGhvpop7A2uZ+TGX8Gt85grZzl1B08AS2tQzg+cwaulQVmF/SjFb+0waouDUnL9A9bcf9e8qx&#10;qqqdcdwbSOoaxs4m7XM+imdy27G1qR85w4ewXvuSYyvwfEYN9nZpPVhwtuK+uFJsJ6wp3XR1c+tx&#10;f3w59rTxGA6sBl7d8wjmjIpBVB6/yDj4A4wwfpxKN/vu5AZbUtl/g7EuVXlRwzCKj55DJlV0c+s+&#10;vFLQxkFB5XrnbcbON+k+9uHLifWMzYZx+NYtDv7byBk5ipdL6Do262JwlvHiSVtyiu06hKrTN9F9&#10;hu7/ptWYN/lZzHniHqx86VGsfvkxzH/hYSSlxqKT8WE+Xdvn8rqxte0A3vrJD6ikP8W/4r9w+PY7&#10;WN50ENuo6EME8vqPvm/7mLsu30TK8DlUHD5Fl/8mvYi3qEw3kXP4IsoPn8EHVOQbP/7A4vh5jfux&#10;smEIlz96F+/++w/w9r99xN93CktqulB59Dj7H0M9vZltHUOYVtZiD7prlNva24cVVc14lH/rXe19&#10;aDp+hP+z44jr7MeM8laUHTpC1/0K9l+/gHyqq/aWN9PlPfXOLRy//YZtutnG+LZi/wjaTx7Fqffe&#10;QuWJs1TWbttnPnjzJnI5Vs784CO7Ayq+n6FQcRM28//WyL/f6M3rGLp8CWm9g7xoDKCan9d17gxq&#10;GEdnDA4jvmeQ/S7Yfcsbm7uQs+8Ayg4eY+y9H1kMrUoPHeXFrBNTC3bhG7Gv4beXfZmqTDd79p8E&#10;aixoZRbPOnUVoEojef8kDqtz5ndu2e2ETnntMbMy/7zk6M4pA9TUNZKPrvOqr1RXE1XqI5Cd8uop&#10;jv7hb+FeZYFo5oB1yhq6yGZOgcN6lpXqUTYE9+N3/za+PO9ZTE5JwvrGduxhrLiHsa2exZTJq2T2&#10;/hOmcq8XNGBlVSuSCVceIUzt5xWTbZkctKtqurGosgOT8xj/Ng3a+uvk3AasogudS4hmlrbjn3cU&#10;WWycxThqaXkbvrKjGPN5cUjmPzWJ6vtqTgOm5zeiav9hxmSnsYUgTy9sQe1hxlDHTmDf1WtopRs6&#10;vXIYMXRRtRSTM3oKs8p78ADjzUpe9c99+B66Ll3BE3SJX6faZe07bheXRH7XlU37bJmp8OAZ2zwx&#10;ie75+tb9OPjmWzj17jvoZiz5cEYTHsntQN7IcewnAG/+7EcME65RqRlT33wf5wh6YnEh1m1cgWlP&#10;PYAXHv4WkrPTcPDqVZTvO4g55X3459gaKtRhvPmTH+Oj//w5PvqvX3Bw3kTa6HnGghd5nndot02V&#10;sw5esk0b2pd98ycf8eLyJmL6TtG72YfDb76JH/+fX+An/+/PGUe/gWlV/aaEPVeuE6LbOMx4Pb7v&#10;CKrpwVz66G26/+dQeuAwJmXX47spZaji3yy3txd5A/1YVtmE+1Oqsbq2HSUjo6g4eMgeAPhQZhPD&#10;EbrVDFGKh0exmG730/nN/P8doKdwAR1nT2NTUzf/VrVYU9WE7J4+Kvx5FDIEar14BUfevI63+N3L&#10;j5/GmrZ9qKWX08e/RcnoAeSPHrSlrC0EeX5lK132OqysbsEuxtgZ/Ft10tPpvHSZf2te2Jo7kN4/&#10;hLLDR+jSd2NdRR3WVHNsdPejYGQ/Ko7w4nTyLC9Ux+gJ1uOlnE34y42PEGK62XP/hBDKBXaKSjNY&#10;DUxXDu8+ilgUYndXkrnRfkba1mu1tTECpYErKNUmwOUaayuk1bl69XX9zQSvqa5cZ+b9PbhyfQmv&#10;f0ZVqKqW52fJlTZQdYwztWuiSo+p+eZn8PczHseivGx7SVbugWNYRmV8Mq0Ka2va0cmrYvuFq3g9&#10;rx7fSWL8Sxes54I2Suj2vEtYTaifyW1m7FJPl/YYBxLj1qFD2NzQbY+CeXhvBa+6dKf2HcFCuuCv&#10;59Qxlj1MJTvLq/8oZhDO4qFRdNB9bjx6EkurerCjlS72+QvoO3+eKt2DeVTXesZODYeO0e0+hfR9&#10;J3Fvagvd3y7GWIeoHidppzCndhg5h85yYL+H2pPn8b3sVnyHrnY7B9Tp999FJwfbayXdWFA7hOyR&#10;U2jgYFB8PJ9QVJ/Sze83TN0XMOa8P7kO+QdP4fz779FN/QFu//xfbZJpW+dRHHrrPZz74CNUUSUS&#10;yqqxs7AS3eeu4go/t/74OXxnbx1mVQzQJb+Gzgtv4PIPfojRW+9g7whdz4s38OP//gUvFu9i+M33&#10;sLXvOAf9YULwFn6K/7A7iU6+/z4W1e/HqtaDdJ1vEOof4MP//BmqzlxHOi9W/XQ5W6lq9WcuYnvP&#10;Qao6/15XLuHNf/2IfemKnjzJcKedF+IuwncK9Qf20WU+jj3dg3i1sImeTi9qD+5Hw9HD/B+34bGM&#10;WuxkqFNIoDI4BqYXM9zIakQMIcsb0rpuH15ILsSXt2ViSUktykb3M/a+SEXehxZeKC/QGzj61g1c&#10;+MGH2Nl3APN48U7mGGih+3z83bew/+Y17Onox4tpJVjE45P4+QkdPYilJzC1rBlrOkbMFW88fRap&#10;fUPYXN+MuLYuwjyMDAJdODyC6sOHbb05iS6/Zr6rTp3lReQi/8/HOV5T8Cfr72e8zFh5McEjiHYz&#10;v0EbWKjE3hzA5kKzHCi2UqqvlDhUYA+iA9PcYQHswDRgWdYD0w1UB6/1832c+2xvJ1CMKwAJ75gC&#10;sy6iwhPu5UVB9/X6vc7Wn8Aa8P8fW38dX/W5bYvDtN27sutGhZa6l7a0FChWrEjR4u7uEgIkhEDc&#10;3d1tRVfc3ROiuJUK1S3n7HvOufe99/Mb7xhPoGff9/39sT6QlWRlre/3GXOMMZ8553MHuJ//Ge9v&#10;mIo1/t5mur/YNKyWjGspwcowAjWbi5oSKZEebh/9r1N+BYJr2hHDBR5PWedc0owTebVYG56FNeHp&#10;8CqspJyqxfKgFLhkFyOUEmpfWgmOpVtRTrCWMhDY5vDm5FSinDe2mL7O1lKF/amlyGZkFaAzCNBt&#10;9MRn8+mtKAflgReE5mBecDY9WANldbl5hJIZV8UWYXNyJQFy0Uhi9cdqwR/IbSQoKZvJuse5kDYm&#10;lSG3/5I5R6iELLowogDTQvIZxXvQyd9roJQ+ZW3EzowaSjQGhxr63iYuCsrUY3y9tpvfovf7H9BM&#10;towieDakNuJUSSfa6U/7f6F8VTLMMxjLDx6DS1iUCQw2ufSKXJCt/B1ll3MHbuBEUQc8a/tw+fdf&#10;8Y//578I1v+ijL6JA/m0EoVtfP/f4fZ//Tv+nSAupYQOaOhHRidtCX+minK76NJ1+Db0kYH6+XN/&#10;pc/9gZ/9AjaklGJDUqFhpqpLF9FDaRvV2A57q+ZfDaL/9k1kN9ai/lIfgqqaeE+KTVKr+doFvr9L&#10;vOeN2J9ejKQmlZN2IbetmaAmA4cwMFHKRldWmYdtcrbpw5a3vvK3nxjEbuA0ZXp6zwBqr18z21G+&#10;poRzAP7VzThqKTWSO5GKKIUqwKOY17esDpUXL1Pt3EDt1SvI5PNxVFb7uEZ2J1rgUlAKl/wy7OX/&#10;dybmmn/P5pWa9lIBvIb3ytLdgyAShX1hLZq+/x5X//47WijfE9sbMTv4IO7f/cFQFxMZedjOl2C2&#10;hMTKSmbdkdf/F4j/BbyGfe829gu8+vcPABtwEpiUzEYWmxP3CK67QL37c/oZeWYxs56/m7y68zD+&#10;9i5g5WX/FchiW/P/oX/v/tzQ98m8Y+81yanXlo+hVHbjRVUBRA0O8gYeIdseS8unf2tGFoHrQfkn&#10;P7otLpcLut1sz/hXd2BNTB5Bm8EF0ghbgjyJMimvoxOJ9CvrYvIpeQpR1E02JaMeySwznT9llFtZ&#10;/HpbYhFOZZchk0D1plyeRpZbEpyFkLJ6hJXX4VhWBcbQE+9MKIQfAXs6twqfOMVjPn/Gq7Aa9qn5&#10;8M4vJ2B/hD/99NG8Fsqva1wQ3xmVsCKuBBMCcuBR2kjfegHlXCxHcuoR3Ki64CsIJwDFrovowy29&#10;F9H94/foJmuepKwe623B8fwG5Hb3oodSOpyWYEt6LfxrzyGtvY82oRfZ/dexP6sGRwvacO2f/4H0&#10;kiLsC4zB4fBkrLd3wYeTZuCzOSvhz2D32//5X/jpP/9Jr/orQsjcW9KbYFfYhMt/+x2//n/+B4H6&#10;Xyi/+i3cq3sQ39JDH/k9Gm9+hx4ye1THJTLMBQPowV9/NPvVdiWt2JdbTxl9Bbf/8+/45X/+nRL8&#10;BmwLGuBZWgcrr3Ey70F0Qzu2pZVia2ox6ggsATWlugxVgz0mEXUgvQQ5XV1ovnoBLdcvIria1z2n&#10;gqzdhVZ64Oar5+FfVsV7lY+g0ir651ZkNDfBIbOAlqUZrd/fwq3/+BuavvsWYQ2dRiqLjQ/K6qQW&#10;Irq+yXjwDEp6Twa3E9ZaLGFQn+0Rgw2RGThAv30qrwruZN+zWXlIaGxGWms74ii1Y+po1cjAvmTY&#10;EFqsgAquizp6ZK4h9YAfYvCP6zqP9p9+NuojurUH/X/9Dd/+B6/F9etUJx0IaW7AybxYLAg/junB&#10;m/HssfF3AD1yCNR7+f//n22loccd/6tM9L88hhmA3gGh2QoSQPXcnX8NaM3+Lp/7l+fN9/j8H+wr&#10;AAugf4CUj3+RxUNymb97F6x32Vj/fnG/6cN9cs7rmHXqME7nWBGrqqjaVqyLzqLnzEAgAVR16TLZ&#10;6iJO5Fbi64A0bJAXpc9poCeLa+3D9uh0ypsiZFLOupY04FBKEQopeyoGBxFIv7wpnjewphmV5weR&#10;QBZbSx/lUVxnCjTE6BPdk7GdHjq0som/a8VHBOeaMAv8imrhZa2mTM/FJy4JBHk5EhhIAhmxFwcx&#10;WDCaF3Z2I5W+LZkerY/MF0IZvSqO3qqwGaEEZlB1J3Yml2JxVJGZC6UJjgKnHQPN0rgyuFa0k0G7&#10;kHNuAEcIWJ+aLrLI90glW58tbsGXfgJwvfHB7bdukSFuYDXl9peBuQiq6zWJqUaCp/32r4hsuYhv&#10;1mzmzR2GUV8txoSdnljvFY+AVAve/XwKnnv1XcTnW8mywA//+R8Iqe9joOxAasd5VF/7Dl23f8Kl&#10;v/4N8V0XkUmZffPf/mb+rnyxX30/jhV3Gr8r7/ubRuf88jNO8HPuz64220mVV65i4NefkEC57s6g&#10;2kigXvorZex3NxBR34pFvI4rKZUt/KxRNbU4o7LQigoG6kKydTGDbath2zLKa23z7EkvNTO4yvhc&#10;YVcbXMmES8MzYUevHFpWCf+iUhyl9z3AgFp+9SpZ72eqgmtI7OzD+d9/ZsD7Dr5Ub9sI4Egyurx1&#10;JKXv5lgLvglNM2vGOauA/roJpy1WbIjJIdtWIJHBP57eNqGhBYfTrAykJITmdiqETqql8ziZX8fg&#10;TfVFCxZV1wJnBv3D2VVoof24zSCY3TcI35pWJPacRwmvVx4tUlhjJwZ+/5sJ2OV8j80/XEJQQw4W&#10;RtpjtMc6vHByEobtISvvJjuTZYeY930DaPP1v7CvAbBh0T/Yk//e3c/V83cAa4Bqzr8lAM0EDf3L&#10;h4Av76usswEwv74L3LsgFkANYPnzdwEsqWwAzcdn9+C+iY9i4qFV2JWQQtlTRwnaBhcC61BaAXwZ&#10;5YIbu+BW1oiz9CK7KZO8yhoYmVsRSKAFE9hqcVsRng0/MmX1+Yso6OnHjuQi7Em0IokXLIRyeXkU&#10;PWlghpFJ0YyY8rsT3eIpiSoRxOc032myRzIcLcXIaGqDN19zJX2WP2VYAX2tpaUdx8jYG8n66fx/&#10;OaVaYmMrg4LVbF2V9Q0gn5LLN78USW19/NlKTA/MwU5KyHQuJFUtJdIL78yqR3L3BcpjSswLV7A9&#10;pQzj/HLgXtpEGXyTEvM2wduBzen8XFWdBH4XEhjJT1sbsN9SR9a+go5b39G/XcZaMvpYv1xK/yp0&#10;ke3+Df8bg2SeN9/9EC+8/Co2O0Vh4uFUbPbMxC4HN7w2egKeePUDPPrS27j38eexw8YOafTYgS1X&#10;UNCnZNjf0XBNx4B+S4k8gLNVfaYT6e+Uzb/+7/8g2/4MewJ9DyV47oBKFH/D7//nP9D2420ENA8i&#10;jZK6+da3KBi4SGvTj905dQR2PVrpPy///Rcy4++w9AzChtZGQFblmU9hMQ7FJMAjr5DqKQdzI/N4&#10;7el3axroeRuxOSYLUwNSDchCiivgT++5LjQRoxwjsSUiDRElZchqaWEAa8AusnpcaxfqLg0gs6ub&#10;17EF7T98h2v/+BVl9ODOZMl0gk9bTaV8hFTVGckeSjat6O9BMf1qMpl2KxXWhrh8eNB2RfFnkhq5&#10;XlILsCzGSiKgN+dr59Hjbk4qwcdOifTdeQwIdSgl07uV1CKSiuh7AvjGP/9qMtfr4vKwN48ERCWW&#10;RDumjiydFxXFoJRDJdb0/W1YL1yFDwOIY0EB5X0kpvrvxCNHPiWQX/nDM/+/MvAfwL0DXgNcgVL/&#10;Gra98zD/f8z8/49qKwH8DnCHklN3JLMY9w6Qzb932VYANqzLh4ahfzYMLyz4ENuCvYyU1d7cxiQr&#10;1kVmwq2gHCWDlxBQ24E5ZLm5BJ9tVonZC83tv4rjWaU4m1NmqqeOMupN8U7FaTJjCEHtziAw0TMF&#10;y0OzyJL19LXlmOSdgrWRFvjzAvsTsOujc8nYFmTTy1rP9cCO8md7fAFyCMLqgfMIqW7D9kSyQUMr&#10;KgcGTTvfCXrWowSm9oRLzvVykTVz0VnhTBmW2tyGcHqhfTEZ9EEDiCWb7kyphE9lB/rpbwd/+Yky&#10;8iI9YQ0OUzbHttDz0bOfoi9fEVuMGMpU/Vzf7Z/NPu8oL/qszHr6sF4C9hYyCY7dWXWmWSK5fYDq&#10;pJsRvwlLo4rhQC/8d/w/qO1ow8svvojJsxdgSwCviW0BDgbnYcWOQ3joxTfwl5fewfB3RmPEqPF4&#10;7FVG9WEPYNlhR9imVqP319/xT/wf/Pif/zAg3pfThJ3ZTSi/cgM//s//Qbb9L/T99huCWi8hhJ/N&#10;+N6L11FLWR3XcxlBLYPoItPd/q9/kAF/RTK95caUChyxVJixs7kabMdgENJEqVx3zhSwfE+pHVNR&#10;Au/sTCTUVOEo7+8qWqDg8hokEZBJZL9tUemY7ptMiWxFZGk5osorYZeWY0YRnc0pQc1ADzpvXkM9&#10;PavyHgmt3ej54SZqL1+EM2VwTFMrmf8mqq9epsrR9zvN9yr6e5FMebyLAD6aWUJWbkUMwRpcVI4V&#10;wamY6p0I+6xC5LYzWA/0I7K+xVTwhdc0wcq1oHVymGSygErQKbsUua0MFt9eQ8XV6/TMRWZYg2qs&#10;y69QCbSdg5Oy6J09OPfLbcTRz8uXW0k2pwvKqDzy4Mu1k0ArGM8AEk21IMXpVVaA2SH7KLEJ4t0j&#10;CGAx8hBw5YfNnCwDYIFRMliMagCs5whEAdQAWMCV56X3vQPi/wYwwW4AzP+LWe8A17DuHSY239Pz&#10;d79H4N77xWP4bO9qOBfw4rX3UirVYSsl8F5KlUBKWm1DeFc2Y0tSoakddqA8Cq6gB6HnmE0wLw5K&#10;RWhVk8kor4nMwfzAdPhTwkTwQqhgY4pnEvbSJ6UxegaUN1GK55jvFXarRPAc9qWW0M80ooaypqRX&#10;XTDlOGEpN98vpuxWBdaqyHyTPMts66bMbsbXoblYRSYXo4cxEtuSkUc5J2F3SjF8SupxJKUQa4OT&#10;MKis7o1bOFnYilPWJrLlJS7iQaqGdswKzsWi8Dx6VgYOSiz54OP8GV8u6loCJ4ls60DfODkgF/vI&#10;uO3ffY/O778zknljag1mhRdRjXCx8TpUXLgIx5IW+HfcQGhiKka8OALTV+3HfOcyLDhtwZ6zAXjn&#10;88m496lX8MTro/DUm6PMv/c//xo+GD8RQZY8fGWbiuGjNiAww4qb/1TqCmj7/id41vWZ7Z+yS0pS&#10;fUsG/QfyL91CWPsldFIi/vCf/0bA/oDUnovYU9CCM5Wd6Pn1F9z497/h9v/8d6TTwztXdCCX4G0l&#10;wKovnudC7sZRBiwNt2tmUBr47TZSa8uRXl9pPLAv768t/a6lvQNlZMgKSmi3vBL63QKyZC0KO1pR&#10;TAkdS9m9nevCMa8cjVcuMOjdQvv331KudiGFAa+XAL5Ib15x6RKJoYnq5zwKqZhs8ijTGSRSWjoN&#10;YwbQcy8gWOcGphKExQgqKkNUBf1vbgkVWT5CGaB7v79pSkEr+Vru5S2GQJpvXEPNhUGEllZjR3w+&#10;fIqqUCqPfvM6OmmNcvrO82+0wpNrO4zrJ6Or13jzbNm5a9cNcIMrGxBBGxZHme5fXo1T/JvuBG0C&#10;378bX29fggWeUn8DF3CqKAFvO84mkOmRd71IRv5vIA8bOoFvSALf3cs1DwPe/wawKcjQw3z9Lyws&#10;sBv2JVDvgvTO/81IV319B8h3WXfE4o+wOdgPzuXN9BHVsEkvgHdRBaxkvmh6PnsrpQ096PEsepPi&#10;ejJyFnwZTdMYofTBl4ZmwjW/3CSjcrsIRkbGkwSfShtL+YhvaMOG2HwEldcToBcQUduGnQkFZNsu&#10;Uw4ZwcW/hTIphjIut/McJVI7/XAB9iUxcjIgBBPYswOzMMkrlRK7Gr5UBvspud89k4BFQZlwpx92&#10;Z5BYGZKBj50TccrCG8/g4J5bir2xWYzCt5BCT74qtgRLCNbIujZGeDInH3tSy3E0tx71vJE9BIKq&#10;mg7lNmBZfAW8uODV2pjS1gtbVW7lNZiCipabN+mbz2NxdCnG+GTDs7QBHZSfg2rZu/I9Vhy0x1PD&#10;R+LTZScw5VgutrilY9GGnXh4xNv4y8vv4bFXPsTjr35IFn4Tf3nhNWw6bMOA1IcJZ0sx1SETJ3xi&#10;8Pgzr2DSnG9Q1t2LjMGblIEX0UsGufD7L6b8M6P3KmzofT1qzuHKv/0VP1NS//5//hPFl67DpqgN&#10;bpVtKKAMLLl8HRXXb+EsPb17Tbep5b7yt1/wHeVzGdnJhUAPZOCtoU9WsiqiuAAJVSUo6elCAIPk&#10;MfrMNHpUydkSgtidDLWZ98qzsAqZlMpJtfVwzSnCnOAsbEgsMkm96kuXUcSF7kgGTunqR9uNK2i6&#10;ehFNvEYakNDx4y1T2KHs84bYHPiVVBGs5YitbsAxrj1V6um5gq52FJ/rRG5bu9mNCKxpI5t/y2Bw&#10;G/VkTDfanFQxOOV4Md+7fn9PcjFtVxmSNYuLwV/eO58WQt67jdYhppZ2r6zGjNhVAYkv1+/BzFIs&#10;CNH7L0QyA5wOepOndqZk3xCejpUB8VRyXHu0FRFVtcighcvq78eRnAi847gQ9+57l0AmI+9XMwPB&#10;OuRjCbg7DwFz6Gs9T5Cq8eBu84EphdTzYmwCm972bu3y/9/jLnDFxmPuwb3j/4JpNpvoXavhRI+7&#10;PMJC2ZoNS1cParigE+nHvgnJxHQfeqL8MpTTUzgwYh9O5w3upQQj40Q3dZjtn7SWDlM5k0MAy8+q&#10;xFFf1zDaRhGYm+P54asbGdkHGOEasYmeJpG/q04e+c7pvmlwJRAlwe0I/imU3NuidHNryOBVmOmb&#10;juVhFoTz+9FccHa8SbMDMuCoLDVlWTqZ/Qjl1xZ64FR65hLKcN3Eoyl5SCaLJjd3U0pVwobgbKC3&#10;1b5qNxnLiwA9QWYuoIcsu3gNWV2DWBNXjIlkXN87JZJ99MHa492f22yGyMW1DiCI0tmOPmoT5W4s&#10;5fa1f/8Hrv3z37F++048PeINjJywDZN3RmCnQyDe/mwChj35Etn2Izz95id4aMQ7uO/plzFl4VJ4&#10;81puje7EyB2JsEmsQWSWhWw8GcMeeIKL4V4888Kr2OUWTKXThZ/+93/ib5TOP5Jtk/g+d1jo0Ypb&#10;0PjdD5TTv+KH//lP5F64jvC286b0s/PH7ylVr9F7tmFZYjkOZVebyZXFtEItVBJJvZcR3DKAZvr0&#10;X+mdc7s6YZOQAKesTERW8z4TNIui84dmkVFGh9Ob7kvMxZd+6dgalY3A4kr4EdBOlmLMC83GGloc&#10;tTpayYpSLrtob9zLmoxikvVRf/YJaz2KLl2juvgbqq9coces5PONyO8UWLsRX9toBi04cS0UdHcj&#10;m+DNpa2yo0XT/rW6ptqpILQlZldQT9/chEKuuVT6c38CbmmIBWu5TtzzypDCdWHpGTBSXbYho5V/&#10;g78XRtkdy3WnQ9/KCFTP4mocyyTw+V7OUlp7kzSs/Lmszm445ZXCla+rfEmout14DQovXEIWg0Pt&#10;jR+Ryc96LDcJ0wN24aH9Hw1JaON974DYsKr+lSwWeMWw+voOkA0L3/meAbT2dP8FwH9sCRkA8yHW&#10;HT0Mw+e/hw3B/vSEzeaw64Nc6BrsHcGFHknA+ZZW4QwvwgZGw9OUOtUEo6Lr/swKMyBNsraIPuos&#10;/e1OSta01g7jXb3IRovD8ynFNUWimzevE8fpu77hc36l9byIHYx4ZZjmlWy2hpTo+iog0zQ0eJLF&#10;Q9SpQlk1xy8NzmTQbF70xMY2bE0o4sUsN3vCFbyJXmThLfFFSCK7l/cPmKyzZPd+yvs8emLtE2vB&#10;2WcVo/enn/n4iQu5G3bWFhSdv0I5d42e/ioOZ9difnSxmeIYWSu27eGNpH1I1b72IL2ysqY/Iri+&#10;C5PDirEsrtTMnco7d97USe/NaUBkl5r7v8MXU6fh6ZfexJsTNmLuVjes2HkIf3lmBO575mWy7gd4&#10;8o2P8Scy6wcTp8MuMA42KV14a5cFcxzzEMMAuuOIDV5472O88P5oPMbXuffhZ0zm+q2PJmPTcR/k&#10;8b1d+ttf6Wv/ieLLtxBFoKrYpObaTZQy+Fgv3oBnQz/Cmntxhb731n/+jUz7V8RTQRymeoioazU7&#10;B9Z+SsqOPhzIa4RzdRfB/B3+iv+FXEriXWFhOBYfj0D6262UyhN5Hw6mFSKgsJRytgYOlPaLQrNw&#10;nD41v6MdBR0dKDx3Dmd4/ZTY0yCE5iuXTbA/lluNs4V1SKQ0jSivNY0mO9MJiMoWaHhg3Y3r8Kho&#10;QhCBUdJ7DjltbYivacSKyGzMDcnm+qhBXE0DElV1xTW6joFeXlZVXWEE2dKYQmyMYZAvrCFgy3Eq&#10;oxCLGdS30J5FlVUYr1x7/SrvOb/Ptaa1FUyZ7m6t4JotMMUjKjyKI/hPZ2ugQC8VzDUSlBWbY3Ox&#10;l7ZuOdXlitB0rA1Jwd6YNJykP5Z/rrv1PdI6u9DAf/N5PVUok9DZwPtlwPn/8tDImylDgDWSWeA1&#10;ANa/j5v/myyygCwJreSVAPwH6/Lx+T3QqQZf7F+JQxkF2J9WBPfCcsQzUpUzqrjxQ64KS4drbjEX&#10;aA9Nfi92Z1TAo6TOgNepqBYz/NNxMruUEbqJ4GvAvIh8zA+2IJB+KYxedGOcFaPdk8mGRSZh5V9a&#10;ZzzmaPcUyqMiypcGeqhCzPFPM+WQ0bx5W8jGO+LzuIAo0wi8EDKGElbJjJK1fF+Su5Jt3lzk5bzg&#10;pWR/x7xqMykylSyuEspURni1FW4h0BMaOgj6dtMUf4g34cLf/mbqig9RKs+mZ/WgZ1V/cTKZU0mw&#10;lfEMHJTxjdevU9r9aBr1T1hbEdpACXblWyS39eEUo732jNcnV5gyS23jSE7bV5CZw9Lw4qvv4d77&#10;/4LRczZhxpojlL/zMeyhx/HAsyMpnd/EfU+NxEsffIYdDp6wjW/EuEP5GH8oA86pVbB188C74ycR&#10;5G9jxIef4XUy9hP8/71/eQJT5m/E6Onb8N60Ffh8xW7sCUxCFAF6rJDy9dxl/Phf/8DNf/8dg7/+&#10;hNCmc9iUUQfn0ma0M+j0/fITAf8bwpv7TKKqk7702t9/MzXVlZTPdmRvV0ptjRRq/fFn3g9an8RY&#10;+BdkGzB7FFViE++VHxd9cWcHPTDXREMLZWoJXHkvGuhDmwjWVoIksKqNYGyj77yBK5Snaq8MY9CL&#10;5HUuEpNSbstOeZY1wruqGZUX1Yvdi32Ur9tTChFKcPuQzf0ozZcGpWBaQDocqK6s/F3VBahu4EhO&#10;lUlAFanrjCy6KCwbi6gO3emXvakQ5YFtUotxMqOMwaWD7+Uqbc3PiCQpBVQ2kWBIKM3N9PTtsCdZ&#10;2OdXoZyfIZse3y4t35yPtT+jhIqxBQcSczCfa3ScSxK2RFkQVU5JT4vYzwB6LM2KBGLm3K+/IJHq&#10;oPWH78nY/fTj/WRg+d07jz/ktB4C8V2AGs97B7z6905DwjAdeXJ3a8iA+A5471RTPT7jZWzwc6W3&#10;acWB9EI45JYjnT40j2yaQgm8IiQNS8Ky6EXbzL7sDkrST9wTcSyjGOFVDdgcl4dp3ik085WINMmp&#10;CsxghN7CaBVRUYvY2ibs0ZlCfA1FuwTKoRj6klWRufiaF8PHymDB5+yyy7GdHljZY41+1baLXbYi&#10;5gAl9iD8ypuwO7kU6bxpYtuwKkZbBgpN3NBzEbx5S/j1TJ90uFEN+HAx2ZF9P3KmlJEUL6yHV3ED&#10;ZnslYEVELrJ7ryCxtR/rEkowO8xK+XQOTddvEITfI4HB4VhBC7J6LmHg15/RQSZN6+jHyqQqrEkq&#10;h085gVzdxud6cYKS2bGkA03ffodzZPTG727jm2NOuGf4Gxj26HMY+f4YfLl8Dz6UBL7nfoL3Jfzp&#10;qRf478tYuGUvbGIqMc2+CGP3Z8AmrAi2Hv54f9wk3E+Z/Ow7o/AiwavHM29/iLfHjMM2O39MWeGM&#10;9yavxKi5q/DShK/x3Ng5mLbjJLbF5MOJ1+Pi3/9B6fzv+Pl//ZO++BIcStvM5yum/5UtSOy6gJ1U&#10;CfbFTWihvz93+wdc/cdvKL18A+Htl5A3cMkUqOh7R+JT4ZCahNjKYoKmm0GuDYctVZSpDag9P4DK&#10;gT4qqg7sSCrG8bxaVJ6/aPynAOzPe+RU2oIGeumrBM35X24jtrUPMU3Kc/SjtKcH9QR7bMs5pPVc&#10;oCL63mSfT3ANLo3IpL8sNRnn+Op6BJZU4ADXnjuZro0gHPhZ7+8mguo6zHRRZZfzz/ViY2we1odn&#10;ILGmDjktrbCSEZ10GgdBmNHcyveie/oTsgavIIyBpJ5/r2qwF03XLhpycippNAUtnd/dNHbPiVJ5&#10;R0oRwupaTO39VgJ3rFM8dlCJxFAJSII3c32UklQKe3tw8R9/MzX0UbRvvb//avqa/9hGMkdpGlnM&#10;hwCsmmb+f0he8/9iZDGwstAGwALvEKgNcO9uFalP95NheGnJWJzOyERmDzV/iYa1lWM1F4E9/UtU&#10;bbNJME330pvNp6RoRlRNM5bTg84NSjdVLipc38+Leii1EAVd3bwpA2bwm7KP0QSublIxwaitHQfK&#10;qUoCsYr+ooDMfZCy9jgjbTFvokDqQxbem1zI6NqDEv6O3ot6g4vJvopyJwjoZeE5ZppGDN/L7tRy&#10;fOxCCZNkpXSup6SvMmNuvnBNwJmcCnOEitoP33eINj7Zn9IrrKIeGyl7NvEzppBBrX0XaRHqcSCL&#10;HmbwMi7yguthoRTem9NE70OfpFPs2wbgTYYW0FfGlyKzsw+N125wwf2IkMZ++jqd8nAThXy9xYds&#10;8ei7ozHshbfw2Nsf472Z8zFmBpn3gYdx72NPY9j9j+DVj8dgh0csFnpUYuJRC3YH5OOQsz/eG/8l&#10;QT8cD774Op7/YDReHPUZnv/wU4L3A6zetQse2Q2YeigBn3+9DY89z9d/4xM88+EXeG40f++l0Xj1&#10;yyXY5haKM7l1sF77CRU3f0Biz1WC4xIu/vUXfrafzdA6tXAuS6gwh5xZeO81tEDNGa6Uzp4NA5TP&#10;P+Cn//lv9MD/RYmYjG3hkfAuyKX6aWagb8EKWoYDGbwOtEMK0Nr2mxuYaa5NAgOFRiHldPVRyZRj&#10;DdWJ8iad390yZacxrQOmQaWkhwGlu4uyegCRTd307+epDH6lEviFr9uFIwy+gWT5Inpw+eCSPoKL&#10;stelrJnX/iou/XYbHQwywfWdxtOf+/EWf6YPu5KKsJUgziSAxPL5BPCRtDIspIw+S/uVxWCjgQ4x&#10;recYeBu4DkhWVHml/f3I6RkkgIc6mLq+v4luPgoJ5qO5VbSI1WYgYnRlHWyS87E70Qp7ynNVgRXT&#10;GqiirZfBXtWGGuJQee06QmjlSkkKQ0msO2A1wLzjgYcYmf/qa/5/COgCszzwfwP4v6ur+FCv7qf3&#10;4rOdy+BBuZpAZjlDeezF/+9VF1BkpgFrKqOVUvjLQ1ORwihTc3nI7+4iyDRkrpIXPo8X6EBaCdzo&#10;k1U5VcWHB5lSzfD5/J4iWD5l9+GsKiOTai5cQA0BLJY9SJnqTJDp9yoIdN/yobrnHH4vo0UzsLKx&#10;mzcjnLLcp6gaCyiNxrglwJkSJ4AyfFVULkY5JeB4ejGjcw28yPxzfFOxPsKCJC6qVMo6H0qvb4Kz&#10;+DuVXAQMFLzBp+ilHSi1te1z4bdfEE0pdSSvmdF3EI03bjGSXoVvVTvmRBVjTVyRkdXpHT0oHLhI&#10;ydyAM6UdqBV4b/+EdnodR7LbmrQmHONN/XLjDrw0aQZe+mI6HnhtFIZ/NA6T1m3C6598jmH3PshI&#10;/Gd8QHZd55hIy8L36pGB7afcMWryVyahdf/zr+OJ1z/AU299iKfJvo+++jY+mjgZXrHxsMs7h6mn&#10;c7HqqAeeHPEOHhn5IZ7/ZBJeHD0Zr02YheFfLMAjo6bjna8W4LPVOxkc4rA/m+qnoAMJXRdx859/&#10;N+WCN//HXxFFFnQsaYOFjNNCeavtF1WebU6vxt7cRpRduYGLlNk//+//wiq/SKwNCqeXzIBviYJq&#10;DaaG5Jmim0BaIV9eY2+uB032XBptRSRtR1b7OVgI2pMMut8klJs6gYqLV+nNL+MkWX+vpRrBJIeQ&#10;sjoE8TXU+OJY0Y62W7dw4VcufkppeyoJZ/pYK4khmz5YgdyDP3swu9rI+/6ff6Dq+RaBdZ187cto&#10;uUYf39mJg6ml2ErLlkhVl9XSbrYlV3PtjHVOwOHUfCRxXeR1nUNofSu2kURO5pQjijYvmgourrET&#10;h/n6dvnVJmmb3dnNoNWJNQz4qiiMpRfPIKsnN7VhQ0gq3KgQ2r+/ZRJbWXzN83/7Hf2//Uxldg5x&#10;Ld2I4rpx5/X47yz0nYcBrPaA9bWALAYWeM3377CsgCs5rX/5tdnnHXsfho15EEvOHjI1n9sZgVeE&#10;pyOwuJxvvt1UUYVW1aGF8qfmwnl4ke1UjFF9aRANvEAprV2UsUUmgSSwZrR2Gu+qMrV8Mqc85ib6&#10;1G30pun8WWUafQjMhWF5OGEpQxp/PpUX1dUqD5wPBzKlXiO1qcVE67mU3oG8sd4E6ESvFGyOyTXg&#10;VUP/bP9UzAtIRXhZtWm3O0ywfxOcQTlez0jew7/VhW0ppThBVi+h/Jcn1laT9om9GT2VwCrvG4AN&#10;vZXmPV/86+84/+uv8Ktux7yYUhyhF44neyRQ3oWopDOZCiG/wcjqXkpMTXCMaumDbWEHkjoGTJVV&#10;4ZXvcTqnDp+tscWz477CC1/Owqtk3Gc/m4L7XxmFJ9/7HB8vXYMXybhKPI1870PMP+iL0SudsPWE&#10;Oz6cMA33PfMKGfdtAvI9PPzyO2b/90/DX8I7Y8fhsIsTrUIH5vlXYYFXARwIpiefex1/GvkpXpww&#10;D29+tQQfLVyDWfsd8PEuV4zefAIzNu/BeP7N8SvWY/ZxHyyOLIJrRRdqbv2Ejp9/Rcml6zhb0YEg&#10;Koc+KohrlM7yyxUErUMJPW5FK4pUKdd/AVU3vsV8r3Bes1QEkoHTmurN/qz6pg+TITMZ5FVEUUIV&#10;5ZhbYYb8qbun7foVtFCaRlLFaShCFNeaElhFfE3bQt6T5HKzBeTBYKzyVx11s50BXX3gpVpXZOBd&#10;aUVkdCs9dzWiqPYS6EHduS7W8vX8KZsrrlxBRk+/OacqtFZbgB0I49pYHZKOGVw7DhlFCCyqMlnx&#10;7ZFZmOebBPf8CpSRyUUYVq4RbY/a0rolNTSbgpRsgtCxmIqMa0i95qol8GAQ+dI9GWPPxMKOr+nL&#10;19QY4y1hafw/7cpffzU91OFchw03b6Lthx8R3Mx1UlBnTnzcmZR9R0Lf2Qs2QL37uAPoPyS1+TkC&#10;2sxqFnDJxHe7iT6/D3+a9Dh2B3ug6tIN7CdjzOCHOpJaYCSqP5lOUU8TDVp4A4p4U3YmFcCZF7h0&#10;4DyKeWNsGa1WRWabDp/EpnacoWxV0709n1fnkJhtelA21jJaBVc2mXT+doL5M490/j1eUIIzqIL+&#10;N6oAH7ulYi99hA8vgg8l2FIy7hTPZNO470nAzfZRQz79OKVQcmMrmb8Y9rzYZco4U9Yow6ntoXRG&#10;Qz0n1t4cX0T5X2a2i/QI4N9bQV/sSz+s4o9cSr4tUdn8nPWovHoLmZTKB9LLMcE/h6qBaoDepf7q&#10;VdSZiiEuGC78VvrA/p8lPX+EY1ETvooqx9maQWT13sQ+Br8Xpq6gfP0CT4yfhedmLMDzMxbhic9n&#10;4r43x+EvH3yBFyifn/liGh589AnM2XICn691xKJte/DnJ5/D/cNfw1NvfoKHX3rPMPCDz72CCXPn&#10;45iXH9wLm7AytgnjnXJwgsHkpLsn/kLv/ODz7+DxsYv4t1bj3VU7MfuoM9b7peMjuyRMcYjBHt9Y&#10;fHPEAVM37cHwSYvw0cqD2B2WApssAqa2D/sow5cl18C1qouy75bJNmuvOosByY+gLjp/ychYDSYo&#10;vnAZsz3CsT8uDlHlBbQ657gWBnGa10F17NUM8vWXL9F/Xoc/g/hJaxNKzl/A5d9/wmX6zNLBiySB&#10;dpPlHqS/7fnuW3iUNWFtbAFcLFRXRRVIoVpyzSmlTK1BWvcASihlUwio45lFDD4W00ueRpmaRRUY&#10;T4LYxvuls6kqLl1FMmX61tQSMnWdkfHa41/gnYjPnRNxOCEH8VW1yGtrpUooM8SjCS0tN66gmetb&#10;205hlN8quCkjoBuuXMC5H75FKllTXViS0XFkXO+CMszxTsJnDpE4kpgHp+wSuPJxlmt+F8lLZZaF&#10;JIdCvm+NHM6gJTlGVXasuBH5vFZuObn/ncT6A7B3wcrHkHS+85yAKpksySzvq6/le8fci4emPofj&#10;iRGmhtabEUSRycai7Y8OM+NpOcGwid41k/SfS0ngWVKHmT5JcMyrIGDbCMhGfB2SheXhFuNDlV3e&#10;SY/5pXey2dpR1YyisLp+TvPDSW4o1b+Pknse/YdvYSVS+HUKgb8prmBoLA5lrxIDkfTWy/jaa8Mz&#10;kUFfrWgqj6HijSqyQTYl2c5k3ii+F20PFZ/rNcFCoM4igxfx62i+xyURhWa4nbLQKfQfB1KK8IlT&#10;Eg7y5yTVvItqMd45DmvjCk0ZpTqEtP+8K6PazNrS9lDvjz+YRJYnF/i+HEorRtPsvqv0ildxprwb&#10;i+OrsT44DVP32OLF2cvw+LgFeOCjOXhlzjK8vWgV3lm8Gi9MX4j7R03DU+Om4/W5S/DanMX4aNrX&#10;mLDWHl9vPoj7HnkS9z31Ihn3bfyZIH72rY+wcs9hnI6lt4prwgx64ylu/CyJZfCOT8GcpcvxwNMj&#10;cN9jz+PFL+biibEL8cSk5fiMr7XRLRjHYvIwzi4W81wT4c0gdyo+E1tcQvDCrC24Z9Rc/v3l2OYT&#10;hF0hCdganoYFuq/0dZZzF5DVfR7pPRdhW9QCx8puNDNgaVD7T//rn+igZ53pEYbt4VHwL7BwXbST&#10;pWiJGOyO55NtqXJquWibGPCCGLBtCWCVol6hjNSjnJLZAJgS9yol+TV63MS2XpzMq0MyGbWMxFFF&#10;VaTk5/HcWjLWefTd/g6NtGsiEEdrLQKqWtBBsKn0UnLfgx5YPb+d315DXu8gttP2uRRUIohr2p9g&#10;2xmZbvyuN58rpXeWz46pqsd+qjNXkkXTVU0MuczHJTM5RcFIXW6d310f8tEM4jr/Kqu7z9iuzMZG&#10;HEnKxUIqQOfcMkMoOQwmIq9xXukMWvX8fBcZpC5RPv9C0F7AtowK7MmpwSmriocqhhj4/wKwkln6&#10;9w8WJjsLqHf3erVdJPYVkAneR2a8jIMJMYhtP4+9SfkIInhLBgawXpMxMopNgcXCyBxsSy5AdG0r&#10;wnkzdiWosYCStbqBDNhipmcsCE43iYCCrk76iG4co9TYQeArOkqahFSTKVPKkNHWibpLF40Hdi6i&#10;x8ko4++cQx0jdhEvvga2n6AEK+QFKu7pRS4XxT56F3lV1TSnt3bzghfRS3Whgr41rqGVUbuQrFRj&#10;DihTAcCyyDzMC87k+6KXYjA5TAn+vlMK1vFzeJc08jM10L/n4U2HBOxJUBVZHdyoMD62DzfbUdoe&#10;0mjVMrLEqZJ2+FR33+kJ/tb4YDX2Twi2wqWsDQXnbyGl6xI2ELgjl+/D2E3bMW7bDsyxscWrizfj&#10;sWkrMHn3fnxta4u5x47hg9Wb8dDERRi1bB2+OXoUK07a4RsbB8xYfwTPvfE+hv3lSdz7xPP40+PP&#10;4Zut+2EfT4nsUo7PDluwwtMKJ7KFR3QsFq5Zjxfe/hBPjnwbDz39Et7+ci7Gr9+FF6ctxeOTlmHW&#10;Pls4xSUhpqQKG8JzsCM6H3lUIrktlPlUVGvJzBNsfBhsjuHrQ4fhFBuDyEIrPHOKcDQmBafSCxBE&#10;C6G52hvTq7A3ux7WC9fQ+v0P+P4//4nWH37Ahye9MMfFH4fiEuBGJvMsqcGiiDwsiis22zCpLV0m&#10;aeWQV4ml9LtBfK1GqhhtHWV09lO+d6DmyjVc/OVHXP7tJySpgo2LO4nBXACu7h9EQl0LjlkqEdfc&#10;g/6fvjMjeMTqeq0Qetwe3pcLv93mvblpBtbXXL+G63//BdXXrptGDCVcc1pbkE85H1JWY4Y3BHO9&#10;agJpXhuldXkt1kTlmU4zrakiBo0sXqMzJJyNkvNUZCUkhiquVwH4NNeODr5TBjunpQ1+JJ9NDPrO&#10;VH0lXK9Zze3msIBZ/ulwoCWovnyZeKIl+fVn0+Xkyvd4sqAKq0PjsSoomvZp4oMEpqZoDE3SuAvm&#10;fwX13SkahnXvbhV9fg+GL3gPtsnJ8Kpsw1TXaGyPz0d2dy98iqvwqWM4DqWrO6QbtrwB0TT++V3y&#10;ru2wIbDVeFB9cRA1l1Q5RUaj71QNrORGJcF4PLvSMOGQrO2HX0Uz9qaVGUAKwFWUU/b8/lFLOYHb&#10;a6K1xtocoN85y7+naRna45U33k2GVXdR9eAgYusZCMjuUgYxvDlHCfbx2kemXPKhD9JWiU5LmOGv&#10;2Uw1BpzbEqx4+1SsOf/X10rvQ0m1nrJ8nHM8zmYVmokdSfTOywJSGFQaTddO/+0fUXX5mmlcOJhd&#10;hyh6YM10jiQ76z1uzKgz21feuVZsIYO9tvoAXl6yA9/Yn8ZiOwcsOeWI15dvxzNz12PWEVssPnUK&#10;XxPAby5ZiwemLMGMvUdxLDgENnzsD4rBZ/PXYdj9DKoPPoGnRr6OvR4RWEa2fX9rEjZ55MMxNAUb&#10;9h3E6KkzzLbRc+9+jBHvj8Yjz7+CT+YsxPRdh7DE1gHvL92GR79cjnmH7RCUnQ9LQwuOUj0t54JK&#10;qOI95PXMbu2CTWoFbAnMNIIlppgqJDsLJwnE2Wd8sdbNB9u9vbHM0RmnkjNpGRqNpKy9eQv5F66g&#10;7rsfkNg5iA/tfDDezhW7o2IYvAspQxvMAWoLaE18qGpS+XfS+BBbLkqogGslPTGZt2TwMpxKmrE+&#10;tQpJredQT4bSaCFtLe1KrzRJrGyqLVXMBZAZ18QWmVbM8vPnTX6lnj/rXdMJD4JBAwSV3Gq4ccMc&#10;DaMBClcp00v5mjq7Sp1qKiBREiuO3nUHSUQMGcVrIfBJIc4LsuCbaF6DCjIuA04s15Uq9xaEW7GB&#10;wSiWgFX9fSZl+R7ajR1UbRFUh1EVtWYHY220FduTSsyxrX4F5Ygor+H1KDf76To3K4bXuOLqNaSc&#10;GzSFMCFNnVSS/KzRaWRggvcPAAusSmDdkdBmH1iJq7uVVfpaIB73Zzwy+3UcTkyk5LiIE6m5RnIe&#10;yKyAX1mtOaJkolME3EobEcg371rWQGBeNntsmhZoS0YLYxSvv3KRYLwAr7JGnMwlWBmpBE718Cq7&#10;7ELwSNaq5lkZyl2UKjmdPWZ6RgFlyMGMSv5cpbloeXzeizL2G958JbAEdEtHt5GxOs/IKb/KyN9j&#10;WWVYSa/twdf2pH9VI8SnTvGwZVBRUbprXjm+9EjCqtAMcyETCE4Nfp8flIkABiZreyel0zmztbSW&#10;TJ1IOa8ElqS2MtueZNVzP9xG+UXNtTqHb6IKMT8sHyE1rWb43Pm//QNRjV3YEZ6CoxGx2Bsciq2+&#10;IXh97WGM2nIM61w9sPqsC5afdsIbBPCLi7Zi3olTBLA9Ftvb4cP12/Hswm3Y4BaAkNx8BGRlwymt&#10;AFO22DEaP4jhr7yOzWci6GFDMfd4Ek7TS09fvAYPvfAGHn/tfbzy6XjzGP7uR3jgmRcxa/UG7PcN&#10;xSfLNxoAj95wAE/N3Yg1jh6IK6GSIav4qundPwtOGUXIJqAzaT8OJdFbplSSmbrRQGA0Uer5WUuw&#10;zCcKRyIiEZ6XAY/EKLgmxuBYYhryzg3g5j8lnX8wJxbakHFm+cRgKYOXf74FqfW1qBgcMGOMjuXW&#10;c8F3M+DSB5O5YmlZdqRVGYCW00eXD14yOYO1aTWIauK97xmAhfd/HwP8jOA87FXyk4HWt7Aadpkl&#10;pq1zZUIZ4psYELhWsrp6sZe+eHNmNddvvzmnSke/2lB+a/h+1/ffIo2vp8SlDnTLptfNJlv6kwTm&#10;h+RhfUSOGWLoTK/tZS3HxuhcrIwqMHX6uR1dSG1sNaXAal/daqr3yODdPWYv+UhOtVlLtulFsE0p&#10;wLHUQkyhPRnvnopDiVSplbUkLfVJNxsAR5LcfKlqswje3allmBlWiEN8jQySnXdBKQGsBJYGx91N&#10;ZOlhAEygaqvIJKsIasPAfH78A/z3SeyLizLD21wZOSMojVcQCJtjcihfmrioG7AjNhdnS5pwvKjB&#10;nOCnfa+W65fNyNdd9KAxDe006P1mmsYqyjMVZIgtM9q4YMhMc3mhDqaVmsYE7RmviC7EktAc02wf&#10;WdNifkadPYvpb1UyqazwlvhCjHZLxa74PPiTTbUltDHWindOx+FYeglCKhp4QfMozXMQTukj/yI/&#10;/A3lcmx1HaVSm6lr3kYguvHGicUruIhcShqxPqGQcr+NsnsAZWR2ewYJVYGlUHJX9A6gUFKdQWwX&#10;mSm2pZ9s24XgqlYzAXNjUjml409cwP+AQ2oOhq84iPc2HcYKjwAsdw/AjONOeHrhLry8fA9mHDuN&#10;qTb2GLfnKJ6cs4GPTfy/LaYftcOc4454d90BPLn4EFa4RcKRwD2dko8tvAaf2cbiqdc+w4Idp/D6&#10;1/bY6BiJVbuP4JGX3sV9T7+Gx0YSvKMn4LUxE/HE6+/hiVffxKLte7HeIxRzjjrj9flrMI2yedSG&#10;w3h8wW4ssPeBexavmbqsEoow6lQiQZwJb6obD8rD2Z5pmO2dRSZqQS7vWTWZNZxBagcthIvFSqld&#10;i9jSfIQVZGOxqx+2hCURVBW48T/+gfYff+K9tWKefyw2hcchprIImiQpaaujSU/TMxfwmg78pAz9&#10;z+bgc6dSrhd64As//4g+smYw15TYVuDWOU4K7AdSi/GlfzZ2xOWZv+VfqM6iMiwJy8bauCIkkrks&#10;9KTZZMLD1gZsttTQG19AGW2NT30X1tFqxbd0I5usd4qEMtEzHZsIziBKZm1LnWLwn0VltiI4A+Gl&#10;1Ygrr0YBA7oXmVjeO7O7H603rpstTSv98ZH0MhzKrGGA6UfHrevo+u6msYLLQzJwggA+xft3xlKM&#10;1UGpmB+YZersRQ5l/OzpDDQetCDqzAsjqHXe1PGCRswMLcBMfwsldCZOpOUyaBsADz3MLOc/6pz5&#10;uMu4Aq48r/79dBhmntpPGu83A+Sc8+hdiqqxmJ7Wmx6mllG0QBvcGSXYnFaO+fSXGnpeOniBUagX&#10;J7IrMNc/zUjaSN5wW0rYCT7pZK8CRp1W89zB9FJM9rNQgpcRmPXm9ecEZJoKq4iqZnMxXegDJvH3&#10;VEihA8ki6FU30ItM80rF2exShBK8YZRkK8OyTAbamzc0iWA7xJvsy/epQhCl/E/l1WIfg0ehkh58&#10;7woimwhWTepQJFT30hlrHbZwYWYx+MhHV/T3mf7hrfQ9qc0qrexFGllJ20oLIwvNeNp0LgQNaI+l&#10;9/KsHzSJuo2egXh52Q7cP3cr3t9+HFPs3TDhpAs+3nMSj83diWcW7MDH+07gvV1H8c52gm/+Hjy1&#10;9Ci+svfFvDMBWHA2EG9vOYW/LD2BRW5JjNhFOMz38I1PBp7fG46x29wwdsUprLFxM/XPpo3wtY8J&#10;1lF44hXK5vfHkHlHYf76jTgRmoplTuGYfOgMGd4LI+auwZith/HBlpMYvuE05p6NwEkymhM95Taq&#10;iDdOJmOGezqcLNVw4P2Z5pyEj+3izPcjGahSWxjUsmswN0L9tRWmgCGuohKh1iKsCIjDbI9IHInl&#10;GskrRtHFa3DkupnjF4OtMWnmQG9rV6tZ5BH19I8Ea/HABdPGJwBr4ubZknay4yWTrLr299+R0sXA&#10;SrWjTqSOm9fRevWSGe6wLrrANP9bmpr+qJbS5NCzZOw6Mm0rSaTl2lV4lWt8bgP95aAZwqejbrZx&#10;vSZR6qYyIB3nOv3cLQVLAlXRV4Vg2qag4mrsJKPu0xBDMnIRX1uncygheqao2bTFtn97A3WXL6Ka&#10;Uv1MnlRjhakyFKv33P7OnIC5M4FqjwyeVt+IrMZmeuoqKtgSOFHpFBEjCbR5QVy/x6lSdDqHqhcb&#10;bn5rylO307bM8k3DG8dCsCXuLoAFTCWvDAsTwFMfHwKvAbDAe+f/nw3DyOWf4SwjzleBFqxQYQPl&#10;glhSDJrQ2IEaslYqvcemyExsoMxazg/sQ8Al8UNIFqykd1xCxoiqaTKTDnSm0GIyoFqucgmQLF4Y&#10;G7LlN6HZlCxVyKTWj6FM3cBIeCa/0uzD5nNxRFCC63BtBzPOpssAUMmKPcmFXDxdJpLpNIX9BOwh&#10;+uvCrm4jvW2yKugpWgjEPpM0sMmugg0lsvHafX1Qx9KGBHpmyn8rL6bmPO/LqMKS8AKTHU+gd9YE&#10;y2VheZjklQZXFX9QAZzNrcIHTkmYGJhven/7lBz5/VczGXO1bzTG77PB5APH8cm2Y/gLgTpq1wnM&#10;tHfGlONn8Pm+k3h8/i48/81ufErWHH/AFl+ddMYrG+3x1raz2OgdgQ0+YdjqF4EJR73x6g5Psq4F&#10;rvRoZxgot/H/7x6OwPijoVi0yw7PvPou7nliBJ56neDl49GRH2DY4yPw6bSZcI9LxOGYasw9EYVF&#10;J1yw9JQzNroH4k3K7Anb9mPSUXd8dDQIu0LT4c+gF04v6kDLM/ZMEhZ6pcC/oAIB+RU4wYA79mQY&#10;TiRbEVJci8S6dpzktZ0dwQVO6ZlOuZpMMCbw+RW0GpPcE3AsKQs2MUkMADnYEhqDj04F4CvPSLIk&#10;r215hZlTpryGjmqJbOSi/+5b9P74PdTN5FI5NERAAFbWObFdY4CaCeBL6Cazdd+6QV/YiYNZmutc&#10;g2oFaN5PBWlNEXUl2NVeeOG3H+l5fzIdXRp+KJYf/OVHpHb1w5OgLmHA1tanL8E6m75/G5Vkcm2T&#10;aTEs6OzmZ6ykaitGCtdQieqme3tNg7+CSXwbGfjmNdReZFAY6IUXFegu+vQgsqh6hXXQm/q/d9Pv&#10;OmQW0X50mERYZlMzjmaU8/lS03CjpK4eQWRrHyrNTKoLbcs5UM1q79uOgeELxwiMOhlIAH/xIOWx&#10;wHsncXVHPpsmBklo03FE8FJm3zvuQRyICoQnI9dSypIz9JG1Fy+Z7aHdBIokVGxtI87mlGKJbxxO&#10;8QKrsKGsvx/Wc6qg6TClaHaWElQO9jFKDcCNnkegUsmjCtUbLvNm8Y3a0AMXnOsxRR/5lDwH0isQ&#10;RJmsuU8NfCQ1d2NHSjl00kItf0a9mAfI2GrxEzC1V6vKKyWwHMiWSoRl8ev9mq/U0mlawhJ5E1T1&#10;s52eKZnA1deO+dUYq6RWRpnZvvAkkOWrJvlmQqcT+pc1U743Y5pfJsZ6ZeAMpZZvUT0cCKZRZxPx&#10;uWcGMvsu4eJvP6P12++wPSYXS5y8sM7ZBXsC/CmXz+LFDccw/4wX9oaG0gOHYLmrL4avO4ZP9thh&#10;t38A7GJicSY5EzOdYjDPLQ7BeYUILyhETHE5ttObz3RNgh8VSDFvbC6DpQ8X/dLgQqx0S8CTL7+D&#10;YQ8+jUdGvG36gO99+lU8OfId7LV3RGx9L+a4leKrgyGwDQiGf2Y6zkTHwDUlBV8fOYotbu5Y5ReL&#10;BQFZlM70pD28/rwvyQzMWxJKqV5KUUB2yucjSxVD/slwzSpFNoN4MS1EIBfbxkRN5uS9o7TMpprJ&#10;pBIxJ0xQnbjkl8MhzYLdYVHYHpGAD08F4kuXUJzJtjJYVyKRAFT32ezYMpwtbSELXzYFGurL3ZZZ&#10;i/RzF01gFKg1A821nAx84SI6blxFO5lViaIj2bXwJLtVqaiil++fTKhOMncCTLsDF379EecFYII3&#10;jo9+SvLzv942R9gE3Bm6X3/5MtJa2rGdTGvLAG8lcLXto/LJM7mV2BZfigBen1QSkHqCVWR00FJF&#10;xqxFNmV0RmuXOVNa5bbTuW40yVSz2ySL0zp6yJyF2BKVwyDQaNoSs5pbzW7GTM9MU7+gOv9UMnMT&#10;FZxaY7U1Kw+8J6MCm2jbHKkwXDNzsDc6nR5YAJaEvrt9ZB53JfOd7SKx8OhhGL93oel3VAucTvPT&#10;wPQ6AjiBflbD3WwyiuBM8y4Ab4+x4ExFuzm+s+eHW+ikPNL5r3sJ9LDqZl6kCyZp4UDAnCmoNcmr&#10;Rj5URqkyuZMEXRkXj+YvW9oFPE2QbDMZx3r+XBxZfzsjvSZl1Ej68oLvoJw8U1DNqDuIoq4usyWk&#10;GVbKJpcyUnpRFi8KTodvaYPxzLb0NALcklCL8dR6aDLlx67JOEygKxq6E5xfEqxf0fuYcTx8LpBB&#10;6Wtf+paADC70KsRVSq7X00tbsDycqoCA0kkKSqBtiCmEd0EJTsREwzE5AQsJ5jd2OmK5RyCOxcTg&#10;SHQ0Vrj74sUtdphh7wmvzCyEF1Ji5RZhNgG5xDcFMWXVSFX5HoGyl0pkuksSAq38nH0MXASKD6XW&#10;Av8C7CITPzXiDdzz6HA88MxIPD7yPSzZcQieGTVYFViH920ycSiuDOPnr8b64w6ILy+Fe3IKfLNz&#10;sMzBAQeDgrHaP57BuQDRZI0aslHdxYtmEMG25HKz553PRZjT3E6J2o49Mfk4EpeDLJMHGKRCacPe&#10;zDro6JieWzfRdv2qOS/JlYF8X2YVUloIfqolFU8EFldgmls45nqGw5efN6aGfpTKytZSjnmRVpwt&#10;bjTlkaop96YXXJ+hTH4fdKpkEZ9TwmkLA4O2ATXeppBBW4fYrWOg0cF0qQ3NSCaINK/7GG3anqwa&#10;M/K2g0yt2unoln5T4qqpmoO//EDp3Efr04JaglcWSWSjNWfsACWspHgmg9b++HxM804zPlveWDsS&#10;qhPQMDuVcUbTS8dSdYRyPeznWprklcl1kc311mC2pGIJ9g20lePPxuC4jvvJq4Sn2muTeL99COD4&#10;AkNA5SSc/p9/oizvYVCN4NpsxAS3ZExxijSD67Oamyi1G7WNdEciE6RDXUZDDDxUuEEm1vfHP4A/&#10;T3kCu2MjkNOrUrjz/HDlhuJTKHntKGMneSTiSKoV0VV1lMEtZk7zicJGc5RkrwD87TVGyE4zfkYH&#10;hIkRBbp1cQUm5a4tHytZMb6uBVspJSSlNJtZ0kXbAosos53zyulDu8xNOZtXZXp43biQ07mgVOY4&#10;jsy5JyGfnqyZF7AOR1OKMMY53jREaNLGDrKxTuRXT7AfZf1BSutxHqnYyosWrKQXvfEeRsCZ3in0&#10;KGVIa2ohM3ea93MorZSs3muicB6l3l5e8ONUDpL0Chjar9wYV2QWiyR/Lm+6stfbEocKUU7Fx90B&#10;sDfe3D0E4BPx8TgaFYU13kF454gn1gXGIZY3J76qGkGFFVhCJtxEm5DR2Eap1YW81g7sZeSe6ZKI&#10;oKJqssx5FHLx+lEiroiqwhbvJDzy7Ejc99hLeJxAXrptH7Y5RGP4bDdK4zSEFtXik2mz8ch7ExlQ&#10;kpBWUwn/LAaM4hKsOeuE43wvO2OV8ClDnNiI/rKRCzqVamd3eo0Z1Fck1m/pQLYWc4IVWyNykFhe&#10;i3w+50tFtj25giqlAR3Xr5ka4i4C2a+qAyetOiFykGxJAH17k8x5Cft4X7bFZiKjpZHr4Zw5DC25&#10;9Rxs8+rJVH3mFEZtD+nM5o2p9JJtfSgjqPN7LmJ/bgNWJlaYPXl1j8VQrjtTuc0KpxKhZBcovOld&#10;Ixn0FeiXJlUgtIFA5zXL6z2PE1ayMgO2fLHmaflUtRmJqn1cHROrwYa7ycCrowrgR5CqWUVglaKa&#10;zKC/JizLtBNqOyibBONBUjhA1RjG9ypPHF3VCOfsMszzI0EEZiCIgT6tuc3YBE1A/eJMDHZEZOBs&#10;VhHcssnoRTXYzzVlx0BQQDWjct2eH35A+eWr2BuZiBCu3zk+KZjNtXk2u4Tqpg1hJWUCMNlXD4JY&#10;fb5D2WcyrwEwwat9X3rf1zfNxRZG4Ch6myRGBR1qrbN2g+gLT2QVY2EQPRNBUNnP6NHbjVO5FVgR&#10;X2iKr8uU+OHDnoy3NCTD9GIKqI6MPhN80swsYLG4PPIxLvovA/Owkx9GExU0KO4wgSZZa5NO9q5s&#10;Nkd8bom1YgyZSCcjhBOwKqD4xDUFB1NLjH/xoQ/aEF2AT/gzqrkWU2+KzedFKuCH1wkKXabTSP4s&#10;kP67hBJcD3ey9AGCVT5b0jz/XB/2UL6rvLJWVTGDkvTnzCiV4/TcpT39KO8bpMdvNwA+TX+i6KmK&#10;Lh2Crax0CgOMc2oK7BPj8bWjAHwW37j4Y29YBPaFR2KldwjeO+qHLRGUrsX01PmlcMkqwVS3FCzw&#10;SzfJuAh6Ub+8MizyTMIom1DY0+sncXFG8nm7tHLMPBmJx198C9OWbsEri71wOKQAL739KW/wI7h/&#10;+PsYNWkOvlqxActtnTFqow2WOQfAJycPRyJiYBuXiumH7bDOIwALfZPJGlmwV0cQJW12R6+py51F&#10;G7E8sgAhZU30xjXw5P2d55mCsadi4ZhiNWWLTrwXm+LL4FVYizZVJFEtddJ3+pKZ7YpazbXUweGt&#10;NzQj6xLO0COqXjinvZV2qg/q0lGBhmNJK6yDl00t9fW//4b8vgvwqOhA3dXrZHT+7vkLOJ5bgzWU&#10;ol4EaRTXUwLXihKP86KsWM37rkaIAAa5RMp/W6rFtSn08w3dRpLn9V/EUQL4LO1RMf9OLhl9X24d&#10;1iWWIJTKQ0pLn1nNKl94peMo119gSTVCGfSd+X5XhedgX6IVOWRpsXUHA1JuzyB9disyaPfqaAU1&#10;3kl1D0fJ4vK2qh7U+tHRrFmdfWbi6bGUfKQ3NJBN6adpVzx53Q7TpiTUNZvtKJUZlxHAblRjGrPs&#10;wDWxk0FzoX8K7NILGTjUzDDufkpoymiz7yv21WNINps5z/zefZMfx1fu3tidVoH0rgGa6EpM9k6l&#10;V61BOiOvwLgrqdAM4VITdmEn5RVv6gpeYB2+pQSWSiYXUGYvC7eYXt94ygnbjBJTMOHMBaEtmmSC&#10;4DAXzvQA1amWUIq0mAb8Q6lFmE6gu+RVmMgWXd2E7WRuHSqm2uYkSiVJ3kWUsGLruGo+apqwk952&#10;ZWiWKbtUMkpVW9qSqrtwwTSH+1doVjQDBS+Y+oIFPO03H5DXo++pGug32w57MyrNpMt63gBlF/P5&#10;PTWZ23NhFHNRCsTqOFnCm3KSEVSRVp0qXwdaMDNA426bsTs8EcsIkPf3OOAvy49i7GEXLHT2J3jD&#10;MfNsCJ7fH0wZnIGT/BzHUgqxIyYPbx6PxZgzibBNK8MJLiIbBqcvHBPx/M4AbKCSsMsoxwklP8iY&#10;z3wwkzdzGFbsOIhFruV4f204Vu45hmEPPGVGyT72ynt4/PUP4JKaixX+WSZZZZOUhW3BMTgYm46Z&#10;dp58L1GYy+994W/l9SxHStM5pLb287M3YGpoIeZRWnsRXC4F9Sb7rG2kD08nY0dUPly1rRaaic+d&#10;k7GdEjGV3je5sZOgHYBNdjUO5jXRA/aYa1zD61g6cAGni5pNNVUV70ftBfXJ3kBWVz+cyzqo3C7g&#10;yl9/MQ8BzL9Wh779YE5R1IyqcLLpcTK17FUlQaRgm0nvuYf3SgP4xVBqFVTGOZEWwJFq0Ep2VTNN&#10;7eUrDB6NZN2hfeVcSuud/LwraQk0sN+XSkUAVuJ0um8Wr3MJLASZlUHdQhtzlPfoMO+JhUTQwM/S&#10;TrtUMnDR1D5rpLBAqtFOFYP9Jjeyg7Lej8FEn736/HmUE5g6uO5AchEtULtRUUqIab1v5LXT2lbd&#10;vra9dDSqZoAFM3iEFVeaDPVakuCigHREEi/DDHgn3Sni+ONB4Mr7ipE/vwevrJ3Mi1XFSNqCSNV4&#10;0siviaa0o8yp58XQsDjtp6oCSoZc8nNLfB7OElzavM7iB40k8NS14UxprQ4f9Uh60U+qrFGMVkMA&#10;yd96kBVV+igQKIOo+cuuBI/kTA7/zlBmkd45twpb+UHFpnpO0/S1HaRkQzW/X8i/q2aCU1xY6iXW&#10;+1B/sQZwKxIqGeZT3mymbCiTXsmbqyh4nBF2P8Fi4d8SiOWVF4blwyazzNRNp1IeaT95uo9kVDaB&#10;2mzKQ20ZeN51TKDkyjcTKp3y6zCeTDY5II/yqsXMDl7qG4l3953Fw6uOY5IdwRsQi62RaZjnlYAX&#10;baKMVzpJNXKM7Lo7Ng/vHI/GWKdEUwl1LMlKENOqOMbjue0+2EzffiqTAOZzW/3T8Odn3safnnwJ&#10;z781Co5xVtzz9l4cDCjEqAkz8ODwN/Dkmx/h8Tc+xMSFy7GT6mm2rTdOpWVTAcTBPsWCJU6+2BYQ&#10;Y+rGx7pn4BAVRpoyyVRGOtRtOgPRHN9MuFNhiGld6FW/9kzH+yeiCeAcuPC6baXc/+RMElaH5iKM&#10;vjW4shXxLb3YRPZbmUxVVN6C2NpWs1sRUduBtYn8HXrb1PZeroFelFDeaszQodxGpHYN4tKvP5mH&#10;pXsQgXW9phz1wi+30X/7B4SRTY+pxrmt0yQ+NVZHe8Fq2dOoXuVSmq5fMvmXDKoIr4p2NFy/bkbe&#10;Dvz6M8KbemgHz2OAr9V0VWNw6szxtEpkpjLgq4pLhT3bycpeXH8Vvb0EWqfJOZzK4VpLLUMSf7ZB&#10;uRtK8Lor1xhkus37aqD6qLl8kUHlItdCA1+3irK3DEVdOqK2i2t6AI58j6sj8inDNW2zkxapnTK9&#10;EbP8sjHDJwtOXM8pTR3Gri71DGVQzzU13qqVVmeUTpDwpKw2zQzaPvoDvKadkOBVq6BAPPbPWOvn&#10;jhh+YE0NVANCSke/yc5ldPQw0lwynnBbXD6lhSqeKs2MKZ3+V8bo0fvjd6ZgPJlMrXJJgb2ZH1gX&#10;XZVQJwkMRSYlsfSBnXghTxfUmg9ZzyimLKLG2RziBVNDvsaT6uxejYBVF0geL6gyzgKYEiAV/YNk&#10;zgHTSihZ7cPFpySXlIIAH1VHKceAIYmyn4y2KJQMSbmtOUrhDDJzyYJKyGk0j+qgDzBSjvayYAMl&#10;ewh9kj9Bb0uv84FLCpaG5dJCtJJhG+m9rXjzdDzWMYLqbzpTYko1zCYLB/F3NPTsYEQCJp/wwiu7&#10;XLHaNxYnE9LhnJmH/XHZmOyWSk9ZSJ9agWAGQJXUzWeQUPFEkLUS4VxMcfTS2yOzMfVsHNzpm9IJ&#10;rkTaDreETNz/7Ot4+Pm38OenX8GXi1djtUM63lgbj5lrD+Dex57HU29/jJFjJuGlj8dj0oJ1WLn/&#10;OCVgMwJzLUipqYJrcjKiiotwhuBcF1NqEnCt1+hjubg1i0zTNA/SS+aQ5TKpllSNtT/eim+CcuCZ&#10;U45UKiqXzGJMOBPLQJWCQF6DAD5i6gjUuGLMiy6BZ2kzwduFeD5Cazuxgr50JRd3ZOM5JDUzOBLs&#10;GnC/KqUa3qpLpnwUW3oT+HZFbWi8cRO9P3yHc9/fMuNzbHJqGegJTK6JxktDdQa2+Q1mEGLNeTL6&#10;rRvo4/pTCaOnMtZ8Lc3u6vv5NoLrzyGfUvribz+hnRLYtYxBlmpG1XsiDdU6J1JVaUtMWfXS7nMo&#10;4popUHIrPt9sK+poHa0r5T+yKYttKcMP5jAgtZ1DDgOSDoh3oG2c55uBlcq9kNX9SWrhJIBDXLvj&#10;GZxXU6b7q42Qkt+3uB5Lw62YxUDpVViDOmKk68cfeT2jsDY8DSm87ukkG9fMfOKIypefawjAd8Gr&#10;/xspLQnNx7g/4elF79OLNlFK9pkzimbz5iS19+MEJZRmG2tyQhjf0DyfZHzpkWyO5nThYtUguiZG&#10;PFVgtV6/wkU+VJJYQfnQyGgpxnXOr4YjgS5ZKlmrfVedqu9GbySWrKXckMfQxA07RltNTqjijVHz&#10;vJodjlAqqZVPLKwKIDsCWIPucgjeUzmVmB+SDU96JPWWqpRymneimXMlP6yWxHn8/mS/DDOBUHuH&#10;Ch4TvDLwTYjFgDCoop5WoNScS7QzsQhh9NrKJtoxWHzqlGBqpGP4Whrwfpyyd5JrklEhFkbJVMob&#10;1c0ezKymGug39dpZDZT+4an40j0RJ1MKkF7XiBwqDfUlLyXLn6bc0teZjc2IIVhXhuRgI6N0Av+f&#10;zgCT1diCg4kF9MUZCKPEUua3iAvFIzkLDz73Jh554R08OuI93PPo8zgZnIAPVoVh5bFQvDZmHJ4i&#10;A785YTqefvsTvPTB53hzzETkNDUgrqIYFv4bW1qCvJYmeDBAb4orMVVsXfSv/bdvo+bSFRzLptfm&#10;PS8jS5b2DJCJunGEimdNhBX+BZWwEtipXPBbInJwMJ7KiMDSaY3FOonBUk0WVtUUmYbBXonIFErs&#10;NQnFWMqAF005rBM0Usj47mSsFYmV8K7pQtXlGygauIyTJQy+WbVI7xiAlayZz+tpk12LJZFWuBVU&#10;my6zzJZORPFerOHrbUooopymNKdX1i5JBJlKA/BKBi/i8l9/Rvft7xFUTz988QoZ+DuTLdcMbG1h&#10;pUiNUflpbKyOkN1Lq3SYzJzEABVdwaBOL7yeVmEy7cPmuCJjDRP4/jM6Bxg8GrGGqsKblknFG9G1&#10;bXDMrsAsMups70ycIekFUJ35cw1KPU12T8Vk53g4ZJaY/uUAPu9Idt+Twtfg/1W5de3f/g7bZAuW&#10;BqZgCyX9qTQrzqTnU/oTM7w/ppBjqAJriIn/8MAC8ef3YYb9bsTRxyZT5mgm8iwCNYQySFsvh2nQ&#10;Ayo0bK4JS/2T+CYTEamEQkOr6e7puPUtWm9cNXu86ug5llVJEA6aCZNpzR30GHlmbI1qlNMYXdTS&#10;N5/y6whloaZLqqxRkwWXR+SZM3jlayVbIsiUautaRn8r/63pkeNcE7E7ocBI9WCyx7zQPLNF5EBw&#10;6nCy7UrT+6ea7ynFH0rpq5MFZwVkMuCUI6iUgYNg/4rycj9Bkq7ML6OxJ4OJiuFVGaMJlSWUUuqq&#10;0kA7HfpdxYCkhaKN9zV8Lrae0p/qQZ57J1nrQAYBzAWvTintJx5MyMVXZObTVCkWBpY8fk4/3ixF&#10;3hNKHBGkaQS2FssyXu+1fI9iXh0VaqGsO07/tYzXKJKBpIwLOa/1HPa4heKFd8bgkRffweMjP8BD&#10;BPLoGQuw5EgYPlzph8DsYjz97kcY+dkkAvkDzFi2Bk+//h52nHKg5aljYKlDSnUl8lubuIiqsYUg&#10;8GMAa6NS6r71HRquXId9QSMZpxald4KG9oJPUJ2siyqCH22RstDaTjrEe7CX/j2PX5fw/VUNXqai&#10;qodNXiMK+LsqzlAiqu7KVZwqbIZdQRMq6EPFNpp3pT36Awx6EY3d/JkbJmt8lF53N2V1RhdZtvcC&#10;yWQA23ldpwbl4hCDiFpQVWIrRTefzPhNTAklfCuyqBQz6LulzFYmliGkXs0K10xJpkbEqr9WhSAa&#10;s6TKq9X83GI+nUIZzXWnaSxKZH3lS6VESatjdvzIoPvi8vAl7cP6yFwzg03rt4CBSiNtV8cU0veW&#10;06u2k2kbjZdeFGDBNCVckwqosKoYfKsZCGqwmGrvK/cEnMkoNFuRWgvZZO8jWTU4zmtbQ1V6/d//&#10;Bj8qsjUhafjgZBQmO8XDtaACRSSzNK7PYUN7vncf/8LAEx7CAzNfwOGkRDOUzobssI8sI2l5hkCb&#10;4p1iJGwsZVwaL7oLJd1GjdesbTFnzRxKUmcSpSxvtPZdZwbnmCZ5TXDUlo4HGXqmXyYXSx4B2YRI&#10;Rs+d9HozQvJxhItUGWmVVZ6hTJnun22qrgQ6nW3kkFOGLzxSsYzA1lick7z4492SjQ8NIRA1nVIJ&#10;pK8DM0wDgrpDdtCj76dv0GyjQsojM0+aHlkFG/IlZfS/GnGibR95XBWQyJNr+uG25FK+7zbK/stm&#10;X1QBRDXW+juV9CiaXKlyzzXRBWaLrKy332wXKHt9lMxVMnDBDNPTNpQKAb7hInNhxC3kz+TTUkha&#10;LYsoNBMOM+m/Enn9ovg5VgZmYSEXT2BhpQFxIhfLwcRCzPJKNwvJSs8Xw/f69UF/zFqzC/c+/pIp&#10;m3xcBRyPvYj1Ns4YsSoS6wMb4RIVhWff/wiPvPQa5u5xpASvwIrd2+GdnorIMi7uQityWnhfGMwW&#10;BmXDnqxQSkVU2X+BALvMRVVtHjm0TVm8Tmlknj0MbHPILmfSipEh78jrrMSaWDi9tokg7yTY+2BH&#10;VXWI1yGda6FD+8M3bxrP6Fjcah76/zlK457bt8i45+FVTXY8fxXX//E7Bn760bT+OVHiqolfaiab&#10;C1f3TgedH062Gh+pMko/stsi2ppvoovM8H6pxgwyvTzxsuRK+PJe1l27YWaRHcmvN8Ucqa09xpNv&#10;p8Ka6GPBlhhapfImeFtrzEQP5SUme2i8KxVYEe9DRS0iy2tMNvhwRqUpIFLPcicDUzEt45liqjSu&#10;ZfWaF/L6KY+ia7KNqsaPBFGiqkE+JMlPkgC3J+j5SlSRGMqoHlWW68CAtSupzFSWXf77X3lPirEj&#10;IhXfcD28ZRuF5cEWOGuLjKrs/wawqrHubCMpeTV299dkq1oCpByH0grN3GXJ3VBKy6VkYJdiLnRK&#10;lBp6i3i+2IYIi6lx1gypk/RDSk5ojIxOTZgWnIs9ZFZtFymL7EKPOM0z2bBdIm92Cplnf3IhlkcV&#10;UD5UG/ZNpzTS5IwFvIgHU4rM34iqaqC/LMckt0QTUFS2qb1gZZtjqxvJmmRzsvuupGLTk1lMsKrY&#10;XYPu1FnSdO0yGq9d4XO9pq3vFAOEJLkKRuLJnutiCyiT603roeSXH/2rpHAiAayvNXcrgsFlW2IJ&#10;F00Df+6C+X2d1rCeNymOAUoyUeWWSyMLGJGL+Fw7X7sVEXzdHVQSnzmlmISPmNePvmdnVA7eP5WA&#10;2V5pOEvFcCq1EHYpVoy1j8abNlHYTaVyhl7KiaCbR1/85tEI7OD1d+fCXHXMFe8vP4MDgdlQFdbD&#10;I941j3seH4F3xk6Fe04Hg7Eb3PLPwd7HE/c+MRxfLN6AvRla2JT+MXE4EJOMQ7FppqZce5FvOSRS&#10;vmchQo0jVa0M0l1YFVOMbyIZwAmkYF4Tn0IGSS74d+2TsCFYya0quPFabuPnmuQYAz8GgsyGFsro&#10;TtgQbActOgS7C+03tBV0HXVXr+FsaTucy3RW0VVzALea3nXCgmtZO/IpnW/+219x5W+/IaF9gIzc&#10;g77bP6CH/rfj2+umyH8fARTCa6pyRjMppXcAx3MYLLKqTNJSPeNKcIbxZ3fzZ9W22kBfn8agsoeK&#10;UJnspKZus125P41rip9nfXiOYd9grsFwsuTBhHyuraFD7kopq0sIyEIGEG1Nyh5l0ue260iVW7dQ&#10;z+DgWdkOvwoGJWJCVWLKOvvRFuxMKjeZ+hISh7LOpV3dBGYVZXgJTqWXoIyBQABW590BEsZMn2yC&#10;uxTNt36EfSrJj5ZIZDbXLR4z6akne6XCsbCOAJ7wAO72BJtqLO39qrRyzH04FOluPI/O5U0goARe&#10;Da8OqWoxzKJMmiRxGRlIklFlkpK6apGKZ0RW7bHksrKyWxjhdKiYMsJlvT2IJFNvJSNrfGbVIAHE&#10;11aD/kneAEnuhisXTeF5FKPjfgJN5wLXXaLkOd9v5iGto0yTR63l1yGMeKqMUfGEso9qSNAoUj9G&#10;ZiW0tNWwl1JLs4g00qfh8kXTfH0gs8pMI5TP1paRklg6YkVTPMSi2kxX9F4dV0z/28Ro24s8vpZj&#10;TjlmUxadyrorleqxIjQbnzonmTbDgLJG2NPLjPbKxAQylDMXu7ZiNK9rCdntLYcUrAzPM577LKXc&#10;hsh8vGGfjIluabzWpYaJVYQy+lQsRh6NJuit9MfVtAq1mEFb8PLBMGzh3zuVXEzpPA6Tt7thsS89&#10;8x4bDHv0BbLwR3jy9U/wp6dfw7IdB2ATU4P75vshtesGpi9ZivseeRZ7z3jRlzZjYXA+DidkYVd4&#10;ohkbc4gL+X2ndCwP0XQU2g2qnpiGbqxPrsISgtiPAFYyz5vBey4/27sOydjERe/C63SWHm8HZehH&#10;9jE4EJcPHxVT0KPO80vH7MA8eGisEhd/AVlUQ+/2plfheEErSi9cNu2mYufCvgtwryBzX7iGbwlg&#10;1T3HdwwisrnPTDRRYUjXtzfN6ZTHyFSaItpCBmy+etmUQJ7hdXYsbkI1lZISWOd/+ZGyewA+VZ2o&#10;JtNf+/uvqL16lUzZZMoTtaWjwonA0nps5H22pQ/WLolq5wUoNc7sTy0ze8MaEiDwCWwumkyaWYM4&#10;EpQArL1tHfsaWNdFP92KcgZ2gVfrWkfa7qMCOG2pNokwZZ3FxFEaCxVfbKqvZNn0iCG57Y7X9moB&#10;rWORGc90PCkbyz3CEUz5rWqwnby2Y7kOltODDxs6hIweWP8a8PLxxQN4dM4IJNaXG0+5OybDSMLq&#10;C4P0vI1GbuxPq4QNdXo2ZZzAqzc50y0Bn55JoC8p4cW8ZMon9QgnG52gf7JQfulMH6X8dSavJHh6&#10;q4bYUV4yUtrn1cCRj1pGTjX2N1+7ZLKhio6a1qebrMkbofzgmmKgMrqawX4TIDTiRtFLzKn5RrtT&#10;Sk1krervN3OddShZKIGuzhMllNQ7rFnPGoiXwtfW9sEBst5EMrsyyBF8f4rcGpA31jsT9lQR8lkq&#10;ItlAr6sJHXvIVoGVLfz7jZTr2RjtmgaH3GqqkHrY59bgU89MRvUsuGtuNIOTB2/6Er80vHMyHhsj&#10;cuFeUAVX/q09MbkYdSoe0+jjHRn8TiXlwtVSgpku8RhtFwP7tCKEltA7cTGtoif7zC7CMPIe1wDe&#10;wAex6uBpfHyskJG6Ac+/+SEeow8e/tZn9MMfYtjDw7HrhAPVTyteOJINd0rBh4a/jIeeGoEjrr7Y&#10;Z6nBkaQc2MUlwj9PWehyTOd73s1FksTrlkBVk97Shf20AztTFLA6kFTXinje780MPBNdUnGcyimU&#10;ntmHyugYrcq4U1HYFpYFz/xquPJ+fuVv4XVgwLHwutIWxZH5gqvbjNRdmVDOwNqJ1OYuBto+ri++&#10;bmoVfGu70a2659vfI7KpF9GtA+j/6TY6v71hTiOMbOg0TfoJXPStVFRNd3rLnYoazZ6vRgqLqVUm&#10;md/TT3/aas4tuv5vv5tstlt5G/L7LlIN3DTAz6Bq0zo7RgBL9mpipbqNlGvYl1wCTyossWduq06H&#10;6KYyrMSGhDJTMajxP1J0Ot3fvWyobDSaa89K5Vcgm0PLuDW2hAo1n8xea/xuFJWtAtwCnzRMdUnE&#10;CZUY87OHMPg7Wioxj9dseVg+Si7dgH1KDjb4hBu7paYdDRnQnHMRGyX0nYqru5VXqnsecy/G7p3L&#10;D34Ou+KycVYFFJS5wQTzXgLjtBZpaSOWkAXELr6MXkogzPZIwMf2kWSQIrNh3nJT40+uGrnjYG1A&#10;ISOhNtabrkia1puijXxeqKqBPrO9dJhvSEPSNSBbbNvAhwflx9GcWuSR/QReMaUvvafG6yiFX0aJ&#10;bJ9dhsP0YXoNC33XAbKtklG+2h6idN1LVvuM4NAQvQRKpmguIjH0WC5U7R2rSULeek10Pj53TzJb&#10;YUH0QQLnwggrJvFiOvKGmQQYQbwxJh8fOibBln8zhJ9D2yWLAtKwKET7wo1GboczyKyItNIrM0hx&#10;cWhUio5tOc5rMz8o1xyapi0wNYprwuFK/p1dCUVIqWlEclWdef4wA9waytYo/k1t9KvL6gjZYK5X&#10;isklrN5z2AD4nTFTsCmoFGMdynDCLxLDHnkej730Ph58/k3c/9xruO/JEfCIjsP6qEaMscnA3PU7&#10;cN+jw/GX517HZhsHFDN4RpTIf2scaz22JpYReJWopXqpo5drvnYTHuWtcC5uIatcMkUw9dryk3qI&#10;KUUQ5aWaGTStI4rXcm1IDk4woIYVV8GToJ5DH//ZmTizvx1SWmdKXQMrWrCYn22FAEzWSm3rQ1bn&#10;IPzI7qtSanCyrIOAGzrCxTa/DvYEZunARZRS8RXSJ2r3YlsqJTSDsrZ9CihvNVThVAF/1tpkKu0E&#10;6v6fhrqZfKo6UHP1Om78++9m6oZLaauZWa3GGNUV5BG0R7j+jpKUsmjLtGervVklZddGWXnt8k0d&#10;fEBhFS1kI2z4+RaEFpiJGzFUYckMcjqc/UxhAxYxMB2jGlF5p/Ipngzcc3yz8IW2ChMLzaABz/wK&#10;E+AW+THIu6VjH1WWgoXke3pTO9d0NWxyGlF140dTZz/rpAfySZRSCzoVQmW+Becv/wuA9bg7oH3s&#10;vVjnbcfFUorV4Vnwp0T04o2dymixnn5MEzMkkb9wTySLapIFPxhBfJI+eWlwBmVhnRmQLSCqYcHR&#10;Wg9bvqE8U+PZhxwu3O3xuVgXkc3o1IS42kaTGJvDG6+9YjX96+SGOP6NdWTaZfRVSnQl1DebU9Ql&#10;1ef5p/PvViKSDLGWHnJDlPZbh4LJXMrUL7lodKKdJlpq0NwX9I4qtdNF1WttoWzR6Bw1+odRaoeX&#10;E8B8P1/5pBjfr0kbOgdJ21Nro3L5Him5CMBcRt8T9E+qkdU8L1MbLTnOIKFKL1kG9RBrvtZuLjAb&#10;S53ZR1XNtJJYTmTcJeFWk9WUVFPmMZTeczXBLvmZpPE81QQwAa/rvzw0nzeQjMJrl9vWgT20HbMZ&#10;ZAJ4zT+fswzDHnzWAHaPox8+OmrF3oQOLFq3FcP+Mtwc5P3wiLfwlxFv44X3RiM8uwBf2VswfZcn&#10;nhn5Fl58bwz+8vwb2GhzEpGlJUipJvMxmGyILSaAq1DJe1VLwDZd+xZupS28j40mY9x45SqBfJH3&#10;uQHrY0oYgOpgpbXIoZKJ4iJcH5EHh3QGVH5t4cOGQXIlg1sAA6q6mHRYegpVkunKSSxFImWoimRy&#10;KasljVcnVsC2sAnll66j/PINnKKk1mC8zK7ztEc99K1dplNoNq+NPYGs4hDto2qWtHYCVhJUGver&#10;+6f667BaNf9XmJZBjfEt5Wc4yfcext8rY0BQRZXyJjt5r5eE5hk/H2ECczWcaZdm+Wdjum+22dNV&#10;I0tIRZPZAjU5jmirCezCg7ry/KgslkUXmirAKL6+1qTyHAsDsjDJIx0bQjNN0sojpxSBfM9bwjLx&#10;lWcajlDV5nNtFXOt6Hxq/9Imeuw6ZPReo93rwXu7zvBnCsx188kvMWq4/9efNZFDdc+PDjGwAEw5&#10;/eD0Z7AvPhHjnRMx2y3O7NltpMxTV44DJVEM5VMupcFayiQVd8sbKopLhq4MTjdJK7VOaaaRCtuX&#10;RhQQ+BpqRz9FIKhMbH5gJqO3ztrVFgB9BoE7PSQXB1UXzQgUS4ZR95Bu0kIuiAC+jnyKRsWqT3NO&#10;IAGpze+SGrJXDnbzwwVX1BnQfuWdyoWfhdAyehT+TY262UDPrL1Bda3opAdVcq3n34+uboCO4VDt&#10;sjLtmiEtn19zcdCU+DlQptlklKO4txe1l1QLPcCFW2tshNhe0Vveeze/tqX0kZwq4w3Q/rgk56GM&#10;KsqePoKV14h/V9lneRsBRAk29YNq+PfaqEID4BQGs5SaerMffIJyzjAwA06RkW8d2BGdi0X+mTjI&#10;G//htEUE6rO4/9k36YU/g0NyLZ5en0Km6MW7Yyfh3kefN0eKPvLyO3jm7U/wzvhJ8EguwNc2sZi4&#10;cA0eIjsPf3c0hn/wGewiIpFaq0KDKqqGEpzJrkAlr1UtvVwDmcu7st2Mw60SoAng2vMX4EKQbYov&#10;pyxkkOLizWXQiSW7buZnsaM6GUpitVMSVjBY5zFQDtWcq55c+RE7Xls7smUlPbDqibu+v2VGDNsx&#10;UITQd2v8bPON65S79Lv5ZKbOAWS099J29RpJPz+6xGxR6TRIzZYKogRVN9Ia+k2f0gbEMljr9MfA&#10;ug4zWC+0+Rxq6YM1dWN1UiltRTmtXKvJNvvR06+ixP3C22L2WzU+x4tBwIVKZD6v9zTvDLP1p2kz&#10;Guyvo25VPLSPr6F+eK2Daq4XDa44QYyIsFTgoUYbnaNlm1LI+2Yh0+aa/f+M+iYUUyWEcf3uTamg&#10;oqg1a/BuaW4S1/+xrHpEtlyggriIj/Y4YY53Gq9tLtdsvZle0vPzbQFYFVdDQ9oNkCmfP9g0gVE4&#10;Gx+cjMBh/uFMSpYVBKtOT1MHkjM/lC8j0X56gxNZVSaRJfmiSLYtmvIpq9xszCczUroV1mFhWIHx&#10;rAl8TgD24iL52o9yIslq+ikT+IEOJhVgaXiOyUCrPE6ljL4llBhhudhJlo8j++rEOZ0TrFPRN2nL&#10;qlJdInWGfXUCnCSpWgi3xBVAh3yX9/WQ/c7hOOXMiexyM0BPKX9VganiR5lpSS1lluWL95LxjjP4&#10;6GZUMcKV9g+YwpLjSj708Tn+XBl/zp4LUp1N5rxhyjdJ4z1JJXCi0lBXlYpVNHheJ/RrH7igq8/4&#10;F00hVF3t3CB6b4JTviuOn99T6kNVVwGZ8Mkrg29uCT1vDdaHZWOKRyZOMzCIhX0La/GlYwxG2YRh&#10;zuEATFqyFfc+MtzI5T8/+Qq+XrMDWyNb8MruHATmVODhZ17CfU+9hMdffR8jRo3FU2+Nwoxlq7De&#10;OQn7uSjf/Hwinn7nEzzJx6yte+BlycURKqOJLilYH5JFr9vC99jJRdhlhhps4ULTsam5Hb3I5HN7&#10;yJ7TvbMojenR6d2CCGQnstQ01yST2EqmitFndiZLbo4pRFBhJZl6yMdJyRzPqcOx3DoDWtUT996+&#10;bbbcdOaRMs/X//47btKzZp07b05AFJjrL9JeUb57kNU2JZWZfIOSlNEVtVREvA+0GBqcrwH6sk/K&#10;u4TWtWM73380gV9DH6xCpDWpFdjIexZI0HsUVBGwDXyPtEtemVgfbjGqLJQWQJ/hOIPRlvhiRFA6&#10;13Fd1NPKNV6+CC8Sin1RM3SOVdvN62ZtqaormAHjbHEz18x5U5CkZJaxcny/R9PLeU06UKqsOa+D&#10;xiEryN+trS6TWlOylO/7MNfOCWubGfuzMyASi31T8LV3itmZUXDT2cvDhk0U+/Khf1U+OeYeLHHe&#10;iz38Q+tDUijVKs1IHDtKCR0bodYqb77xVeG5+Oh0PPallpONqc15QzIYbTeFaMZtOQFNViMb3U04&#10;OVFyaL/UlKgxgmn/V4xZoe4lgsCZN9+GC1XHXChTrPJLMfgBSxXU/ld3keAhINO5IHaQ7XSGb3kv&#10;ZSW9iwa7q4VPJZM6YVDtgep4qubX+ZSeR/m6OgtJxQLqJVY2XdVdR7MqTFllZX8/QXYO++l/9Fmr&#10;B1WAoMTagOlkOcGH/i/5rz08jeXR+cMq4xN45ZPmUiLJV0udxNW1ms6Sab4WzA3OpaxvoqSrhTvZ&#10;d4l/Gl4/EYcVoblwZ3BTpc7+uDx8eCqOPjHBZG+PJuaZ57/2zcQ7p5KwlwvSlUyjTPQY/twbO30x&#10;drUdFux3xWOUyI+9+A6Gv/Yx/vzoyzjqFYGJJ4sw3aEcJwPCMez+x/DYyHcx4qPPMXL0eDw88g0s&#10;2muHuc55cE3IMGckPfHOx3j/q4U4GBGPZX6JvK+JmMdoH1jWxOvYTJVEWZtQYc48CqnpQCKZLK6+&#10;k4u6DJO8s7GPQHDj+3POq8Wh5FJ8cibZzMxyZdAMJIvtjcnBbPp2x0wGPSqLvHYyI6/bCYLXvoBS&#10;mWyu4o7u779DGf/vVtGOuJY+XPr9F1z/t9+Q23+ZTKT+2B9Na6rKc5X9tctvNI3ynQSPSm6V/NRU&#10;0JMFtBwMvo30wMoQqwLLpZSAGryMzlvfmoKSLQJ6fL6pEYitamBAojQt1ITIApyQFeK6MvOp+NDz&#10;GignVtaQPf2dZlrEQEppO6qQaLKlyoO1w9Jy7Zo5+sShqMmUVNZdusT13T+U4yFWdjAQxFQ1olxb&#10;RlxLBSQQu2y+PsEdQpWZRS+tnEcoA/bayHwsiSmDT+05HIlMxoGYTCqZHBJNmWkqKmdwGDZ0LOgd&#10;AE98BH+a8hh2xAQzKpQgg2Y+qU5ZuHzKhFZekEtkmB76xmJ85BCLL6npN/IDO5GRA/jhHC2l2Bic&#10;SqZtRfd3N9Dz4y1k0tdIKsUxAulUuabLF0zmUFMsE2nEtYWkZvtT+ZSvjN6lBLSyz+03rprs8R4y&#10;lU5cUIaxYqCP0oISjdJXUloZ5kwuhN0JfH+MZGpi0KhYFW1oEmAlZb0KwnVkqRPBosoWbVFZyNQ7&#10;U0oMYFMZDTMZeFQ6ODc424Azke8/ie/RDJwPzsEyBquIaioABiN1lUz3SsUc2gnt7wVSqp1ikPnI&#10;OQVr6H0k44Kq2nGai3miby6mBxIovJkCqyul95IgC946lYJlfF13LrbTOVVmttVogma0IwHMRSUA&#10;O5FBF5GRP3RMhg2jszcD0FlLGSaeisLIhQfxybyd+OZ0Er6YswQPPDESz75GJh35Ef8dBe/0Sjz1&#10;TRTWeVdjh50Dhj3+DF4kgDXQ7sm3PsCoSV9id0g+loYyGCem4OFX38bw0ROw2d0PMx388OHJWMxx&#10;S4A3g2Qg72sQ2XVFlBVL6XeDCOZYMkwsfeVWes2J7unYK8VDS+JM9XKU93WMI62Xh/pWK+GWU4lN&#10;Ebn4wD4Gq0My4Z2vYXPV8OL9XsrrvY7XLLW121SqaUh7Du2GA/1uWOM507igveCSyzcR0dSHcwRu&#10;z48as3MLGhRxklJbx4AqM60CG1XEnbE2wJbrTWf66qR+bSXphEHfmqHTItTMoEISFVyollp5mYo+&#10;+k6uJdUj7GAwsqGdk1IoZlDXfq2mk+wl+LR11kQS0G5I+/VrlOjtxgKEqHf66mVDTupq0wmU6pSS&#10;n9detFoLpVDV67udqsWHkl3bSbIYGZTf26PyMNk9DRu4zgI18aW4if+24iBVwrK4cjNOaL69F2xi&#10;ueZoFdTG6l/XS5tQTwCTfY0PFoA//zNeWPI+F3a2GVWj/SpNazyVUWBkpY5LLCIL7aOUXkAfquL7&#10;daEWrA3PpqThYuQNtEu18qJ0m4151UHHEAgnuJg1skZT8VV4rnrig2T4rLZ2sl+vkVQ6ZfA02a9O&#10;W0j8OTWD+/E9HDDZvGZGPc0Z6jOtf0osCVAVfRoA1oLtZPNoyj0NGjueUYwlIRlcdEMZaFVpTQmw&#10;mC2rZEbGGC48F17ASX5ZWByWA3/6MhVuHKRMGu+bBZ1Ap2y7lIOGjE0NKTSZaEktHZ+h7OwU+qGF&#10;IXkEsLLXjWaG14dn4rGaC1WJFCU1nLhwp3plYDZZ1Leo3iRZ/An+jfSunxPsu+jJlSgJpMLxyC7B&#10;HM9kzPVJh7uFf7+gzAxPP8zrrEmcYnh1eSXTH++iP3tl6nJ8PGU+phxLxm6PaNz/9Eg8/canGP72&#10;53jgmdcxasJXcMtsxb3jnHE0phrbjh/Hwy+/hZc+HouXPxmHh0a8iq02x7EmtgHrUtrgFRuHe557&#10;GfP37MdSJy9MORuHfdHZ9MT0nQyYGlSuZv6jKpCgnaqgZVJZqRsD0MaYIgNI1T2ncUGGcrGvYJDa&#10;GpmDYD7vX1BO35eHj+xjye6pBHQ53HkN7ekfVY44OyjP7GgoM61GB6mVpfTgu7PrTLJJJ/JlUkJ6&#10;V3ei7btvzRElfQRwakcfznCRp7Vra/Ka2dnQbHBXLv4TBLCVVscAmIxdcfEKfKu7UH31hqmFVomv&#10;C2X6/kxKZHrZcq5pyVnVVB8gu6mQQplo5SyEgWDamXVkw0P03eppVvWVlYDU1uAKfv79mdVIaz2H&#10;qGp9jqEzj9TAoQo+TevQnDXtTOyNt2KaVxpWqoGBikwTPtWzvDO2AJPpvRcGZtNe1sOroM4UebgX&#10;1GAbPb13bR+WOgfjeFyGUS/WngH48fNsDNNInclPEMCUzpLRlM+jdi0ggAvNWT9KmkSUaXBanhmV&#10;qb1dN4JsF6OUkkrx9G8y5auCVMVTh0gCLraSsphgVw20pgz688YcY6RTlBV7a1qhmu6VVNIHTuQi&#10;UVTRSQjbyD6qwNLRomLBrQSTTqXz4ofUsSnKVh9OsRIYyWYqpVj3KIE32ycZPmQKv+Jaw5YLgugl&#10;+ZrhlLP7MsrxZagVB7n44pu6zVR8R0rZ8d6ZWBmVj0C+5+DKejOJ4wte3H0qzeNzuhFKOM0IyMYK&#10;+jltD2kfVgwyyyeVrK+G+iZKrzZe6ErMC8zEGd4QZaUlvVIpyVSWeZD+Jk/pf1oMyW/t+66MKjbb&#10;SPI6mv6QRPm/iQtkHVkuTtVkbZo9TVXC66aRPKkMgvmM2OkEyH56/2c+nIoX5VtPJGBNYA3mrtiI&#10;Pz/xsing0PhY7f0uWL8dh8IrMWzUMQaJLmw/botHX3sHIz7+HM+8MwpPv/kuvBJSMCOwCrst53Am&#10;LAxvfTkV8+2cMe5EsGHTCsq8WsrPGjKjcyGvBxd9Pdns3C1NWLmBIMrpvamViGYwlXez8j3G8Dpt&#10;4T07SoVj4T1T/ba85BLfNGwL18CCavjml8ORCm+KazJmBdBKEAiR1S1IaqJcJQMtiC3D1qw65PbS&#10;Q167ibi2Phwho2VQNipJqJyL5qZtTK5AQGULAcXry+ulM6yUXNwmr86AotpqSWiNqPWs7EAlAXzp&#10;t59Ml5JHeTMOZqtbqhUVBHB+G2U9lZgG1q0Oz4MnFYKkbhBZ7iytwCLeX9UNBFJdpbb0IIXrWad0&#10;LI0rxaa0akTWd0GDJVSdp+TrKkplNTbo80RxzamBxpakNZEeWyB2oi3zpSrTcAQ7SvbpXI+zSQxe&#10;XNcptS2mYKOE1zS0ph3RXdew1CUM9nHphuwGfr6N8LoufHo8CMPum/I42ZcAFgNPeBCzXY4TwMUI&#10;ITNpgQYXV8Alt8QkZdRhoeyfI+WdygXT6psI2HocjssxUlU+UkcvxtY0mPY8yZuN8UX84HmmSFwg&#10;UJfP3KAsRq5846c1V0gJpq8oKXckDaXeo3lRVcCxiPJqFr2iOnxMOr6sFqsiKTd4AZTGV3XUuqgc&#10;zCNgNQ3Ew1ppzlxaGT405VIZZp3c/zW/L5mvghNFWTUtLGAUPJ1DT0YJrj1ANy4iHYwVyPdTSWZX&#10;R4oWwT7KUXUyqTdZJXvqpNmeVGqaNeR51EiuirD1sYUMBM1GQUg26ed2ciHtT2PU5rVSA4AyydqW&#10;+CakwCSzVNWVwUCVQKuwnoFHeYUY+rEcKhONFzrOoLM1gUBo7TSBT8Fij18CHnzhA7NNtOa4Nz48&#10;nAvXzDo8/eo7eOQlPd7Goy++xe8/g822Dljnmof7J59BRudVrNm3B4+88haee/8TDP9gNF4d8wUi&#10;reX4wlVTLHhv0tMxbutuvLnNEQ68bvKBFQRMxcAFUzF2luwmMHfeuEkJqUO2ySoEsDqyFIzyeS0F&#10;4O2854cZfDNouyQTE7iOdjLgHWPg1v52ZmMT4qrqsS6c6i2ywLTXacqjhf5PRLAitgg7uc40grXm&#10;ylWkdQ/CtrAZ6d0XUTxwEdbeC0ZmL0+qMq2nak9U26La8Wb5WzAvrIjgajBD7nLJVpp1tjWjGlGt&#10;vahiANLW0pHMcrMPrYYcdTH5MQjLBi6mshzvmoLtZn02wNNaxwBdi9V8n9oeciFDaliB5nuF8H4v&#10;jSrAYq1vgjaCn8OXisOHymMtZbEmmJzh2lZ1lQjBm8pvrk8aJrkk4Gh8LkKoykILKxHPAH4kuYQE&#10;VmL2mKsHlCvqozo9zzV4DpEdVzDN1hsuqdkmKdb13fem4OXdI77ywJLQBPC4B/DorBewPZpIJ0vo&#10;sKWjSXlY4ZtI+cg3RsO+iHJOHkHlcJrRlFLXRBZuxLbQdFM3m8PnIitq+SY0RrbLHG6mA5uXxxQb&#10;htSerDLY0ymlNivRRKbT2TI6xXC6XxpsM0vMXq+YVvuRC8MslLnZBD2lWGEFfLnYFvkm4ysysA40&#10;0wXTmb1boi2Ulw00/3WUdJTz/F5ZjyrHBsw8pSOUSpn0NCos0QFU0Y30xSkaXdJokmOa4+tX1Wp6&#10;XpO56BoYuVVumULg7CUA1bKmkjjVPKcSROtjrabdSyWYArGYf62K4HmNJOM08kWZ0d1p9LdkYFXj&#10;yE9Jkkk+roouNUkq1dSqCSCFwW57XBHWc4GonlsD5rXne4jed2t8qel2EUvHE+jLDjvT047EPY+O&#10;wCdffo1lXsWY5lqDY17BGHb/U3j05Xfx0HOv44FnR2LYo8/iuHcgFjjn4ZlNUZSk1zB1yTd4/PV3&#10;8NInn+PZDz7FB9O+QjSD3SjbDHwTVIEdAZF4bP52HAhLQRnfr6SlTp5word0LpWnk//THOahPt3t&#10;yeWIqGphMGJwbGwxRR1q6N/NYKgxO5mU4Cm0MnvIbFqkqQz66QRwemMz9qcUY3uCCl3a71i0y8il&#10;Bz6R32AqpVq/vYm+29+baZLuZWSlc+dNtVMJF7ajAJxQgTOUm2JudYj5CMBUTHPDCk0TiqVnEHl9&#10;F+FJFtyQVoPQ1gFz2LoSX7IDs0KLTP92AF9bsjWIn0eJo/Hyo5G5BojeBRWm20kjdDYnFNNGNRkW&#10;1CkiSrgezSg1XWfa9iyitNaIWE081fnUkugiHo2T0s/KI6sVdR1B75JbzmtLKc7gXkY5LjbemaB6&#10;d65dBi41gZT3nUdh70XE99zAV6dDcDA8GU3XrvK1BonPSsx2CqeE/kJHhBLAn/8Jr638hMxVajaw&#10;nSzFWOyXgomOUfSD9F5ppZgUkGea4LUHJopPIQAOx2VjdWAa1GCewEgWYK0wDQdiIJ2gsDqmALso&#10;axIamsh+zQQ3Iy99nPpv1QGkU9IDyHo691eyuf6SUvQEAOXYwSyyfZ4aEijn21rN7+9NyKcUKaQk&#10;JeNTksq7qkmhZrAP6ZRAe+h1YxlY1NCtfVu/ihZTYaPXq6dP0ga4P6Ocxs1mkDGUbZbU8qAPU3G8&#10;JLxALU+l82oP8DnPolqT0db71Xge3ciwmjaTvRZTa3qlxqmGM1gI0GonVIfWxvgys8A1FE6LWMUh&#10;R7kQpnllYR8/ryS5Dz+fTg/4yi0JE5yTYEc/Lb+sbpi5fhbM9KTayKvBidRCBlQrvli1B/c8NpIs&#10;/C7uefgFHPAIxxt7LThh6cOXC5YaZlZxxoPDX6E3fgkPPf8qvJIyMcOjEO+eyDHy/M1xY/H8qM/w&#10;yrjJeP6T8QTxLEQUVWCqaxFGbg3AA5PWYp6tFy1RPcKpktQWt56suIGyMKGhE9n0nSq80DDyyZR+&#10;Numl8Of18+EiFPOOOZuIme7JlOFl8KEUVQWTjiORylDGN4NrQRMvDnNNbaaVUotokRJADJI53f04&#10;YW2CCwHcRf966a+/4Dxlb2L7ICqu3sSl33/CAEGd1NqDI7lkPcpTSU3Np9IpGRui86kmtGWpc4PV&#10;SXXR5C82p5QhpKEL1r4LZNAuc7LGDLL10hD6Ub4/7X+rmMeGFkr7vqpPVmunPKd60KMpa5WM1Txp&#10;ZbI12bKDntyfEv5ojs6+bjb7wKqh1vB/5UbkjXWEj7aRKhnUpdaU1VciyzatxPRUq6OsmOoslljZ&#10;n1oBe67VIhU88TNJtZX0X0Rk+yUscI/BurAsOEpxkBxtE3PglJI9tI1kDuoecx8mHFhA5hiSwjqa&#10;Yox9CL50ikYCF6NOSV8SkctF2mbYMZi+xiHNihX0vwfpXe2Tc+CYWWiOLNE2zVC6fsAMH5Nf1v6Z&#10;gBknH8cgkMSoq1K3qv5ek2XenmDlhW01z7XRP6uneB9ljk9JFWp5AXVCYXoTI74ynvShpbzhquja&#10;wQttmhb4OpFkKCWrVGBRT1BqyodmWJ8kAIr7+g0wlQjTfOcDaeVmC6mUrFo5OGhOX9jBC6iOJ2XF&#10;tbWl6Lk+Tl1NlWaCh/6+K/2bJm2cJoOqSETySIvwc490KokSxMgC8Gao0moy/c5MgtA1v47yvpb/&#10;1mAlvdQ7DslYHGihNagxDRF2DFSTKNs+OZuMgwSFG2WaMyXrl94Wgj0dZ+mXVAiwh+pi7Vk/PPbS&#10;u3hg+Ju478lX8N64qTiR1IDntmQgiAv/GUrkB5552QD4L8+/Zpj4+bdHIYWqaPSZPMwJrEVEdjae&#10;ev8jvDxuCl6bMA3PEcRvTfgSvlmFWOabz7WwCuO2nYIXbYpPQQ0VTT0WRRZjVVyZGYWTSimq41P3&#10;UpbOCLKaQpfASq4LesIjVCyfu2Vguod6nitw1sIgnEVrw6/Hno7FSUrzQLJ0JC3SrjgrNkTlm9ME&#10;1SutI2s0U1l7q85kzfZbN3H+5x9xwQC4HwXnr+LGP4YaHKz9l+BWoUINHQd602wP6vc1+ME2r9Ew&#10;tQa265FPz+xE9ZBNULTT/6pVVDkKWSGNxtH+q8bGlpAoEnj/9ySX4QTfu7Wri+TRY7aN1J9+ivcx&#10;mJ+/5fo16IREJcM0hfJIDu8vLZUmrWoYopJiqsM/nFVjyo71Gtr9UAFLOrEkG7o/hWqERFNEFaaH&#10;urYOpVUaJabROvH1HSTTRvrnTnhXdxvwfu2Xia/DCmCbW48TiVmIKiwmA3/5JO6Z8oTJQC903IFk&#10;SkSVSjrTEywOSKVWt5gunkOMsvKHEZR45tiHFCtG2QRhllsCQgnQCPpT+5R8U5ihGUHd339vTt3X&#10;HqyZA82LIACJgQ8RmOmMPvWXyFa950wmWNtKGfRHAnk7pW44wXiQvxup/d3zmvx4zgzL3h5vNZ6z&#10;nBI5jWypg5DVqVROdnQha20iu6ssTsXlabwx28l02rPVucBq1FZGdxlluc5DCqekF+jVn7yWDPNV&#10;UI7Zw44kKGPpw3XahIa3b47KNskM7QPupOT71CWZcl8D8ngt+NCRKp94WUwGM6y6DeG17aZGfKp/&#10;Hmb4ZfN91f+xjWQAbJ9oamDPMgicziqDA19rmluyYa5j/Jted8D+JVl5oU8KvPie7BMs2B+cgC3e&#10;ifh01iLK4xF4mEAe9sgL2HrsLOa5VWHSqXI4hcdh2AOPGgA//MLreGzEG/jLC2/g06mzkUXgvXgw&#10;FQeyu3E2OBAPv/G+AfAr47/E0x+Ooaz+Ap4Jafhw1UG8uXgrHJKy6emq4EEgq6ljRbSV16yZ17cL&#10;mlapzPTXgTlm9yGcMlOF+mqNm+iahLmeyXDJKqW6qIDmZS3wzcBY7XNTgTjnqImjGt/4puJL/uwZ&#10;/pyKdBIYEIN5nXczMGh/VacInvueIP71JzPD2dJ3GdcIXp3OUDhwmSCnEuwiKG/cIGlQ0vbwPTFY&#10;HMqqNcUhgwS/GFwHlml4nuS0aqPbb10zVXbHc2oIJqourg3lN1QZJzm/l8DWUD9ztC1fU8Ujxf0M&#10;AkVN8KvpNJLetBASxNrZOJ7fjLMMdJLWmlklEGtIow7fO0gblNzQZgYhKnudSfbX66/kmnHL0ZnA&#10;Q40hkbx+a6hQJntmYldCCddVC/zLuA4bexDRdtFMhFngn4aFseWY7ZsOl/Q8JJaVE8BTniKAn8Kw&#10;Lx7Cco8T0HQLlTJuJ7PtoLdU4uQsb4KSNur60BvRiM1Z7vF4aX8gpjpGmiM3k+tazCwn9fDqDFfN&#10;LVKzvw5XVjKr7iIlENnOu0jeoIISp918YHkGG0riFaGZvIGNfP0Oc7bvCbLeRgIvhMyhBI6ltRVO&#10;/MDLQix8jSqCt5VBpopATDdldJpeqZMGlwVnQEegyBNpkMDX4VYsDs+jxNEhUc3wIghnEKg6A1id&#10;MZGMdAKcxrPMCuVFZRBQAboK1JXRHO+TjW0MGl5UJBpXuykqB+NcEs0YHlmNcLK0SkrHkWGOc/HG&#10;MEDEMijobOG5lGjfhGTT62ssbI3JMB9JzMcs3ywzUzmhqh7xfCQwSG2h9FNCR8XsOmImpamT/rcY&#10;J2gR8hnYkquqEVVUji92BmCzo78Zm/PYy++bgXUPD38d7lQez69PwK7YDmw5ehzD/vyIOZX/kRdf&#10;xzNvjsJTb3+Cr1asQVrbAJ7Zl4SgxsvYZXcSj73zEd6YNAMvj52Mx97+CK/x3zHrduOjtdvhkZrB&#10;v92ODK6HI1yMNrxvJb39pmhB5xGFVDUZNtG+vvqp5el09MxmqpY9DJzaVlIiK52B92B8HuZ7p8I+&#10;vRieXGOu2WVYEZiBcbQNatrQSBlvguAo/z8zKB/LY4YOI5Mnrrp01TTje9d0m2qti7/8BCsB7FbV&#10;bUApBharalqK2lEPW2oYwPuM1L78+y+ouXaDv8u11q1Dvn+gj7xi8h6O9L17yHraDVFRkA4DyKUC&#10;tc2qJjGUmDVlBjCSUVXEJDBqSEMSA5gq83TioKayrIguxgr6Wm9iRE37mi8u/6zJKbPpyWUxgkly&#10;2l4M4r+rQrMxwS0Vq4Myzf6+utT8ixuwjddtim8OVnG9qn7ah8+FkxBSuy+ZXRKpMpWKTjgTjcOx&#10;GUitrKKEnvIkhmkrif9uDfHAoZQCuBbXkcmy+SYqzN6qbRplDiOTCjE0PyiMi+59W80yDja+7FRG&#10;EVwtpWbkjcogdVaMjLbO+F1LP6LMswomVC21jzfom7Bcs+USyQUQQlZfEZrBRZ1iOntiCGIx7KLw&#10;HHzFiONI0AbSKwYQACvoVya4xONUJmUYv9aQeJ2rJGZUkkzZ7Q2xeWaah+qu5U1n6lC06Dwz8UPZ&#10;To2mneqVQibNN6V3SpppVOcaAnpZqMVYgLiqWhO4NNp2flAGJWAx4qvrkFRbD3uy5mr6OSkN1TGr&#10;QUHDzbbS10hOa46X6oRzO85hDyX5Ad50bSMpS6umc03iXx5ZiJPqxOrsNN4ti39rG63BNkZeMYDO&#10;aVJ73eb4EjhQYufx+6n8+9HF5fhoix82BZTio0lf4cFn38CjIyinn30d74+bBtfMFtw7MwAuOV2Y&#10;uWQZ/fCTeGTE63j27Y/x4kfjzFTKjQeOIKLxPJ7enYiUrqtYsXM3HiWIR5KFnx01xlRlDZ8wG6PX&#10;bcep6BjT0FDQeQ4nLdVwprStvXSJwflb9PzwralAOkSfF0cW0WCHsp4BXst2bIkvJYCLTCFQbuvQ&#10;JEfVFKucUoUv2c2t5qQJm4QcTHOOx8G4PHjxvvgU1uIo7+mMgDys5Guo2kqTTzWdw6e2C8eK2lF8&#10;4Trqr94wgXcHmVqTUjUjK4PMpsO8N8TQw4blm3tfaeq4r5l+4FMlbQht6jEjfWqpBOVrT1HlbEoc&#10;2pfOooRVWWtMZT22cr1M9VTnkBU6BziOr5tEEtpNi7Sa78uztMkcU6pMtM4EXkYAfx1exLVRSXup&#10;meS1BHa9mVA6J7SQlrF8aCAibUEI368Y9ksqtnm0Yq4kKi+ShhqCDjDofemehhXBFlM6q7ZN7bt3&#10;/fgTdLqIW1EDnGn1VoVkmLOoHZJzMezeac9i2JTH8eCsF3A6PY4LSUd2ZmBdaLo5+0U6/UxGPjQ3&#10;SJFXA+kU5RYSXLvDUnCa4JYMPELg7A1LN10ZmpEcw5u7hgtwHi+mh7XaJAG0PaS6Zskxe0sZpXet&#10;KWRYzr+1JCTTZKWVgPIks80NzcFiAsqLfkn7xBrgPd8vBbO8Kc1yKef5uzoxf+udmmg/Rr15AWmw&#10;sxRTqqifs8t0M20li6uNUD6kkM9pKuWWhGKE8ka1XL1oWhYrCLgT9BU6UlIqQVtBansMYPTT1A5t&#10;iWkIn77nRBksOaOtJyUr5J/lc3ROkxInarUTiC20DxpJqqFoOe3nYKXPkc9zYqD7hkyvDh2dOqEA&#10;qYzstth87GAQkMxXPbUKXxQUHCk/tT2T2UC2c/HCvIPeGGOTi8NekRj28HN4YuQHZGJK6YeexbIt&#10;+7EnpBYPTvdFoLUF7439gkw9HE+9/gFe+mg8Rn46kQAdDRsXdziXnsPT+5OR23sFc9auxSNvfYRn&#10;P/ocT777CZ4fOwOjVm7ENnd3WNspCTupiLKq4KxtJErPrm9voIdAiGOQOZpdw3tGi6SSQQJFg+l2&#10;pVA6pg7N98olg+tMZRcu1A0RQ/urek7NGoEkiI28h+ocUnY6pqIGzpnFZnytztuNp4JTMlBnC3tX&#10;tWNfLhXawFU03biFxI5BbLM0mLrpzM4BJDYqadqMZREFmEDVpLlqmoSSTq8e39xtZmgdym8yM6bV&#10;ZKACIN2baf65Zq/dt6QBblIBtDrrI3IxyTvLbOFJyYlxNR5K1VUr42h5CHyNu9GRM5H8/oqoQkyn&#10;2tJ4Hx367ZZTYiZNbonMxjTvdGzmZ1RLoNhZRSEn+d6+8s7ATPckOJMcVHet5J46uVREciClDJmt&#10;Wl/noRMsBn/7zdR261D8DAZ4nZa4IjAdq/xTMOxPM54z85+fW/IWgWbBPtL9gsA0bIvMgnu+6jPp&#10;x7KLkMWb0M0bp721TYnFZusmtrwGkaXVcM8mE7rHYZZLgmFRjY+Rr1xMubuMWl9D5OIIzGRGau3L&#10;6oAmsWpmk2bwNmJHnBogNCK2FeX9PdAZMqtj8nGYaiCLEju1rh7RvLnrI3mRkvL4e3qtNjOLOoDv&#10;r5w+WiygKZHqW1Ybo7aLJN01Flb7xdreURZQAFYvsbx863WVxV00/uYImURVW+V9vUaOqeHBlTdT&#10;W0vy3pJYYtBT9HsCsLbMtK2krLMDf29XaiWSCGAVumvCZjZvwO5kBjYufO2ZW2kDighgFyqK5RFW&#10;qhoyMK+ppaUVyVy8W2MLsT250gBXliGQsnsB/eURLoqYshqEUj5/uWwTpn6zGZNtLdgb34IvZi3E&#10;fU++TJ/7Nh4Y/qop4DjmGYIZRzLx4sJABOSU48X3P8KjI9/B8++PMUPtXhk7Bc+8/zk8omJ4bVox&#10;8lgGCnovYQoZ+yF6YnnhZwj2d+YvxYJjtmT+WqMgjlJWnipoMFsiqlVvZYBTBlgHl6kMtYiSVYeZ&#10;actlKe2I9rTDuTDVvK7tJEdet5VUXmp2yNM2GYOSvr8lKpeqhCqDSkRHx4gFd9Ejqi+3nH9LuRNN&#10;3Mjo7MUp+mJtA7Xf/NY0EKha6yx9aVZnv6niUnnn6igrJnpbcIzrWKd6KAjocIFdfP/78hqRfu4C&#10;sghGWTidezQrvISgzzd2S4lGMfe22AJMEhNy/ao0V0VERQxOfuVN2MKg7EqloC0ja5eaZXrNEIe1&#10;DAKOtFUaVKg1raNNBbRtSWWw5WdRL7d2ANRwo2z5fq6N7XGFJtOvLUatDW0p2WdVUB2qDqMeGp9c&#10;ef4Sen/51SS/gkl26nzLoGp0pO1c7ZeMYQ/OHoF7pj+Ntzd+Tv+bQ5lQik0x2ea8olOMhjZJuWTY&#10;IvqEJjPr9ixpfGsSP0RuiRnwlUKDLm/3tUssPrMNNt1ByrjlUjJqQPup/GqTQVaSQYXd3hWqzBra&#10;rlEbXx4jvIZUB1G6qoSy69Z1SjOCkx86gM/VXyDLETyJvCgCqG9xFf1Wr0lKbSPwExnlNXRbJ/5v&#10;ics35ZNDf+sCvW0LPVoZGWLoOFEVvOsomH1k1ST+/ZZrBPDlQVMeKqCdzhMD870Oak/yApm7xmwj&#10;aWKHst7aIrCh9FVQEANr60NNGyctlNApVaYIRexZREkXzb+jiQqyEGru1xaF9q23RmRi9JkELPZL&#10;g19RHTzp4x3SizDOKR6TvTLgQh8YQDZQRZDmZC2i4rCNz8GByAy8M2UhHn/+XRwOycf7h8hmqcV4&#10;4OkR9LkE8LOvmuzzQ0+9AOeYDLy2JBBjtsUhLKcIz7z1AZ565xMD3tfGT+NjBl745AuEZWVjbVw9&#10;3rDJRG7PBYxfuBAPvfY+Xhg9Hi9OnI4PV2/EyfhULuo6zAvOxRJ6M9WDq6hH+9w642dWSJ45yFoj&#10;VJU91dSNiT45mOBKv5tRbuZ4uZF9N0fmYrRjPJVdNhWTvP9Q0msrZeZZBppcKhExcyztmSkEofVQ&#10;80vbtWvo/f47lF+4DP+6HtRf/xY3//FXdPE5P8pqbevo2M4KKqGyft5H3tulBKT2Wc2eM+9dLu/b&#10;Mb7Xgzm15ugTK8Go1lJXqoHF4QVYS8ZVS6cmgaqoQgMDN/J97U8pNTXaqglQWbBKO8+UNCOysds0&#10;X2ggvEp+QyqbsDejxhQ4KRlmjrI9123GDe9OHmop1dhbVddpkKH6x1Xfvp2eV/kj9XoL2PLbKp9U&#10;AHMi20rd1RAzvT//Qkt63pTSaoRyEoNcam0dHCWh/zJ3BIZNewrj9s/DCUsRDmbQc5JVVShxhsDd&#10;HJKE3VHpZN4esyU0PVijYIcSFGFkBe1tnkixYjXlrhaampKb6ZM1XdA2j96UHkFRVNJb2zrO1PqH&#10;CIJEstrQ7F1KmYQ8MmoLvz+IZl4Qb+r/PVwU8qcamVPe0w2NfdVRF1G8wZV9PZQUjWYETi7ZSkUb&#10;mkpoMtmMcqqa0p6iN6OqphfG8G9p3I6SEQ78DJsojeL5/ispdUsJWEXpNdFWLpoS6BQJbStogWq/&#10;dwlZQ5M4ldBQFn5ekMUc4aKxJkqWqb75Gy7sCf5DbZSR1a0mU6tzoD5jFJ/ik2UOenam7PIsasSK&#10;oEy8TWDONaNKaxg0a2GXWY7PXZLp12k3ivma5fRyZJIPTifjG1qVYwm5OBCRhpc+noRhDzyDtXuP&#10;Y5ZTCdaFt2HD/qN87mk8+NzreGj4a7jn4Wcx4r1P4EqGf3iSIxafzUVgVhaeIIhfHjMJb06YidfG&#10;Tsfzn0zES5TU0dYizPcvxltkYgv95pg5XxsmfnHSTLy1fA32h8eb6qOvw6xmqJ3GDGXy5yxkQHva&#10;ifkxpTjG4KdBCUoSOvL6TvDOxQSPNJwim7gyKLrkVWETP89Yt3QzWVHD+Jy52I8lFpgh9evCckxB&#10;kOyEBidoj15bU2K5etqbrps3zZlGXtVUPVdumAaHi7/9grh2MmnHAM7/cts0OHQz+HvRn8rOqJZd&#10;XUAqQlGHkKrGnCo6UXnluhnTozrpfFqtYzk1BHcFbG8IAACCFUlEQVQNvWYPdFi39vZVB60AcpiB&#10;Opekpd7bju9voOryFTgTwP60Vio6qb+kOVwXjWLck16Do/TI2jcu5OuqpFZyV+N4pMTU0y2Aahyv&#10;6hccSWKyTI5cJ0UEtUplRWja1diVVI4jKSXGTllJBrVXbhqFcSwh2+Qj0nTyYg2vYZoVwx5bxMg9&#10;+wWs8DqORUHU1fSxyfRkOpgprqYBXzuFEMCZxt99E1uMqeGF/HDF8KK8jiypgn9BGVbTM2+nFNI4&#10;GI02UcGEphMcslTDn9FJh1zp7F/DagIwF2wMgSgppaIPnR6oBgiTXCDj2nGxH+bNV8a71GQHO7jQ&#10;6ZfoEyVnJT0P8HcO8qEPmcRIq75lTcoMoqRWw4NYV+cezeaCUeJKHiSM70VyaVagxUgllYbG1bcb&#10;JpnknYmN0fmGYTTcTmWR8+hVNd3DlR5afcpnqCamBeYZEIuVNNwvsLwZCyIpuUKssGfAiq7tME3i&#10;9tlVZiD8VB8Lb1YVnMgyGuqmopd3T8aYQ8tcuIg1hVIMPMk5gZI5y8gu2Zat9E+fOcRivX8inJMt&#10;OBoUhcdVZUWmfYq+1zG+BM9vSYdbwTm8M2YC7nlkOB58dqTZ+x1GEH86cy5cqB6GTTiFndG1CM3M&#10;xDMfjCZwJ5CJp+FVgvjF0ZPwxtipSCipxDSXHIwiiLXN8eH0mXjqswn4YPV67PANNBJ3YWiuOTpV&#10;90sJOtkCVRsto1zWHOQsJXVoa2ShFgVnY2FAJklgaP6xJjyqoWGSazKWMiCJkZ2yKS15/6Y6J2KG&#10;eyqvBaU4ScP9zk7DjvhCs89fSUZT1Vdh3yB8COCCwSu4rq2kv/+KrL5LZl5Wz4/fma6jc9/dNP3q&#10;+2iHtNWp/XwFgdrzF82w9RNWeui+C+ZQ77ab10wNgB0DzkE1NdCCVfYR8L39ZEmqC65R7eNq1HDn&#10;rZumOaeJxORHL+5XreIOHb0qWzaIdAb8Izn1OJReCZ1qqIor1b0LqMf5Ojt1YiPXi2SyhaDWVpMH&#10;1d1GqjMdQZpOOa9SUp0E4cS1MtM3G1/55ZgD9TTlNL/3IlLo+Rf4JpvtRa3/qLJq7FEzw5+nPovx&#10;exdQuhVioksMlgYlmyYBJa1U07yCC0gNxNH8I/N4E9cRFAGMZieI/hP0o+sCUkx2WMOppf+z29rN&#10;prq2kHZTOvhRMpcxCmqsjDbP10bnYZpXMk6mWwmqOgO8FcGpxq+oeMO7hCxH1lsdYTF+Vl1FvtT+&#10;8wNS8ZVXArx5k9UfPI0LQQk3HWamqq6VlEFzAzJM40MI5XRITStWxJea13KlTNXxoZpxtTSm2Az/&#10;DiRA1falRIdk8RcE8HZ6c9WsmrZB/vx0n3QDVtf8Cv7dcgKxHJM8UswesqYUqmdTJwcuC+cFD7AQ&#10;TDWGSRIonSSNFvN310So66jOXHAlBE+lWrm46W2pYpTkSa1rQCIjuNoybah+JKWkFlS7vTw8n9e1&#10;GBbah1NBYfjTkyPw8AtvYdijL2Lakk3YHd2I1/da4MVref9jz+LPT7/0RwHHsL88hTkEoHN2I4bN&#10;8aB/7UVQSjIef3sURnw+Ga99MR1v8DFyzBS8S7ZNZUAdezIDn9hQbfH+j1u2BFN27sSR4EB+njrY&#10;ZFXiOK2CWuO6yEjdfKS3n4MtZak6w5QzkOrJpQI7yIWsPXFNWVSDg44jCWLA1FSWIylF/MzNiC6v&#10;gT9JYLFXIqa7xOM0P6e6c3TCxRcMZl95pZnMbExVM/1fN9R7uzerFkENOob0FgZ//Qk5fRcRQFmt&#10;gorzP32P/tvfIa6Ffj1XbZ60cgz+AqPquTUAQADOIKP23r5FH3/Z5DpcqIpscpWjaUUV17ysUjWZ&#10;2KuwDsfyGxHFAG8GMfJRe0Xlo604XdyC9A6yKSWxjhZVLfVm+tll4Vaz5ao1oDFJkVzT27neVZ+t&#10;0kyV3GrdaA74kUQrJjglYJKbsFBmpncqC+9MEpgVkMfAnwt7qoMkfp7s7kFYCOKlDP6bKLvtM8nc&#10;6cU4wvU/bNjbw3A41N1k6ma4x2BHdDqBy+hF0NmlF2CRbxIcMorgS+l0hNFBBf5qBzxtKTF10m/v&#10;D8Bclzh6PvoLLkjtaaqeWIUfc0LzoIO6NSVS4010vMqsoBxM9snACfpr+d5difm8sTlmtI5arzTS&#10;ZlpQHrYmFJliDslXDdWb4MnoHZZlpPIZdRMxCBwlc/lRBWiMztcBaQRGmqkSkw9X9ddCSrPl/J2A&#10;4kqCqNYUbWwgSLUNpPauTPpoyeUzBOY8MoZTjs7+aTVbO2oz2xRbAM2qTlMZaEOjmb8l+W2XVWJU&#10;gSSPJivY5VQbn6OmbVWN6aEbe4i+SJM7lZxQBlpTDTUAfzlvtH1GiVncJqnB6L8xhkxGSa2jYsQa&#10;Ov9YrYR2DJIWKiIbT1/c98SLeOzl9/DUK+o4ehEn/WIx7mgulvrRcjg4Ydj9jxsAi4kfGj4Swx55&#10;FhsOHqWCaMM9i3zhX3sZbtHhePK90Xhl3BTjiV8Z9yWGfzAGo6Z8hQQGrw8OJGHyadqGHCsmb9uC&#10;QwRwXFWN+YwasatZWOd+uIWe7781rXw2fF5zsiUpJVlVJ78vvQK7k0rMWlBySnvJArAG/AnA8rrZ&#10;TZTivK6HKaO1By6m1uB0h9QCTCZTzyCAJb0DSxlQayh/rfVYYWZlNcPary6lG0ho68XhvAZkdA/Q&#10;K+pAscvwpSJal0B5nllmtmGiK+rNoWDHaI/WJ5TBi9+vpRpUgkwNI+rb3kyfqpnL2jlQJZYKgU5m&#10;lmBNfJmp7NKesvI/WWZKRjlWJZZTSTYYdowg4wdwjS7jWp9G1hQJqIfam2tStfFqIZzhn21UiQv/&#10;hnZktO9rT7ulgQ9feGZiX2Ihga3GiRp+vw4LA3PwlU82DiWRnamICnoGzCTNA7GZJlBMJ+inOsZg&#10;b5RKKT96AH75KYiob8O6SAvlWw0Xdqs5F2ZXbC42hA6dbnCC4PWl5+v64Sas3V30MCX4/Fgg3jwQ&#10;hJWkdk9+rYZoye4IgnFXailmheXzAlTTY3aYI0d0yp2OFfma8tGrgH6xoga76Zv3JuYhvKKanpcf&#10;mBF4ZmAmTjBoaN84rKwKdhlWjHOK4sXIRnKdGiLK8bV/EgIo/TRwQBd9Q0wujvN38jvaqR566Nm7&#10;sYc+RsUeSkyp8UCtaJpX5EBfZk4opDRruXYFwYzyu+mb1MTfRE8juZ9L76EihbP5lebUQjV9J/L7&#10;W5NK6WcrUT0wNEtameiTjJSHKcOyCUhlupUE01ExeyidDvE65NCXqzlBg98cM4soEfPpD0tRQP+u&#10;xoVkvv9NMep0qTPSS2CXR1oWlofTKflIqahCQGYOnn/nY/zpqZfx6Ii3TfHGS++Oh2dmPR5eEo6z&#10;Ob2YvmiJAfFDhoVf5c+9gXsefx5Hnd3haO3CsGUhiGq7AXsfbzz25od46bOJQyCmN3767Y/x4dTZ&#10;iKdKefdAIj44FInZBw9hl487wkvKYM+FLIugIv7uWzdwjrIys5OfvaCegbGFDCwA90HH0Uh67uP1&#10;TOZ6UJuetsE0jXIrZb8ArKM6sxr4YMDXUapbGbziqZpUsBLPNbE6KAMLvJOMnFaXkCr9VO21goA6&#10;SsDm9w6i6up1ZPRcwEF+HUEZXcrAUnb+kin4WJlURdmqwftNZiiBBuhvY5D4isymjp+U5nNIbOoy&#10;9cfKRC+IKjJH5UQyUCiLrgq9E/Smi2NKsIdyXEMpMjt7COJ+nOR10ChcSW+dxC/1IWu2MiybxGTB&#10;6tAsw7CaOqkCo+NpRZjurdLSZJxILYI7yciNDx1sMN83A5+fTcR6WlAl9IJIPklcCxqetz2xDKf5&#10;N3T6p/aue3++bZScjpgddzoBn9rHYbx9JIY9Pv0VpDRVwYWST3OmkhkZdXDwAQJrqmsCdsfmmJnP&#10;qjzKJyu3f3fDJJvc+QbfPxKAT/lQksWZjKxZxn7WCrNlpJnJi8iA6iRSxVVpT685ZmUHDf0BvolM&#10;3ixrV6c5PUHRqoRBQcmn04xAeykpdPpa5QCBRxmkNsL10bmUt+oA6jHdUToNMZ2BRvWnqlPdoQw1&#10;5YnOmVUGWt5FG+++pXxOWWkCS5viNtmaPT0EYEl9NS34coFoSIBG5KjnuZEPReGdScUGrCV87wKq&#10;khWbEopNtVY136uCgnyWzgQ+RilZwJ9roC8ypyHSCykDqZMMFem1baLmcKmZpaFWM4lDHV0q6lcW&#10;X51I7kX1Jsuo8S67GLlVT7w/PB0eKTk4QNm+6fgZ3Pvoc3jspXfwKB/DHnwa0xavwuGYWjy2MBwB&#10;1laMfF+zoJ/Gwy++hkdefAOPvPQm/jLiLTiHRuBkXhfuXRmMpO7r2HfaAY+/9RFGfDoRr1JSv0Rv&#10;/Nir7+PTr75GIkHwxfFYfLppD9aecYBfXgFsM4ca+vPO9aLj2xtou36Ni7ofB3k91exRTI+aSXWm&#10;s6o2c/Eton3QMS2xZHU93Mimy0LzTZuetpV09EoOP7sWqwCsgXf62kJQ64yo/bz26ZTy2VQfYutA&#10;kshOBgVHawPKBsnAly6ZYW/HGFQ0iracAK64cAnh9Z3YkEplx3UWzufNiYACMP/GdDLkmvAcWsQ2&#10;k/tIILFo739RdIkpbVQ2ObyqxfT1ulhrsTyuFOtirVSdnea0y0w+nKn+NiTqbOgq06CiKanq1z6R&#10;XoLFwTlYH5ZJNVqPWAaiRBXf0JroMPrVodkkrUrah0Z63Xp65RaTwNrA+65B/ip2UfCWRZEk35de&#10;xeBSBR0no4H2vT//DCcSmX1aITYQ8B8eDcEntqEYNn7bcjJLPQ6mFOAgI4TmNGeRFb6h9HzreATW&#10;05/aJuXAnnK6Sft/9D6qad5N0H7hFI0jsRnwyLLCJasYuyMoYQlgpb7VwmXLi6PJBTpOQ0dVZlOC&#10;6DxeHUiV3dJKtuzEKUsp2Zd+hayZT/9xWAPoCLCy/l4y3BDLnaY32pGgxnZ6855u+pka43/V23uX&#10;GbXFFFbV8McWkiLjvnR699oWAvWCKULJ7erha9ebfTyxrJIQjQSxB5nvEC9WDr+vr9VQocqx3alq&#10;pqg3SQlN6dc5wOpvdme01DA7nTChAeBHKJP3Z1SbPXL5V2UitWG/iFZA5ZHq8dQmfhCf01jRUQ7x&#10;2ByZBz/+XbfcMtgwSo93T6Hs1GkSQ/uRqoN+7VAYFjiGYX9IMt5Y7Qn71Ca8P36KYeEnR75HIL9t&#10;uo8OnPHGPIdcvLEhHp5p+Xj0+Zf4MyPwiGqhR76Nx1/7AE+8/gECklKwJ7UFD66PRGbfTcrrg4aJ&#10;XyaIX/roCzxPKf3wK29j7Kz5iCutxuiNuzFx5z4cjNQML4spSVWfdh4lay7Z16+8BcvIUmoLlEVS&#10;4sinqA7zg/MwyTMdNimalaW67mrspBf85FQsvnRJpAoZKqX05zXZTdJY6J9lqqFyyMzZBLF6pXdS&#10;KqYSHIVc2Lr2OuH+GL1qUHW7ke/nf/7BZJ9jms6ZraSeH75H93c3zSBCTeSwY0DVekugIlS5qj3t&#10;1tcBWVgZlGaKJmK1BUq2C+BaWsegsolqM57EoySUFJMKPdSdJhVWyDWmMTpSbFkd52DHIOJf3WG6&#10;jyoZTOSlNQtNlXf7+Jk1oklrRploqSwNMNyVRDWhRFaXkludxmsHkHA0cUOTV4xC4/dUj62E2oG0&#10;ShxI55rq6DWzwAZ/+wX7QhOwKzQFDgTxeq9obApOx7AdAQGUmaUY7xyNzVGZZE9qe0aJOX5JGH8m&#10;Crb84Z0E5glKOTFMx3fX+e85M7ZmoU8CokoreSF0QeqwwjOSb7LKsJsz2UTbTppzq2l9Q6zWZqKo&#10;vaWSH6LDtARKSmrrQMyayg++31INt1INsRswAC7tJah5Qw+kDVUuFXeTtSlB9lN6KQAISBH8fc0J&#10;jqevVXufHmr4lyzS3GlVTOm84QjKtE2aps/oqYF7ynKmc8HsJNut5c+qckvjY5TZtqNk0yHeOs5T&#10;e7hqgrDhe9AwAW17xTEw6EgV+Z8FIXn4movWncyso1ZVuKK66Ake6Zjlk85oruF1lfR0OrCMAD6b&#10;QrVTwMBRC5f8GlNjqySa5i5pgoMzF72y0m8di8RilygcjUzHQsdkjDmaD5d4C+59/Dk88fK7honV&#10;+/uX4a/BIyEHr1AiTz2ag9Ohkbjv8Wfw8AtvGAA/9cYoSuTReOad0YjOLeB1qcPj2+JgPX8LS7dv&#10;x2Ovj8JLowXgz/Dc+6Px0IjXMW3ZWszYZ4NPNmzHtsBw+vZcLI4upp8mMDoHGOwGEFDVjuXxFTjI&#10;BRrX0Gm2kdRGtyi8EFPp4WxoH4aaOCipqcjGuqRiple6OVpTM7+0xbQyMB2jTzOghWebo0M00UXf&#10;V5GDeqDzSSYaLKAacQVZZZPbb1xD/+3vTWthds95RDR0o/+nH83p/ap1Dqn///b0nsFRnlm3qDwz&#10;HmcbDNjG2QYbsDHONsnY5JxzzkgiCiFQRjnnnFqp1VKrg1o55ywyzjjMeDzzpfrOPff+uFXnVt2q&#10;W+uu9Wjm/OgCmpa6+32fvfdaO6x9B2ld44aXq4Sp0dKy3kFG5Xb406mr1ClkpwyytjBoyiiI/FTS&#10;yDqncu6qQet5UQShCy0v0/oU9QyEkDfHGNXJb01ji8ZHbaQEZ21EE/zcWhckA5ahKqpq9luQWDO8&#10;auiRg5ch60ydIqLzYVDQz6tTsJk/o5JSiGeAwWwYFiKKb+msvv3v/8LJtEIcy7Agxt6ESl4nDX94&#10;xdd7GHkb8M51C45b3ORSrYiqb+cFrMOlCheiHDLgKsR52on5xwmhviFX0z5bF65WulFKjqq5YGnl&#10;Hs2q4k1UFJQ20TDC+OWVLBjmhRTUVZP3jlwSfXpdKU8U84tqY6AOvYYVEumRDvLLJDHCaQBavcIl&#10;fM3eQrcx2KohCbsP4WiJ28B9/Z+FcMTXSt6cYqP3F48eh4Uw7kBxvVmelkIvXz4wYZ4PdHaahIIm&#10;mlT7laEp07kl14ON2W4zgCAjt9A4JRv7eXIt+XkjMvi51cqmJWdas3KePK64XzIpY6bWvLGwGevy&#10;m4w0jHYI53WNGFgkA16bQgMmfAyrJfQmXTjAA/s+I/AZOoxE/juRkUe8cFlClRELVEQQ9FwRZSFM&#10;yqOn5X2JSoV3XA7e9a3Gpap7WH/oBP487TVjwE+8QJ775HN48/3PkVzbh0eWRuNIShvOR8TA68lp&#10;ePq1uZhGqDxz/ud4Yf5CE2kr27oI97ow07cSTd/8jNV799OI38XM9z6hoS/A9Lffo7EvwPytu7Hi&#10;vB+803OxLb0SW/LqoFHOOpWRiFa0iVLC+9d4XevIE1XbVz5CCay9+Q1IIrpQb3FRRx9iibRWkQdu&#10;5PWIcrQj3q1HBw4xIn4aUY5jNOAEHnD9zJl8OzYlV5nEl4cOto0HWr3nlwnh49uGDe25+/tf8CMj&#10;cMt3D5A3cBvaSyS5HAnhlYzcm1zo/eAnMwAvpKV+A19ru9ksIifdRcQnRy/EFN44QArUa7oN9Vq1&#10;haoxRIvCJZDnvvO1qQXrd6lJKbJlGKE829JGF7VS1FQEDSDNUD+74H4rKWH9hBqA7vD8aM90N2lo&#10;B5+7gQYacBPPtqL9pZpOGn2LqciIakohRtI+15xdOFElOeRe00Ay9Ne/Y2NANHzSC82WSjWp1E3c&#10;gVfthGRnGvBJtIVe0oPIuhZGyFYelHrDh4XX42o9SG3QZsFxFJE3rMp2YmUi4ZqrCUWtHWafbTi9&#10;wiHCQyUA1OZ4uqrVZJJl9BL1UifX+YpGfBJZga1pNvIBknnDu3njmrpN2v9weTNWZDmNhI54iDqY&#10;zlkb8Vl8BY4UOMzhjm/oxLpMu8lcKxueQSNUh9CajFojOidtJdVh95FbaKthFuGrsoWq+QbWdWM1&#10;Ya3guLYmCtoqK6ha7+6CRjMtoveU8N3R0np8QrinqJtGji54KB7+WbzWmLZBe2GLiDrU8LI5182o&#10;U2/kgSQCqIOslslNmQ4jxK3VoJaOXnOdQmikO8kPNZHjokNSB5KSe1rdobKdIJdu7IkCFzYmVCLB&#10;0YSAlGzM/mQ1wmxDmH7IhszmG5hGqPunqS+b9SiPP/86+fBULNm4EyEVPfB6/yqulPbjkN9lo8rx&#10;/Dsf4yUa7ssfLMFz736GVz9ajJqefqyOb8JsPzsa736HpZu34qk35poILOOVhvSSfQdxMiEGYWXF&#10;OG+pMe2UNvLzW7/9gju//2aG1LVMTEPt2vgosQTVR2OaBmkonSZCtJNCqRe6mujGm/dX866SEFJm&#10;vZbXI5YBYlNqNU4XupCmch3R1UUGkmVEfxfKGswWA+loxdHg95N2SAxRQWGMRnyfULqVhzuz/w76&#10;f/4LHvz3f+Ln/+O/4Lj7A1K676DjW42m/tVEVcka+fFnJUIgLebur5XXmExuSl/rmqfflDkluqgk&#10;pJqO5CyuMBJqaOEWDVhzwApO6kYUnK8cZoQlvNdCd+UurhBJHSptM6hSuY0KRn01XUjnai/P15Hi&#10;RnNGLAxyRURv6v46wLOzikHBp7TBOH5pf2tySdNc2ywdOFjRiWointHf/w1LfIJxKDGP52Mck5sj&#10;+uDVdG+CfKENh4rdKOHhs/T08Q07EOluMVlV2+AwcpvbkVrfZrqT/Oltv2TE2Z5Xi8sWJ9Jo8BYe&#10;5CP5tThNHqF5TiXE1tID7ypuNtMXRf03TD+ytqp9El2F3TTAVN4YefPjJeQ//Ls2LOxk1FxHsp/a&#10;PrmkO48Gqsz4pzTgszR+dULFefj+ieQClUrX9/Hw92FtWg22ZNN59AyjmJ9FMj07s2vJPz0oVZKB&#10;BqHZzijCJO0vCiFfl6erIvTPIdc7UFhnssV6jbqBmu7cQwCNVKtWVH6qHR7hAbiNYN6YwyWaeR42&#10;c8zy4uoE05idmkHkiaWyOfDDt6Zz6wT5TSD/r/GGRN3V1H/TDH4cKOR3oVNo5aHSkIU44qmyJnL8&#10;ccOp7YwWJwqd2JxkRRIR0YXYFHg9NA3nItKwJqIZS8M7EJKRD68/T8GjM14zBvz486/B65Gp2Ot7&#10;Cb5ZzcaIk+tHsfXEcTw0/WW8/P5ivPLhUvLdLzB17seYt3S1GfX7JNCODwKcRm1x/rLlhgM/N+8D&#10;TJ39Lhbt2YezGck04CL45FfimrvP9AXLcO792++mbBPVPorUzhGjua0JH22HlACeEni6F6ZNcPyW&#10;Sfh4l7fiVGkLOemw0Ydu4KHPZbQ6yvuuspoGHKroGKNqPPjyej5O8EylNHSbR4C1CV8Sfm/O9pjJ&#10;MhejT/Pdb1FKI7roHkTJ6D0M08Bu/uPvRrg9qGHYqHYM/fyL4akq8flUtppkoaKd7pWutZDedUJl&#10;X7tWlUou556JgKpnBzIKHrV2GXXSRql+3L4Px8Rtc6+2FLSYhQFCj+rG01TdMZ6XZSlOs7hb6Eoo&#10;Q+c8mE57ZaoDX9JQNTqpsUnNWCtfsJvBcFGSEzuJAqXBJaXTnK4xhNX1mUXl+/n+5WN3Mfa3f2Bt&#10;QCze946gffYiiSg4ke/r5ZzQlsAG+FY28ACPEx7dIOcjD/U0o4mHq3poGJHVLlwpcxhBsEu17dhQ&#10;6DG7X86RM/uVe3AkiwaUZjcNExpkUNeUppD2lTQZI1SRXMJmlxlNN6XX8ma1miGFQsJoQdQiRiit&#10;QdlPJ3LCUocqekiJ46nD6iS98TbCztSmTj5Hr9PWTfhXbca21DCueu0JXlAVtztpPB1f3zXbFpQx&#10;jWroMf3PyjZruiifjuScvQsSCVD5SBlrO2+IMtPJdBrqBFOCTqWgCHWD1XbwoNw0nlodYlodKlFt&#10;7STW6wS3NBMaSE6tzLay1WrFU4Zafc9aVxlg7yC8umVKJvV0DmG8flKfzOENV2fOZNNGLw93i2m9&#10;0yCDvPaJfCe2khakE6kcuxoGr8dewPQ3PkAqYdqUXUWE3few6fAJGu0Uk6x6/LlJCR2vx57Fhehk&#10;7Il24c9Lwogm+LojR/HwzNkmAr+oSExDnjbvEyz4ah3sgxOYe64US8LcBpbN/mwRniBvnjL7HXy6&#10;fSfOZaQgnBFY2/GuOHrN5gslkZQwGvzlF8R2jJFvjhoD7v5O+YdvTXPE+Zpuo1IqhU4Zai1R2Fly&#10;0DP8nuqDdvN6CH3ktfXiGB1tsL2dBkyKRuNRR9+JAqdResmiAaTUd5gGjy9JaTbnMlIxKFTTcJVM&#10;qxi7h7N1Q0jquwOtKe168Asso3fhw88a0zZiaqiT8H7UrExdmlQLP1KuUjqBEqI8jT+erZTwYiuR&#10;qHq6xxgBJ1VJfSqasKmgyQy/aPhBSNJx876J5FuKSVNo9Pn8LBrmUB+4X3UnVmU1YmsWqQY5viJv&#10;WnOfEcVbn+HEslQXzpQ2QtJD6nlOaxlk0GvGYhrwVwk20tcOs+Ylg7ROTR0SmT9M7lw2cgc//1//&#10;E8fis/DmkUCiFelHD5sFC14FPZ04XFqHYBcP2q0bqLuhbXntCKUXVDbMPsLIWaB+aAeqyX1CCR+S&#10;ecPUIeVdUG3WSL5/LR+fBZfQq3TDzcNazBugzQ6hjHjtvKFacCbB6/jWIRzjB9aolRQ1/iULO6lg&#10;MIazjIJauzJIw1IPtDiBHw3A395mEgLaRKjffbK8HtpMKCF3LUGTzK08Uh+NrP/B92YV6kUaagLf&#10;T3xGj5FfVOQfMfVeRWW1d8rQ5HD8aBSZ9L6T2w+/NQkvTSZd4I1Wo0c7P6t6ptWUco6cRe+tBFs/&#10;nYNQylVG1Rh6aZXKzDAEYZkSX1rcpRKTSgROQka1joYriluaIZ0pidqpmSOcrxE/k6aXppMqCb1O&#10;5LuwPaWa1IXO8PAZs33/D0+/jOXbDyHYNoI/bchBessNzPrwU0iB8vGZb5hI/Oi0V/Dw1BcRlluK&#10;lVcqMGVrKpx3H2DV3gN45MW38BIjsQxZj2dmvY9P125BFR3by8cLsCKumX/vx6vvf4xHX5qF99Zt&#10;xJmURARbCrE7PpMHuZ3Xf8ToMCuR1PvjA1xntI1h1Gi5/51pfRWU1HpZzTyH01lJ6KGC9KlQFIQ0&#10;Yx8du9Zq2kgXNOivETpfUi1/RiYJ4Dn5MPK5NN5r1a2mrKRdUVlEhdvTa0x0U9OHnIDWvqiTTnPB&#10;UvBo/GZyj5CLlMC/fghh/GyN9+lk730Pz51vjMzvF2luGlET4SupUt8Ez49W7/Rhd2mXmVWXJJKo&#10;mWbKhcrW5TXhGGG/nld7rpUBQwMb2g99iI4np60faXSy4r3KdK9hpF2fWmsaUpKJnhKl881gczCn&#10;lrSzGt4Wj1mbk8mfKaKjkG7YFga1bRkOZJCOqRlK11DILInc+XrrOFz3fsB//3//D8KKyvDu4SvY&#10;llRpEqAFRCtex4rsWBxbgkvVTfRGw7ANq+TRjutuvnlLNyLcbVgclIm96Vak8ktfpTepu6tte3cR&#10;YW/AsrBczPHLxcYkO6Jdbab+6abHC6wnPzTQ6ifDizSkrhWdRy3kAfS6bbdl6IO4XN1sjFP1NAnb&#10;5RCyDtAwZFwy6pP0grH0SirZtN65YzqtTpe54aFRyFi04Nmbhz+zc7KEpIirerMRo2NUVQZcBiyl&#10;yeTWQaPTrCyzYK4gsIa1/Z2ET/xumnzqofFpkZkK9VJSUKeU+rFlwCH1kmDpMjBKGlzKbmrLg34+&#10;hFFYPEsQXAmNaMKnLXkNhIyqcfYjg5Eki3B/L6G9VCiu2Vpp5EOkAf3YShi1jjdRKzySyfFVJlgc&#10;Uoj5flk4Q7TxzrKNePjZVyEtLG0ivBSbiTVh9XjzuBUJ1Q14fNpMo32lBg49Hp4yE0/SmCVm93lA&#10;JV47XcpD/ABLt2zDE6+/Z4xYA/4z3/uMkPkdfLltD6xDdzD1UA42p9PBtbeSC7+HVxYvw4bL/jie&#10;lIRF/pFYTZQVSGflukGUc+setFJT44Sn1KxPYyjt0yDHsGkLXcFIdMZSz0gxQqg4iChXp9E9XhxX&#10;g3OMQkmMUIl1/K68/+sSrNjG3632w2qiLBlxUE2b0ZaWaqepD/O5AEbhC3TWEo3o4Fnoo7OVCoe2&#10;X2ozviC9uKs2NEQ0KbPci3pSAzXwtGqov64Xq9MdOE6+rf28ZXQsmhJSxeKApQWX+PvlRMvpQG1E&#10;I4l0NPu0NbKc9Ibnup40qvnuHSNcoZE/f54FITSVRLUDSiqt5xjN9f0l2O4ZVbcZnRupUzIhtU95&#10;O/lxJ6S/JR2sdiWt+HsvM8Kfr+4yDkJlUSE5zV1LODGMBmwZu4//+H//FyJLK7CQPHhNjIV20IdO&#10;Bjmv1VkOfBZbyl9ex+jQwi/Tgf1ZVlyuaTKbEU6WuDHrQgY+uZZlLkgSuenIb381jeAJ9e1Ycr0Q&#10;i8OKcI6vi3S0mASOgzdYaysyiOWVyhcv0phVBCPyUUZgZaPV1FBA6OzHw6r6l5rkj5Mjl/HCDSiJ&#10;wIc2JhznxZPEjYythT8jmKGl3IJmqh0bxUxeAG38l/Fq/YoSZ+I0ygqrfidYp26qYPLUk5VtpsYr&#10;nitjU+Q8Ss+cRmMXZVAbpdbA7C5swAHCONUfqxgRJFImgbvN2S5y8UFI/cHK57TBbkNeI7bl1ZG/&#10;KKnVy+/H6FtUh4UJDnpXhykhSeBNJaPN9NwfxdaYHULiPPH0pKbVLrfODDtIsSPQ1oJFYaX4IKgY&#10;p/Nq8eqHy0zCSnrPKhs98/LbSKtqxou7srE+og0BqdnwenQK/+/1f3ZhvWH6pl+YM9/I8Cy4SM/t&#10;V4NmwskFK9Yw8tI4P1iE5975GDPe+QiP8/etP3AUFSP38cT2NBwt6EZJswevLlqKdf5XcSqd9/9y&#10;BFbQyLTTWSL9zptfo5pc86x7wCwZU0th+dAtQlAtlyPczWjAmZJ6IjVyZCIhyaVuSHdiSaLD1IRT&#10;GrWBYNAstv4qoRqrCG2DaczaJ5zNa3iOkcqH50EGrNqwIrGuiw8douZptbt4hMaqlSZZvTeRPXgf&#10;t8h/H/yPfzMP281vkNpzG0O//hXf/Mfv+JYPFx2saeSh89C+ZSWw1B9gn1BPN51MQz+66ZS17qdX&#10;KqfjNwwVk4CFykdSL9VDYoiBzl5cc/Ub9VWJ6WmmV2gqkNdHmWhtVtBeJfWBy1ALGW19VfOlgbvI&#10;9c0MMDl4A53RVaJV1YNVEVG1RrK0UrK036DNtE8gd+gu/v6//m/EVtqw+Gw4Tld1GacjWuf1eaIV&#10;S+LLcIWePMjeyMjbjuUxBeQDzWaYYFtqOWYzEiyjoap0U0jj+Pq//o1f5Edcsbqx4FqOUUuspoeM&#10;qqEBEhpJT/mSq9d0yEjWUyqR6tA5WFCHZfFVCOSNKqThiQsfL6w1OlqRvHH7CBuLaMh1NFSpQF5k&#10;lFI/sIb/1WYpnqzNcVf482U0LKl/XNDCbHKbWHpLlYo0iRRAPqye6yuMoPbxu4aDF/eOmWmaDYRg&#10;GgXMpXPKVtmqpAErc+pNsV0Z7GLyIi0Z/zKdEFZDC4RGciCZdEY7JJ3CqKquInF7zcBKzGxdYRv2&#10;lrYRBYwis32Iv38I2jX7ObnN1kwnInl4w8mn1XmzNrUG70dW4nJVq5kHlvC3kjN78t2I83Tgur0J&#10;/kQYnwfl433/HJxmBF5z4CQeenomHnthFp4gl33o6RexYMlKJDn74LUkBpfKxrDH56zhwxKykyGr&#10;C0uLved9tpSweBSzfEqwMLzelD7mLf3KGPEL8z/F9LkfYPqcDwiZ38au0768L3fw8OZkXKgaR5bb&#10;geW+Z+Gdno5FfqFYHFPCCNhoEln28dt83DHjmtqgocF3UQvdy2BSni10dGqTrB6aMElObWfYm+0w&#10;MrkXLHXI4P1KqmtnBG7ClzEV+CK60hhoUj2DBB/70quwKraMFKITlT2MyqRzagA5W95sImQvA4go&#10;jPZ16d6k8nOLk/9I4/3pf/4nofN3SOy+iY4ffzXlpR//x7+jl0gsum0ccYzYMhQ1YCgX0khEGSzI&#10;TUNVUkuBQA/1dWtNaBDRmJboKUnXyQChPUeaNvMzovYjkzPA/P92BoV4GtZJRlrJAytIKTKrGcXG&#10;83+J9O18eSusvcNo5f/p+TYacRQDo2+1VqnQgIn0FGxkwJqBjuu6gazBr/HD//k/kWCtwc7ITFx0&#10;DsKHyMfF9/TayQOsmm9+WxdxeSv5SQdW04Cv8SA1MZwfyrfji8giHM22Ylemlbh8gL/4Rwz95Vf4&#10;ljox3z8NiZ524zVUhC+gkWmT4QZyHelBFfGQa0ewZDfXpRFCxdoMFFJt1Z9/HqdTkCyJOqs2qrxE&#10;qJnLyJtDSCtouT7DbqaNJCinIYKv6HCk6pFOGF5AyHaEEVryO9qeoGEItX2qM0h7hZVcEscpI8cr&#10;6hnHNka5zfydErgTCpDY3HEa2rrCZqO3q55eTSIpIbWUXGZPPqMqIbu2BaTQ2Nbn1GFNlhsS18vi&#10;55GYvXp0JSa+t5DRhg5BI3ESsLtYUY8vyXmOagCjhRxJvd/tvQZWbs90IIuvU1udJlY0PK7yUhWd&#10;X0k7X9vQygNsxQ5ynavFtcgh0nl53sf445SXGF3fNEasDqytx3zgV9gBr88ikVx/AwvXbjRJLNNC&#10;yceUV+cwIr+Oz1ZtpGHdxYsnCgljO+EcGcPrHy3ElNnvYfq8D/Hc3I8wg48nXp2Ho5cC6DBv4eFt&#10;aThS1IVTSYmIslqwOyYRO7KrTeZTFEdzsGN//QU5hHmxbaPoIPfUxj6NjJaYvIJEzYdMUk9KJs10&#10;yKGkGupFTuG9Uj3UMTyKqp4+nCl08mzVGl21TBpsMh3ZkRw7lsfx+xNpSC8rk1HZp8iJPbwH4sAd&#10;RG09POyjNOA8fobULlIqnssf/1tCdv9pZGWTePilvvHgv/8DP/zXv2PsL39Bcue40ZaSkLzkYjWn&#10;3v7t94bLa9pKG/CVxJQskgZ6opqHGJ37jFaZdkOr7quhjVieFw2wCI1JUEKDKhKeyO0iIiSluGxt&#10;NklL9Xc3/rPM5F/TA5/KThTyuqi0pvZa/SmjP1rabuR0qodvmDZeQfY6fnatXz1dy0j/3a9IcdYh&#10;pKwGV+lUTti0NbQXXtsY9TQ4UDehzenjZt72OC9oKg2kgr9oLw/gkfwaesw2XCpl9OIHlMBXDT3w&#10;Fkbn1dEFRu5GtUtljpM9k11Tq2hA4qEFNOC0jkHE881W0/iWxVYwykjUnAZsbWBEddDoxox0645s&#10;O3kgDZNGlEiMvyK5CgcJRSUvo57Wa/y9X5IvhTolJE4D7B4lR6nDhhyX4StmVSSN4EJlA9bSSFQ4&#10;N/25jNZSgdhB/rkn1wENSciotAFCy7/3Fzcih0Zaxe+uEk6iymCZWt6mGm6vKTdp26EaQCS3oq4e&#10;iZMLAgkxnLWq+YXem4dKHTZaHZlGOHTS2mlKV9pEp4kcQSxt9z9Pzi5JHnlbZXXP8FArWymP7Bgc&#10;RklbJ47n1OBgpg3ns23Yn1KP67llZs730efU4zwbjz+vud9pOB+dhM0hdkxZncR71I/X5r+Ph556&#10;3gi6y4iffX0eHmFEXr3rACHZt5hyOJ+OqR+2rm48P+8Do1b5/Duf8O8fmRrwI3QQ3teCkdBKI96T&#10;iD1RSUhxVeFQUhp2EA1o3FNrVcZ/+xW3//E3lIzcQVzbmJFxHVbTBJGZHKkWXyeZ3IUg4T1+9ztm&#10;wF97dpNowBpyUClJu5MUeVUftvC+N/Ggi++GVdVjJbneuWKnKSNJJUPc9fOoSlwsa2Sg6DVje9Ib&#10;Ewq66hlG5fg93Pyb1pT+hv6ff0FcBzn50G2zkvTb//x33Pn735BPOJrYMWakcAZ+fGC4Zsc33yGy&#10;eQQX7T1moEWdVa33vkbznfumVKQJNH0XD7+DpIxVLbha3U7a1GC6+NQlps+u5iRpf+3IrWcwsiOB&#10;qFJyy7kKAnzszHJheZoamXTeJITfZ+SKL1Y0YmliLfk5aWhdN58bMllmLS4PaRzGMQfPxN2fTI9B&#10;srsR2USJp0gbfUgTvfaSYyU1dcFJ460l6c5r7zaCdoU0KiWG9uY5jaxOJiNzTI2LUYcEf+w2LCO3&#10;sSAkG2sic1DQ1mMK15mN7YggjFYb4iZGrzAeXhs9ijqoJN6t+tlJSwOsNBwlsRIauxjp1SJ5E77l&#10;anR30TgGTNeMIu62rBqEu1rp/cb4nNQeOrGfn7eQN692ZNTAbH/C5FNS0ac3k3SPkmua/TxFo9Lw&#10;gZQ0zZ5gwhtferggRnHpbsnQlB2Pbh02EEkDB8pCS9NK6hLiyhpL7CdkUsmojTc1lK8LdqoV75bp&#10;0R6l95amcADpQhLfU9FGOsJdfCST2x6ytPDzd0IK/B4eVh1YqTacp4cWrVCXjoQGjpU0GbE3lcUq&#10;6QzziYSOZ9dgR6IF13ntXzyYg0DH19h65CSN9nloJ/AT5LmPTH8Zj05/FVHF1Zi3PxvvHCow4uxP&#10;zXwNDz/7soHT0ySRwyj7GP++7egpWMe+wyO7snC6YhyWpgbM+GfTxsz5H+P5dxmN+VoZ/NnwSKQ2&#10;9WNbyHXE2ytxLC2TfL4C2oKhazr860+4+ftfYRm+wwg8RsjK68GIrJJd+fBN0zUluaDJAXmNXd5H&#10;NK/fyfIWJNOAFZXEa11EAxJ5O0EUom31DXS4jTTiAh589YtHkA4VEn6n1bXiTJELC6OtNOQ6pKm8&#10;1NBlqIwac3aWdSKU0LhJ70dnokTrJUc3zpGratuDVpcKJUQyomp8MI0GUnfznjmXFaRdGmbZWagm&#10;pk5UjdxiMNCgAvk8Hfb6vEYznKPMtKaVpBuu87oiw43NDBRaEK78R3prPxFZB1GjG4sSSBW0dICO&#10;R4acToe+P5+oLL3BNHVkGNnYQZPkiyR0X5/dhBWZGhrpIgocQ37vOKon7iOGHPiQfRApg/d41saR&#10;5mkx6iSSHfoqxUEInWUlZ1OUGYQ2D6Q3d+EIPV1+7yihcBeOltQbuJnmaUKc3W0ysG56okge0PmR&#10;xVgcmgE/i1L7vQgoZyTkQZTk5znCZ6PSqPog4YoOrArpKhmo7VI9zYLL0i4Sh/An+Rf/VrZZmx20&#10;NfA0PZOVn8n0RN+7YwzYTwMXN28aI+ygESlbfFXQ5w6JPw1SjxTenLP0Tnp/9a+qvKRCvuqQ4YT3&#10;Wipu9hp9/wNCGwcM1FbJqve77wx8yiEXliJhIaG8Jot0KOUArrm64c/314Iu/fwQn5c0rT8PSVIL&#10;oRQph0mu3b1rlrkdKWs1ENvAJf6MjPhabScuVXcwctxGBw1YB1BJDylxuIaGUdrWgdxGUgsa8NZ4&#10;CwKLrPDNbsRTO0uIWu7iVRrZI8++gicYgZ+iUT78zEy8TPibxOv3zFfXseqKHTElFfjzs4rCbxgY&#10;Pf3NdzHjrQX484zXcPTiZRT23zfzwVfdd5BZY8OTr7+FaTTkGYzI099egGdem2s0pQPiEhBebkGM&#10;rRwn0rOxMbXMTB5pc8bwLw/Mlr9KHrLIlhHTbijFCjnFIkZgldC0Z1f3WkMDdiKNIH73vYWNCCU/&#10;rCEn1FSSlp8FV7filIWojE67gddIMrqKXCdJ7xTRNI6oGnGKpxWbU2w4lFVtxlcTXC2mmUflre3W&#10;HvjX9aPl6+/Q8u2PNOIfENY6hhPanjh0i1z4J3T/9Cs58BiOkG9qEXjt+F1U8oxUMRipvr+3rAsB&#10;hMU2CT0M3DT7vbSfaksRPx+/j+aeJaOkUto1fgepZqxJqaFj6jKDCuqo06zvpjQHPourwfECFzL5&#10;vMTt05tIFSxNWJrkxOZ0hxneUK1XP6c54A2ZLizh/50s9vA+D5o+ezs/R/HgbVygM8wf+xZt336H&#10;kEoGMFJHTat9HGOF11ckxdeqGxBmbzBCdQcJk1bEWkxxeleeA+uTy5FIDhZZ40Zoud00SUz8/hsj&#10;1wBWptuwNDQThzPLcIE8WvPB6jQqHuab1nYZVch+8hKRck0O+Va2mKK5ImwrI7A8l6CJykMXaRjR&#10;9KhqApd2VTQdwXnyH7eM9et70PCDpnaU5dPfta1fmUHN4irR0MgIqhKQWuSS2wb5pbWz9bZRNJQR&#10;1hLCap1KNA+Efp8MsIefLYTQN5QQTHU3/awisCaCtMRNa1YGf/zONLdr32xYfT+CXV2ml1WOYuwX&#10;RmBGjKs8OMmtQ6YOrI3rSmhEEQrtLW5BMA+t5FK0irWY0fZAvhtHGHGtg5OC6dqRsza9Fv6VjXSS&#10;7QgusyOQVGVFaC6vZw4+P3QZ11IKsOyqG5/6NSK5wkHjnPm/5XMk3P7QE8/h8zWbEFfTBa8PruJ4&#10;OiN/RhYenvICprw+F9NmvYvn5ryP6Yy0jzK6+gaHIrnjJrw2xNP47iHRUoInXp6FqbPnT/ZB83Uy&#10;4hn8mb3BIQgoKcKG4Eh8GpxBFDWZCFP21XPrLuHzkNlqEU8HJhkl65ASkj34MqMOW3NdhhqoMUGR&#10;SIMcCwkVDxKdaW1LPB1yBv9/P+nK6qQahFQ3G1EBTSEV8wCfLpVkcbvJQquUpB7gs6X1PK8tqCKN&#10;KWrtQhERo3eJE2vz6gnb2w3Mrbt1m/fra0TQSA8SsqfyLLeR53bRiDUMcdDaRTSllbXSKh9BFc+p&#10;JoK2MwJLSUQJV00XqdIQzoi6KceNY8X1pv1Rk0yiUFo9tI2fe3N6jYmwEsTLJ1JQeUo7nDek1cKX&#10;tLCU/85rIb3r7DNlMy1+O17YYLLSUmQRhfCM3UKQvQPHytvNxg8NMxg9sAcPzBaI7EE6mrt0jj88&#10;wJmsEiTzfKYyciv6e+1MteCqrREBtsks9MrYEiyKKCJ36zRazVsZCYIJi0/lVmB7ZDqymzvR+9PP&#10;iOKB1eLuU/k2bI/Nxu7kCsw5l2IOYuGgloJ10oDuoI9RTgYsVQSVkI4Q/5fwIkg8LlAN/ow86kZS&#10;BI7j35WVa6SBCIaH8yAoOitiqlZ8lfwxije+7S4h7Pf0SDTCMEbQ4IYBNN3VeJ/E08mJ+BrpIjlv&#10;0SAZJQVrywmnTxB2yFvq/fQ6rZARUvBnZHUzSkrDSEYYwZur6CnIpE0E2kerG32Cn18yqKoDamZX&#10;dd9YOhrtjfXVOCMNVG11OrD7eHg/ia3G/qxaowEV6+ah4XdcFFNJr20nhx9m9BjBgYJ6IpkKo/N7&#10;pcwFnzwr//RgaWA2FoYW49MDfpgx+1Nk1Q3iibVpOFcygeMBQZNlI/JclY0Ep70en4atR8/gqqUd&#10;Xh/6I6RmGH5R0fiDjPjNdzDljXnGMKfNmo8/M7peZXSN8ozCa2MiUnq+Q1hGuplC0uCDorAxYvLn&#10;r06dwUWLBevDYvFhYAb2Eb5KJ7li+Bb/vIVw8m4ZhJKAGvDXc0oSrS1qx+7ipsmsPGGn+nsPFzVh&#10;UUqdGbFU9FE7YQr/3E3DXhJrw6kiD5Lqe5DAgx7JCLcn22my9U5GbxcjtX1g2HRnXaZjr+W/1XrZ&#10;NCGd5G6z5yiWTmT015+NpPDt338lJ76Da/WDRqP8Bjm7NjgYp68ehe4J01OtaSElp8R9JVJ/vaGf&#10;weFbdPIcqKlHCSU/OkatetXObFECnSf1B4i+nSF60npV0aYWnR8GI6FQn/I2hNg7/9mscwttdOqO&#10;4XFSqC5cquqiPYwz4Ghl7dfo4+cQ771g7yWi7EeTKXF9h4EHP+HG3/6GopF7KByfdEAXC5RIpgGT&#10;O4cwoHkFW128WB5E8BFsq8ey63lYHlMMrQGVwN0ZetyrVR6cya/CUr9YEx1cNJYg8o0EeoGUJnqV&#10;lCIsC87GLJ9EnCuyI7lrDMfIIbWxrZreRRsY5EmXxNuwkpAjtr6TN3YAu3JqjCyOpoeOkN+Euifb&#10;FNXLrOSVuqE89OqKnhJL0+pHP1szPee4yQoW01MfLG2isTVDq0ulBKKNDbulj5VD+MKDI61mjW1J&#10;SH5RQpUpgyihZdaf8POtzJGAvNO0NubRKyqBtpt8bBVhjso6Wl6t4W/V3TZme4wYnbidDqSGHi7a&#10;2rAyy4MTZZLGHaZhDvG7jRq+szjZbRQXExr6zESStJGXJVRjC99TG/MkF7Of//8+ed3ONCvO8xqf&#10;SivCtRI7vryWhuURFizcfx5eD0/Hhn0niID64fVFIg//HXy2Zp0xWiWzxHUViSWhc/xKIHyyGuG1&#10;KATpHfdxMiDADDRM/acRP8torL8/9sKbCE1JQ7BjCH/YnIrsoQe4lhiPp15720ThaW/Nx9OvzcHi&#10;g0dwmQa8ITQSb52Nwo6sKkLLmyinUUk0IYzfa480kXl9VP+3MqpIhF87c49YGgyXLSYdUgb+HKPn&#10;svhqHOb1niwjTSpu7GMkW8RrcKKAkZkQVPBSWfk1iTZsJhwV1y3s0ID8CC5X0FkyMksNVUYteK0V&#10;N9Lvvl7fhzHCeA0efP/f/44mOl5xyPKxO/juP/9hJpXu/OPvyB24g5yBuxj5VR1lk6/XWGBU87DZ&#10;g6zeaWXUlaGWkw9y9SHA2cegc4to7ntjxFKYVPvn6Yp2cx+luyXkpRWymS2EywwAl8ib64gC1TIr&#10;RyExumuE+2crO03SVPu89HvkKLSSRhJM/o4+04ikRWh9RIhaElhz6ztkDt1HJymAf4kN0aQOJT0D&#10;RHAj8KoeGuLF0MXpQ3YLjZH84nxpnVFIELTOY+iPcTTgXGEVFpwOxa64AqT2TCCQX7ScnlgcZ39K&#10;IRYGZmFtVDHSCLe1e3d5uhPXGe0kRqZVE1pT8lmcDatS7UawLY2kf2deLa46+WVofLtza2mcTcYA&#10;NTTwRbINp+k8JBCvPlNB5y9Sqs30khIJMlj1L28tajaeXqUqPZfa1o/NBQ3YpIGB7hEzp6rm98u8&#10;2BoPVFumerDVGid9pJX5DThQ1mJGC2W8KjFpT9J6QjIlGfQ66+gd06+8LsNFWuFm1NDcL/nqgJQz&#10;GkwjxgkeKpWckul91Yywh4dyYXQlTpCGaCO9DqraItULfpKRXOWjAn7XE7wGi6LLcSCtDDHSYFai&#10;sKkNJ9PLcZqG8cXB83h8+iz84ZlXcCUuHeuCHJi+PRc5LQN44e138KepL5peaGWcH6cR/3HKTFxN&#10;Ssf+RDf+tCYOZSM/YJ+PD/404xVjvNNpmDP4kBE//uIbiCsoxLmKfvyRnLh0/Af4hgTjkZmvYypf&#10;++Srb2P18RNIcNpwIjkVc31CcZIOuuU+KQ0pUOu9u8ijUUk4IZPXY+jXBxj46Xs0Et0Ee/qIooR2&#10;7hlUo4iWx6jhW9Zm6uEacBD/ldpGUGU9tqbWIECrTOhE0+s7EFvbgrXxFdhgxg87DPxMooPfn1aF&#10;dTTsJJ4tJcGUtc4m6pEBB9FBKpqO/PQD7v377wZyxnVMIG/gllmSpl1JmiMu4plI6Lhhyk7aMiFO&#10;LyWWOELu6w1D/Pzk86ReAz/+aLLU0s26TG6s6SopV7bTqFU6iqPzOkkDljywmboS9OWjVNfE2gEf&#10;BhbVf9WApDyI6sQR/C5npc3Fn+niddL+Zf1OoblAt7Zm9pgpJyFH0c9bv/+Olu9+QUo/aejd73G1&#10;1EZjHzJtz5pd8Krsp/H295OnDSDZ04J9GdUIrm4yODyXBi2VyfKefly3ufHJhVisu56DU1UtOEAS&#10;LbV8QZJzBVWYdeI69iYUm1rwMcLJ5STlkh1VE4baH0N4Q6QLtCebJJx8QTtnlFG+zhsjobrtmTYz&#10;KK+kxJWaZiyjsV4iPywmYZfBSr1yUVKVmUJS4keKG4mETBtz67CH/ERqf9n0xKnNPdiU7WC0dBqD&#10;1poX1aZ96JQWxleaEpQpQTB6JxDqrsyw45jFg0JtmeDnknaTtsDtIFeVgoaExtVul85DsofGe5ZO&#10;Rd/R2jdkanuBpB6HSAui3JPN+C7CJP2pktcBRnJtoGvkNWyc0JDCGCFXq3EG6sRRoT/K1Y69hNt+&#10;FgeKGluR19CMwmZ678JanLN2YuGuU/jzlFfxyPQ38Oyrc5HGe/PSlhSiITtiafB/fOY5I+iuKKyH&#10;+qGfoiGnVNixNtSGp7akwnn7AdYfOICHCbdlwOLEU99UNH6Hj3lIq7LhcG4rntiTCdvtn4xSxx9p&#10;8E8yAq86egzZjU5cys/DZ1di4Wf1kJf9xEinLPSvcN4h5WgZMVWJm3//q1mi3vHD9wgjQgshNZEB&#10;d/DAy4Bz2wbhwwOvbYzqQKpTxnnipqkLa2+SBvybNblFw3QMjBgOuSWpEhHVjUhwtyGRiOhQrhOL&#10;oiqNkkd6QwcsdLyC0BqMl5Cdkp0D33+DW4TM2tekWnCO5oUlAvBvv5t6sO3GPRrwTTR//T3u/f03&#10;k8tQZl1qq9ebRuAk7JU+uXS+1EOvxh5tPFT/uhKdEu9XwlILyU6a9sge87n1XTSMIT20y3QoZ0pb&#10;eK4GTWQW3Nc91zIzb4nuqRGDr9XuKGlFuxmpL2s2mPA6kRREywEa73xDmP+An/c+LnmGkDx4D4cy&#10;LLSfHrhuTM4peNkGB1HVz3A8PISwKhpDehViXW3GgCt7+01SoJKHNaC0GvN9I7EtKhdHyhsZperM&#10;5gMpPQZUuPDGoWv00kUoIVSS5pVmN9UZpZ5lKdUrkmnXzzVGUom2aUG0f3WrGZjQgLVaNjXmJwmU&#10;KHer2XOkxWZSKqjoG0QwHcDWHIdppbQNjRg1DfUxS7wshFBbn1d6u1oUdkmlGluLaa5XWUl7X2MY&#10;/Y6X1Jvv0nhD2/S+MdK3Z6ytplGk/Q55yh1tp7tlJojEwVvu3kYvD4PU99V5dIEXWEV3jRIqMz7K&#10;m5tOB6V6t7q1JEeqwyp+LRQh+Z0kRl5xeinya6ROPDpBgw/02OqHlQHvZLT2zbMh19OIDGcdI3AL&#10;Asvr6KnbMXfVHjwxgxH2+dn40zMvY8HiFUiq7cUfPwnGqcwunI+K+9/NGzLgp16ebSLyDEbYvLpm&#10;LPQvw4vHCswWv0UbN5js8nMqHdF4ZxAqP/P6HEx7cy5yHW5sS2vCMwezYb/7ANtOnIDXtBexZO8+&#10;pLmr4ZuVSQOOhrfFjp4fvzdZ6Akaq53fSytXCgfJM4128s/oZNSKIBzVMIvZ+8vv2slIU0Q0psh0&#10;nahLapVKTqlkpD5hzcqKZqle7hwcNZloaWb7lJLyEIZXdPWhsKUbZ4ucWBxeipP5tYzC7WZSKaiK&#10;KCi5yqAjdUZpXraNPNbDAKP8SCiNUqoaajwRJJUBa9xQuRpBZQ3a9NLpJLepLbcbya0DaCMHlYaa&#10;FGWkyLldeug8V6JkWuGiPI7yPV9pxDGLqIz3VKO0af9EWjvS6EBTXcYJSbAurb6LgWOIwbEFXyXW&#10;Yn2aC3F13chq5s+R0+Z3DONUSRM25rfheHknA8+EqaLYJ+6haoJB0jOIuKGvsSOlxEhXeXiG7bQD&#10;r4R6HjJPs4HPJ3JsWBdjIR9uMj3BKi2p1qoJiQtFNsw6HgrvzDKzr0d1sGKG+hxGUmlEz/eOxoZr&#10;ichkFI8jB1RpR1rQGmSQ4n1h9ygO0cteqmwwhf2KoQnDZ93KZtJoLvJ3RpNbNtOIChn1VNuVjKsk&#10;c9TwICh+ntBcRquxNQ0uqLdVy7WkcSWPqMXKmudUz3MQL047n1NLnIxV61F9+Dvd49qsT+Mjvyki&#10;71AJIp/fQV09ylbLYV2hQUoGR4kyQUIlRTSFoi1z0n6W3rBGDLVyQ1K50k4SpxcUMiOC5Duqbx+m&#10;sQpSq2lBM8FyTsdKGpDZwQPF16lLJ0oid9K4zqpAmt2FRJuDEbgDATTg06VteOnzDUaB8nE+Hp2h&#10;wf3p2Hb0DK4VtsJr/hVcrx7BztM+Jqn11Euz8cwrb2Pqa3NNVH7tvU9QSvTxzrlizLtYZZaEfbR8&#10;Jf40/WU8Q6475Y25JiI/+cpbmDH3fVia27A6xoXpx4qIrr7D4p078Paq1Uhz2XAhJxef+EfhSL4N&#10;Hd98g6Ff1In1E6M7YWHzCApJJ27//S987mdCU8JOGrB29Tp43bRKRN8/l9dKKzT96XSlGa0+5wZG&#10;IGWiTzJaXXfIgCdowCNGiSOahn6K6CqPyEqoxkNnn0Gj3U/nfqnMzQjcbqZ9gkm9RM2keCrZohzS&#10;szKjGDluZISVZMvtJwqic22mYRcN3sCJmm6jv+a8eR9OBhMNaETS2HcUteEsnYxWm0oOWX3Smule&#10;k91o9kBnd47QWZPWkZ5pc+SaLA8f9QwwKiUN0mH3GmPemeUgDXSagf1MGnAqn5ehxhGOb8z0YH2G&#10;ZqCJPvkzuR2jdAo3EUDHvKW4E4cqek35yEbuLulex+3vcYXQPrzzJg7mVGFNZD6KewfhGh2F15UK&#10;J/zLa3Gl0oWlIbn4+Eou+a7dDGPnttITEC6qBHIssxJvHgvDhbwqXK9hpKA31IykhgmCalow92w8&#10;3joUgPNphYQnY6ZmKgM2rWeETxp8PsIDLS4r4i7lPY0SynilEXStthWhjEbSvVLG9yQ5pXYDm235&#10;/HnxaN+qVn5RGvW392lcX8Nx446JflIQVDZPfEKrJ4LoPCSf08xIqPdvYySVKLtWwui9Ovk71bSR&#10;zc+k8UDth1UJSckEByOtROq0JV/16D5TRqIB0+FIKlURWKtdjAH/+IMRklfDgITjlYkULG6+dYvf&#10;pct08Gi+U9BK/EjyMgeJTLLaR4yhC1ZdpaF+GVGEDRF5jHJlOJdrRTgjyrZk8r8MJz7YeAAPPT4D&#10;T6kP+vlZeJJ/qgPr3PU47IuswR8YiVMa1Ua5wUTiZ16Zgyk04mdfn4s/PvsS5i9Zzs8+jldO5OCz&#10;YBed3m3MXbIUT7z0ponC4sLTZs83C9BeXfAZrKQSi4NtePWMBbWEbjsuX4B3egoOJSTRgQdgRUS2&#10;UWhs5vXWqKhlcALn7N0mC62dQxp8t5FynKpsMyon2kCgbiOTx7C1YkVSDdanVjP6dCGN10ZLvPzL&#10;67GeXPckUV0Zz5MWotUwCkcTBZ2kAavtVHV0NX2UtPfBl5TnKhGWmofKO0mb6lqwMbkSS6IsZiAi&#10;l3RKCUbRr+PlrThY1YNEOk1TI/7me1TRKLTp8Dydv238rpkrrr/9NTK6J7C3vIdwvBOSQjYdhxN3&#10;DITelN8CbaFIpRGqSyqLf0rneW26uqvc/Ez1NNxefq9O8+eRXAeWxpGKpdeaVtBEj/IgvUhq6DPC&#10;/l8l1MC7yIXMph5ktpBSMsCFEPmtp0PYWdBilntrM6NKXU33vkcqP1vywH34WJz4IiTbtJ8qgex1&#10;sbgK1yodDMtV+OhyGhZdzUJg5WSny4Uiu7nIiiLL+UMzd/tjW3gazudbzdigGq7VuCCetzAkDx/6&#10;ROBkfBaSuyZMOlwb3dT4LYKuetqyRPLNIqlJ3jDaztK50mifhOX8ySV9CUn0d4nLSWUyhwaslL0E&#10;1JWc8qNhqZFeUVXD95KTveLqRQIvphIlgqQanr9GzyrhOiUb9LNK44cRZgc4u8zrVC/uZxRX9LxA&#10;LyiH0UmYrd+rwxnEGytRNLPRkO8jQ1YL6aGSZsPrVa7SUjO1CYa5O80i8uj6HiNobxHvpndWve+L&#10;xGpCQI/pkVYCR/OtWg4eWNNu4GSqSlDxJZh9LgUf+6fhWEY5fPOrEcqIsoNReXmKA0GlThrt63iU&#10;HPiJ58lzzd9fMc0c4XllWOKdg2nLo5FPFDL7w08nxd9fZnSlQSoS/2nay/hi03aTMZ62PwOrYhoI&#10;MYfxygJNIc0yMFoGPPXNd/H4i7Mx7/MvYaN3f+9yBeYFVKN47C72xcVjO6H6i/vPY/75WEaaPh7w&#10;CTPgHsPDubO4GadthJejd3ngia4I/TRmqL25CeRzWlJd0D1mauLaUrBV62oYKdWtpm4vnyI3vuBh&#10;V4Y/xt1Bw2033Vqnc2uwKamKKKXdJKw0ZmgldD1P9Kf2Q2mxCYbrcaXSY0pxon+Fbb1GTECyR6do&#10;7LsJTUVptCG/mdzSRWit6HuKSEClwgYab/2te4bmHSNtUalTAzBqm3QROZQOTEAzwRqwl/STtJvl&#10;ZMr4WTRZJf2vQNWmVb8mhdTwRTINdl+2i4bsRFE7KQCf0xCDk9ctiI7sREkLwgjJVQeu5fdq4PvU&#10;0mFc4XXzq+kjvbs9uaqWQeLm77+j+ZsHKJn4jt+zDm+cisKHwcXYm1MLr7S6RmQ3tiKo3IF1kYU4&#10;kWlFXlOHySYfyyijd9cC4l4sDMjCG0eCse5aAk6kFfPLaeOfVCkeIKm+G1sIX/YmliCi0onTVZKe&#10;aTTTOoIauZ3DjKiN+CDGZraTS/VAi8nUxpmhrGNrDw+6C6tSKkxdWLt+d+TYEdc0OW9ZQ+971dFG&#10;ONRiuKamRPRIp2FoE52Rj1WyigavXbM78z2m5ltOqFRCTqRhhIP05Ifp4aXhK9lP9Uhr2GJXgYeH&#10;qcM8L5kWRYzdNNRL9IZWIgwN/JsUPy/6F4k1RpCviN9JK1U0vXSkuAEr0p04V9nMKKzNdgOmvqkd&#10;t5/H2/n6BlPrzCC/Oke+rRa7a/zdEjpTFNqVVIG5lzLwkV8KTqaX4RKdY0RVPfakVdGACnDa0g/v&#10;4Bh4PfyMqfc+oSTV82/gMRrw84yeydUevLwuCu8dLEBeQyeNllz52Zcx9fV5xoBNL/SM17Dp4BFU&#10;Dt3Ho1uTCNnbUNPXjxlz3jUZ58nstBo43sdjL76FBcvWGMWKN86XYa5/KY6nZZEeheElGvCCC9GE&#10;iZ2MXHdMx1IKv8fecvK2yhazBsROSCrRdF97DzZkuRBFxylhdkXasNoOszJlQ0o14XGbOVvK2HsX&#10;OLAwpgrraKzRNLQYOkVdw9MFTiyJLMPh7NpJvay6NjMILzlVrSyRXKxzUEYxbpRO1LmVTecymTS8&#10;aeRotVj8oosclA5TTT1KZt36219RzAgb1TJmRBpv/ibZ45+Mdlaagg+hdAMDzxipk5knV4aaqOmi&#10;QxlirZD9EdJvVutsIh3ROUJ0TZyJ6ysL3X77jjHmC5XtOEcEoPKXSkZCXVqYnsWIq0mm6Lo+osZ7&#10;Bjmq/7rvux+Q0DjEQENO3HsDE3/5iyllTfDzdv/4MwpG7pNmtOIl2uF7YWVYGF0BL0tHF6zdfQiz&#10;urEntQqh1nq08420wvAEI4Iys1IK+MQ/A3NPhGP5xXDsup6Civ5Bw297vv3OjI/tItzzK7aTkzRj&#10;d1EjtudqDHDYyIxm8QZqkfMHERXkUC6jXSUBgY2plTTYbiQ0tOGS1YNl8aX0lISdhKValaJsdF6X&#10;+kX7sbewDqsynabBRFNDcgLqS16XW2+MVZ5RhqpOK63C3Euoqu3pGnyOZ9TcnOPEfr63oJzE7PJ7&#10;xrCHkGil5nWdk2UkedogRmmpMHhb20xTvvqireRDWlj9VYoT3mV0TH1apUneRwPWrpq1OY28URIs&#10;GyRimWxQ0Nzv54wqp/m5ExlN0lu0J6cOn0ZrdLPF9D5f5/fbHV+MBX6p+DIwHVFl1ch21RPG9iKo&#10;kjA6zY4Zu7N4fe5i8fpNRnnjyedexxM0yKdozH986jnM+/QLJDs68fjiIKwPrEFKpQ2PPfcKjZ0Q&#10;mcY7Y9Z889B88N4z55Dffwd/2BiHIwU9KGpuwpRZc0y5aNpsGbEaOD7AnxnpP1+7hRH1Pt47l4b9&#10;MQnYHhqON4/44dMr8YhzNZkZaT3UZnu0ohVHSzx0eOSp4vY8lNKROkFkomqDsrBqaJAjlN6zLx9W&#10;OlwnnaNdAzDuNmxJq8Fu3nMlgJL47ww677MFdiwKK8Gu9GrT3BHjaEEM79WGOCKPSAsialuMvKrk&#10;itSgc9xCZ9nYQ14taZ4JY8BJ5NeXXHTs7UNGSeT277/hm//4N0MPYjvozG9/i6///R98/m/m/6Qz&#10;fb1p2DgobaDQuKF2IacQ0l509pl7rky0ugW1S0kIVYP6V0nFxPVNzZeIz8XofYWBzJvcPodnUNNK&#10;StxJD7pAnYKVHQgi/asnDRSKFTIcoGPQjLi/ox8JTYPQ9sOhn382ibaBn39BwRDhPN9vCe/BvCtZ&#10;eE+bGSzt3bwIvbhqsWNPSqW5eK30ImbFYpkHNYxCyiZvS7FiNQ/ZrohUHE3IQTqNTj3RpouK8Gk/&#10;4UIqPWRaQ7vZA7OfRpxLXij+Uto9ZFoGt2Y5EUl4VEcPKZna3dk24n+N36kxnT+XWo4w3qQcGuym&#10;rGozkyyZ2kxG6V00hLV8D0VowR4ZsHjz6iw3jjO6q/ykso9WVqzLdJB/1SGTBqUeYw3JS/hOEigS&#10;Z1c/qwTMdhbUY2VaLWJ4OPIIuTS0r1LE2twGnKmY3Ims8USVnATbJIlylpCsiChAsijqlT5EpyDt&#10;50AiCsEqDXaovnuE778uSXC40bTRSeNYNcCdGXYe0g5YOnqQ39SO4FI7VkcVYmdCCTLddA6tHabj&#10;KKymBRes7VgTUo0XdxfxtYN4ftY8/PHJ52jAr9OQX8OTErJ7/Fks37obkbYOeL13AT7Z7YjKL8Qf&#10;pkwOPWiY4YW33zf90Fp+dvpqEHn8ALzWxuGsdQw5TgeeeGWWEX6fztdpO8PUN97FH6e/hg0HjsPW&#10;P4CAwgKcTEnFe75BWBudY/IiSvApcytYGt06gsimIfT8qLrlX3Dr739FxdgdBJFGCcUYKmKE5e7i&#10;cnUX76tGGjWdxfPDh4XXUYJ3l3jgJbTnGhqBh0aZSRS4m7D6KCNuGimX9JDjnK3YzkDzeVQZfItd&#10;SOE50rRPMM+K7q9UYZQI00YHDdJLdfScyWkMYOTBDzTGn810UuO97/i5x8wwxt2//262TUior2bi&#10;Lg37BspIB4wSJV9/ixE6n2jSz91vzpSpBfN799CIy3oYaas6jaqG+r2VnBQCaL5xE+GkDNoBHE9a&#10;0H7rthng0BhkNR3Z1ZoeIrEes59LCVhVL/oZgS3k7UF1w4j0kD6SgmoHsaLw+G+/oXTsa7OxcG1g&#10;DLbHFmALz5dXSVsXCprbcZzRdmdiBVJdLWjmGwmvn8mvMRKg2sK3l5xsa2Q2DtF4d4UmI6TCaeqx&#10;cYxuG2kEOwih0+k9NTZ1mp5XY3Mtd+5Di70UpbXt/gi9kUaoxEvzedMkGqa+UyljVPPLawwwjhFZ&#10;mWCfijqEmrLSILnMoOEyB4o9KOThUVZcG88T+VptRr+uji1eMOcoo8KAWh4beBia+O8bhDLDRp9q&#10;D/nC+XJGCf5bYnnaPXyYTuFQgZsOpIfPE5rTg2p3zXFCdXE7ZcTVp91DvpzA7yn1xBQeJE1SKVHV&#10;Qq+qwW7VdgsYwbvo8dVxUzeu3toOnOBny6czUv1PHTpSHJSImZXfWYesisgnvLLWJCW2ROcjy9ME&#10;iwyYn0VTLZujixFpqcdrO9Kw+ko9EhmhH5nyAh5X3XfGq+ZhjPjRqdjvewGXChpNG2W4m+8fFwev&#10;p5/DNBrmc5r75Z+KxH+e8QqukM/GNY7Da10s4SKvo8WCRxnRzQaHfz6mzXqPz72JHWfOIsZmxelU&#10;GrBPINbF5KCQCEENExJ1kEB+ZDOdEx1MF/maSkk3+bARSmtzYTkRjIZZdEClJx3AqOPHw17DQ6xa&#10;cOPEbTqzAV6XSYelPmiNE6r3OZ9I7EwR+SXpi1ony+j0yjpokIW1WBZVgtN5NWaoIYWGrrHDL2Iq&#10;cJx8Wo5U50CRP7VVq3q6EUmo2/ftN2b3lSKr9iglMALn9t0grKbTkQH/4zezmD6p+xYKBm6ZBg8Z&#10;sLYxWsfv4pJ7AFrAriSsJsx0/7VA7QzvqdQ284kAmxhl1SHm4dkLq2nnmWnGtcom1PPfKo+5hVx4&#10;/wWvfSs6ScVGzLXRtv82Pqzk4dccA7hSO2ASWJIH6vhay8u/N/3mGvDZFZGAVGcdLpB6eIWVOY3y&#10;/9JrWVh6NQvXShwm05fFyOVdUMs3GyWv68fBbAcOpFhwLLkAC08F4ny+zUTH04x+H0VWYG2MBVcs&#10;ToRL2cPda7qYer/nDeaHU4ZYDe4yYHUxaeWEuqHOMKppraid3lIDDkH2FoQTQmtgQlpcGjdUhJfk&#10;TgSjqFGJvHHLtJmpS6aEHPd8bQ/SCEmUQVbGWu1uF6rULNFNXjG5LlJKERL01p5gZaB1oNQiF+Ds&#10;gbZESCxPpSYpVxYLRnvIb3khxYn0PvpT2WdvRmXJxRrNLsEo8iANN2hMUdMjgmySjpVkiqLM8ZJG&#10;o/NkIg0dmeq/MuByRnWVSkrbOxFWzsMYkoM9yaWMsm0obm6DnU4rhk5pHZ//cOV+JNZ0M7pew4X8&#10;QZy/HgWvR8iHabxPkQ8bI2Y0/tNTM+BHqHsktR5eS8KR130PRy/7wYswW40b/4LTGm54hDA8OCWN&#10;dGGIRhzHg/w1InJy8DB/37OzF2CqNjnMWmCMeOb8z3A5O4vcPB8fnA3GpoRCU51ov0/H9sN3aP3m&#10;O0QxAqsNsYuUauI3Qs6//ozaO98YLllKpGQkjXjoG2jAqhBcogGrQ0lqlRofVLDQlNp5a+ukAeug&#10;8zwUtJEHFzfgirXFGLBE8DxmpK4TR/JcCKaTLmrtRkZ9GwIrPfgyrtJA8XgiqqT6DtObfoWv0W7j&#10;E5ZGI8XTSqiqTR1OGmAgo1xQvfgu4TDPqs6VtM8vOohIiR4kI+uhkeqsaF/01qIWo7SqsUE1pSgx&#10;qb73DaQ6y5Kc8KGzzeHzaXT22Xzeh8Hhy3g7NidX08nwnJJKpfJcZhIV7Mmoxfr0OlKvFlTxHJeS&#10;0pUQGWbx/46S2u0q0hbMHjORZBu6hVr+mUwYf6KyEbsjk5Bc4+T3boVXcJkD3llWfHAxBcuCchBc&#10;7iYnaTWSsYezqmAnfFa9Sj29Z+jxjqUUYc6eCziVakHt2G2zaeCD0GLsJKwJKHMhxFZvDFgaU93f&#10;/mCmfFTKifT04vA/DVhDAzLg45Y606VlJ3eqZNQJtjfjIqOwBh2kGR3j6UAjI5cMOIzc9hI/hzLP&#10;UlNQn6i2xZ+v7TXZZKP8wMiurLb201wnbGm7f8/o/0poXsqVWrKt6K/Po4SV6rpa86g6cy9v3ij5&#10;hlop/V28QeTJmgNWkV/SLaojaxxRPdSqF5tDyZ/TVn6t1DDSKnQ2WgWipnV/et+TjMCKzE2M7OKA&#10;8YQ/Z8j/tInPSZhc1t6FkDI7PrycgpXXixBm9SCK10/X/0JlM9YE58DrsTdw9GIofFJomO8GIsFz&#10;C+sPHDRJrac1jSQozcdjz76Mx6a/jPiScmwJr8ajq2NRNfY9th8/jocIp6e8NtcktZ57ewEj7Dt4&#10;4qW3EVtUjAvldA4bEpA58COuJMTjoWmvGCMWpFZEnjn/U/gkJOJcTi7eOxWAr8IzkEio7+H3VJNM&#10;O41BUDScvLH1G0I+RiwN9Vsn7pF7TuYf1Mmm5d9FvLZ789zYyMMbU9dBqtHPx4BpcpA+8t68OkNP&#10;JCtbI+REOnKOaMi/soXGO4paPifHl8pzcZTnMdrRbpQ+a2nYeY3t2BBfitXkx1EMAtJkVvnmXKnH&#10;5Dk2mHIO6RyvfSXPtPrzjxM5Hbf1ILdHcsoyVkJi0qiTVURP1T2E15OyQc4b95DXO45dFV3YWths&#10;dLzVC6+h/Gw+duR6sCyNaI6fKYNRUrKxet6fSHRFsoOG6iK07yGv12SW1vSM41RxI7YVtNHJt6Ci&#10;/xY/Fw24ZxQWXiPv0lbsKunExdo+VNNwa/hw8Xrm83UnGfS2h8UizFKOqt4+eMXV1ONEejk+8k/H&#10;nrhiZLmbke5uwbHsauxKqSCH7cXuHCdWx1fgYGoZoVw8nv3yADZciiZ8+p5QtYXc1YorpU4exloE&#10;ljtwlZ4jo3MUnd+S9xAiSR7kcKHHDDOc5wUtpKfRDVyVXIlTJW5G+B7jMc8U12JlUhk5L6F5w6Qi&#10;poxdJZsIejDtZpVxqzFEkTGvd9R4y2x6Rz0nY1WJ6mI1oy2hjjqiJF6mbi8ZmSKwInI7f58G8aUw&#10;GceLOqlmKX2kX6HtdBI409qUYUJCRWZ1XemmaXF15eAYBhh5NE6oxIM2sEtUT1xZCh1qOJA64SVG&#10;fK0MlRKltrK7+X4qoxylB9f3L+/uR5y9AYeSivDmySgacSbOEvEE04FF2lsJ7evx4akYPDptLh5+&#10;5nWEZlqw3KcYTy+N5qGfwIIvluOhx6fhaUbNf0HqPz/zAqa9+hYyHW4s9bPghZ2ZcN7+AWv374fW&#10;jD5Lw53OaDztzfl45rV38PSrc5BdTaec344/bElG/ugDnAi4Bq+pL2HaW+/juTkfYua7n2JXQAj2&#10;RMbj1d2n8bZvOHwLq43KpjL8JeRsx8q1S7cNheSJbhqCdtqqT30XD6cfHZnUKmUwmrjZVaBBEZ4V&#10;e7sRAFSOQnx/eYIVX8RazfNJdNaKYmG2RmxOqsIBoj+N6cmoZcCqnSq7ryXXgtvKGdQwAPiV1ZtW&#10;y8zGyaicREd4qawOqxgh16UqEdbxTwOWxvMdRrM2HKMBZ9OgVAf23P4W1WN34U3HflTP9xL23vwa&#10;NYTPWk6wo7Qd63In55k1sCBkmt02gB2Ztfg8wY5NKVWmR1sTVamMtoGEzsuiK7E8vgaXS+sZfXtM&#10;15n62C8QuW7JZjTNrqON9aGIjl4QvJTXyZffbVOu9lg3mvZNK1FhFR/SsPYjotgUFAW/rFxU9tCA&#10;q3v6cb7QgZUxpQgqdaOBF8TRR3iba8MeGmZsXTe20ztuybATEpBnnIvCU4v2YqVPiInAFxjtvGmE&#10;xeSRBYSAkfZG7Cysx1XeCKlDKjusqLsx04mF8dVmvYq6lmL4RbTPSNw0gR41jhf7clUDlsZZyOE6&#10;EOxsgTcvvozPRgeg1shjZU0GkkkcQPrTkqndL9WLui6zsFv/J3izlRdUgniabNK2A23135hejSvV&#10;TaZxRAogaiyR6obWRQp+S/ZWo4/RNOgT1k4zPaR5V0V0NbFrLeYeCey19RutaEkICTZvzXJgLT18&#10;iKOD/6csdB+i3ZJQrcGS2Aqzif1fY3Pb+LkW04lJLymUaONsQQ32J5ZgjnccPvDLwLl8OwLL3Ajn&#10;wdXysw+Ph+PxGW/TiN/EjNfnI6WKfHhDHObuzUMhD87Mt+YZo1UEfmL6JKR+lMb32nsfo7ChDe+e&#10;zMObxwtRf+97LN242ZSXptOIpzGyTpURv/4OnuWfBZ4GIqgG/GlHJooZtXee9sZDfO0MGfHbH2DD&#10;ucvYE52A1/f5YrZPGE7l2Rjh2kzzShYd9UFGjD0W/rt7zOg4ORix1Fe8nxzvIg24jHREOszZHTRq&#10;XsMVJunXgtRGDX/0IJzUaX1aLY24GoHVrUjhNUxrGkAYDWVFTCVWJ9jMa9Q2qex0mGBxso3RtQFa&#10;U1rD8+qgYYfxNceL68ysrXNoxNSzpSe9K8OGLUSIifzMpXScZT2Tc73eFU04UtFh9M7cpF46VwoQ&#10;fnQoxxmFM8hP1cOgnnfVg89Xt+EQUWQCz4aqNFqdIl2vcN7L7TluHCFkLuvqN6oqlZ09KG7pNg0d&#10;e7LdiODvtHUP8Pk+OEgfigi/xe+9eZ8tPIvalyyKIK6sTPyxokb4En1YiRYmcyh3eT5/5PkewDZG&#10;4HOpGSgg3fLScrLD6ZVYF1eOeDvJNn9RAw9nKDnFZYvLpO/3ZdfiUA4vegWjqO91TPniAL44fsVk&#10;AH1oBJfL6/iFBowBq0trVZaTUbAVRfS8GjJQHXk9veAXvEEBVY3IJS/MYNTdxgu7K7PaiGLntHTy&#10;ZnZiQ2o5jaEFUfWE7XQsmeRBktfZrV1BOfw8vOnKGCuKeRNOrM72GGNVaUhqk9oK8aW8dqHLZK/1&#10;/hIC+DDSgqN8TuUiDSyctzbhKx6as3ISQ9oVO2HG5CT5sqWgCVd4wCx0QKpjp/JA7SZM2qCSE2Fb&#10;nslkj5ite2uz3FiR5jRqE5mMOmqjCyGsXplai6+S7EawPI6HNKVlCDvz67E02Ymz/NxXeQi986pw&#10;MKkY889E48vALERXuZHtaUE+4eDFigYs2O+PR5+dhadmvo0/PvUS5i9ahfjaDvz546tYF+REmt2N&#10;J557ha952ehAP0lIPeXl2XiM0fi9RV/wMA3itcNZWOBnNXt9P1i+yhixElsmUUWorD3DrzDKlhLO&#10;r4xx4qk92aic+B5r9uyH15SXMIMGvPKkN/ZFxmDu0YtEC0E4lFqE2NpGs7dIA/u7eRC3FTSahJEg&#10;p1RKtKdKmymUTDSqHDQw/al53oMFHhNhtUalrGsAOU2d2JtZg3VJk4aqWm8anXo0DWMNee1yGnEI&#10;na+6mdQ0FFDuwcLwYqwiKox3tSGvuQsVNMwoVwdOlnhMUsvBqKwSlbVnwDR9aHN+Ce+9KixKPimT&#10;rMSkn3vAKHZM/OVnDP38I8Z/eYCcziEENfJnb3yD27//FaN/+QkT5PXSogr0DPGsjZoMtOq+3ffv&#10;m11HZyracU6a1eTQHXoPOoPmMTVttJiZYS2267x9C5137qGPaFHzwZHObp6bHjqUUXTxd7WRZvXd&#10;/9Zk6K/VdCLI0YeakVsYefAAA0SIwz8+QB6d5qZr0TgUnYog2qdXXrPmeSuwm9GwoKULdbzQdYOj&#10;CKkgF3a1mAsRRl6WS4NTBnCNfwzm7PTFxkshuFBQaSR3YpytcNDjaQwuyOrGcsKVi1VaX0Eeo3lQ&#10;fkFvekttZVDU0uCBk1DzglXC5x7eXMKg4THT4eLNmyMFy6KeYRwnVEujF1OtcbfKNWnVNIZOMxss&#10;WVpvwhKN8vnRMyqiCtZEuNrxWWwZ+ZTD1I/VNXTF1oRFjIanLPUmcy41Si25WpNXT2/bxuh9E1r6&#10;XDV2B2esHWZE0SAIQhbVjSW0tzu3zqzMEHIwBkyoE010sprcakWqA4F8vVZpxNa1m66cpbGVhIRV&#10;uEKHpfY6KVBsZ7T+JLIc3nRMQWUOBBRWIrDEhjWhWdhHOiHDdQ7w+vDGp7aO4NMDl/HnqW/g6Zlz&#10;aKCz8McnZ2LN3sMI54Hwmu8P79xuBGZk4w9PTTfdWk+/NOt/Px5+9kUsWrcZ5XSi0w9kYOl1t6nR&#10;zl24FA/PeI0ReLJxQ4+nXp2L2Z8soREM4GP/Msw8Vgg7D+/iTdvwECP7Lr/LCLEU4IvLIaRa0bhW&#10;Vg0rDUYLrC2MNuo2U81XCEhKJ1rU3mBoTz9S2oZId34gTSEVIe1Ibunn/eqChRRFh1aNDy4eej8i&#10;lZOWRhM9RUPEd6vVi0BUspXQNKKmiVy5A/HOZlyrqMPiiBKsiLPyvDWa3dSS11HVZBMj81U+p1KU&#10;nZFZRhzAs3i0yGMqJDIcZZHVjKFmmovOfuT2TeDW336lEf+CW3/91SBHGbDqrrf+8ZsZ0Jj42y+m&#10;LyDAPfmdOu99bX6PqgtK9J4ubTJJy1IGlg6+RzMNuI1oL4JnQUqcQTyjrfx3GyO6Wm5VQ4739OJq&#10;tVbHdKGDTkWjkTLi5ht3EU5qdtXeY7LUUonRHPLQDz/AxrO68FQwFp4JRkAxDfhaGQ0jvAAbIwqR&#10;QPib19BBQ+WhL3GYArvmGNPrWmHrG0EtjXt7SAqWnA7CvtBo+GSVYENyKQ28AXmt9MauJoRX15P7&#10;TY4Fql9YkqLawXqVEep0eavpO9a/NTkkfanTZQ2o6Bs2vNHKx1lGc6lcVBH+XqtuRDE9aAVvgm+Z&#10;B/u0/ZDRV7uT1Acb7mjDPkINwWA3oW41f16jipsIy08SiqpeWUBoH+1qxaqEcvha6pDH6JvFG3mS&#10;xv9VOiMko7NKAVLskCqDb2Uz9hY3Ipre3kb4rT7wAh4qSeHszaFT4Pc0/eF9g0an+iihtcpLyjbb&#10;yMMqyEvy2npwMM+FQ3zkt3WbbQP2wWFcqqjHljQboh3Npt6b7eH7VNViTVgWdiWWI5e8zcHXqtSQ&#10;RAj52UE/PPTky3jmxbcJj2mYL8yG16MzcCowAqfTPfCa54cY900c0RbCR7Qj6Q0888psTHnlLTz7&#10;6ttmj/Da3fuJhG7isR2JPNytRjjv1fc/weMvvmU4rqKwHs+8Mg/vLFqBSjrbeb5FmH2u0kzCzFmy&#10;FF8c2I+46gqsC4nCJwHRCLBUmWSd9jtrm2K0DqKz1wyi3/m33zD+mxoPfkJim9avjphF2GpT1SOF&#10;TvZCtTLEQ6a5QR1TyjibKMmDXsAIU8+zMSnmPk5014DTxU3mHggmC57mCBanVmIjr1kwA00cr6fW&#10;kvqqlBRVRjpgI0+mo2Vw0pqaIJ4z9dark6tZXVqEw73ffmcowEVGuWRCe02caazwhjLo/B5B9Voh&#10;NIHRv/4Fw78+MJl1I5/k7jPbFxXFJZWrmq8+5wVrKw7z3Ih//8uAVftN51nWUMrlylbzvTpo9DJW&#10;CdNntaq9thtRta1opvFKD0xG3M7/TyAtvGrvJvobYMTWvq1vMcDPXDdxF4vPRuHtfZeJkpvgtTGi&#10;CJ9czsSKoCyE0bNF0Rgj+dgWXYgowhZJlmQSKkuETH2bxxLysPJCCHZeC8eJlDyzN1YeT0Z8Ps+K&#10;a+Rpl+0dkHSrMrgtd+/+c9qoFWfJK2QoisDqWtHAwQkauwYntFhLDex+1noDocV7gwih1O1Tz4MS&#10;xeimMUG1QSqTLE+fRnisLfoa5u/6Wh7xDn9uzCgJCkpL9VFdMRqAOFlGyEfDVdZSonQSGzguedLu&#10;wX9KmxDa0NMl0CsHuHsheV2tTpF+lpuHTEu4JRTfePOGmWZSJlpc+KJdvatqxSRX4ftL7bKKqEVt&#10;kxf50KIy1YwlxKehD4nbJzBKW9oIE5283lY7NkcXmJbKrLoWRg3yN16LKF6bgCIHprw4B49MFb+d&#10;NOAnn3sDf57yIkIy87HWvwSPLAylI7mFL7ftwENPTDPRV/PAekx7Q73QL2Gv9zkU9NzAI5sTcChf&#10;/K2XkVe9z2/h+bkfQwvAn5/zMR594W18tnqTSZi8Sv78WVAtYe8wtvv5IowReEtEAhZdjcGlgjLj&#10;CJSJVneRpFCvOCTJOm5qwIKcfTTgpPZJA+7mOVAtXdl8deX52btowFImvcMDe8OI/Wmbv09luxlE&#10;MCOFvO/qZrpMw5aGVHZTj6kN1/J6VtNRXiyrxymiv2wN1Yhv8nqGVhL9RVmwiYYdQSgeVUvYzeCj&#10;vdXrU0jfiPi0o0qDEZL+VSvsZVe/keJRfXiMEHr0Z21euI/QhkEkdE5g6JdfTS1YE2ka9JccT5in&#10;3/BiyQALLcjZXCaiO1LSTJ7diVZeE30HwegCfp+zREznK3gWaEO9kuShEXcxgmc1D/C8d8C/vBE2&#10;cnI3UUMdr2EbbSOd9Mzf1mk2Wqg8Kciun9GSuOX+SXhq5TFczK2B11chBVhwLgVbIgsRacoYDQhm&#10;VF4dmgP/QruBIUmMzFU0SGVSz+eUY2NABA34OvaFx+NSqZOHrRXBNLyLhLxnCmqMoamFTqUWZYYl&#10;JXKZh/yiyeJq/ncCUvD34c1RdjCakT6bUUsTTofzJLlSbepxwTRkK2+YRAVUB/alx7Hx3yoXqXdU&#10;E0qaetGfLTQSGYqSXicY1WMbukxWWLO4MtKjFo/h2spAt/LntVLFz9FlJnW0N2ngwfcY4E2MIt/1&#10;d/EwkhMr06zRQSU2tIhZgmNq1JCz0O4mlb98aaQXbHRw/LuWNjfcIJ/mNZNe8LmKZmPA+gz1fD7I&#10;3mbaOaPsDShuaUdqrQsR5XYioFysJAoKLnWhkFFDgm0h5M5+Vfx+IXHw+sPTxnifphE/I03oaa9g&#10;xmtzkFZdh7k7EzBzUypK+27gvaVf4U9TZ+JZ/t8UbRjUyCAfj8x4BT6BweSlE/BaG8vPPAKL2ihf&#10;n4unX51neO5zcz7inx/iCUb7r7bs5nW8g2n70xnl2pDLz+qfnYbt0cn4IigBfoXlPLijxogb+N1i&#10;6ntMTV0GfINQVKOG2laYxvdL6yRUZuT4F7TOJPw8UdpqRP/UuaQ+YTX6+5K7HixuNpM8GopXtJUB&#10;S9j9NA0ji7xYhi4UWDNAJ1DJyEwDzm3tZQRXtB5FCdHO8Rwb9qdVIIbGG0eeruh8JKcai6PLsT2t&#10;CimkYBnk3KJ3151tOFDShPPacUSjUbVD88vaZOjD+3rOQZpAWqU6cP2du0bkUIKEh8rIaXl+8mmc&#10;al5S1D2QrQpKrZEHkjxuAc+k1EUS3e3YnFiJLelOU9t3DN9AJdGsjXQjsroZOzNcWB9fibCqBuTy&#10;O0rYXjK6YbZm7Mpy42Cum06N6IO8uIo/V0QEuS4oHdPWn8ZF2onXsvBCLAnJx2UaXnFjG4oIT7Qw&#10;a1NkAQ24FlmuZlxgZJViYiEvlk9GKZafD8XKc4H45KAvLuVYzCGNramDX34FHUGWka/RNIf6RdVl&#10;JTU/bUVYnyGdqS6jUKhB963p1fgkqhRnCXdj+fsj1EedZcV6wvJUGvTVmmaj21vHwx/FQ3K2QgkR&#10;GjCdgvhUBiGQD72U9hM18TV6VPL1J2g8seRLElpvnJjMFh/hzZaDkAE23bmNSMJuTSIp0g7SePt+&#10;/NaMDkY395tlZSoXacSw/e5t1AruM8IEOyedgurGKi85eKA05O/P36O/N/L9G/h+yk4qAl8i6hDU&#10;13My7DBXh+n+uk6akVPfzAhbicNJ+ZjvE4t3z6fheKYNUeR6uunHc+x4/lA2f+Y2Vm7bC6/HnqMR&#10;v2lqv/pT2eb5i5YjjVzp6a9C8dkZi9nY9/qCj43BynCnvj4HM2a/i6n8+59nvAz/2ATEqwNrbRyC&#10;624hz2E3MjzKRr8w72NG44/MnxJ333b4FNHSbcw4nIv53uk4Gp+Eldei8I5vCPYnZKOkoxeaxjFi&#10;C452I2kjBRQ5Qcn9thPVSG/7Qm23kUVSx51muYPsrTwHLqMRrqXpGoSRUe3OqMGiGCvO0JA1AK8a&#10;bgZR1940ZaGrEMQDLYSmUlIt/9TaFlUG0hs7TeOHMtFWOoIABRJy8lKiOvH0opZOnC+swefXSwzk&#10;jif6SVDLb1M3o3u9GTrZmlePtHZ+FzptfU5psu0vcGMXDTWpcxyOCRo1/6+MyET7hZXk1BaHPELv&#10;pDo5hF4cy3fgqyQnVifakOjpNkatEmwaIfQGGvCqVCfOEPFpU6OyztqRrO+4J9uDjSm1CKBDyqrv&#10;RDofag2VzND6pBpsTHMh2NZKox9FaecginjNNofnYP6xUHjn1cJrFw1rG+FbrqcVLl4ED+FfPt9c&#10;hymV3ivL3YK9sfmIoIfI5sXyK6DRnQrEh0evYNqy3dh4Kdy0S1b19CPJUY8NMQXYl++koXYyCo9A&#10;W9rU/7ycF2p5Sg2iaMCKmAn6YqlVeD+sGD5FtYh2NiPS2YiDOVasjSsyBn6quBZpLV2QmLxWPx4s&#10;cBktKUVEDz2mRhS35XtwsbIRFsNLiRaae7A912nUPOQ8pFqQws+9nz+b29FP2ENoQwPWqtOAuj7T&#10;pTWs6EsD7pcB07NKJEDeVhC8495d1NA4tUZDXVfqItNzqg3LWZwhAjhFhyGhPDkytXnmkCcfJi8+&#10;w0M6ye8nH+LgqxOs2JlUAl86xf2JBdgTn48PL6bg42tFOE2Or/UicTL0jGosD7Hipd2FPAzDePWd&#10;D/Gnp17AlJfeIpwmRH7+dTzMf3+5ZRfi6UAe+jgAG0MdKGluw/RZc43I3bOE0DLk5ySjYzSw3kRE&#10;Vg4pyqAx4ri2e0gsIQx//g0zxPAvAxY3fpTvsfv0OViG7uGNA9exJSwOiy+FYNbpQGyOTDc1VkWf&#10;FHLPnelV2JBTh4CaVlSP3jI7q9QQccrajt3kf4kt/aaGqRnbEHPPaHyElZpSS+f1VjnpIO/Z8uRa&#10;aH9uWsuAKdWonLQz3YZPo6xmKbx4rkpB0hg7mGUzc8VBRIw1dJgyYBn3NcJknyKXkXhVFBcdyapv&#10;wx5Svb0ZlQZSKzJLCECv1bqfLfn15OaMtkQEpXQ2FkbHY3QOu8vaEdlC5Hn7G5PolH609MLX5zWY&#10;LYS5NHpB5hShwyI3FsZUY0ms1ZSMjCHynCt67magWp3hofOuh7Y4SF64uF0qHZ3Yw6C2Lr6K56GG&#10;VLUDyUSzGQw+ceTFm5NrsCLRDj+eIyEVyQcJkm8Nz8J7R4NxMs8Fr615biMUVk7oVtPVZ4w4kdDV&#10;l+HZTqN00MOeSi1GaLkLWZ42XCmqwYLjwfjg6DU89fl2fLjrDI1k1ECYiGoPVtH4NtFrhtQ0TpZ2&#10;+EHDHa2Q9MgqGnACP1wmL24Wo+Gh3Gp8FVeGEEaksp5elHb34XptA/YTBmUyAp8pttP4tbWgA7uy&#10;7fgyrpQwpA057X006iHebA8WJ1fjAA++RtOSmyTZ2YiF0aU4WVJHR6FI34WzpW4sYaQPFySnIVXy&#10;856t7sBeRuUcXhTPzTsG1qtj6xi5yrYCj5lQkuNQh5VKV9ty3DisvmndAMKvMnL5SEbKNem1WJ1c&#10;xddrPE5TR724TO+5MKYcK+PLEc0Dm+iZHKjYSE/87pVcrAjNgk++DftowIeSCrAkIA2Lg/NxLr+G&#10;N64BMeT+W6/nIaDAiXcZARf6WpFc5cBj018ifH7VRGHVfmXEf3xyBg76XkQ4uZTXe5foeNuRxcj6&#10;9Cs0cvLhZ9+YYwz5eUnFzppvmjeSS0txrqzT6EJn9X2DwORE/Gn6awZKz3znk/8djR997k1cDL+O&#10;bDqF9YERWOIXhteP+WPD9RRGHh40fl+pS2oOd0NuvelKk4KFpGWrxu7iLKHp3nIiOqIaITJFsDBG&#10;a+3DPVNaD+lFZdHh5iipqB1cvGYnGMlSGdHi3B1GxWJPZjU+jazEDhqyrm+MHBz/b0dKJWFxGQ7Q&#10;kJP5WdLr28mHu3ChtM5shpRx1BJq23oGTA/1eYuL0V2JzX6Ud3WjpL0DKXVN2JhcjvVpNsTTeLQa&#10;qLhLa0cHjNa0hnICajvM6KrKYMq/BNa2YwdhrXexm1GeENrdSDRFvs0zvCq2FMsiixFCLp7hbkYO&#10;z2MRz7E3bWlTptM4qaL2HvOZqmln6sYLJAo4RVQWVF4HGz9bSXMHLIT4JU0dOJhaiRWE/icYTMs7&#10;+mAhRbDSRv2yCrHyUgQOZNhpwFlOHMmqRikNWBC6mtAjoKQWF4sccPELNTP6hFc4EUvjrGd0USlp&#10;8YV4fHAsGM99uQevrdiFvPomUw7wJ3dem1iKHVk1COYXUkZYYnEZ/N3aC+wjTkhDd42NkT+N8WK0&#10;YHeOg5GX3HZgUpsrgV/8WJGT3nqMnseBwCo3b1wH9tBIVyaUI5YGnNlKjkFDOlXiwuIkGkJuLZJp&#10;qKojX7I24fO4SpwoaTDbEbQw/Ly1EV/EVZikWBYdivb7bClqwJps8hIiBW3W0yO3ZxTbixuwsUBy&#10;J3qt9i8NIZTRfCMjzP5cl3FIqjervKS1KavoQTdmOvh7uo1IvXYiqYasYf61KdWIqeuiE+kzzRzr&#10;EyrwDg14eUg6vDNLcD6zCHHVDt6gCuxnFEums7L3TTYCnOFzCzYcRVx5Mx76NBBHUjoQkJRmVDdk&#10;uE/RgGXIU2a+iYefnI4LoVE4mzM5zHCtZhAJlmI8MfO1yfZJRmBNJGmoQS2V09+chwKnA4dymvCH&#10;jQlGufJCxHU8PON1PE8uLAOeKSN+6308SSew/9IlXMxKw7qQCLx29DK2RaUhu6HNlB2zG9uxn5Ft&#10;FR2ptkaKP2olq33sFq6Q8x/nPc/jQZcYf9PtWyghzNXKEZXjpJWm3EDTjQnEEu0d40GOYOSRWmUl&#10;D3MVDcmPZ3FdkhWHs4kIaaTKH8TSEatLcDGd8v7MKqNYGeciL3W1Yk9aOb6ItsCn0A5LRzfU52Bl&#10;IFICSwoYOTSMmsEhBh1Cbl7rs+UeHDPqL0Po/OY+NMDSfv8u71c70VULYjTF9Kv2DkuZ5Xs6oVFc&#10;sneaWn8b6VjjyCgfI3Dzd6oTzJuRW3Xs5jFSP75H6/gYilp5LisaeX2U1BxD7717aOX3brt5gxy9&#10;hdejGSFVTfyZcTQNj6CRzqJtdAwxpLJnSxoRWtWMptFxtDHItCsfVFiC/dfjcTDDCq/3Q0qwPsaC&#10;4OIaBDG6RvMXbU8oM2oILkKTZnK4SKubz9eZ7Jrqc6tCsojBQ/DSusOYvW4vQgssJOx92JdegQ30&#10;aBKoy6TRNvMDtt6+ARffVJlH/5o2uMgnNU7oHpdyYyO9sY0Yn5ylo9M8UngwDubTofB9onig0+hU&#10;ynv6cII3ZAs9UiINvLCti96vF/4VLmwl1LxAx1HS3YuC9i4E83cu5Pc5XuAw7Zl6eFuc+CyiyCxx&#10;U005mQa83dJspGMjaZyqKZu9NzRKqVGuzqg1Y41CCjl0WPq5lak12JFBZMDnMhkx1BASaKvHysQK&#10;chirOUBqbBEnU2OLooNKV1H8PUZRkdxrM+nF+1fSsC8hFwk2OxJrapHX2IJT2ZU8iNWMCC2oH1H2&#10;dQxhhKOPvrEYG/afxNnsenjNu8LoPIb93loj+oxp3JABP6NorFbKaS8jPDMH+5PolRcG0pncQGR2&#10;Bh574TXC58lBhn9NJE15ZQ5enPs+rO3t2JbowWO7M1B15xecCggwkfjFdz/Dy3w8/9YCPEuDn/XJ&#10;QsRZi3AkOQUfXQzHycx8OIcH0HJrAi03eNAcTTjK660R0e5vbqOLj5FfvkNe7xDC6Lhqb9zC+F9+&#10;pCH8AAcPtITZlfiSYqWMuIWGrVWjWoauCKvVm/U8dy085HE0SrO9sbrFtE2WdXbTwXXjWrkTG3hO&#10;D2fxTPCcxDMICBYfoEHLsHelVfCsEC7zea1kOcrX7Um3IoYIx9bXy0cfg8YAzvNeHST8lZpp1zf3&#10;TP+8MubZ7b04X9OB8Ppe9P/0A4Z++QFjf31guvsu8SwbPTcGtBae5QYaWwONWLxVogJRDBRtdErN&#10;E2M08hu0GTp1/p9KqVq12kUa1sQA1sr/zzDlrwb404mohNgwNAwPnUH7+AQyifDOk1JIwUPjlZ0M&#10;ku20n/hy0q+wKIRU8F6/eC4dqyOLcI18M5AH/RINRRrP+5PLkEf+W84DG0Djjqx0oVEF9oERbIwt&#10;wdzjoXhh9UG8t+0AjkfFMuJ68Cl/7iPCQV8acBG9rrSomnlzavgFz/FDXGR0rKFXco6Ows0vICNZ&#10;y0N+LKMUaXUN/DKNjLD0rllWRrhehPPiZ9F71U8QrpIja4OhpasHTfx32+0JRt12MzoYU9eGBl4w&#10;1+gItJztYAE5NW9mLb2Zg48YQv+dWYxwdAaapMlo7TLKmvuLPTTGTlgZ+fW5bHytLz31cYubr+tA&#10;9UA/nEODZj5Zo4zny92o5euqe/vg4efPadHIYB3OV5KH8cI7h/ndhgcZKVqxL7uGMNWNSlIDHZga&#10;/q6LpUQR0UU4lV6MVIcbSbXkas2t8M6tIqerMfPUdfwM4tFXyusx7d2vaKwz4BedhNWXivDEp2F8&#10;z1F8vGI1HpL+1T8jsPqhn5z2Cqa+OAup5RXYRsjp9dV15PbdR0B8jCklCT6/OO9DvPQOIyyj8TMv&#10;v4V5Hy+Bjdfzq0g7njqQDefdn3Dg3Fmz3OwlQmlFbM0Tz/50MWIri7A7Ng4fXwrD4bQs2Ad60crD&#10;2cV7nMqodpafV/xy6IE0lb/Hzb89QDGjTWCdavqjGP/1ewz99A08N8YRyMgcQe6ojG/DDemF3YL2&#10;AJ8iSgutbkS9SjO8BpqpTaARHimqxzUGFjVnCBZ7eJ/VbaXVtIG2RhrIII26lzCzExcLq7CMznpH&#10;UgkjdSP5qBqNmrAnuRiLwvMZya3I5X0r4WttvCf+1nocLHQbJVTt61IE7mAELiYCkITTNaKs1q+1&#10;4eM7DDECe4gkVCY9b202nWSt/Iwe3rMWOiYhg5MWGirPUBMDVMvNcX4HRtXxUQRXecyIaTq/Zyd/&#10;RwOvSQvPkKoO52n0F0jnyhiYmolQ6weHGYHHzf+d4+/z+2eZqZsRv42GnWZ3YJX3ZULpAnh9cikd&#10;J1IsCCu2IZSPy7lWLAvL402qRKq9HtEVbmyKyIN/nhVu8Ud6kM2Egu97R2P2luNYcuAY1np7Ez7b&#10;8VlwLhYHZsC/vIHcRku9tP5iBFW88Nru5k3OWkSea2FEzaEheZMHzruQgk9p9GeLbIyoDpwusuOT&#10;0BwaXSuCaxt5OBi1RwcRzch7IKcaBa3taJwY4e8eRRrfQ/AnlJ/TSQ8og9Ws6tECOz13M+r4Zesm&#10;xglhO3CBvKSaxugZJ9zhc6ENPQghL63nBe759g76f7jPG3UPVxgJ/O0tNHxCqq9V8NcCrHHyuQ6E&#10;EOZ13L2FdqKK7nu3UcLDf4rf9Tx5jIPvX0fYVE+vmssbIQ4eQhiu51z8XbUDhMUFVVgSlssIZkGK&#10;w4VUVz05Uhd8cquxk9EkobbJ1AJrBsdwvqgWU2ctwsOPPY8phLbRuaWYszkO7+xM58+24JX3P8Gj&#10;U2ca45URT505i1H4Fbwy5z2kVlfhiysFeHprIvL67+Fk4DUThWfOXYAX5ryPmTRgLUSb+tIczP1k&#10;KZ10Jz69YsGb3hZU3/kBG48fM2Wo599+z/Dnl+Z9gPDCTOxJSMD754KwJz6FELfDONKO2zfNfbjI&#10;Ay2ljo674xj48T4m/vI9SmmEge5ulA0OYvinrzHw/V00MGpL8E/zzlp+LWF3ldkkcnCi0IOrdIZu&#10;QkhFWwmiJ/G+HymuJwRuYoSi8yTsddKJimodKXDiqk390IPGsN10oqluooHsKpwv5FlpbicXbUCS&#10;ow6nssrITwuxLakYUbUeRkk3I3QDTvGsbM+qRQAdhO5VHQ2vkY5Jqzwlq3TR3g7nxAS/k5RQv0br&#10;/dsI5OfXLHt+a7eBvU4GgGYaozYoHitw40JFg/mMQidNPA/tvEbRjPwac1UeppEBzUFYX8tAkFvX&#10;zPNQi0Pa+GFvQiOppLtvEI08B+Xkyxd5vs8yeBQ3d6NLM+i0p0ynG+9s24f3d+3F/w93c/7vtyH2&#10;6QAAAABJRU5ErkJggg=="/>
  <p:tag name="ISPRING_PRESENTER_PHOTO_1" val="jpg|/9j/4AAQSkZJRgABAQAAAQABAAD/2wBDAAMCAgICAgMCAgIDAwMDBAYEBAQEBAgGBgUGCQgKCgkI&#10;CQkKDA8MCgsOCwkJDRENDg8QEBEQCgwSExIQEw8QEBD/2wBDAQMDAwQDBAgEBAgQCwkLEBAQEBAQ&#10;EBAQEBAQEBAQEBAQEBAQEBAQEBAQEBAQEBAQEBAQEBAQEBAQEBAQEBAQEBD/wAARCAEBAQEDASIA&#10;AhEBAxEB/8QAHQAAAgICAwEAAAAAAAAAAAAAAAcGCAEFAgQJA//EAF0QAAIBAwQBAwICBwIGBxMM&#10;AwECAwQFEQAGBxIhCBMxFCJBURUWIzJhcYEJQhczUpGhwSRicoWxtNQYGSUmNDU3Q1NVVleClaWy&#10;0fDxNkRFZWaSlJais8LTxNLk/8QAHAEAAgIDAQEAAAAAAAAAAAAAAAYFBwMECAIB/8QASBEAAgEC&#10;BQIFAQUEBwUFCQAAAQIDBBEABQYSITFBBxMiUWFxFDKBkaEVQlKxFiMzcsHR8ENigpLhCDRTY7IX&#10;JXODk6PC0vH/2gAMAwEAAhEDEQA/APVPRo0aMGDRo0aMGDRo0aMGDRo0aMGDRrGfy/DXEASYb7vt&#10;Y4+V8+R8fiP9Hwfy0YMcuy5wDkg4OPw0Z/pox/H+mgADwAB+OjBg85HzoAx/8dZ1Gbxydxtt64zW&#10;e/8AIW2rZX0/X3qWsu1PDNH2UMvZHcMMqQRkeQQfx15ZlQXY2xmhp5qltkKFj7AEn9MSTqQftwMn&#10;J8fOuWlJcfVf6fbVXTW6q5Hpnlgco7U1FVVERP8AtZIomRx/FSRrrf8ANf8Ap1/8Yf8A6Jrv/wCn&#10;WA1tMODIv5jEwuls9cBlopiD/wCW/wD+uHGQ3jBHz5yNGMDCgePgfGk5/wA1/wCnX/xh/wDomu//&#10;AKdSe189cK3eghuVLypteOGdeyLVXKKmlAzj7opSrof4MoOvq1dO5srg/iMYp9O5xTDdPSSqPmNx&#10;/MYnmMeBnR518aKuo7nRQXG3VcNXSVUSzQTwSCSOWNgCrqw8MpBBBHgg6++tjriHIKmx64xnBwQf&#10;PjQCGAZSCD5BGgKAMKMfy1gr5z58HIwcfh/p0Y+Y5aNcVbsMjPyR5GNctGDBo0aNGDBo0aNGDBo0&#10;aNGDBo0aNGDBo0aNGDBo0aNGDBo0aNGDBo0axk5xj+v5aMGDWPn+n/v/AF1nqCMH4PyDrOjBjAGP&#10;kk/z18qyspLfSTV9fVQ01NTRtNNNM4SONFGWZmPhQACST4AGkhyF6pLLR1w2jw3bY9+7nlDAijlJ&#10;oaJSg6zSzqOki95IwQrAfvhpI2ABhFbxhu3kusW7c771mvcaSmWDb9sd6W1UxzKF8DDyMFlADnrI&#10;AOrNINIuqvETI9Jrark3SdkXlj/l9TYdr4b6LSM5jWozN/IQ8gEXkYe6pxYHsXKg9icMDeXqy42s&#10;Nxfb2zoLlvq9+zK8dNt+H6iEOqKyB5h4Kt2wWiEvXq3YAgAxW5749Ue9pv8AoXBtvjm3irTwzLc7&#10;gIhGA/3FWgdSzEgdY2+0DOMlpNt7bO39p21LRtu0UtupEwfbgjC92Che7n5dyFUFmJY48k61XIvI&#10;+1uLtqVW8N1Vhjo6dhEkcXVpqiYkgRRKSOznDHGfAVicBSRRGYeM2o9RVS0Gn4NjSMFUAbnJPCgd&#10;gT7c4m0GUZWu6mpwxA5eX1n67OIx9CrH5PN4pXcGz7sSJuTuUd37qIrTXS0stb7NA8nZsdKcdvaH&#10;VmX7GXAJ69QcDcWbgziSwtK1DsS2ymYAN9aGrAMZx1E5fr8+cYz4z8DSC2hz7eOVPVBtGlt9HuTb&#10;lqFLWRy22qub/T19OaSaelqHpQiqjsjq+S0gI9rqftDM1vVdu3feyuHq6+bCmFLOKqCnr6xSolpK&#10;SQlDJFkjDmQxJkBmAkLAAjusbn+ndaDP8v09m1aUqK1UaxfaieZI6KGKEqeVuNt+oUDdxjx/Syrq&#10;KaR0lYRqT6V9INrH7q7R+nb2wybRszZ9gqjW2HalmttQylDNSUMULlT8jsqg48fGo/ynvzcmw6O1&#10;Tba2bDuWqu1aLdBQivkpp5Z2BZVjxBInURpNI7yNGqLETk5xqpfpg5Q3VW8u2mC/83XCpt1Who5L&#10;Zf6upd6yaSnJCQhvdhUrUBVVjJG7gAAZkMeobuOx3jkS08vcich3e5Sbj2XX0VPTU6VJalg+or5Y&#10;5YAsnd1iQ9vbRXAXPnOnHL/Ax6HUzUuoatZIo1gPKTetqiUwRpbdE+0SWLsr8AgXBuAvVOfyVUPm&#10;rcsb8kgkBRc8m/boDi/G3dx7C5c2ot2ss9DuCx1btGVnpiULo2CrxSqCpBAOGUeCCPBBPyq+JuMK&#10;2lmo5uPtvLHOjRsYrdFE4BGD1dFDKfyKkEfgdfHhoiTibZ1UT2mrLJR1lTIfLTVE0SyzSuflneR3&#10;dmPlmZiSSSdbKk5A2FX307Wod7WCovKyyQG3RXKF6oSRhjIntBu/ZQrdhjI6nPwdUTmFPV0GZVdN&#10;lHmiKF36EkqqsQC5UKL8cttUfAxPUlfPBEpWQqTY8Ejn45xDW9OPHlFXUl22nPftq3CjLlKyz3WW&#10;Ob7l6kd5O5X7Sw+3GQxByNd+3231FbJkgG0eYKbcdDFPKwt+6qQyZjcN1D1Sdp5GUkEYKDI+APt1&#10;H/UnzTeOILNt+Paq2aW/X65fTQQ3YOtP9OqH3ZGk7xpH1d4AWdwMOT8AlYnx5609vbwr7Tar5x7f&#10;bTUX67JaLfNTulVSPKzRKe0re0QVMyFlVWIVlP8AeA1ZumqPxPOSpqHKWeWmO7qys1lJBO1zvK3V&#10;uVv9xgbBcZp9VM8n2aucS9rSKH6+zMCQeeLEEX4w57d6p7zthIYOauJ71t1elMsl2tjLX0AZ2KSS&#10;SFTmFQwBEYaV8HHk9ezk2fyBsnkCiNfsvdNtvESxxSyrSzq0kCyAlBLH+/Ex6t9rgH7SMeDpR2Pf&#10;2ydzXOssdi3TbKy50ElRFV0CVC/VQGGUwyl4T96qJBjsR1OVIJDAmMbg4J2bXVK3vaRqtm36BW+l&#10;udhlNK0RMbpgohC9T3+7r1ZgMdgCdNOTeOVTRSil1NSlG45AIPPco3IH03E4wS5ZkeaAlQadj3Ql&#10;4/xVjuH1Dta/C8WxaTWCPj51Wml525X4iwnM1lh3RtsShP1ms0axVMAZ5On1FN4Qkn2l+3oqg47S&#10;ucF/bS3ltXfdnjv+z79R3agkwPdppA3Riqt0df3o3CupKMAwyMgavnJdQZbqGnFTl0odT7dR8Edj&#10;hYzXT1blKiWQBoj0dDuQ/F+oP+6wVvjG4B1nWOoznHk+M64/uDwrHz8Zz8n+OpnEHjno0aNGDBo0&#10;aNGDBo0aNGDBo0aNGDBo0aNGDBo0a4sWGOq5/Pz/AMGjBjOgAgkkk5/0aB/HUC5l5l2twttZr/f3&#10;+orajtFbLZG4WatmAHgfPVFyC8hBCgjwzMqt4kkSFC7mwGNmjo6jMKhKWlQs7GwA6n/Xc9AOTxjf&#10;b437tDjewvuXet7htduSVIRK6s7PIx+1ERAXdvBOFBIVWY+FJFb7nuDlH1HSSfWS1+yON5lkkpIa&#10;SURXK8QSIY1E7dmAjI7uV69CsijEv2yqWHau6+V7tT8lc70dLNOsBis+2jCfo7bE4HZ5InLdpnwC&#10;Q+SvjPlUWKab335tHjixPuXet7htduWVIBK6s7PI37qIiAu7YBOFBICsT4BI5s1z4sVmY1X7C0op&#10;d2O3coLMx/hjAuSb8XsfgHgiwqSjo9MLuBWSpHVzYpH8JfgsO7m4B+4P3j2ds7V27s61pZdsWmC3&#10;0aN39uIHLNgAszHLO2AB2Yk4A8+NcNu7z2fu/wCo/VPdlmvX0nT3/wBHV8VT7XbPXv7bHrnq2M/P&#10;U/lqvfqj31FyJ6ehvDijdD1lkhu8cN3lpJnp29gq8TRTIxR+pklhzGykkOj46+dQvYnJ3CvAu3LT&#10;ybsyw7lqv1/qZaautL3iOWKzJSyAzRqoA9x19+Mxe997RsCXi7sHUct8Jq7OshfNJGlfMJJmhSEI&#10;LrKg3us7O6sjGPc63HReSSyqYSpzgtVHzDcW3FiSSQe4635+cbL1uVdbQ764/O7K2eq2HNJ71Vaa&#10;VysskkMy/Uvj7QWaCZEjJf7T7mOnYltZcdg7FsPG28PTdtfdlbuTeye5fhSV9pakSKrpHiZ1o42j&#10;MrTzUmVQRtKHWNmBjRz2s1zFxPYuZdlT7PvdRNSsJVq6KriyWpapVZUkKZAkXDspU/IY4Kt1ZUrt&#10;TjHhz0539d6b45Lq9zbutcJpqWENiSFPpvbiQU6s7KfY/ZqZXEYVlwFwpDtpHxCyz+iFHlySypWU&#10;ZZlp4o7rPKkgkgkdthCopLLNZ1d+CdwAU4RktZX17JTReZv7i5IBFmAA/C3Fh8Yr3t3csu5rzw5U&#10;bVprvuHem2p/0fU2t36LLT01YamlEcpBCxmKWSNmY4jWDJUKAzX25b21uzd/Ht327sbcLWO+VYh+&#10;kr1qZYPaKTI7D3IgXUMqsvgH978tQi3b45L3C8z8ScKR2miuFZFVTXW+BaRKj3UXvUPChVpD4X9o&#10;jyEqg8EkAbB+Mee9yUNZFuXmikspqZyyU1ktgdY4shlCzkxTLg5GMk9QMs3YjUjqTKdUeIGYUGZ0&#10;OXLSLSszr5riQsXl86xUIqbEJKqhUHbcOx4AkIspo8nR480rooy1gRcswFgPuxiRg1uTe34YVOx/&#10;ShyTNyTtzfHK277PWfq57VR9Tb556iuuVRDOZYfqZZ4x2x2VC+SfahjjAHh13W7fR9cr5f8AeNfY&#10;eXqy02re9V9Xc7bJalqVd/fFQMt7qA9ZuxQhQyqxXJBYsxa7022u8279G3/lHkK5QyBfeinvCvDI&#10;w856PGwxnyAc4/PWsg9HfFcSOslx3FMW+GeriBX+XWID/PnTb+wPEOesFecyiiZVCBVgjaMKr+Yt&#10;le4DCQBgbXUgWIAtjRSTSCRlZKpyb9omPa3Uuvbthj7K2xTbK2hZto0czTQ2ehhollZepl9tApcj&#10;8CxBOP460+2+IOO9o7wum/tvbe+kv169/wCuq/q55Pd96USyfY7lFy6g/aoxjAwPGovaPSfsmwVR&#10;rrFvXetuqSpT3qS4wwv1PyvZIQceB413Twlvm1XQ120uedzU0TQe00V4iW6+S2Sw9xlQfC4+zsPP&#10;3YJGq0rPBfVsTVMlHmFzUX8zlo/MudxDhSQwvzY3F+2JD7fpiRgkdZYKOC8Tix9vT5hH1tjX+qu8&#10;Vlq4Q3BBQ7Wmvklyi+jZFoTUxUkZBeSqlAP7NYkjZlk8hZPaJ8aV/Ceytlcf8B7f53vNrq6a+7cp&#10;7reY1qLlLBDWPKs8EcftyFo096P6ZVZEDOVh8sPtZpQTep/aa0Md0sG2d6U4901MlDVfS1RHkr2a&#10;QRxjywA6RNkIQcEhjq7/AMj8Rck22PYXNO07jYJKj6apFFfqWWnHuksPcinTDIqkMvuN7eVYj4Lg&#10;a1PR6i0ZkC6braKRaZ6jzZ5YHLNJEUMbw7LpdWQ92A9+RxnfIJK+RqvL5EqNq2ARg20g8MVHrHS/&#10;KDjnFGrb+te5r/TzQW6pfee6rvBdbRdzWCiZ5PdqFk9rJSPtJUdcOCOrwFV8sRq7XIfOV74Mj402&#10;Tdram677c6eGC+LR1DS1jlI0i7wRkBneWdmKFwO/tOmAW7J0bf6StrJvXY29Nu71qp9vbXgpno6F&#10;1jlaX25JKlJUqUwGWSeQSspU/vyBWVeiJXvfW7Itqc5ci793ka2TdlruMtPtahlt8ap2Ikipq6Qy&#10;IU6U8KQvGOpaR2hbOA7atuuzLT3jTm8MNLGJoKWKRzDtkRzJI3kQxbrgxog2ySmP0I12uwJIT1iq&#10;Mnjbf6WYgX44A5J+SeQL8npi7WweXePuSveg2puSjqa+l7Cqt/voaiEr0DnCsVkRWdV92IvExP2u&#10;3zrU3DjG7bTvn678JXhdtXgSQNU2okpZ7ikYZSk0CDwSrnBHwckBXYyCqVaB6YOG4aOBhT8nchUw&#10;nargzDV2O1n2z7LB/vR2IZcqsZ79/uJp0JePDvqbpbvBsjYm/ILrVb03HRtUTTUlAhhjDSTGBpkj&#10;PeMvBHHLkR9OkqSZWM9hUObeHmcaTMmp9DyPJRrI6Lfl3WJS0ku0CzQBldQxIbgEA7gSxZXqF6Z/&#10;JlIBYDcpF0YE8KwPU9Dbt2IIxYPh/wBQdo37XDYm76P9XN/0aulbaJQRHO6AFpKZySHVlIcJ2Lde&#10;xHdF9wt7Vd+QOO7Rv+3RRzzS2+7UDiotd3pftqaGdTlXRgQcZAJXIzgEEMFYfThznTd1BuKPirnu&#10;KKkv1XK6WS+IipSXf7se1lQEWXyvXAXsGVWVZMCSzvDzxQpNXRilqrR1I7X4b5X/AC6jv2Jy5rp2&#10;GtieuygW2i7xXuR3LR92QdwbslrksORYJFKKFZyxAwWOMn+PjXLRrBJBGBkfjq2cIuM6NGjRgwaN&#10;GjRgwaNGjRgwaNGjRgxgnAzoAAHjP9TrHUFu5AyBgHHkDx/7P+DXyrq6itdFUXK5VcNLSUkTzzzz&#10;OEjijUFmdmPgKACST4AGgm3Jx9UFjtA5xHuSeRttcWbRrd4borFip6ZesMIb9pVTkEpBGPxdsH+A&#10;AZjhVJFbOPti7r3jumTmrmc+/uCrCm12x0IitUAJKARknowz9qfKklnJlZivZsdTX8+7+p+a79R/&#10;S7ZtKyUu1LVO/uuSrkPWSrkokhZT4AzlE8n2ld2prlXxe8SXrJXyHK2tGvEjDqT3UfA/e/LjkG0K&#10;WkGmadqRP+8OLSt/AP8AwlI/+4QeT6eim8I5i5YsXDWyp933ynmqmaUUlDSQ5DVVUysyRl8ERrhG&#10;ZnPwFOAzdVasXqcuY35QbM9RWya2m3Dtq1exS1tlrIvqIaCpLiYrVRKxRfc7RxSqev7sIDMHUg9T&#10;ux+Tdg7zuPLtbVQb021eoJbZWUtbTuIKCmkY+zSyxxupESt7bxzIyn30DN1cqXX3p7oeSqLdVH/g&#10;pp6bc1n3DAtBuK310RFDGhQ+7FXp93tqAZGim8iRSVUMxmp1sTw10Nk+nchg1pl1XHLOgYuzMVid&#10;GS0tMxYXgkQXKSNbeWH7jWVGr6yWeZqSRSAbW9wb8N8g9x2+uNxxHuK17W5wtNs46oI7ztDkijp4&#10;Ljt36mSs+ijmylRDUBox2NM6zsC6HtTnJbEpfTdufpw9NHCM8G7N5Vt5uwyxorZcZ0nWomTDjrFF&#10;GnfGAp9w+194D/vDWy3JsHZWy73a+P8A092Ceh3qtwiu1VPQVr4gpU6l4q+eQs7Uz4Qmn7AEhGxk&#10;osjZ424bodqVx3ruurN+3tWB3rLpKxKRM4AaOBPARFUdA3UN1yB1U9BJJJmfiBVpmmQVE9FSSRiO&#10;VmO2ecISEZypK3CNt3gl2A5Niu2WWioMgphUZ7ZifVHEttzA9+R6IyR94g3/AHVPJxGLdb+a+XY0&#10;rLtVy8cbceTH0dOH/S86q0ee0jBTCCVk6sAp84ZJFIYzvY/DvHfHqQPt3bdMK2AeLhUKJqot06Mw&#10;kbynYZyqdV+44UZxqaajln3zar5ue5bZoYpWktqnvMRhWdX6yKAfP2kqM/ie34AFnfJtO5Bo+OOl&#10;o41jLmw/iZgL9epNh1PwL9ML2Y6nzjPIpIqf+qp1FykfC26es/ec89XJ72AHSRMyqpZiAAMkn4A1&#10;nUY3BXyS3WK2Qv2RFVmVc5LsfAP9MY/nrfVdwpaBA9TIQPgkLnH8fGvUGraJ62rp52EccBVd7MAC&#10;zbrgX9rfXr0xCS5POkEMiAs0gJ2gXIAtY/jfHZ0a+FFXU1xp1qqOQvExIDFSucHB+QNffTRFKk6C&#10;WJgykXBBuCD0IPcYinRo2KOLEdQeowaNGl5fueuNNuX39XrndqlKmOWSGpK0UxSmZB/fyuWBPgFA&#10;35+B51r1ddS0Ch6qRUB4G4gX/PGamo6isYrToWI54BP8sTv9IUH1/wCivrqf632fqPpvdX3fa7de&#10;/TOeufGcYz418LzYLDuOlSi3DZKC6U0cglSGtpknRXAIDBXBAOGIz+RP56rtzdeqqh5Ese+trXZp&#10;YJqBGo66CUSQl45ZFkjRl8EAEdl8/vkH5xp6X3eVPbtiSb0oomkjko4qimR18ky9RH3GR4y69sH4&#10;zjUJS6igqZauGdbCDknqGS1935fzHviXlymoo1pqimY7peBbgq17Wv8A674gFTwZetmVLXThHd0t&#10;kDSCSWx3J3qbZOcxBvJ7PGSsbZf7nOQqtGNa+z8gbZv+5LbtrmvYttsW87XLHJazcadJ4ndgD71J&#10;OykREyRYAD/KoFd2BCtnaG6aLeFkivFHG0RJMc0LHJikAGVz+I8gg/iCPAOQM7t2dtnfVnaw7stE&#10;VwoWkWURuzKUdfhldSGU+SMqQcEj4JBVNReHGR6uhGYUP9VMwussfpJuO9uoI4IPa44OGek1nOjm&#10;i1HGZQON/HmrbuT0k+j8ns64p16jvTjd9tWLdnJ1svF03lW3WenNY1wpopKi3USjvPOrIFBIkihU&#10;e3GgigMi4KZZYlZrm3pt2ZFYNrF6zmPeiUchSnoVlmsNLIySR0jxyxsWnlyA0PUHLKT/AIuJpLIR&#10;y749PtTFBuW4y7h439xaOlrQnessqE/szOFUF48t7eQWGETqEJWJonzdwLXci11Ry/wjf7dJeLvb&#10;aiguEckkcsNwp2p2gb6eRgyxTGMeyfKrg57RkMXW8t1XmOUTxaP1+yikvuWUgLDMUVFghmCrZYl2&#10;XfaPUQoe6b2bazPI1hjGZZY3mxvwrLf5LdeVkF+VbkXuLjacR/0+cocubY5StPDXKF5N/pb9aluF&#10;trHm+paPvA9UGSrx/smMqJIywaRQyKEfqhBstvfZVh5A27Ubb3DSiWnm+6ORce5BKAessZ/Bhk/w&#10;IJByCQYZwJwnT8O7SpbfcbrLdr17b+9UPK7QUokZWkgpEb/FxFlUsQA0rKGb4RU1m6/VLxxtXlO2&#10;8aVVbTyRzNJDdLv9UoprZP5VIXwDlu69XJKrH2UsfD9Ka1du1vqyWp0PS7mgQs7wpsWRoyxadU/c&#10;3i1kuWZh+87WOxltRLlMaSyyFWBBXnlelhf4Pf8AwwwfTxy1uwXyq4R5dmU7ltUPu2m5Sy/deaNc&#10;+cn/ABkiqM9gezKH7gPHIzWB1W7lTj4b/wBvCG3VMdv3BbZVrLNc8uklHUKytlXQhlDdQCRnB6tg&#10;lF1PfT9y+eTtuVVovkM1Pu7ajJbdwwyBCrVA7J76PGBGVkaKQ9Vx1YMMFerNevhh4gR6wovs9TYV&#10;MfDD+IfxD4P6d+xObUmVxVcRzmiUKLgSoOisejqOyOe37rcdCuGlkhgvUkEE9vGB8ePz/wDgf4a5&#10;awyhhhgD+OgZwM/P8tWrhGxnRo0aMGDRo0aMGDXF8nABxkjJ/hrlrgoUkyLg9gPuH4j8PP5edGDH&#10;JVVRhQAPJ8fn+Oq2+oa/VHKm86T0+WCpqobbSFLjvCrigA9qIKslNTo7kAsxKscK2CYyM9JFDs5L&#10;31buM9iXrfN0T3IbVTGRIcsPfmYhIoshWK95GRe2CF7ZPgHSJ4X2ncbDtiW/7mHfc266mS9XiZ4V&#10;jk96YlxGVCIV6hslMYV3kx4Oqs8WNYnS2TGOnNp5vSvwO7fh+V7A9cO+k6QUqPnUg5Q7Y/8A4hFy&#10;3/y15/vMh9xidUtLTUNNDRUVPFT09PGsUUUSBEjRRhVVR4AAAAA+NVIt3qe5I3RvG4clW6SntnE2&#10;2JjDc6YRU1TVyRlWEJeIutQsk8jIiMpESNjt3EcpZqc/8xbt48u21bRx7Z6bcN0qa1p7laIahJK2&#10;akWJv2a0yhp8N97iZFIQ047BlYqa4LsnYPK1XDvf0636j27vSUyT12yrlLGkbFon92Gj7oI5o2CS&#10;9oj2iMcuHEK/sjWfhRouiTLZ841JAphqU2pM4EiQgswcyqCTA0gA8modGSP75DA7WjczrXaURwMd&#10;wNyOhPS1v4rd1BuemLW8Vczce877YMVI1J9bUUrpddv1jJJLGhASUMhH7aE9wO4HUhwGCtlBBKzb&#10;Fp41aXhX07W9YNzbinesu1cZWkkttISSplnOTGqK4WMeWVT2AMsqs8e2FtK8+nTZtVNXmOo5L5Nq&#10;EpqK30UdPFTUE2WCBSFEQ6PUAsB+zLGNFHRTIbA8R8bRcb7ZFJWzRV1/uEjVV5uQ7M9XUMzN5dyW&#10;YL2KgnGfubqC7anNMaAy/Mc+rVyWdzkodSF3EpM6c+w3xxuWCMwO6wYk95UVqZDl0Wb5jGrTtcRI&#10;R1Pd2H8C8XH7zenoGt9+MOMLDxdYf0Vai1TW1JEtxuMq/tqybz9zfOFGT1TJABPksWZpNdbhHard&#10;UXGVewgjLBc47H8BnBxk4GdfO9XimslItXUqzB5ViVV+WJPnH8lDHzj4xnzrqbpH1u1qx6b71eAS&#10;qfjKghifP8Bq9Mwr4aCjqKehI86GIuFHNuG28d7kdOvv1F65d6rN61a3MWLea4DMe/Iv9LA8dgOB&#10;wMcNl7nj3ZY0uXWNJ45GgqY0JISRf5/mpVsecBgMnGlH6fIZY6ytuIUuqUpgWJBl3ckP4/ADEZGW&#10;IGWUZ8633HddU2nb7UJrYLYl4ur9LjUusaplVT2oVk/x05MZ6gBkGSSWKmJuvJx3vnaVXUjbt2q6&#10;m1yyvOq09QYpF8D9+NeoLfhlAc9c4XIGkerq6yspMuzgxNK0KkvtAJuwWxt17XJAK3+hGGqigpqa&#10;Sty3zFjEpAXcTayk3F+newFwf0OJ3Wu1BfnrKq1/dMF6SpMSpwCv4r4OMfHkYHnyc7qOGhuEatNT&#10;qTkv0YkjP+sa1e0/1gnoPZ3FTdo+imNpse4f4Mv9M5PnP5/hvY6WCLr7cYHXOPOcaz5dklZX1iZg&#10;iI1LIxdo54lWRWJ5ZSENz3BJAI4+RD19bFToaYkiVAFDRuSpAHA+9x8i3X8sfX48DRo18KmtpaRo&#10;UqZ1R6mQQwqfLSOcnCgeTgAk/kAScAE6s5mWMbmNhhVVWc2UXOPhTXemqLrWWbq6VVHHFMysPDxS&#10;dgjqfxHZHUj5BU+MFSY3yPtHjO7219wciWujantkfZqyRnikRAThO8ZDsCWOEycswwCSNdndu47F&#10;x/FcN77oukdPQimhpYogoMssqtK3RPxdm7eFHwEYk4yR9LXSvvrYsEW+bDHH+maYS1Vuk7fsVc90&#10;jYkKwdB0BOAQy5GDqMnK1aSUciqz2JCsLra/pLDnr+ZsbdMTCU8tKkeYx7liJC7gbEtYFwp4vbv2&#10;F1B6i9bKzfdBuWnj2DsDjqmgtTvIKSB2mnqnlL9vf+1wBJ0RRlu5Ve6hyjEaflw2veJOMo9m3MRv&#10;JDbYIfqKQMwSSEFwGjwWKj2olynZmLkhFA1sbVsCw7ItlWePduWyluUkbLDLVPI2S3Xw8p7SdMqD&#10;0BwSPwJzpPVXFnMG6b+avc6RyStmP6yerj9pUXJAVY8sqk/ACDy2SBknSFNQV+Sxt50LVMsy7CI1&#10;2xqnTaSF+eOBYdx3ZFrKTNHXyZBDHEd13O52brexb8+Tc9j2n/BdLX01nui1EqGBasRoiuGAkVfv&#10;YEZBBBjwQSDjxqQ7f3g113JX2yR0NOXZaMqQQeng4IHkMAWyT4+PPjWrt6bd45pVth3e01y7q0qT&#10;uzq+EUBGjXt7SlQvVv3hhfLKOp+OzbOibunmpF60lOrzQshDxlWyoVXBIIGWAOcnocgHIGGKqrsp&#10;/ZmU0jDcslpVDBiA1zZreyljY9CARewOPksNLX/ba+oXhkuhII5FuRf3O3n2Jva5wwaukpa+lmoa&#10;6miqKaojaKaGVA6SIwwysp8EEEgg+CNVzu9kv/pl3G+4tux1Nz43u1Qv6QoexeS1yMQodSfOPgK5&#10;/eAEbnsI5C47zvsWzeNv23HAskM7pFUvgl1kk8RhfIAAJUk+fDePI8ymrpKWvpZqGupoqmmqY2im&#10;hlQOkiMMMrKfBBBIIPgg6bM3y7KNbUlRlswDhCUPw3x9D37Ecci+NTIc5rdJyK06b6edQWjJ4Zex&#10;H8LjqrdRcdiRhI+pGt5Ol4vF94e3PS0keUetliC+5PRTAIJYalj0gRA/uNIevVFMgljCEPSPa23b&#10;826ptpcH1f63XO42n2au4w2swCnWWMpVRwPUEGOLEixmodYXOSq9VY+5dix/V8F8gLsWuNS+yN0V&#10;AG25O5nFBVsR2pWz96qzP4z2H7rZyZWVYeoehTh2ntGyuFp7fsxd73kzbgu8MzU7UjPIv0qyVC+a&#10;Wm/6oIVQB1gl6+BKGrLw6zGt0NWTaCemRpZSWjkZVEUiWLlqghfMfygp8tVYbi/ln0lWE/qHLIx5&#10;eYQSF4HAZSOpB4sBchWB9LjnaR37t3gu6U+1dq2rirdvJ20L1uq0mWgjorZXIZo4YchYChYO7xoh&#10;yfbTAXBBKl2OTKe9ca7vtnP2ybY9ZV2tTS7goIiY1rreykM8hQgkphfJVwCsTkdYcGkdosVu/TFj&#10;sHBlBeN171oqmhukl/gVlpIJkZi0cNNLEpWBZJKcNPUkAtEfsRGOfS6qpaauppqKtpoqinqI2imh&#10;lQOkiMMMrKfBBBIIPg6r7xGyiTwx1JS6go6gvJUmR3RkWJvvAk+UCSkcm7+rDgOCjXFxje01mxRi&#10;HS6AbWFyQyMLMpPc27jobEdMNWy3i3bis1Bf7PU/UUFzpoqylm6MnuQyIHRurAMMqQcEAj8RrtFc&#10;OGBwMEEeMH/X/wDE6rb6Zty1+wd43v067hqC1LQq902tPKFVpqR3LyRFz19xwX7YVDgrU/d1VQLK&#10;EBgQfx10xk+aQZ1QxV9Mbq4BH44X8+yk5NXNTA7kNmRv4kblT9bcEdmBHbGdGsD4AznH56zqSxDY&#10;NGjRowYwfjWdcSfuC+fjPx/r18q2to7bRVFxuNXDS0lLE08880gSOKNQSzsx8KoAJJPgAaOnOPoB&#10;Y2HXFcedrjFyZzRtvh4y00tm2xB+tF7hLo5nnB6QQMjRtjqJFLKWAeOoOQCqk7/eO7LPsXa103ff&#10;5vboLTTPUy4ZQz4H2xp3KqXdsIqkjLMo/HUH4Kaq3NS7j5bufuCr3zd56yON6t6hqekikeOGAswH&#10;+LPuKMDHQJ8Y6iN+r88iVnGsG3dgbXr7wLvVmG5/S2+KtC0wjYhTGys6sX6MsiLlGiH3KxXPH+pZ&#10;4/EHxChyqaVUpxIIyzMFUKDeQ3PAYgFR7kKOpxZmd/8AumnXL4h/3ddpA5vIeXPH++SO/pUdhbCX&#10;3rwPZvUItw5d4V5EN6uVxJrrjY7zUIKuld/c6wBh/ise2sUccg6dUyJSgBPT4A4T2Rdd5XOLf2z7&#10;3aqrjww1F9ju1xpqm3VD+3L9rIscbondFmU9pomjRlYkMpZR3W5ccRS1VVS7d3VsHd1okiMEFDUf&#10;V0y1kKMJF6ztHU0be+iMGMs7Jlx1yo1cTdtTuLc/HfGfDclZVx7l3ZQW5ryavD1MEEUCPUSTrIyy&#10;d+6lsEguYZFznwegNWVWptO5ZT6ao6iRo6o+VCXAjmgQBS3rhZoahfKJVSLFGKm9xbCnkGXU2c5g&#10;PNsirdnbqoVQSzWIutgCbd7W74lHC1pl3/ue5c9XsP1rWmtu3aWWNCKahjbr7v7zlJGIkUgFcEzH&#10;ysgw556iCmQSVM8cSF0jDOwUFmYKq5P4liAB+JIGvjarXQ2S10dltcHs0dvp46Wnj7s3SJFCquWJ&#10;JwABkkn89L31Cw3OTYCyUDOIIbhA9b1cKDD9yjIJ+4e60XgZ84P4ZDbFTQ6SyPy6SO6wpwB3sP8A&#10;Vz7YgsyzBtW52GY7EYhEH8CDhV+Tbr7sSe+JNyBBLNZYZY1ysFUkkhz8Lhlz/nYf59di1j6jbqU8&#10;lSIISjLLKrBSiHORk+Af4/gD/LUW4y3lV37Z7U11nFZcYpRRx+4jMZVdfsMh/vfD9j89UJOT5Miq&#10;ts10lpktkVVE2T9jOSB/mwcaQcxlqarMU1Bk8LTrLFsdQQCp3A2J54IUhgASLdQWUjcjiSlgOV1z&#10;hCj3Bte/HUD8bj+RsQVHvr06blv18judh3FQT03UYNc8iSIo8IgKq4YBQoz9vx4AGmTxbsS+bIth&#10;pbxuE1YZeq0cRLU8B7McoW85OcnAUZJyG8EdfYnFs21r1PuGvvlRLPMnQUdNK8dMDlgGkGR7xCt9&#10;vZQFLMcE4YMDTZpzTlLAUzJ6cwSm/p8wta/v0vf2N7d+emnnOfVM0Zy9ZhLELc7AL2/Pp7i1/p1N&#10;GjRp1wrYh/LW4twbY2JXXDadKJ71NJT0VAhTsPenmSJTg+Mjvkdvt7dQcg40g90b9reCqya3Qzpu&#10;vkWvpVmvV5rZGkp6FGwy08SZDYAwQD1HlDjBEaWkr6CkuVP9LWQrIgkjmXsAeskbq8bjPjKuqsP4&#10;gaqR6k9i11q5Jrb9L2eg3TTo8Ev4RzQxrG8R8k5wquDgAhiBnqdIGujVUNKcypySV2geyA7tzgdN&#10;x9I3dQOlr3xc/hG+WZlWfsXMEAVg7nsZSNm2Mkc7FAdyl7MR6r2AxNuFuN79yPNR8v8AL91qbxOW&#10;Etmo5/tijCkATGMAKoJUFVUBT+8c9hp22zdluvW47jYrVMlSLQirWyocrHOzECLP+UArdvyOB8gg&#10;QDj2/VG++EKKzbQrnoLtR0tLYaxkYLLQlCkUsq+RgiLtKhB/yQPII0xNq7T29sqzQ2DbFshoaKHy&#10;EjHl2wAWdj5ZiAPJJPgflqVyaltTwGja6sA7uTdnJHS/1636DgDkkLesswaqrqkZiNrxs0UUKgKk&#10;SKRzbgWIPp2j1G7kgABtvrhPClRDJBIXCyKUYo7IwBGPDKQVP8QQR+GuejTSQCLHFeAkG4wrjwZR&#10;09Qz0G45o6fx1SanEjjwM5YMoPnP90f69by0nY1hJo7ReVFXkf7JYtID+IDMoCFfOCBj4HkEAiZT&#10;wQ1ML09REkkUilXRxkMD8gjULquNbbTySVFHdWpKYAsySqHCeT8MSMADHzk+PnVb5xptslYVenaG&#10;N353F2N1+U3MoX+8GBHYYcqDORmYMGb1LqvYKosf71lJb6EEH3xGae0z33kqKWHvGkM63GUu6v1V&#10;SreDkdkLYCkf3WVsY0w7vvCwWS82ywXCuVK67Se3BHkePBwzfkGYBF/EscAHBI0Vuo7FtcyXOyXx&#10;K1okD3CH6lGH04I7yhF8gp+8Pkkdl+WBCnSkum7+cUlpnWf6W8fUvMB9i01PIMElQR+6iqCfliuT&#10;5zrXyeol0/TiMKGqKiW7WIYAE9ivB7jtY3PQC+7WU8edzF2YrDDHYXBBJA7g8jse9xYdb2dXIuxL&#10;TyPtKt2rdlRRUL2pqgxh2pZwD0lUZByCfIBGVLLnDHST4z2Xx7ynZNy2DkjaK1W64Kmio90e/UTs&#10;801Grw0s6yiQhX9tZEZ4mUsfczlXGbI6SPLKpxxyptXlWkjigor1J+rt/keSKKMo+DDKxKlsqFLM&#10;2f3adFyoJzl8T8jrK/KHrsqleKpiG5WRirEKyvtupBPqVWHs6q3VRjNoetWvWTT9SNwe7xX7SBTd&#10;ee0iXX+8F9zdL3jc+/tp74v3C3pS4npLXHbDDBW3cUDvVNLhp+0s9XiNUOZUjM3cMuTE2GQDY+n3&#10;kHkPZHNFVwTyRvKbdMldFLJHM5qppKGtjQyFDLVrG5iaGNm+1XQlomQgM5M+5W9Kdi5J5GoeSbdu&#10;65bcuKywSXFqNe8k7Q9BHJDIWBp5QiBewDDKo3UEMXbY2Vs4bkO8v1VtH6eIAN0+ij+q8J7f+Nx3&#10;/cPT5/d8fAxqls88RNJzafFDHAJ5KmmPmsUP2hatQgWSWokLGVC251Ee2w9JHqKrlhoKkT7ybBW4&#10;59O3ngKOh6db4hHM9PW7Vqtv827fp+902VWJJUxIQjVdvkbpNCW9tj8MQCfCLJK3k41aGy3i3bhs&#10;1Bf7PUfUUFzpoqyll6MnuQyIHRurAMMqQcEAj8RpS3S20V5tlXZ7lD71JXQSU1RH2K943Uqy5Ugj&#10;IJGQQddb0j7lq6zjms2Fea+Kou+xLpU2OciqaZnhVyYnwwDLH+/EgIx1g8Yx1E74CaiaopJslmP9&#10;mdy/RuoH0NyfqMTuewfb8mWot66dtpP/AJb3I/5Xv/8AU/J3/B+fnWdYJx5/1azrojFe4NGjRowY&#10;4g5LDz4OPj+H+nSi9WG8Rs7gvcUkVVFDV3iNLPTLIhb3ffPWVB+R9gTsCfjr/IabsYbr9xBJJPgY&#10;8Z8f6NID1Pz3a6by4m2TQikWCs3BLe5pJuwcGgRH6qRkeY5ZfBHlgnlRnMRn9euV5XUVjdERj+Qw&#10;x6Sp0qM6p/MF1Ulz8iMFyPxC4721LDHtbbFp23FKsotlFDSGVY/bEpRApfrk4LEFiMnyfk6pvzzz&#10;Vvu78tX637K5ao9uUOxvFFR+9PSm5VEUfuVKt9hindZY2jEcxVGAVUVy7drtyyxQRPPPIsccal3d&#10;zhVUDJJJ+Bqk/F1m4h9Um6Nw0Nfw/X7buM0D3eu3Bb7/AFE5+reoQsojlQwxmTtKQCDhVbqPHZeY&#10;PBX7FTVOZaozulaeCBFDsFhdYzK/LskrLuuqslowzbWYAAlTjazyWapZUV7O5J7i5/Accm/Nhia7&#10;L5H5m5V5Q2tHvDhGwUm3pJBdbdeqrb89caGleEVMRirDIIkldUiTuAvWTrlMr00zeG/c3rypvnlE&#10;zu9DTSDbVqMdWs0DxRlWlZcDOGKRSLj7f2z/ALx86iW0uAduemht48o2PddRWFLHLT26luaxqkTf&#10;a/WWRSvus80cSqFEeAxX7iQQ1PT7tmHa/EW3adFgMtfTC5zyxRhDI1R+0Uv+LMsbRpk/ggHwBq2d&#10;GR6fzzU8mY6dVRSU8Som1HQb3JeT0yMzBhdVJBsSCR1JYqZJsr01Uyz/ANrO6xC/J2/ffkWH7qj3&#10;sxGJ3cq6K126quc8cjx0kDzusa9nZVUsQo/E+PA0tOKeYdvc0Wafb9ztz0t0ahb9IUnn2ZYz9jtE&#10;4OQPuXwcMO2AWx201NVBrNjX7gLkmlu1BDV1dnp6lXoqyRABNE6kPA7gFVk6+4pOASB3CjwBYepc&#10;yqcpMNSF3QXKyC1+Dbn34F/jseowp6ey+lzNJqdm2z2DRm9uRe49vb57jocNaz2K67VvFfbtvUVX&#10;W0kUrw09eKQkqDgSKHVfLKV6Eg+CHwAWOGRZ6S6VNIgrp6qIdgW7yMrkD5H5jS+sPJU9LSU9hssM&#10;UyUqFJ62Z3laqnPmSZckEBpC7DtkkEeB8aaloevkoI5LkAJnGSOuCB+GR+eq/wAhyrKc2zURQTSs&#10;I/WUXiJTf7pa92F+BxdgvWwxMZ1U1tJTb5o0BbgMeXPzboD3PsT0vju6NGjV1YQcGjRo0YMaXef6&#10;xLte4T7TqEiu9PGKmlDwiRZmjYOYWBI8SBTGWyCofIIIGoPvx6HkzgSp3JNTinka0C+wAAO1PURR&#10;+71UkfwaMkAZVm/PX1525OpNi7WqLXRVX/R26wNFSRp5eFGyrTn/ACceQv5tjwQGxy3PPZ9pcAS2&#10;+ruUEUX6tC200hYETzPS9EC4z2LHz4/DJPgE6V8xrKapmqqRnBVIjvBPAJvb6G17/wDD8Yfsly+r&#10;oqWgr1jtJJUDymA9TBdu76ru27fnfbqcIfga/wBXZ+T7FU0VQ8VDuOKShr4BkrIyozRnHx2WQABv&#10;wUsP7x01JeZKOyeoqu2jW1WbVXUtJbfcGWWGvGXT4OAG94xsceGCZICnCNoH3LtaosF+2nSs1ZS0&#10;sgglCBxFJLEULkH7c4ckdvGfnPxrSbw2tU0VFT3KqmepqpGYVksjF3llcly7E+WJJbJPz41R2Sa4&#10;OUZfDRxNdxKWHsFAtt/Hn6fjx0Xm2i8t1JnElTWEBZYTELW3b95Ic/KgKFv97pwBzfzRqBcIbzm3&#10;xxzbblWzGSvpAaGtYnJaWMDDMSTlmQox/ix1PddH0VXHX0yVUP3XAI/HHImaZdNlFbLQVA9cbFT9&#10;QbcfB6j4wa6d3tVNeaJ6GqyFYhlYY7Iw/EZ/zfyJ13NGslTTxVcLQTqGRhYg9CDjVhmenkWWI2YG&#10;4PzhUXDijcz1Xv2260MbRv2ilMsiOCD9reFPU/B8Hx+evrsmgt/FtBuWq3NFEtbQxR1stTDICJqV&#10;lIjSPsV+4yJIvUhcsV8n7dd3km17zSoNz23W3V6eRAJIaWofMbjA+1F84IwfGfPYnHjSa3DuzdG7&#10;aCDa008lZXVEiUFKx9tTLFI8Z9p2I8n3IYCHyD+/2JB8VIi5bpjMGip6Z0kXdsLHcrXFgRfnuORc&#10;8bTiyY1rs/o1aadGja2+3DLY3N/162HcYkvC/KO6ORuaLvNdKyaC2rZZmpbZHKxp4AtRCFbr4DyY&#10;ZsyEZPYgYXChw8j7Sj33sW97TZYjJcKR0pzK7Ii1C/dCzFfPVZFQnAPgfB+NRvjjYW2+Edq1tzvt&#10;7poair9qW63Con9qnQgkRxr2IAUGQgE/czN+GVVZ1Y71bNyWeiv9lqhU0FwgSpppgjL3jYZU4YAj&#10;wfggEfjqxsogmWj8iva8jXLC/Nj/AK7cDoMKmYVyw5itdla7UiK7CBxuXkH63F+tz1OE7tze2590&#10;enGo3FtCsLbooLJUQRnr+kJ2raeMgZT5aaQKrqrBsGVSRIPDVE3pyD6g769Ptbl/kmr2hBXW6WqS&#10;G40k1CKqB5GgaOWGhpzIexjkwsqdSqk/DL2uBxfK1g5Z5N2NNdo51a5R36mh9oI2apfcmI+SQveB&#10;M5x4BAHYjSI5/wCeODNw7nr7Ruzhmu3He9r3OezxzSXNqBHp4ziRjLCS5xMrBI2UjqS/ZSzJqkPD&#10;emlyLV9fkcGTiqCuZPNVITNCGX0+W05VANxAN2sPVa5w9awii877TFJsjkCuou20rIA4HAubBrdO&#10;2Gd6Hr9W3jhAW+qjhWKx3eqoKYopDNGwSoJfJOW71DjIwMBfGcksnju5HaHqnulnnukiUe/NvxVU&#10;UBp8rLXUv2ogcAkdYI6hzkgHvg5PTSq9Me+913u+zbeoeEYdi7CNoW4W2WO31AapnxTxqz1bhUqG&#10;eMs3fr3ZVXLN1JLH5INxs3JHE+8LbWpFJTbojszxtGG7xV4EchyfA/Zo6/H98EEY0tmrlybxblnl&#10;jEX2pmYqGV9vmeqzFCy79w9QDEAnqR13dNqtVSSURNw8Tpci3KjenUE23qvNr9+MWk1gHI1nWFOc&#10;j8j+WunsV3jOjRo0YMYUYABJOB8nVbeUqOqvHqv24ktynWlsO0JLnDTElozLLUTU7kLnClldCWAy&#10;faUH4GLJ6rBftwpevWBfLasDRmw7Pit7Mf8AthaaGp7D+lQB/wCTqv8AxRmaDSlYUNiVI/A8H9L4&#10;cNGK/wBqqJEH3YZPwBsp/wDVb8cbvlC1XO/ca7rsVlomq6+52WtoqWBXRC8ssLoo7OQoGWGSSPGq&#10;h8ceiO/7isV1p+Q6e57RvUEkJt9YtZSV1LURsT7itTxHurKFH3GUA+4MD7SDdDcm5LFs+xVu5ty3&#10;OG32y3xGWoqJSeqLnAAA8sxJACgEsSAASQNLyu9UvBFspbdW1u+vbhu1M1ZRt+jKw+7CJpIS2BFl&#10;f2kMi4OD9ucYIJ5y8PdW67yHKJ6HSFI7rLIp82OKSRldRfYLXjN0B3I6NdSTbgEea6mo5pVeqYCw&#10;6EgCx7+/XuDhS3bji4cB+nLcuxr9cYLnJftzK1uqKNWAMWIXUyq2OjFaR8qpcAsoDHyRb2lpaWgp&#10;YaGhpoqemp41ihhiQIkaKMKqqPAAAAAHgDSV5H3JYd4WbjHcu2rnDcLZcd7WmWnqIj9rrmUEEHyr&#10;AgqykAqQQQCCNO/XQPhHW1+bUdbmmai1TLMxkBXaQ6gKfTxtPABFhYg40dYmODKKCkg+7eV+twb7&#10;FH5BevzivPq53LyBstdnbp2bfK+2UlPV1VPVtBUARyTOsbQrJETiUdYpyOysowc4yM97Z3J83OWz&#10;7fYbtRUMFdU3ynpLtDGJVjalVJapWjOcqXFK0eOzEYJ8ZXDBv+7uJdz3C7cU7nv1nmrS0FHV2mum&#10;EMkrzKskSxd+pdj2QqYySrdcEMBpL3rga/bC3FTWvja6V10iu1LVStS1Dwo0MSIkEjOzFUkJFXIo&#10;IVWUOcZ8nTDn4raad6qmvLA9lkjBuey2A55PQ255NxbnGplD0dRSJSVK+VOl2jciwI5a5PsOovxw&#10;LHsWdartxLt+5NFtm1NVSxDAnjLSxK4b+60rfOVB7KCMHwTpojOPI86VHHvGg2tNQ1267pSRVjkN&#10;T0SyjJcdSMsSOzKTgquRnr9xBxpr62NHpXiOZ62JIQSNsaKF28Xu1u5uLA88X74htRNSmVFppGks&#10;Dd2JN/pf2+OOfjBo0aNOeF7Bo0aNGDFQayjn5F3xeb5c3mkhlaVoi2A0SElYkH4fauP/ALuTnOtN&#10;LxpuOSsWjkQNAmUWcyAqEznIGcj5Jxj5P9dOmfab7V3pcaSSAJSXWQz0UgXCH7ifbH8R2xj58Dx9&#10;w1MIrDb2nWujUg/vBf7oP8tcHapz3Mclzepgqwd+43vfk3vf8TyD7Wx1jDq6OlhhNEB5WxdnsLKB&#10;+BHIP0sRhZ0+0Xo6OCFlZAAkUan5x8ef6a0W/NvGn25WLL5HVGUkfiHGnjPRUwAkkVcIcgkfB0tN&#10;/wAVZuKsg2rZKZ56mpdQ0afgB5AJ/D47EnwAvk4zpXyasqcwrY44gSxI6c9+g+v88YMrzuSapV3N&#10;lU7mJ4AA5Jv+GNt6VqOWl2ddmZSI3uZCn8yIkz/wjTr1otkbXp9m7YorBAwdoELTSD+/Kx7OfgeM&#10;kgZ84AGt7rv3TNBLleUU9JN99VF/gnkj8CbY541fm0eeZ7VZhD9x3NvkDgH8QL4NGjRqcwuY0W9b&#10;tebHYJrtZKannlpmDypMjMPa89iApByDgnzgAMdLOTlKn3vt67bRvNvWnu1TRyG3PTyMqT1a5eFF&#10;85R+6x9R2IZhjwSFLav1wpbVZ6uvraOWqp4YyZooow7Mh8N9pIBABJOfwB0of1B2DyFWtW7G3TV2&#10;S6ROlU0Ht5NPj8UXKkEP1PZXYKTgYyMJWemuXMFjo5gd62aJiBuHIJW/F/xuLdwThsyQUZpGeriI&#10;2tcSAE2IsQGtzb8O/vbCB5i3NuPnHkCG3bco6+rSUrS2i2t1zHlQZGwD1XJVnZyfCgdm6oMXU2hY&#10;P1V2nZNr/V/Vfoe3U1B7/Tp7vtRKnfrk9c9c4ycZ+TpLbL3zxVxDxbad8XazR0t1u6TRFaOH3qys&#10;Mcwjk6tI32p+zRypZUB+BkgGXcDc0XHmu2Xe9y7K/QdBbqlKOCb9JLU/Uzde8q9eiFOitEckEH3P&#10;B+06z6fEcUhlnl3zzANYX4BF/bjj3t2A+djUJnnpxHTw7KeAlbm3LX28c88+1+5Pxq9x1dRZfU/Y&#10;XNqc0+4dsS25anBRPdilkncg4w7BY41IyCBIp/IFL858XczXTkHetxs24rHsjYl2hovqrpW3GC3U&#10;1d1hERineEGZy0lVUD9qOrjAJPWIafPJP/Zp4q8f9/f+KJquXrK/Qg5p2p/hGG5js02N/wDrSUDi&#10;p92bv7PvD2i//U3ufj06Z/ujVeCKoi8VXgotl5aYlt8fnH0N5g8uMsoMt41CEkgcnaTifzGRJ8gy&#10;+dxY+Xbg2+7JLGLnniwF7Y3vp54UobbyDYt5TeoKwbrvNioZopLPa6wVwjpPaeCNFl93uIkEkZA9&#10;oKDhR+B02vVBaqa4cRV9dM0iy2mqpayn6Nge4ZRD5/MdZn/LzjVNOP5NkNzrsFOFqTekYW90/wBV&#10;Jc6iF55IDInu4SmQdEEPv+5lmBQnOAGzYHd/LVTurhKv2fuaKsm3IttFZV1n0sMMX7C6wQ+zOkcr&#10;iCt9uSmlmp/+1GYA9chdQfiZpTPRqrLs6nqTNbygUaOOKSOMyy9Uj9JQWb1E7vUAb823tC1kaZpT&#10;RoNt5V5BJBuVB5PuDa3Tri/4+NYAILZYnJz5/Dx8ajfGF2r79xptK+3Wf3q242Kgq6mTGO8slOjO&#10;2B+ZJOpL+J/lq+0YOoYd8JNRC1NM8LdVJB/A2xnRo0a9Yw4NVUuFmrrX6yd2V1WqiK8bYgraUg5J&#10;iX6WA5/I94JP6Y1avVceQ66ko/Vlb6epnWOSu2GIKdT8ySCulkKj+PSN2/8AJOq88VIzJpOrsL2W&#10;/wDn+mHLRcjpUVKIPvQuD9AVb/8AHGs9QWyb7yLw9uPaG2Y4ZLnWxQSU8csntrI0VRHMUDHwGYRl&#10;VzhexGSoyRT227E5t3ZbKTb8XpqtYqLNZpbJS11wpaukeKJ/d7Sr9RUpTvN3nlkD9Dh2DKBhcXa5&#10;YiaXjLdRjvU1nkhtFVURXCKpngakkjjZ0lL0/wC16qygsFBLKCvVgSp8391b53NfJ4tq1HNG5L5a&#10;Kr2oq+e61FWKESiTy6xl5JJYFKq6u0ayH/uSsACmf9neLN8zyaooaJowkcxe7pOxUtGqsQYnRWuq&#10;2EbMpPNiQxtEZ6Yo5Vd73ItwV9/kH88W+tGyb7x1xHw1tDcyQx3Oi3tQSVEcUnuLG0tRUTBCw8Fl&#10;EgVsZHYHBYYJtBqke1pqil9MVJXbP3fFd12Bu6GqirGtxp4436o5SFXy0yLUVnYPKsZYdgUAUA3c&#10;1YOgBNHNmkNS++UVUrMdjR3LsXv5bepLgg7SSVva56486sQNk+WzJ920i2vcgqUPXp0Yc98VS9Vf&#10;p/v963MOVNkWyW4vVRw092oKZHkqTIg6JUIuT3XoI0ZUAK9A2GDOy6nhzm6tsltgpr68tZPZLTXU&#10;lpkkb3OxmelMULD7T0Qwsc9iep6gAKBpmcyepm6cP72XatbxwLhS1NLHV0det2MQmQ5VgU9hgrK6&#10;sMdj46nx2xr4VW5OG+ZbjtncyUUiytdha7jBNA0M59+CcU4leL9/9pAnUq5CgnOMka85zBEK15Ms&#10;qBHPcBla4BJI5uR2PqNr9L9MbeW1FScujizSnLwWJV1IJAseCAe49Ivb2647HE9DfN37h/We6SzT&#10;LHMJ6iqfx3kGCqL4x/k/aMAL8Y8DT20lanfQv9wTbuzqdKKyRSGGnipo/Z+oLHBJUYAUkthfGc5Y&#10;Z8B1ayaBakjFVS0zGQqwLyHo7Ne+34W3Um5vfuMQeqxO7xTTKEBBCoOqqLWv8m/QdLWwaNGl9znv&#10;fdfHWwJ93bSorZUzUVTCtUK9XZFgdunZVRlJb3GjHz8En8NWNGhkYIvU4TKidaaJpn6KLm3sMT2o&#10;qaejhapq6iOCFPLSSOFVf5k+BrhSVtDc6f6igrIamFsqJIJQ65/gynVadwb/AKbnThep3RJbqO33&#10;ja1whFXCje67RyKELIcdo0dnzg5/xBGTgHSkt9Ek1p/XM3REsf08REdRF9NUxTSxMqM5VpCIxUgh&#10;QqNLMiSGJCEmaGVFBSRU4lqptjXItYG1rXPLC9gQTa5sehAJxC0mYZrm1c1PlNL5sYVSGuwuX3bV&#10;4RgpYo4XftUlbFgSoLm5o25x3xVbrfcd5by3kbXWTmGOe471vzIKgKWCgU8U4BKhiCxUnDYzg6Vy&#10;8tenFRgchXb/APOu6v8AkWtnv67reKG8cc71r6rem3IqhKaZqx0Srt90MPbrHUK0wiqYmSZMB5I2&#10;VJvDIx1XLkT02bj2htKp5H23fKPcm0qOWOCqrFjNJVUcjCEBJqeQnyZJgoMTyjxkkatfSmm9N6ii&#10;Rc5qZPPYgKweyuDbaOVJV+QNrEE3G2/IGmupahZ2ohH5ciXujAX4JBKkHa63B9Skjg9rEvluWfTi&#10;x88hXb+H/Trun/kWpBxruPhHe+9aDaezN7XuS63V3UJS743JFK6IrSykNJSxoSERmwzrkjGcnVOO&#10;KeKNz8w7ml2ztea3Uz0tFLcayruNSIKakpo+oaWRsFsdnQfarH7skAAkWL4q2XScIpVbm2lKNw38&#10;U4jm3E1vcUtrBhMk0VKkg+escvaeVVYxqwWOMB2eZ1JofSum4pFpqiX7UFuo8zgE9C5Ciy9yLgkX&#10;tj5PqqamC+eLhzYKq3ZvhVvz7ewNrnF39obHtmy0qlt923DXmrKGRrvfKu4lQucBPqJHEf7xz1Az&#10;4znqMbaju1quMskNvudJUyRf4xIZldk/mAfGqOb0qt4x3h4d5C7VVwoiYahKx3eaBfpvqui9zjt1&#10;ePEfYfdMq/Jxqf8ACFBbTvCr33VUlRbLBtqglrZDPPHWOjLTR+4JPbUFcGSYoQn3eyepbqx1TlVl&#10;0Db5JakySWPNiwJA6b7m/t8EEdRbHmHOs3fy5HoRFExX78iq+1j9/wAuwYAAhuRyrKw9J3Ytfo1X&#10;3hv1D7y5c5KksEe37JbbJDQy1s0bSSyVaKvRB1k8I59yRPBjXCk+cgBrBaX5oXgbY/XDHQ18OYxe&#10;dAbrcjpbpjqXU239G1KXeWKOiljMU7Sye2vR/tILZGM5x8/jqt+6tr7u40u1Luu3p9XS0kq1NPXU&#10;/YwsnYACXqQUDhgpBOGDEAnzqwO87PPftr3C1Up/bSxhoxgfcysGC+SAMlcZz4znST475Iq9p3Ka&#10;3XOWWa0/TVE3tNIB7LxxvL+zDeMsVK9cjLOD8jzW+q2p5Mzp6eqBS4uko7NfkEdwPSeoIJ9r4sPT&#10;InjoZpqch7H1RnutuoPY9R0N7fTCtsHBPInLUdDVJLFQ2JFaKGvq5AwWITkyJFEp7MezysAeqkhh&#10;2GrbbB2BtjjTbVPtXalD9PSQEvI7YMtTMQO00rADs7YHnwAAFACqAKs7w9RO6ts2C0bU45lo7XS2&#10;2gpFmq0pVklmqPZBnHWVSir7jEH7SSydg2Gxpt+lK0b5XYk+8d+bovt0qdxyrNRU9yrZplpqSPsE&#10;dVlGUaQs7ZUlWj9kj8dbemGoYpBDSgu+31OegsOg+L8f4nGxqePMJaXz6tlSPd6UF7m56t825/Pg&#10;E43HJP8A2aeKv9/f+KJphaV29ai6XX1I7Js9PRxtSWGzVt2mlDYdVqFkgOcnyAyQgADP3knwPC75&#10;X5K9Um2OTtwPx9sNr1tO1U1JDTxSWl5kmeVEZpkMbLNM6uXQiMlFUZZQfu1RPibpifWut3oaKeKN&#10;kgVryyCNSQ+3aCeN5LCwNri5vhhEoy/JMuEoJPlnpzbdLMwv/wAJB/HFldJz1E7Q2vR8ebu3nSWG&#10;hivtwp6ClqrgkIE8sSVcPVWb5/BQfxIRAchFxV/gObcF39TFgvO47XeLHXbtqbhfp/alno4K2llh&#10;kqYRGnh3gM0RPl3SRQqkfaxa2vqVlij4Yv6SSKrStSIgJwWb6qI4H5nAJ/kDpVz7Q0/hpqvLssjq&#10;/NM4idio2jaZrFDZ2DjdGT1twCQDwN/SNWMxzOmcpa0qD3/eXnpxwcPrhjxw9sUf/Zq2f8Vj1Mfx&#10;zrjBDDTwx09PEkcUShERFAVVAwAAPgAa5a7FjXYoX2xXtXP9pqJJ7W3En8zfGdGjRr3jXxgfw1Xb&#10;1IJS2PmDiTeElmlZJaqvs1RWwU4J7zxolNFJJ48BpZmCk5x7pUHzqxWkZ6yaCs/wN/rVbrn9FWbS&#10;vVBeadvZWTvKJPYUfd4GDUB/IYHpjHnIgtT0H7Uyapov40YfmMM+jZQmdwxseJN0ff8A2ilB0+WG&#10;NPyxunbWzOO75uDeNrqrlZI4BTV1JSxq8k0U7rCVCsygj9p5yw8Z1VC4cp+lTjGe+WWzenisqr7S&#10;VJo56O+LBUwpNDIUkUTSTVPt4+/zGpDFVB8YYW03HbqrkTaFMNqb3uVgguiwVIuFviQTS0ci5dFM&#10;qFomaNj1dero4RvOCrVq3LwJ6h9u8v7runEdzoaO171knnqL1I9OktKk7PJJAWZWqIiHPhoB5/ZM&#10;T2X7OcPB+fTyU1RQZ1VmFyWco1VNTRuEMYCSFF23AMhULvdj6Rstc/c3jqUkBROnH3QxB5vwefYG&#10;9rfONjsnkzaXMewN98Z2fiyLY1XT2hb/AElttigmvKhJFkCpTooyVpB+LSJKOvxkWR4jv0e5eMds&#10;XhK+WtkktkEVRPMWLyVEa+3MWLeWPuI4LH5+cnOdVj9OtNszYPKVTcN+872fdO+Nz0y22iFBXy19&#10;PJCShHu1jp1M5aBESMspACgdjIgVy+nmQbXn3bxHV1FSZ9tXV56FKmaN2NvnAaIr1Pz8u+FABmX4&#10;JIFyaYfLcn1ZWZXliOkEyRypv80hm2hZWjaYCR03KPWb3JIBAAGPlbHJmWlZA5BenkD2FvuP6GuB&#10;0N/L6duuJpydxPs/lqzw2ndVLKHpJfdpKymZUqaYkjsEZlI6sAAykEHAOOyqQjW9NO5uNJY932Ld&#10;luuMViQ3KQ1NO9O/aH9oAqAuG/d/Fl/16dnMW0dz7x2RU0GzNzXOyXqlcVlHJQ1jU/vuqsPYkZSD&#10;0YMfxADBGPhSDVyx7+5s483MKPct9vy1sB6y0l3nkqIpUD4JAckMpKkCRD5Gerec6mNYtl8DrJWw&#10;Nz0kXsfnkXI9j26Y0dKDMJ6do6OoWwveNu4+ODYH479cO3Y23aXYtgod23eaCrr7jFHJbKVGPVA6&#10;BvcfIBJAbBA8A48ksCrZ23c57tbBVVAAk7srdfA/MY/kCB/TSD23drluhLPZqUTSx0KyU9HA8nuy&#10;qhcsOz9QDheq58ACPOFGnvaTBaYaeyr98sSr77D47tj4PjPyP6Y0paXzmKhrw8beVRKFT+/NJt6n&#10;qWBv/dRegBOM2oqJ5YiJfXUEk/3UW9voOn1Y98bnVZaneO8rzz3vb05b8vv1dj3RaqhtuTVFmjBp&#10;ZHh95ChQL7qRD3l7sSS9MuGVu2rNaqf6w4avj/krjfna3wXGRLbVLQXAwVCxKY4pPeSAf3gZo3q1&#10;b5UquCB/e6EyZFnmaBgLspC9OGHII/K3zfFY1agx+rp3+QeDiM+liv8AZ3luHjG/Sz0MO6bXUUMs&#10;BgKzipiDfbkqfbZYmqSQwxkAHzgajsltraW6myVEa01aKkULxzSrGFmZ/b6MzEKPuPXycedSHlCM&#10;8P8AqZh3VEZ6e31FdBe+0DiSWSnmbFUACfHZhUqFJHgj4GDqb8l8MXHkS63LcvH9Ta7/ALfu9WJT&#10;BbruOvv+3iWRz3WMt2aUZDFgJWAwGYaYKGvNOJChUGRQRvNl3DixIB7Hp3ta464qifJoauSGGs8z&#10;bTyMH8lQ0uw8gorMovuFr39O7dZrWKYoqu1XG301fQWSiiQ06U1JVxW/6QtTxyS5ChVRZA0jt2kK&#10;sxaMDt9pGtzdIKi8cB8r7attO89fLbrfdQgwAKajrEkqGJP+Sh7Y/HBxr50tit+0Jum4LJef0nQe&#10;/NFbrg0gpJ0aNvbp2hVoJYfuYdZRKyIoH7FyST39r/pSeh3LtuxU5r63cWzbtbWiEPV3qHt7yGOI&#10;Bjn9tGEVj+8vkqpOFYMiqJqYxrNCI2jZJLqLRNtdWuOTbpcre/e/N8fc0FF/SCDNMurnqIpGMYWZ&#10;iamO4K7ZLhd4AYASBQpPG1bWwsPR9SVdup+Td7okctLRbYFjkiLFXMlfURqjg4Iwohckfj4H4khl&#10;XLcjVlkgsFFSx09KjLJLFLS0k6SSBabL/dB2+6SmVnRmZHURq6t0yyy9Ob3W38Wb6lp5lp4b1dbT&#10;RIzgMJvYjq5ZB1yCQjSUzHBH7yjPnTd3bXbf23u+KXiuWd7etLLFVS3UQ1LiaanCgwfswI3p5R3W&#10;RWbs/YglAqtOeI7R1GoJ45acz3ZVUD7oAjS+4k2FmLXvfi4FyLYlY6qqhrGmpczShEUYLM1/MJ3M&#10;4EYVSxZrAAKR6gC5VTvGtprTfN2XH3IauO6XWvEfWL61J6yoZR7YQp2MnZIo+xDAdIUDnCdSZhNU&#10;vsX01369r78FdvOvS1U0sRV1anXt3DAn7QVSrTOM/cv8COhtvhbkXcktJX0G1foEiqmkirKtVpmh&#10;dkTMg7ftSOqoOyhv3cD4Ouh6k9y2GO1bN4623eKKup9v29pa+W3VKPSyVTYQ5VCQJQ0crHt5/bf7&#10;Y6S6+pke9JuQqWBAT91Rz6ubXJtxb369oGkpKSGJczjSYSiIq7SkWeVrLeIW3bVQsLkknjheQent&#10;XdF84T9Ol/5KsslVR3rdd5pbPaZzBHJFGsId2mAcEEECpj8g/ci+Pk6uBxuu5hsHb8m9Kyqqb9Pb&#10;4Z7k1VFFFIlTIoeSMpEiooRmKAAZwoyWOWNTeT9n0945O4Y9N8FFRVEVipY6y+JT3FikjzMJq1Tn&#10;DIfbp5ZVzhiJwFVRjN1tLmalFp4zYbnJYnvt6Lz7WF8Wlk1KaSmWD+EAfieW/U4XnLV0uNne0V1r&#10;rJaadff+6NsZGYzgj4YZAyDkHGoTuqybX3/tq37kgRbXfLldYrVOIEZoZKmRwCWU/H2ZkyD+JBLH&#10;yJSted701ZtS7TgVc7tU22TBCpKAxKEjJ64JxkHAz+IUaXku0uTKgVW2rHbXWS1TSSz+3UxxkNUw&#10;qmCzOFbMa+MeQHbPyNc+SZgc2qnr4EMtPUAALYkpIoAPT7r7QWBHVTz04uilpRQQJTSuIpoSSWuA&#10;GRiSOvVdxC89GHHzI5IfTDxLdaeoudbbnu9KTH70xluEsUsbqS7JGHSGUMBg9UIIOMedOS0Xm0bg&#10;t0N4sVzpbhQ1AJiqaWZZYnwSpwykg4YEH8iCPw1Vmx+lHd25a9Jd4VUNktyy4mijlWaqkQYP2de0&#10;a5yQGZiQRnoRjNmqye0bD2hPVQ0bx2vbtteRaeAdmWnp4iQidiMkKmBk/wAzqxMhkqTGzTU6wx9g&#10;BY/N/wDqBhWzyCmeSOKmnaeYmxJNxz0A+p7XOFXs2tXdvqE35uGK7Gop9uUNNt+nh9nqFDN3lGSA&#10;T1nhmGSDnv4OANJ+t9X3Jmyqq53XcHF1VeNoVdxm/V28y01RaxU0sksklOTI8TJJmDp1wqt1TLdj&#10;k6afHs020eCLvvfde6lsFfuAVt/q7tUwxypSz1P2wzLCoCvkCJxEPLM/QDyFFbNtem1d0UtJLwZ6&#10;irHeaj31uclJKZ7XUU707lIqn2VaSUMjSMFdkTqJMqcP5pTT8eldT51nGb6sQNTeYkaF459g2Bi/&#10;9fEu2IngrdzuBI2kbTh31U01LUx0NCf7FVj4K87FCE2Nt25gzXt3vhl+mK38Bby3+u8OOOPtz2K6&#10;2G0j6mKoqxPbaaomyjFJGkaZ5GVpUUsFQojHorY01+d4bDfLjx1si9r7yXzeNAktN96+9S9jFN96&#10;46/49B4Ib7sj4JHV9N20+SLFaNwXvlq20dFuS8XLtIKajt0XvwqgZZnejQGR2klmyZGYjqMBcktJ&#10;7FndPqr29bYblTrFsrb1Zd3jRO8jTVOKdonPb7PslhkHgnH+6BCtKw1L4oxxwzmeGCwD+c1QNqrc&#10;7ZXALqJGNiQLj55O7pa9EjVhG0xpI/A2m4UheBe122j4v2xZjWAAMkAeTk/x1nWB4Gup8VxjOjRo&#10;0YMY/HWt3PYKPde2rtta4yTR0t4oZ7fO8LASLHLGyMVJBAYBjjIIz+B1ss5HjR8+dfCAwsce45Gi&#10;cSIbEG4+oxV3ga53SfYK7dv8Usd32nW1G369H9vCSU7YVFMZKsFjaNO34lSfP7xrv6iOCKbjDaFN&#10;cbVvPeku27rdZ5d3VEk7V9RPJIEamlkgDQwSKJo2BkkZX7zp5f7VWxG7LZ/gr9TFRVzSQUtg5QpB&#10;JTrHDDDGt0gChlY9uxZuzN2AHeSrAwxBYTDdG1rBvSyT7b3RbUr7bUvE81NIzBZDHIsiZ6kEgOin&#10;HwcYOQSNckTZ1WeEuu3lQsKWSRZHVQvqQ7uQGG3chZmjB9IYKT0FrG1HSxZpasiAtOu9fYFvvr9F&#10;cMpt2GPOul2lScm0o2zwdwXdapUnmhbcVzuE0tQ2H91PcZWioqdjGOpRlfPYAMWwzW53nc4+OuQt&#10;ocsR19DV01yZ9r7praURxU8kit1MnX9o6skkUhYdmIFMsZYecormXn3lqoi3ls7ZFNa9rbU2Xd47&#10;J9TbKgUlYqJJJHDFGTIrEP8ATu3SBAVSMgnoGLdv0833j27Hcnppt11uVfbdwrUVNvvVVGIo6iui&#10;CsskVIie5EvSJXxLUMGFMv2xmRk1eup4tRVFFTardNqURaTylkeokEMixtM00zmyFVMciQIACoZg&#10;GUXRd05W0VDXGmqeYpgY34C3Vrr6VHUjkg/xAdDi9ultu/n7YmzdxS7XrorrVV9PgVCU1KOsJKhl&#10;BMjJnKsCCuRg/OutwPu251tlreP921GdzbPnNBU9y3apph/iKheyLlSv2g+SQqux/aDUl3zxbs/k&#10;L2pr9QutbToI4a6mfpPGnbt1zghl+fDAgdmIwTnTtUVdVmeWrVZK67mAIJ5BHsD7/PI/mFaXLKfI&#10;s2koc4BKqbXXi4PKuPdWUhh0NiPpiLU3Ju2L5fKbdFnSsp6iCL6SpgqYlDVNMzZ+wqzKGRvux9pO&#10;fnA1Ktv96m4VDe5HIffZ2eM5Q/dkkH8j+GtHRcMbO29G1RJebjHCmPvnniULk4GT0A+cak1spKah&#10;hrIbdJFNDOrinmik7EHH+LJz8jIx+f8AwVRm2VZxUVkD51sWNZA5Cnkm38IvbeVVL8AMb/eY3n1q&#10;8uWF1y3cSV2gsO1/fvtuTbrb4Ax8Nub5pb/uK52ARqj0qiamYdsywghWJ8YBDFfxBIcePtJ1CvVf&#10;stN6cF7jiSCB6uzRC9UrzOyiI0/3SsMfLGD31AIxl/w+RpdukUPJEl/qK401FZbfV3CuI7HvAsfU&#10;jC/vYLq2P9r+eNS3izkil5VslbZty2ujNWYnWqpvb701VTPlSOjk+MN1ZWyDkeT2ID5oTWT1UVPJ&#10;XtaZnYr23BSGt8dSov1C9z1htQ6dMBkekW8aqu74LXH49Ln2v7dKqVm+eFuSOLtg026uRKfae4tr&#10;2o2mrgi29U10tRFEVjgzKvRcBIzJ17MAZ2Awc500FLwpa4ReNu+pF6a8U+ZKUPtm4UpWQfH7WLuU&#10;/moY/wANXjpeJOKaHP0XGO06fJyfastMmT/RNcajh/iWrcSVfF20ZnX4aSyUzEf1Katw5pRbjZXA&#10;JJtde/NuVPH44rWo09TVUhmlUFzbm7DoLX4a1/wxXPb+/N3XCytbN7W+08tbVoo6dnuNhrUqblb1&#10;dFZXYKVqEAWKUN7yRszAhpMeDwFht2x937c3vYdwC5bOqblTzU92pyWMcfYNJBMqjssoTtlCAWGf&#10;tBDIrzuPpw4UuF1pb7FsOktdwoT2pqizTzWxonGCHH0rxjsCAQxGRrjaeDrbbaevoanctyucNxoo&#10;qOqmrUiNTVhe+ZKhkVYppRmNknMQnV0JeWVW6DJS5xDTXWMnY3DKR79SLEi/foL9LHqIXNtImsCy&#10;I15EIKseotyATwSvaxuR1B6g014Z2rumPZNv4/qNsXCC+S7juk0UEsQUyKVp6ZgMnx0loqlXJwF6&#10;Ek+Dhy0Vwt2x6Jv8F23aPeO4KOCWS5bqqJOlltLgK5RJZCsJKopPuM6/vA5IYxq2LZwvczZb3Q3m&#10;9W41N2rrzIWhpZerUlVXT1MFNIyyxyGINUO8saMhkJRDIY0Ik5S+mbjO7vBLvUXfdT0UokoEuVaY&#10;aahQJGvtQUtIIaaOM+0hZRF9xyW7amdRapjzetlctZCxJ23O65+SOPi/59B4pdIsa2Svm++1rE2J&#10;UAAC3UBrD71iR0AHU1e3LcNu7rv068xepm1SVNOqPCLbR1d2p42kRS6p7Ma06eAmfaZgWBBwV8/P&#10;Zf8AzOtg3dbL9Xc8zVEFprYawQttOrjFQY3DBewZ8AkDOU+M/Hzq5K8K8OJ1K8T7OymOpNipSQfz&#10;z0+ddx+LuMpI/ak462wyfHU2inI/zdNL/wC0qPbtAe3wUH5ek4m103Sb/NddzXvclifx9Vv0xXL0&#10;4zU3LPqW5H5j7UFXQ24CitkhpWVykh9qnnj7jsjfTUrK2cN+2IwASNWGuW9God4x2YhVo41WOoZl&#10;APdwGDBs+FAK/wCdvnxqIblvVi4zuVLtXj3b1ns1MsqV1xgt1JFTrIxxhGEYABKqMnGcFPOPBzu6&#10;EybukqYmjMNwSGenk9wdXQoFDZzgDKn5/n8apzxF10WDDJyQ1PJErD/d2sbcdQWWzdOTt74tXS+m&#10;wzK1eBtlRyv1uBf62Nx+fbHUu4k2ZutKiYT9aRzNCU8GVep6jP5H91iPj7vnGNRqp5evu2aOeisE&#10;NG0lTI9VV1k8JMk1S5y7qobqq4woGPIXOATgMe87m23UXVrpuAx1dFRxtHQ0Ig9x5CxAeVs/aP3T&#10;hWOcYOAcFuzZm4g3RWexQWuyS1jKP9jTUSIx8EkKjKA5AByVzjHzpXyXLFWokhyeuRELtsW43WNh&#10;cWJ67fT+8VAPAa2J6tr7QpLmVIzsFG429Nxc83A9+ewa45IvjR8Mckcg8gV1bJuDb9FT2amgAhro&#10;IZIzLP2A6jsxDjAcnr+6QM/I10fUTWT7lG3eGrNWmO4brr0lrAgiYxW+HLu7BmDD7lDrjHb2HUH8&#10;C2K2rtW2bJPX1Pt0VstVK00ntxHpDBEhJ6oozhVXwAPwwBpIbCu1xlpd3epLflqq6YS26R7dQIzO&#10;8Fop4/dPtB3Cn3SgbyEBZS4wsup7XOey6U08YRIZKqX0R+7O3AsPYX6dwDzjBpKGKbMJNQeWI4qe&#10;xUdjIR6OvXbzI1um0Di4xo/V1tDdW4dgWG3bC2nR3217du8M9ws9LFI0wVIukMaRwsre11lYOqYc&#10;K8bKVVWbVRLvUbHmf/pX2lu7aHINFcKaGmttHOamlFTH1SQRiTrV003ugsqlpiGHXIyCu0unN836&#10;9XfljZV13PtrdNe7s0c9TBdKeoSRgDEzNHF7cUaBQiNHN5SPyhUNq0fpy5qq+fr5JV7o4vscdx2t&#10;SmQ7ggdWMMs0hWOGGKRWlj7xiTswkYZjOcdwBjoabUfgzpWOaspvPpoQWcrN5Lo7kFklRi8NQjOQ&#10;iyITJtawVWHMZI8Ob1R2tZm9xe9u4PBBtyQeMNfindo3PtyW3VNwa4Xba1Qu373WCMpHUXOCCI1L&#10;xZCkp7jsMlVyVOB1wT3fSNDW7ij3zy7WNWLHu68rDQR1NOsR+ipFZYWBXw3iVojjP3QnyTk6h/Ky&#10;WXYmwH2Jx/tm1UVy3pVCzW+20VPDTRyzVOI5JCqlAPsIXv5AZou3jVlOP9oUewNk2PZlCYWjs9DF&#10;StLFAIVnkVf2kxQE4Z37OfJOWOST51XPg1lFNVV9ZqKnjKRudsYIF/dzxwAT2HC2tzYYb8xlOXZC&#10;UcjfUMF/4IyGY/i+wfO09e2/Os6x+Oc/01nXQ2K/waNGjRgxTX1LepbnX0h7+p7zdbHTci8Y7qml&#10;moJqiFaCstFWV/63CqgQxNGApliMsJldTIpdvaZy0+H/AFsenrmaWitlm3j+gr7X9RDZdwxihq5G&#10;eUxxpGxJhndzgqkMjsQwyAcgM7k/jba/Lmwb5xvvCmkktN/pjT1BhIWWNgQ0csZIIEkbqjqSCAyL&#10;kEeNeL3LfHe8PTXyXduId3R0t8oaRlqaKSqoiKe4UkgPt1MSvkoThkboxCyJInZuudQ9bUz5e3mD&#10;1If0OLH0xkuV6ugNGf6qqQcEcB19yOlx3tYnrfrb129SnHd15G4tq6TbjTJf7LURXm0mKVo3NRDn&#10;7VKgnuY2kCfH3lMkYzqFcX76puRdkW3c8RiWolj9qtijwBDUp4kXr2YqCfuUMc9GQn5158cS+qrk&#10;TjNaai2RyZerJQQGnUWS8j9MWj2oe3WCNZT71LGexDew6kjHnKqQ1eLPVRf9vb4vV93XsiCpsG6a&#10;mOsr5dqVMtbDSVrD9tUx00rmZEdiWdcMQOoUkRhGqDxX08ur8uWry9L1EXQDqynqB/Mdzaw64Z49&#10;J5jleXyUFUAQh3xt0PNg6G/HNgy2JFwR1bE/9SnCnGdNuo8878rrubJEKWG7Wi10LzS3CZcxxsZ/&#10;cC06FRCjeEGEwGEkgOtFafVvxfsDiKni2Fx9TWW/VSyfS2SCRJqeNlPtJU1U6dXclYxkOBM5QZwj&#10;JMzvs3JvA3P1lqto27dVj3DBco5Yaiz1DmCsZYz9zfTS9J06kBg4UEEBlIIB0geFvTPyNsTmdzVW&#10;WwVdgsVcHN9uNF7pqowiSItLC75jly8Z95RiOSJ1EjhWjkhNI53kud6bly7X0spmy4K8UMkhhSSJ&#10;AQsQUAXbdZWLK8pGxUYKGArfMKOqoaoeQm3fwTt5BPfn/oOt8Ti3V++qna1j9QI2lcLLu/bcTUW7&#10;bdXUslFJeqZFQPNjoqkdR3B9shfgFvYQGyO1tyWveG3bfuezS96O5QLPHllLJkeUbqSA6nKsAThl&#10;I/DWdIvckl69Ou633dtizyVPHt5kQ3i2wNkUFUx6maFCAIgR1wM9GOYz0/YlfXhX4pU5r5MnqkEM&#10;MjExKDdUub+WCebDol7m3p7AGazDJG1RRR0qG9XELITx5i9fLJ7MDcxnvcpwNtpvvDj3dNduSS+U&#10;dwa508xHSCWQK9MMHKqDhOgwMYw3nyCcsZHt7btzp6Z4q2NYCy9fLBj5/kTrfWG/Wfc9npb/AGC4&#10;RVtvrY/cgniPhh8EYPkEEEFSAQQQQCCNfKumuhnkiigdIAh6Onku2M58eR58f59WPqzSGRUwfOql&#10;Jpbn7iG4JPubXC+53ADgDqAUyhzrM5LZadiFeLsLEW7W6XHta/W/c4W1+NHtWg3Vta7iOkqdx26p&#10;it9xnlEdNUN7LqsTOxCxsC5/eOD2wT+72X/AJr7XuSsqHikj/RtvqZKyAqVkZUwCmD/e79fB/LWy&#10;3jxnvvd1dUUFkoJaaKfrHPNUuYISnbsO2fLgMgOFDYIBx8akO39ojhG8Cpiudsu0FVTJHMk0601a&#10;iDJkaKNn6upZVOPLE4UYwWMDlqVE4pq0wNBTQMbE8lQST7AuA3UgXsbNc3YtDSU8VPPSCUSzzKPS&#10;O5AA63IW46AnqLjsBJONNxVjMlmrZ3liZMQdjn2yB+7k/wB3Axj8MDGp/BWQ1DOkZOUYqQfxx+I/&#10;hpT7WWjS+0y2+V5KY1MbRFxhwpYEBv8AbDODjxkHGRg6YvWWnmqiR1YO0iH+ZyDrVynW+ZZBlaM4&#10;82OOXYx6+ki4Ab4sdpNwRx0GNHPcjpayvYp6GdAwHTm9iSPyv8/ON1o1wgl9+CObr19xA2M5xkZ1&#10;z1fsUqzIsiG4IBH0OK0ZSjFW6jBo0a1u5rz+ru27ruD6b6j9GUM9Z7Pfp7ntxs/Xtg4z1xnBx+Wv&#10;skixIXfoBc/hj6iNIwRep4xHNz8sba23um27LBetvFxqaeBoYSOtMJZFUNK34HqxYKAScDPUMG0o&#10;eZeQa68byazWqvmhorFMEUxSMnarU/fJ8Ahkb7B846kqfu0ueHrbet28nWidHkqahK9LnWVEpZvt&#10;jkEkju2D5YjAJ+WZRnzrfX9KKl5Ov0l8gkanhu9VO9PhlaoX3iyxgjHUOCPvz4Ulh2ICmk881NX5&#10;zlpb+zjeUKO3AF7E9+bE/TgdsWnluQ0eVVoX77rHc/Um1wO3cD684nvJ1uq05Iq+8aoK9YJIGaRV&#10;Vk9tUySThR2Rh92PjPx51NbfPZdzT0FNUXKmhtNjiWmieaVYpqxgqgt1JyqHqP4/1J66W01Fj5Qu&#10;31+675QUdREJKamt1LhZFBfCZnYYmbOSFXK+QRjsynuy8YX21yj6GWGviyACCI3+PJKscDz48Mda&#10;VXR1pnqMyy+n+008z7mUEEmx3AMq3YDdza1/SA20XDEVRTeVDRVcvkzRrYGxAHG0kMbAnbxfpySL&#10;8Eba5cU0tzPu0V+aOGRQydoRLkEfPYMoIP8ALX12rxDt/b1cl2r5DdK6GQSQSSJ0jhI+CEyQWyc5&#10;JOCAQARnXa2ltrcdqrRVVVesFIwYyUYbv3YjAJ/ur8A5BJ8Y1EOY9/birbhBxLxVVo+6LkC1wqY2&#10;OLTSYHaR5B/imORg+WAP2js8ZLjlNDkmWZf+3K2i+ystyQ7Egd7gMbD4uoIt0tY4jVXN87r/ANj0&#10;dWJIyLs9gFVR94uwHQDqQSDcAXJtjV7/ALpNzPv88P2g9Nubemirty1ySOVqnUjrRKYz1HknPc5D&#10;xsQAYcOtufeeeQLFvb/A5wlS0toq9v08MlTK4pA9T2iQxUlHDNlX+2WPEaK0rthUUBD3sTsHZNo4&#10;+2tRbZtEMQWnQGomROpqpyoDzNkk5Yj4JOBhR4UDUE5Y9NPHPKN9i3lc7VN+maWLDxU9Z9JBdCmP&#10;bjqnWN3C/b09yMCQI2Mt1QLRlH4l5DnusjmWp4fMpER1hRkEiK5Is8kZZAwIBFibAlSbWJwwZrGI&#10;6KPLcpJWKPv0Lk/ec9bMxsbc7VAUdMV+tNNsT1IXWtpFtY4x5otcjzwNTM9PBcKyJvckd0wHjmWR&#10;ZC2P2qZD9pujKtsuK9sbk2dsCz7c3huabcF5pYnNZcJZZJGlkeRn6h5CXZUDBAxwSEBwv7oRXD3D&#10;3JNJyFUc9eoS70FqrdvUssUAjFFCssSwOj1NTJABGI0idlBJ7/aOxVI1D7nmX1X8f0W27ntzi++y&#10;7s3JUolMh2/G9TFSJKD2nNWhWFSq5xiUsrlSVwGxk8S6qbUuYwaX05L9opV8tztJmjhlIYMkVQyh&#10;zAqkMATtDEgAbQBr6dyqeskDbCGY2va3Fx6mA4B9z7YYvGVup+aedJd7FUqtp8coaW2yFQ8NZdpP&#10;LyoWjKsIwAftfKslPIpw+rG7j3PtvZ9mn3Hu3cFtslppenv11yqo6ani7sEXvJIQq5ZlUZPksB8n&#10;XmJTesbkHj7YFDsPYlJtLjaCKkiNdU0wF8vFTXhwZqnswWmQSqqp0kSUovhW8J0rrvblat3RdTf7&#10;xUXTc94RDHHdtz1jV88UfdnCRI/7OJAzMVVVAXJxq8sgWh0rlUOWUovsH5nufqTyenOHas0HmOo6&#10;wP8A2dPGAidztHO4/uguSWNibE9OMX85e/tTeJdpp9DxTtS774rJShjqqhHtlAY2VssrSoZ5GVwq&#10;9PZVWBbEngA2v4rruSK7YFkrOYbbZbZvGrgae5UFodmpqZmclIlLO5ZkjMauQzKXDlSVKnVFP7Pb&#10;0lXO93RPUnzNY/eSVUn2jS1xb3XkOCLmY/HUAACnLfmZVVesEh9GNNNC08y+dNxfoPjFf6qgyrLZ&#10;xl2WDcU++5NyW9h2sO9gLn6Yx/TRoyPz0a38KeMIxZQxQqSMlTjI/h41WH+0A2LxJvriFYN/8gWH&#10;aG4LR9RdNtVdwkjEtTJGgE1KkeDNLHIGjDrCCwcQOVfoEZUet71Aesvja6V9BYNjrtXjxJgq7ssv&#10;+z56mA4jPu1DoVoC5qIlAaFXEqH2ppFGTRiv5Kr7zdJr+i1VZeqsIKm93ise43KcqgjUtPLkjCKq&#10;jGMAAfA1A5pmkUSNCy3v78f6/TFs6E0JX5hUQ5nDOFCkEbSCfoeoHyLN7EYjkdvk6BZoWjfHwy4O&#10;ucEdfbpRUUFVNBIvkNG5U/6NbGKSoqpWqKqRpJHOWZj5Ou0YVK+QNV01SUbjHZkGSx1UAEg5tjhJ&#10;va51iCn3Tabdf4lUqDXU4aVR+SyjDr/Q6ZGz/Ujuza8L0u3eS947cR44YUgqpY73RQJECFWOOsVn&#10;iXBwRG65AH+SMK2riiRSxA8ahdVfWnLfTwBQPxY+fnH/AL4J1teTHm6eVVRLIvs4DD9cV/qbTmT0&#10;QAqRYnoAL/pyPzGL42X13bvoo6uovNs2FuaI9DTJQXSayToPPfulSJkcn7cYdcYPznxP7D69/Thu&#10;s1ll3PUXWwRsBTtHeLaJ4KsPlXUGmaZSgH7xfqpDfiM48vpamokP3uRnzgeNfEknydLld4Vaerjv&#10;WMwt7xsR7dm3AdOw/XnFU1WnsskN4AwPve3+Y/QY9cRtm/8Ap2rqvdOzTV3nY9TMZrvY/wB6e3pg&#10;f7JgYn7+gGGzglAoctj3Y3Hsveu3N/2CHcm17gtVRyko3jq8Mgx2jkU+VYZHj8QQRkEE9nSs3fw1&#10;WpuKfkLii/nbO6pwVmyqtRVatn3Pcj6Nhm+1icMpZA3Xue4V/DvxqfLVXLdQksnaTqR8N7/X8+5x&#10;Web5ZR6q/rKt/Kquglt6Xt0EoAvft5gubcMrdRNuVL7vGwbTqanY9hqLjcnHRXijEppgSB3EXlpG&#10;8+AFIGCW8DDIPZPH/IV4uRav2/dIZ5mM09TcYniBLMOzs8gBY5bJxlj5ODpn2PnxLVXU23OYttVW&#10;zbtN1SOqk/a22qfEWSky5C+ZCSCWVAPukz402KSrpa+lhrqGpiqKaojWWGaJw6SIwyrKw8EEEEEe&#10;CNXzXZLl2tjHWJVF4bcBSpHyQbd/fn4NrWVUqM00RGYJqUAv0k+8rDttYEqwHwfqL3xCqXb+29q2&#10;2KguzmquMw7kxEhh+H2/ko8+T8kE48YG7t0stdC0fZ27DC+43Zh/Nsa0kmzdyV11nutfV0Ped+3V&#10;JGPRR4VR9gzgADP441L7bbo7dD7auXf8XIxn+n4aRn0lmOe5gKSOn+y0SWBIADOoPG43uzHrzwt7&#10;m5Avkqc3pqSn855vOqG591UnrbsAPjr8Dpoay8bj2/QdYtqTXFYiQGhqAWYEnGECs2t/a62S42+C&#10;ulop6N5kDGCdeskZ/Ij8P/f412tGrcyvK5crUQioZ41UKqsE4twPUqqTxxzf64TKusjqxu8oK5JJ&#10;ILc3+CSBz7Wx8a2p+ioqis+nmn9iJ5fagTtJJ1BPVF/FjjAH56VO7N2clb1sV723tbiitihroHof&#10;rLpVLTFY5V6s3sv1LHqWx1YgHBOf3S3NGs1fQzVvoWYohBBChbm/ywNvwF/nHyjq46Q7zEHYEEEl&#10;rC3wCL/j+WKUvFuzi641uxNxrW01HM5lqo7dOlM1fGUZEYVBjZnhOW+xgVz2BVW7YbmzU4j5MsTb&#10;St23k23eFVpqdu3vSdgWOVmb7pgB5ZGx4J6/u9g1d9cfbd5Ctkdtv0EgaB/cp6mAhZoD47dWIIww&#10;ABBBB8H5CkLG0enK8WK8Utwt2+Io/pWE0dQKE+4kinI+wuVI/mf6HVcyaZzLKKzy6eEVNK3Fm27g&#10;p6gEkEEdiDtvyQDh1XPqHM6bfNIYKgc3G7aSOhIFwR7gi/YXGOlNwxvO01rQUdPDcacZKTxTJHkZ&#10;IAZXIIbABIGR5+TpvbHo9z0No+m3NKryKcxZl9yVV85Vz8H8CPJ8HHjGNaff3NWwOOpPobzdGq7q&#10;Sqra7eonqyT0wCuQIyVkVh3Zewz17HxqA1Vg5Y5skU74ebZOzpog36GoqkNX1JMY6maQpgKS7Eow&#10;GOgUx5xIPle2mPDeVszkqGViCBHuBB+LAXNu1ybdfnG5TUGc6oo1OYhIafqJWUhmt/4a3u5P+6Av&#10;YsuO7vDlG8clVdRx5wbXpJN0cXfceXSnt8eWXpC4GWkcqerpkY8oT5ePoz7j4S9Je27fSb33UKCq&#10;v0jtJXy0c9RUXGeMAu3WFHZUX3BgHwvf5LMWZq7f25YtqWuKzbdtVPb6OEALFCmMkADsx+WYgDLM&#10;ST8knVHf7UOoiap43pAf2kaXeRh/tWNIB/6p1RNXq6q8WdQw5TVFoqRt3pUi/pVmBJII6gcWIHyQ&#10;DhyymnpF25Pl6lIGN2PG9yASC7Wtx2UDavsWuxmN+/tKuNQ8dPsvY18uUpqDHJLdZo7fTrEM/tFa&#10;MTyHJA+0xqcHJwRjUD3V62OQrx99LyBY9vQLUvLHBt2ymsqGhOekUlRXZjJAxllgXJHwB41SAEg5&#10;B12qesqYSCvlfPz+OP46s2h8NtPZZ6oqZZG95CW/Qnb+mHyhyLJ4mHnIfrwf0I/lhw7m5NXcdTDV&#10;XSluu6aulEi09Zuq5y3Jog5BYJE59pASB4C48DWiuO692XuIU1Tc5IqZRhaeACKJR+QVcAa0W366&#10;O4oe0fVlbqR/Qf8At1I4qePHgal5ahqQeQgCgdhYD8hxi6Mg0tls8Kz06gjtf/r0xpRbj+8+ST+e&#10;mT6ctgcV745hs9l5t3bRbc2ikctbUvW1f0UVwaIArS/UHCxByfuYspKqyoyyMh1EpohjwNfGDcFx&#10;tMb0oSCqo5D+0pamISRP/NTr7Q1QEyvILgdsbmqMikky2SmpGKMwI3DqL9x15/1cY954IYaaGOmp&#10;okiiiUJGiKFVVAwAAPAAH4a5kZ8BiPIzjXilxl6nuY+MbnaLNwjdb9FJJVRwQ7VaR7nbKsvMZGgg&#10;o3DPE0sjEEwMjnu3UgnOvW3gnd/Im+eL7NuTlHjiTZW5auFXrbY8qlWJAb30UMzwhw3b2ZcSxt2R&#10;89e7WXRZhHWj0gj+X544g1PpCr0w4+0OrAnjkbvxW5/QkfOGDo1jJ/I6Nb+FLGdVp5X/ALPr078j&#10;x1FbYduHY15kGY6zbwEFP2WIoivRn9h7eerMI1jdiv74ySbJhGQIsb/avg9ssSMfnn5zjyc/69ZD&#10;eSCpHnAP5+NYpoIqhdkqgj5xIZbmtblEwqKCVo291Nvz7H6G4x5Yco/2e3PPHX1Ffs9aLf1ngR5f&#10;ct+KevWNIwzFqSRj2JbsqpDJK7YH2gsF1XS9Ud221dZ9v7os1wst1pev1FDcKV6aoh7KHXvHIAy5&#10;VlYZHkEH4OvdzWh3lsPZXIlo/QG+9qWq/wBvD+6lPcaRJ0jk6sgkTsD0cK7gOuGHY4IzpZrNKU0x&#10;3QMVP5j/AD/ni8NOf9oHOctUQ5rEs6/xD0t9e6n6ALjwjulQPZYqfw1HtvTPRualKWlnyCpSogWV&#10;CCfyYHz/ABHnXqryj/ZhcJbtp3l45vd62LWiKOKNFla50WQ5LyPFO/vM7KevidVHVT1Pnt5inb1R&#10;t28XHbddJFLU2qsmoZniJKM8TlGKkgHBKnGQNQdTl02UR/1luehGLRyXWOW+IlYBSBgUHqVhYi/5&#10;g9OxxwZNs1gxXbcemZjl5KCoZC38Or9lx/AY11Jdq7fqQTQbjaBz4WOtpSiqP93GWyf49Rq2Xoq4&#10;32VyNcN4bZ3ztzb92t0lBSzBKostxjkWU4amdCHSPBIlZSDkwg+GILE3r6FuLdz3a/Wfje+Xjb18&#10;tggqhSXAfUUDQzJJ7QjYgShGkjZTIXkKmOQdW8ar+r8S8vynMZMurQylACWtdbHbybG45Nvun684&#10;0s6rcjyvM5csrNyMgUlrbls22xJF2HLAdLdOecRPbfr65Upkqf1j4x2ruQ5U08lkvLUAVceQ0c3v&#10;O5+PgLj8jqf2r+0H44WmojvPjvfG36icAVLmhinpIG/hL7iyOv8AERA/w1WHaXpK5W3bu+5bco7B&#10;N9HYbt+irrc4mjEULBsO8QmeL38L9/VSDhkz17DXb5k9Pu6uGrVTbktV/vpt81U1FPDcaI0c9LP5&#10;ZF7JJJBUKyDsHikb4YEAqQF+pyHQVfVLRoAsr8gI7dxcXFyq3HIuBfj3F4aq0fkE1UtHBMvmtYhV&#10;Yk8i4vywFxyLgXuPcYuKnq19KG+nXbVfyDaKqKpIJiu1rqYKYkHwWeohWNcHzkkfnrU2+Pje23Q0&#10;vp+9TG3bNWV3ZYrEL5S3KmqKhljRAkbSMyszIAX6yN9wC4A6nzymvd+nx9e9PXdfj6umjm/9ZTr4&#10;T1lNU4Fbta0SY/7nC0H/AO2y6mMq0Qun5fNyTMJovg7WBPuRYD9L+xGPQ8PKujUxQyEo3VGCup+q&#10;sAp/K47HHqjFyfzFtWb29/8AE5u1Gakxi4bVkM/2GPK9aVyZD9wILsyAZHjOO3dtHqa4guQghrb/&#10;AFForZpTC9HcaKWOSB+5XEjqrRr8Zz3wAfJBBA8nGXa8gxJsuBfHzFVzA/8A6mOu9RXuChtzWijr&#10;910VveYVDUdLeikBlClQ/TpjsASMnzgkatHLM+zeljC1k6TH32FPx+81z+WFqr8HctrOZYDG3vE2&#10;0f8AK5lH4DaOOLY9gRynxiTgcj7XJP8A9cU//wDvqTqyuodGDKwyCDkEfnrxZ/S9Afm870X/AH3B&#10;/wD46x+laAj/AOUG81/3zB1Ppqn+JAfxt/gcLVR4Fq1vIqHX3uit/J1/xx7H3neuzduVS0O4d22a&#10;11LoJFhra+KByhyAwV2Bx4Pn+Go3e+eOH9vmEV+/7XL7/bp9CzVuOuM9vYD9PkY7Yz5xnBx5Kfpa&#10;3j/6e3of99AP9Wuzb91y2esjuNm3Lvqjq4c+3PBfjFImQQcMq5GQSP5E6xTaol2nylW/a5P62xs0&#10;vgdSqB9ollc97BEue3J32/I49PY/US25HMHGPGe5NzEVb0wqpEWioWVQSXE7dgpP2kK6ocN5wcKd&#10;bPbudN026S58i8g2zYVmigWWsprMFSVY43LyO9S7H2D1A+5ZGXr8r+8D5eSfq9PK0tZZ7jXOzF2a&#10;ruJYsx+SSEBzrv2SxRbmukFj2txmLlcajt7NLTNVVE0nVSxwiNk4UEnx8AnSXn2YZ9mCMIcwWnj7&#10;7YrkDv6i9rW7lfnDPS+GFNlnrooFQjne4ErC3e7tsFvcID3vj0c25vD0f8UUJvNo5G2TJU00aK9Y&#10;t5huFaxx0LIsbO4Ldj2ESgYJyMDx0r569PTfbKD6qz7ku24akuqLQ22zVKztn8QahYo8D/d58+Ad&#10;efe47ZuTZ14qdsX/AGXQWW40LBJqaotie6hIBBy4JIIIIYEggggkHOi1yb/3JWQ2SxtdK2qqD1ho&#10;7fEzO5xnCxxjJ8A/A1WzeHGT1jfbcwrJZiedxZbEdetibfQgW6Ylx4dy15+11czSXF9xbt162PH4&#10;2ti6N/8A7QKFamBNl8Hbkrqd4y0018rYrT0bPgLhZlYY/Esp/gfnVW+feVd4eoK622577fatiis/&#10;1ENHTUDzTTLFKyn9owZ1kYBF8joD58DPjjsH068y8tW2W/bR21Nc6CKoNLJUzV0EKiUAEjEsilsB&#10;hnAPzpo8K+h+s5T26+6a7ke1W6k+oenjioqZq2bsjsGEoLRiIlQjqPuJSRSQvwdqnXRWinNZEVWS&#10;P0ltzOylgRYqL7SRf90cY2P6O6e06Gnqp1UxkK1iWZS17Aqu4gkX/dHAOKxRWXaFH+9UXS4upypj&#10;VKZf657k/wCjXOpqqJKaWmtm3aCkSVcM5QzSD+TSE9T/ALnGvQfh70q8L2vj/wDwg33Y9xvFeklZ&#10;cqSmvs7xlaeKaU0ySRIFjYPEkTN3SRWLEjKEDVFd00dBFerkLbSGmpFqpRBCW7GOPseq5PzgYGdT&#10;2Ta3p9Q1U9NSq1ojYk2sTcjjknt1NsM2nkyzOZ6mCjVrwGzMbAE3PQA82t1IHxiHWRzDVFfgF2P+&#10;hdS+KsijQF3A/rp7+jz0PJ6krPceQL7yDLY7Fa70bVJQ0VGJauqKQxyylZXYJD9s0QVukuT2yowO&#10;1+eN/Q36auNoIzFx9T7lrlhaCWu3KRcXmBfv2MLj6dHGAoaOJG6jGfLZelyCfMdstwqkYgpfF3K9&#10;FmSgKtLKrHgCwBvfkm36Xx5l8d8Kcy8xI83GXHN1vVKiu31xCU1GSjKrIKmdkhZwWH2By2MnGASL&#10;Y8bf2W4mY1vNfIxcYcLbdsDqvbspR2qqhMlSocMghU5IIk8EG/2sZGcZ8/lqdotNUdLy/rPz0/L/&#10;APuKn1N43akz+8VORTxnsvLfix/wC4hXF/C3FfDFqez8Y7HtthhmAE8sKF6mpAd3X3qiQtNN1Mj9&#10;e7t1B6rgYGptrjl+2AB1wcnPnP8ALQqlRhnLeScnH5/Hj8vjTAqqg2qLDFQzTy1MhlmYsx6km5P1&#10;J5x1P03Zf++9F/8AiE/9ujXd0a9Yx8YNGjRox8xgqCQfPg58HQe34YOs6NGDHypahKumhq4wwSaN&#10;ZFDfIBGRn/Prwx5Wo47XzdyJalKgUW7bvTgAkjCVkq/j5/DXuZQwfS0VPS5J9mJI8n+AA0muTvRp&#10;6c+V6utu9/47pKC9Vyzl7rZpGoKgzyks1S4iIimm7sW7zJJk/ORkah85y58yhCRkAj3xY/hrrOm0&#10;XmT1NWjMjgD02uLHryR/PHnp6VuZNm8N7nuN23TY6qpe5wR0UddTyHNHB2Lyj2viTsyw/wAR0OD5&#10;INwNkc6cK3+/1u4bdv8AxV35I6cUNcgRqdaX3cEELlEcOXCu2MscAMzLqBb3/suadBUVPF3LdVD0&#10;px9NQbgolm92cZz3qoOnRD4+IGIwfnPhIby9CHqg2c8jUu0LdumkhpDVS1ViuUbhcdsxCKf2p5JM&#10;KD1SNs9lCktkCi9T+EpzeoeqferuACVIYEC1uDe3IB4t0+Te8MxzLw919O1Y1e0E8ihW3GwsLWFn&#10;FhyAfSwuR7k3t1wVvHbu6q7fostxiqHXcstWUU5YQSwRLFIfy7e0/g/cpBDAEEalOxqW5XfZUtu3&#10;tRy1T1NRcKWoguEOfdpjUSoiurD7kMXUeQQynPnOvMdk5X4Tutt3Fddubq2TXyNJ9DUXG2T0RlKr&#10;hwnvIA+FkwwGfD+fnTGt/rW5fi27+rkl0t9XH9L9IKqVJBV9enXt7ySK/uY8989s+c586rPPfC3M&#10;UmY0LAhih9Vwy7QRxxyD17fpc4848LZcwkM2QVUcsblDctZl2KVNiLgg9eoNxbtcub0ibZ2nuD/C&#10;Hx/uPaFjvFp25fhVW9bjQR1TxPP7kTjMgIA60kXwAfnJPjE6oPR9w3Nurcrbg47jq7fWVSXK3VKX&#10;GWnWL3gwlo1hgZAiRNGHU4wVnVR+4dVv9PnqjpeI/wBNQX/bEV0S+VjV9RWUqKlY0pAAVnJw0a/e&#10;VTAw0jkHyRpycW+tDjeit9VYt0QVlqoaGpaGye1R9+lvAHtRSCMnDRj7Mj5ULnJyTraiyrVFPX1V&#10;TlwkCMEtsY3PC7mG0g33DkW5DHHrV2ntYU+Z1lXlKyCNhGB5bG54XcyhWBuWBJFuQxPziJca+jzi&#10;nky67zvEl6v1DaLduGe2W2hozHG0EaokpDySiUvgTKg+D+zLEnthdfuf0e8I1dlmumzeaFsklHPU&#10;0cqbkqaV45KhDhELp7ZhB8Ekq7dXU9QQVMw9OfqI4229d94bW3BeYbfTXK+y3e33KYssM6yRxxsj&#10;AqDGR7SkFvnuR9vX7mpsXmDg3bdqqNtU3JdDPDFWVtWJamCSCICeokmKiR1CPgyHyD5/AAeB5zLO&#10;dU5ZWyFWmIXZtAW4KleSTsYXva9+b37jGpneY6tynMJbCchfL2AJdSpT1EnYy3vYG/Nye4x5m11h&#10;e31tRQThfdppXhfr5HZSQcfwyNWe216FLTfNs7Sv9by79BNu+lp5aSl/V8y4lkpGqTF3E4H2xxyH&#10;sQoPT8yBqvd+ame+3F6IoadquYxFP3Snc9cfwxjVivSlyFvndvJm29u7l3vH+r20qOesp6OtdI1A&#10;WmeljSI9csyio+Cf3FY/gNWRqurzeHLvtmXz+XsVmbgEn08AAq371vb64t3XFLmdLlH7QyqYReWr&#10;O91BLWX0qAVcX3W9uO+NpF/Z42qW61Nkj5n7VtJTw1U0X6tkdYpWlWNu31GDkwyjAOR18gZGdNwz&#10;6J9s8jWV79dORqlPobjV2y4UNHbgrRTQyFQFmdiD2T23z0IHfr8g6YvrA5C3vsa82Tc3HW7aagpr&#10;hSmgrJKKeOSeV43Z0WRSpARRI/U9j5d/A+W23ph5E2TsPhaK97y3nCa2/XWtuVTFHTvLLBIZPaKu&#10;kIY+faEmSq+JB4wMmv5M91WciGYrUl2lZVQKilgbNvBAj6G1x3Fhz1vVkmZas/owM4Sp3tMyKipG&#10;pcEBxICFjsAbXB6iwFwSQYlxZ6HeLt5bEtu5NwXPd1FX1bTiWGKqplQBJ5EUrmFsgqqsCGIOcg4I&#10;1oPSL6ddobsu2677vK2VNwpLFWRW62TwVs1NG1SvZp2BjKSEqPZxnAxIcgn92wvH3qL2DV7No6/f&#10;fINgo7w8tSKiA1CoyKs8gjHUfJ9sJ5A8/OBnGlVwR6h+GON9hT2C+VlZbLtUV9VXXCWGMVMdRUSy&#10;EB4ijOMLGsS+QoPXIDZLHUbNtVVVLXwkSF2dVXbf0jcxbYbAkWAW47EXHONT7fq+qos0hEcpkaRF&#10;QKG9I3OWKEAErZQtxfgi45uN16kuJdn7s4Im35tnbhiuqLS31qyqgetuk8DJgxSVHd5OqpICcu8a&#10;rF4wAGXs+indK2/0+XSu3DXCK17ZuldiT28+xSrDFUSEhR2bDSyt+J84HwBrQxeuzZM1he2bn2lW&#10;3GWWmWnqDTlRHUkxhZSyPj21LdsKC/2kZOcgJzZPqzuPGOyJtkbK2rb6GMXGashruw94o8ocLKrK&#10;wkboBEX+egUDBUNrNDp/P8xySTKKqAkiVWUsw4WxvYm54+hPq6cWxvU+lNS5jpybI62mO4TI6M7r&#10;wliGsxufTb2Jsx44ti/W2LFYbUtzu23pkkptx1v6ZZomRoWeSGJC8RUYKuIxITk5Z3bPnATPpRqq&#10;fbXH+4KzclxpaQ3fct0utL71Shknpo/ageUJktgSxOpyM5A/ylzS+j9SHI9lt1RYrFuqW32+qeUC&#10;igAaFFlkeRo442yqgtK/wOxBAJICgbew+n31Qb6qp7RbOIt5AgPXOLtTNbKdmLAMwerMcbOSR9qk&#10;sQCcYBIl8u8KsynhnpZZbiQpyFJaybrXHAB5Hc9Dg/8AZ7BlNHVU2dZnFGkrRkMT6tse7rcqAeV7&#10;sOD7gi1dL6r9g2TZE1t3xf1vt6VayBzTw+2lagqZ44+yx9jCzQrE5BUAe6APIYLQDdVRQ1F1r6m3&#10;GX6SWoleD3gBJ7ZYlewHgHGM41a7Zn9mxzpuB6Co3nufbO1aKpRmqo0lkr6+kPU9VMSKsLksFB6z&#10;4AJIJI6l6bD/ALMrhOxrS1XIW4NwbyrI0kWphM/6PoJixPRlih/boVXr/wDOCCQSRg9RbGlvDN8j&#10;kllpwV8w3NyAB3ACjoBf/VgMfYNb6D0J9oOWTvNJKbsEHp4JsF4VABcgWPcdrW6f9lYQeANzkHP/&#10;AE7Vf/EaHVy8+cAfz1G+PuNth8Vbci2lx1tW32C1REOYKOLqZZAip7srnLSylUQGRyzt1GScakmP&#10;JP5jV00kJp4FiJ5AxzBqDM0znNJ6+NSBIxIB6i+OIRiiiV8sAMlcqCR/DOcfwzrkAB4AA/HxrOjW&#10;xiGwaNGjRgwaNGjRgwaNGjRgwaNGjRgxwYSKjdMO2CQGOAT+AyB4H9DoMhUv2jfqqhuwGc/PgAec&#10;+Py/EYzrno0YMcRJGZGiEil1AZlz5AOcEj+OD/mOuWjXH217K4yOoKgBiBg4/D4/D+nn8zowY5ag&#10;W5uA+EN5TXCr3PxHtC4Vl0V1q62WzwCrkLggt9QFEqvg+HDBgcEEEZ1PCDg4Pn8M6wTJ3UKqlTns&#10;S2CPywMef8+vLosgs4vjPT1M9K2+Byp9wSD+mK6XT+z59K9fbKigoNh19pmmQpHW0l9rnmgP+Ugm&#10;lkjJ/wB0jD+GoRP/AGYHCYp5Fod/b/jnKkRvNWUUiK34EqKVSR/AMP56uH/TWHcIvZgxH8FJP+jW&#10;k+V0Un3ol/K38sM9Lr3U9HxDXy/i5b/1XxQUf2V9cp8eoIEfx2p//wBmo/uf+zD5To3hGyuUtsXZ&#10;CW903SlqLeVHjHURio7Z85yRjA+c+PRzXz9+H3vp/eT3evfp2HbrnGcfOM60207lrD+zt+J/zwww&#10;eMetYWv9tLD2KJb9FB/XHmWP7NL1G/juzjr/AM413/JNZH9ml6i//Czjv/zjXf8AJNem+sZH56xf&#10;0Yy7+E/njfHjlrIf7df+QY8yf+dpeov/AMLOO/8AzjXf8k1j/naPqMJ87t47A/hca4//AOJr03yP&#10;z1h3SNDJI6qqjJYnAA/PR/RnLh+6fzwHxx1k3+3X/kGKA0v9lrepYA1dzxTQTH95IdtNKo/kxqlJ&#10;/wA2t1tn+y227TVrvvTme83SjK4WK12qK3yBvPkvJJOCPjx1HwfP5XkjkjmRZYpFdGGVZTkEfwOh&#10;nCYyG+44GFJ/4Pj+ethMgy5DcRD8z/niIn8W9aVAKvXNY+yoP1Cg/riqu2/7Nf07WS5/X3ar3fuO&#10;DoyfRXO6pHDk/DZpYoZMj8Pvx+YOmJtX0Z+mDZ1ZPXWrh2y1MlRH7TrdnmukYGQcrHVvKiN4/eUA&#10;48Zxpz/01hi4A6KCcjOTjxnz/o1uR5fSRfcjUfgMLlZrDUGYXFTWysD23sB+QIH6Y1O19n7S2RbT&#10;Ztl7WtFgt5laY0lroYqWEyMAC/SNQvYgDJxnwNbjXEh+wIYdcHIx5z+Hn/PoZA6sjM2GGPBwR/Ij&#10;yNbYAAsMLzu0jF3Nye5645axkawUUsHKgsAQDjyAfkf6B/m1y19x4xjz+WsIHCKJGVnAHYqMAn8c&#10;DJx/n1y0aMGDRo0aMGDRo0aMGDRo0aMGDRo0aMGDRo0aMGDRo0aMGDRo0aMGDRo0aMGDRo0aMGDR&#10;o0aMGDRo0aMGDRo0aMGDRo0aMGDRo0aMGDRo0aMGDRo0aMGDRo0aMGDRo0aMGDRo0aMGDRo0aMGP&#10;/9k="/>
  <p:tag name="ISPRING_PRESENTERDATA_0" val="Tmd1eeG7hW4gVHJ1bmcgSGnhur91|R2nDoW8gdmnDqm4gbOG7i2NoIHPhu60=|aGlldWIxNTAxNzIwMkBnbWFpbC5jb20=||ezZERkFFRTlGLUM2M0YtNDA1RS04ODJDLTAwOEVEMERFN0VFMX0=|VHLGsOG7nW5nIFRIQ1MgVEhQVCDEkMO0bmcgVGjDoG5o|SVNQUklOR19QUkVTRU5URVJfUEhPVE9fMA==|MQ==||SVNQUklOR19QUkVTRU5URVJfUEhPVE9fMQ==|MDk4NjQ0MzY4MQ=="/>
  <p:tag name="ISPRING_OUTPUT_FOLDER" val="[[&quot;\u007F}\uFFFD\uFFFD{F4AC7705-39FB-41E1-B7D4-93FB999E5F53}&quot;,&quot;D:\\Temp&quot;]]"/>
  <p:tag name="ISPRING_UUID" val="{00B5EB8E-C49E-4735-888F-A634A92E220E}"/>
  <p:tag name="FLASHSPRING_PRESENTATION_REFERENCES" val=""/>
  <p:tag name="ISPRING_RESOURCE_FOLDER" val="C:\Users\PC\OneDrive\Máy tính\Baigiang_sp1\"/>
  <p:tag name="ISPRING_PRESENTATION_PATH" val="C:\Users\PC\OneDrive\Máy tính\Baigiang_sp1.pptx"/>
  <p:tag name="ISPRING_SCREEN_RECS_UPDATED" val="C:\Users\PC\OneDrive\Máy tính\Baigiang_sp1\"/>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PLAYERS_CUSTOMIZATION_2" val="UEsDBBQAAgAIAOOGA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ARr1xTABgsspUHAAAfGwAAHQAAAHVuaXZlcnNhbC9jb21tb25fbWVzc2FnZXMubG5nxVlbj9tEFH5H4j+MLK0EUikXiQqhbaqxM5tY69ipPel2QcjyOt7YWl+C46TdN1AfEAJUbhICVLHLcqcVReWFWMCDq/4P80s4M3bSpC04TheQdq3Y8fnmzDnf+c7MZPPC1cBHEyceeVF4Xnj+7HMCckI76nvh4LzQo1vPvCSgUWKFfcuPQue8EEYCutB48olN3woHY2vgwOcnn0BoM3BGI7gdNdjd/Xvk9c8LXdHEkkQMQxYVYmJdxqaCRaKYIpa2TaqZImnJqtBoRSiBP9dBe87AC0NwAkX7/MHI9/rO5rMlar1BNEq1jtnFKlGEhhglSRQg0YrXQ1PxJbmFqaypptgDYNUQGqo18QZWAiFEe2OAD0frYRuEUlltASK2bTDw9jzfSw6R4SQJxGJdVEVuEqFhrB9BqnVn4aPRsG7sek1Zg7DpehE1DgkzHPe9CIVWHPPA1QDsKniX6KYhEQBl0Bo1jV63q+mUNMFDxhYvGPtFQrwRCqMEjcbDYRQnTh95ISeUtRThIKoVG2NbVk0Yns+vfCwrMt01OxqLNR3HIYLBT20QVdM7WFlC398/BfiuTgyiUghnt61RTWh0Y2fkhIkTo6EbJVEdPEYzUzW1LVPSeiotGYc2LvaIwTOv9joi0TdYSW9QjcJ8Zl8ZGzUGugTjPIJQl2Cw9Qi1gyEAHaxvFzGRdAIPmuaOTNtCQ4odi9Hmipe4yDOGMRMlZ2L544JfpXZWDTdTOtztlrox81u07IMqa0nrQP3tmorWArGUW+BWFAyt8BAp0SB66oVz564+/+K5p2vBGEAoZRkIcaQXn1sBSKW6phSiYKrkMmSbyvn09y6ibaLVM9d6VJFV4HX5oZ41MPiS0LjYw7tIyadHcqV1T9eB8SVdZYPLBwuMQrh8iPn0OER2dgfd/SBPr6GrToCSOLsZumgvOzqEBpUdgczn6aflC4mXT/8YoiRPv7arBm9qHQwMg6Kjuiwx9gqNyyBIfp5+4p1BSXZsowHgnQB2dgKY05+Shz2Isx9Aw9gl8PL0zRCF8Phs9dg7qqLhJqdgB7iPW0xLIjTxnCsgiSCUw6L4C2Jzwk9YUZ1B/ehK6EdWH+3HDgBqBrKGQ9+zS4ktq6LrW4eVXuh4B1oclIKmGKBuzdkTodHM0x8BZZJPf6uJomOD6BDJ7I61hqXJ64AZs4B/nSAbElAPpy232gr8U+aGmE0Tlr9jSFgfAMf1sLpELTCqzErdxoaxo+nAXNXNp7eGKIBrgg7g5vvxAodtxi3gj7fIpaohZFXSoFwkujBMZxH/wM1+gZzBbKfhoBoNHMac9mX5wbSBliblAlJU3hCATzzk8jIr8jHK059Rcu/2vWMYitdIEt+7naef2zC+h+I8veExh9LrXrFOXK0gFNxTpbYp0rkUK9Y4tN0V7aCOH1lJi3UzHjlL1VHpU4kGa9bLIExCY7udfay26lhp20Lj7vt5+qHaQtmNOpa7BBaeUvZRlc3CChjkc6Zly9qZuIx3NlzfhmSND1lNATfneQPC3OG05Pk6W29Ig8C6QaUyVh4eck71JLYYWxZ103Ui/tb3TKx/RqHL2cVK5J3QrfQBGo1EmqxOL/bkV8wtLCt8kfAQg+87U1ZHSen55KF5fOGhSXYTPjEDrvXluxP2zkmCXh9bCyV7ADp/jXUBLlHHM5pvlE1MbZLLG3UnsNT3/qES7Tz9AA2gE/E6ZzePGHzWC8EwQBDhcLCOO0xk/tGX9aPzWA7Otxr/VdKD7BcGkF6HLx8v1Uu7pLrprnDjdGK6XuL/FdfKrRCBRRrb6rr3bgMOkOst1onSW6sjtJknogwCnk+/C1e3k9WtpT2YHO5Hq1urWgmwXdCq4CT/mMAiMxywIN6otQC4D260ITN8Snw96mY/BKsb8y3b4sT4Zm11+x0iGjJlTZar+hVnr8qWa0qdRcaj5eQ01hkLq/2lfktlqsCUmhbkImC7B+iX2S248bMjtgtIPwcPmbsrDNDrkFm4ijb5NxIVjKG8w6U9SzFpmNV7NnvwY9k5bfYmyEH2KxeCo0XZYgwopOvC4/hWzJ8u+lKDmnMBWTHLLlzdh8XjVFJsEKzDklDCqsTWke08/faQKf71FQ2hclmgFGrMlqJlCSfZTVZswNBDdABxYgrItodDN/uV5exkuOIIxWa5SbYwjFJGiTLwAxb+YEWUB52EHT9FF3v59EtEs3c7aJudAXReroXGFtLQA8gc9VU1SpzRa7VB2KTmGMXZ0+TuNbZXn56E1XA9kRPSMLWtLaGh7e9XWVAsLjveastIamefrWJYnnXMTDt5+pWEFHattJahnv6XEwQen5JJmFIstTtQ0wbbb3DdOsi+C+pgzNgoaT0dtuGlHkjROIZtE/US30HkqhUMfacOKjvIg5bBN9NsP8M7IYgLlNH4kJdQGYs6oDzPkGHQCBDpaR3T+fFWhyucv8o50aL9g6sD+ngdncWFyl0TN5v8HBBC5Hv2Afvhxer3ESyvygNBPxpEq4JJbaxCV3sAz+l7SV1AnZD5AR87reInQ0pksR+k/nzjmyr74my47AWgqsV9WWRqVOzLl0HmdyP+U9bmswu/bP0FUEsDBBQAAgAIABGvXFM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Ea9cU6X29pZPBgAA6h8AACcAAAB1bml2ZXJzYWwvZmxhc2hfcHVibGlzaGluZ19zZXR0aW5ncy54bWzlWVtP3EYUfudXjFzlMSwEyAXtEsGuCSv2QljTJqoqNGsP6+naY9ceQ7ZPlfJQVW2VpO1LG0WFUqqkSdREyUt21fbBiP/h/pKesffKdTYJKG0eWOSZ853rzLnY6au3bAutE8+nDsso46NjCiJMdwzKahllRZs/f1lBPsfMwJbDSEZhjoKuzoyk3aBqUd+sEM6B1EfAhvnTLs8oJufudCq1sbExSn3XE7uOFXDg74/qjp1yPeITxomXci3cgH+84RJfaXOQYAB/tsPasJmREYTSCaeiYwQWQdQAzRkVRmFr3sK+qaQSsirW6zXPCZiRdSzHQ16tmlE+yKq58dxEhyZhlaM2YcIn/gwsimU+jQ2DCi2wVaGfE2QSWjNB3fGxSQVtUIObGWVi7ILgA/Spg3xi7onxWPDJOuAFxtsCbMKxgTlOHhOJHlkjHoSD+DPcCwgwHVjro+TkFu8uJEtGg2Gb6hrsIOGrjJLTVpfVeXVZLWXV1ZXlQqKqNELLawVVClMp5HPqaqmsqZXVBa1YGBqkqTe0IUDDaibNfmlZraglTV1encuXh0TIK9XDqMXZfGFIzEfqXCWvDSupNFscFrK0UC7JYRZuLqnLhXxpcVUrlwtafqmHis9w32lNpwYPfhouiBN4/cebm4FdZZhakGz2nXGfcEhXFvZqRHPmKdzGNWz5REGfuqR2PcAW5Q1xQyGr1QlxZ32X6HxZ3L6MIm6U0mOXMATF4Ep27/bUle7VvnR5wPRUIr1n1qFaprvJbsl0uHPG2o+PTXXVvzJ5vPpHKJpepwZxStjz4pR10IATVbjQy47jExcvHq/FEdLSmHOsm5BKeScT9q90qKjQH+ucrkOeJvt0XQssqxK4ruPxXjLtX+wqcQSb9JrDBs6feEZVxzK6cSN2lRglbJO+AlSpUzYPlOMKWoObYkFEyy5hqIIZFD3KIcp6l4EfVH1OeVzs5tvUsx7FFgJ+UJUJKlYORF03secPXI1ufESh0Wc+Ljmc+J8k7k6WjiStWBACtL57m6Fq1NxmUqhc1HrMamg9av4pQz4XNrksHdq9F24xExlRcyeQAd0IX2BZOsSBK0c6GCoD0cy9Z6APjVpfMoC2nkqBPAyu2SBVKYuj5hZDevgC2UHUugdSaNT82xXCdnRUDTcpMqPWt7pYeIx4zFoXlBRAr+DBDjdF3IAJ+G0b3SI2qpvhS1a7Ki/eNcEfIMgJN1nHQ+FWW3wdrL9tC9Hwt/csat3XQQJFXtR6ALug3R2K/PgQsXCzMTq02HXBdJujzwJ8hFig7og4l9TzfCmn3jgHJgNRvG+jqPWI1YaXroMvUS1q/gG+FOzuvXVBIrjcFPgkMB3JXW9Wo9bP4IbwSX8g27Sv75zRN4q/H7WeI773bG8LlOBC8OkEvy3ThF8zMdAOX4rN1h0h+GwOXL/IMzhmpynu7R62EzQdUq/ELpGhuBc+gXjDWW4gHp8AUOvHjuF9GfB1DNfh9ysQETREnn/q9mwHW1/E8mNbXsurAq0n1wHHB7TPEJM4MdUjoftzxMz4JgmjvmamlLSx8QsTk1MXL12+Mj2a+ueL384fC2p34ksWpqzTimePnd+kkftmxRNwR8xkcqh9k9kJoCPnM2ncsGoeM6tJIw+Z2KSx++c2aeCB6e0E5DEz3AHsvOPZ0JAT40A8Dx/nJeB5ofRsVst/mNduHsIgvgoHO990SnTlhzfp8cj0rvboi1HzLw1dX4mavyAt/KaIFvOwUpyWyROLSb7m4RNbZJzmTgPVIWmKzA3ZHlJ2+Eq0jduuDLOSg+IpTIa2GLV+zaKC+JUhv7aQR9mF8CcZ2usrszeBc3MzL9VkC2ctIW1BLcuQZ8Pvpfy6EP5QuiZDuXs3an1XuobCB1La9jf1fTVDatTCQGzHSN0Mn8KDBS1/DTrA+2I2gPJ0ZpXlTfK8VF54yyXi1FLnfyP9vfE7iiR/nk7600Tuqot7YZ/a+X0/qtRpRul/7PZ3+w3ee/KCbfduXNHq4UNbroyLtgdm6R1oe4JG3PK066nc67ykbYKsz2piJnxAh63G8fRqhr9LqRs1H7IzTW6D16SiFvNz5ULuPagm76gHk6fuh6+BL13dLzCDn4bFjk0ZtcGt4i1F93vyzNTkWDp1+NbICHAb/D4/M/IvUEsDBBQAAgAIABGvXFNlCMI/hwMAADsMAAAhAAAAdW5pdmVyc2FsL2ZsYXNoX3NraW5fc2V0dGluZ3MueG1sjVZRb9owEH4uvwKxd1gpG62URqKUStXYWq2Mdyc5wMKxI9uhY79+ZycODgQIERK++77z+e7LmUBtKe/uQCoq+GNv2As7N0GcSwlcLyDNGNHQjYiC1+Sx9/JnPu8NLEIwIT9Aa8rXCg2lpUsRFYs0I3w/F2vRj0i8XUuR86QXfnm5M08wsNAj0mafgWSUbxH3bXj/9PzSjGNU6VcNaX9FYugLTBwJs9vZcDZsQ8gkKAUmmYfnyXDy/QqHkQiY22U0Ht2PJq0Yh21e7KcVaUcV1ZY0Ho7vxqNmEpYWsfW6XtgjE1metW9DJsXa5H7EGJvnCoMJkqAaEP78YJ4rcFTW3mxypd8a/uortY9yrQXvx4JrFG2fC5kShpyV/bTilB1uwbAqqrbAzKOkBcEpKBon8bnCkDXUqx5Dcpuc6xNWD2Qdfyn7QjV+MUkzUDGaYB5CJjZj+GqeA7T85b35gamhFOzd7FCbCEbPEYNQyxyCgVsZj9qIz7dc4+sO4YowhW7f5CDveMh3kisXom5zqN/wSXniQUqD8y8Fy1OYFll6sLrdoafTJ9s3P6/KViUmYVeavMwORof7hfU+wXlGh/swRX/jbH8CPvYYhnuFnoht3oVC3wTACf521XEr6zLh52bwKG+/0mABqUggtHpY0BRMZ4KBtZkkBkdZBJzs6JpovEV+Gky0t6mrYHDkKDTUKJlAU83gVEixyKXCJNC5LA9XdqfBYwjFq6cmeg4r7bB1oyu9uaX8Xtv1ZfWWgYoiFYuuxuvrsZcSuQW5EIKpXrek4AjDCPbWPIabWwKnD8hXvhJtCFxo8CPbvBuRoniVWmGJ1iTepJhJc9ZV6WzvGnsUlPud9o7naQRyhv2m4IRWtxnUhq43DL96SeETkjr8jNPw9AZDcUIrDXsG22EgMt44fRcLY09zpimDHbiB4BnMIc8cJ1Ao6dMzGt3UteZZrgqtnB0HJfiouuMEvsR8RH0G+Y7LOtYkUvYwh3ngJvAhojeTy5lmNOiPM7u2MvEDorOhVtgQr24k1+JDE6nLcIe1PSjZwYTT1I4ONHvbNngMgwmRlRWwLlfIE7vb3FwmVSDl4A2eZoIZi+GwiWA99am4wHctXEkAfyJaY6ea0z9gHwkik18VoDa4G9yGiyfDi8wOVxzKaaaDgWeyrfA6kFJOzX/+aa60SOk/G2dWuyYuQjoYDn1hp/MfUEsDBBQAAgAIABGvXFP4C/qBSwYAAHQfAAAmAAAAdW5pdmVyc2FsL2h0bWxfcHVibGlzaGluZ19zZXR0aW5ncy54bWzlWV1P21YYvudXHHnqZQmUfqKEChLTROSrxGytpgmd2If4DPvYs4+h2dWkXkzTNrXddrNV1WCMqV1brVV700TbLoz6P7xfsvfYSUggwEkLVN0uCPLJ+7yf5/2K01dv2RZaI55PHZZRJscnFESY7hiUNTLKkjZ/9rKCfI6ZgS2HkYzCHAVdnRlLu0Hdor5ZI5wDqY+ADfOnXZ5RTM7d6VRqfX19nPquJ751rIADf39cd+yU6xGfME68lGvhJvzjTZf4SoeDBAP4sx3Wgc2MjSGUTjiVHCOwCKIGaM6oMApbeW5bSiqhqmN9teE5ATOyjuV4yGvUM8oHWTU3mZvq0iScctQmTLjEn4FDccynsWFQoQS2avRzgkxCGyZoOzlxXkHr1OBmRpmaOCf4AH1qP5+Ye2I7FnyyDjiB8Y4Am3BsYI6Tx0SiR1aIB9Eg/gz3AgJMB876KDm5xXsHyZHRZNimugbfIOGqjJLTlhfVeXVRLWfV5aXFYqKqNEIraEVVClMrFnLqcrmiqbXlvFYqjgzS1BvaCKBRNZNmX11Ua2pZUxeX5wqVERHySu1i1NJsoTgi5iN1rlbQRpVUni2NCqnmK2U5TP5mVV0sFsoLy1qlUtQK1V1UfIf7bms6NXjx05AgTuD1X29uBnadYWpBrdlzx33CoVpZ2GsQzZmnkI0r2PKJgj51SeN6gC3KmyJDoaitEuLO+i7R+aLIvowiMkrZZZcwBMUgJXu5feFKL7UvXR4wPZVI3zVrqJbpXq2rmg53Tln7yYkLPfWvnD9c/QMUTa9Rgzhl7HlxydpvwJEqnNutjpNTFy8ersUB0tKYc6ybUEp5txL2n3SpqNAf65yuQZ0me3RdCSyrFriu4/HdYtp/2FPiADbpFYcN3D/xjOqOZfTiRuw6McrYhiyozjMFrUBqWBDCiksYqmEGTY5yCKveQ/hB3eeUx81tvkM961FsIWhg0IUJKtX2hVk3secP5EIvIKKz6DMflx1O/E8S/yZHB5LWLPA5Wtu5zVA9am0xKVQuaj9mDbQWtf6UIZ8LW1yWDu3cCzeZiYyotR3IgG6EL7AsHeLAlSMdDJWBaObrZ6APjdpfMoC2n0qBPAyuWSd1KYuj1iZDevgC2UHUvgdSaNT62xXCtnVUDzcoMqP2t7o4eIx4zFoXlBRAr+DBDjdE3IAJ+G0L3SI2WjXDl6xxVV68a4I/QJATbrCuh8LNjvhVsP62LUTD3+tnUfu+DhIo8qL2A/gWtLtDkR9fIhZuNMdHFrsmmG5x9FmADxAL1F0RZ5IGXijn1BtnwGQgir+3UdR+xBqjS9fBl6gRtf4AXwp2945dkAguNwU+CUxXcs+b9aj9M7ghfNIfyA7tmztn/K3i70ft54i/fvZ6E5TgQvDJBL8j04RPMzHQDl+KL9t3hODTuXD9Ik/hmp2kuOO9bEdoOqJeiV2iQnEvfALxhrvcRDy+AaDWj13D+yrgmxiuw+dXICJoijr/1N21HWx9EcuPbXkjrwq0nqQDji9onyEmcWKqR0L354iZcSYJo75mppS0iclzU+cvXLx0+cr0eOqfL347eyioM3pXLUxZd/bOHrqwSSP3LIdH4A5YwuRQe1axI0AHLmTSuFHVPGQ5k0YOWdGksXsXNWngvnXtCOQhS9s+7Lzj2TCBE2NfPIfv7xLwglB6NqsVPixoN4cwiFNh/+SbTokxfPhUHu9Ie4by+rubyhei1l8aur4UtX5BWvhNCS0U4KQ0LVMZFpIKzcMntqgxre0mWoUyKWo11Hco0uErMShuuTLMyg6KFy0Z2lLU/jWLiuJThvxavoCy+fAnGdrrS7M3gXNroyA1VgtnVZGWVysy5Nnweym/5sMfytdkKHfuRu3vytdQ+EBK2/4xvq9LSC1XGIjtGKmb4VN4sGDIb8DMd19sA9CQTq2XvE1ll6oEx9wUTqxYvh8Fb+jPEPTQipfUyJMpeJqoVqsiE+wTu7HvcSd6d4H5D3t6aAr4w7o+qhGbCtAptf//yW9mO3fjlrUaPrTl+rSYa2A93oa5JmjGM02nYcr9QpfMRVDWWUOseQ/oqO02XkjN8HcpdaPWQ3aqtWwwRWpqqTBXKeZONFeoXLK8FwXqeN2XPPXeXA28quq9Qhl8tzsG54NvymfG/gVQSwMEFAACAAgAEa9cU3rSF6LEAQAAigYAAB8AAAB1bml2ZXJzYWwvaHRtbF9za2luX3NldHRpbmdzLmpzjZTBTsMwDIbvPMVUrmiCblDGbWibhMQBCW6IQ5p6XbU0jpKsMBDvTtMySFoXllyav19/x0ntj5NRPSIejW5GH81zs34I140GTrN6B2ehLgb00umREUUGT0UJopAQdZDq8OmP/PlLUMaRbEzT/aOzNZ5fhO7Nmgnj44qw0IRmCK0itFdCe6MCvweZfWfVZuQdc7qzFuWYo7Qg7ViiLlnDRKfrZvgJdmCsQP+DrhmHwPQyvk6zQfLXcZomGZ/5HMdSMbm/xxzHKePbXONOZi29mrjp05u9Al1f+PYn7O1i5QOiMPbOQtkNvLxYxst4mFQajIHvuLPFPJ5fkbBgKQg/oWR6PZ3/gQbGq2b8QVeFKeyBTuJkkkx9WrEceqfEIbvIJiEma6/eafaCt5yFN+slwwJCsD3onlX/x1CoduqIC1Qac3cifTRxk0QFsqyQecstZm6SnNussx36N5qOMU5RZ4fbg3M3faZzGPMoKLMyrNK2NXhltyGquBxqNkd0CksWu+lEvaf6hKBEKi4SmqI+rsjN2G7ncevnOm2mt6CfEEXdTN0lgambC+g7uUYnMGsZ35S1Vqfz4jcOcuf86Bw72zz5/AJQSwMEFAACAAgAEa9cU5QTsyJpAAAAbgAAABwAAAB1bml2ZXJzYWwvbG9jYWxfc2V0dGluZ3MueG1sDcwxDoMwDEDRnVNY3int1oHAxlaW0gNYxEWRHBuRgOD2ZPvD02/7MwocvKVg6vD1eCKwzuaDLg5/01C/EVIm9SSm7FANoe+qVmwm+XLOBSZYhS7eJo4lMo8Uixx2EajhU17/wB6brroBUEsDBBQAAgAIAOFhW1PxmCGaSjMAAPtIAAAXAAAAdW5pdmVyc2FsL3VuaXZlcnNhbC5wbmftfAtY0uf/qFvb2tpWvzZbs7z8ykotL5uahqKudTE1bWlm3mtpZAgWJIZ42daWLUvzyhTEytRMhVKBEIGWM5OvyoqEBIW8IHlBEgRFFA7Ydfuf/3nOOc95/v//Oefn86jv9/u+7+f93C/v+8Kv3wX5frpszTITE5NP/fbsDDYxWcIxMXk39sMPDG+2lw67Gv69gwz2/daE2G0+anh4D7I9cLuJye3cj+ePvG94/ujknnCkickXG42/7/gFb3huYrLnst/O7QfOxMj6ZY2ukHSr2QX5lRuKjz+vnv9gojDW/nKh+Mbz+34fLQuZWsNzI2+kfEVs2Ms+c3bPvbO75n/4dc9P9WRe1cW8QbKDlvL7Zydrv7kP/nDdPzxw8gGdHTbCC9m1FdINcuGneYeKPVz6vfq9XLyQMynNkEm95F0DRk/80Qbkf1guMTM8eBRCDH+ffUd4x8TkylAEWxngxNhgY7ltF1SooL1n8sP41igCHyUYBi+hwmD0QqsPTH5oXbOZA/U8jhD9KGygeLG3LDG5OzBhHNW587M7CVDh1bqlhkHfESTsH3EUigU71cRk2yeScKL5f7/zS+VgtlPMyC+rY/6R16FYkGfqFSqG3DtfYR/WzWeqJxj178HvGxrkHtj+GAsT1EyZPE06GCmeKz6P367u3RdsgIVWdLCY1KK7XbO1rFREcmRh2NIf+tPkGHFk/+9f5IGU80qOGKOST/IAZaxeJY5KU+LEURYp9ppGH+382PMdG2b0YRmShdohdUcYU1EEoImXIjdxN0GHdiMeKFqA3S2ccxk3M56ftYoifI+wRU84c6In5rYl4Ryr75sjFoDkIml0jA+dCYHhHOV27irm0rtw8+QvQKyLzWoF3uKPCVvd/aWZSsmBI9phm0z94CWfKY6jaConhTmGai/kt6iTa1tJ+dR5ZeapEp+06YdnJ3dCYkh6G/3p6nejOe2CO3kXC6WmNZtlwB+rmc9/AVi4NFVtLOPMWE21WvDEF6zsdJlx7Gc6pY8GkDZfoekuJaUNicj96QvjsWINU0XIboA1m6qcMqaylzr9qS2Upu1R8co1WKzcvXdSqWtMk0kWbEkdqCfOJe2OVjcMRACsmhkvE1QFOBsfuzsag+5eHofa3fh5CQsWDnRDdZbN38RsZc0GsOYvjGc5cuwoaLCC6kADJHD/pOZSveCOG3U/IaQKcd3Zb2XQWOr0hUOwYW3ihDDOK0KYUyX6uY9lTr7UJ5cSMJMKxHUTyKFLSfGH7ic1Qke9d6Jz6rhXrTjpbKQo21vxMDeaKY+jc1RpP4QOpaT3m18D24RjyQNZy03o+wm7up0qiGQwRHqSu/x7NuJ+6I/QFGfkz7ZD0CjPXPOrnd1JOYI4qWvCx8cr+7cT0U77crvvqFPz15c34E9tTSdCzMjesryaQGXnHNnqwyYr87j0EzGypR8CEmI8rHm+a06SNBKGdXHkN7aobxPRPSpUn7fV9xMYAcpf1PCs8rzENv4SNODoqlb/SMuQDKGQHF9/zikXgbW3BrqeQ8oXBnLLydxEXAq0PPkQ8zjSa2aLL85aeUNTOX0sKscckkEmbvzFQ9mVp5nvci2J1Y1Qkv8AUYFbTyjdQkL2wRx7CAiqvBHPvzP3z8PhTxvhMmVvYxI6prg3Uala0yluxvM5VTNXOqtjOMApmEASz1SVRjFnJDT28xa4S7Sn/GIkRpbz3g/9tpz1Uux+fgShUXmn5mJP92GUY2PjbyGXoILN58ywwwfYgt87T5d4t4Z8h6SVJeWfAnlEUpOkwiDq6HkF4gyR76ykekWQEwihcdAzPBt+oyPNhwwvCdNRqLJ4UHTZHCEZGCrU9KRKvu6+ExFT75vUt2d5NCGEGHxXQfWPG2b23Olz5ANVwsqWyr74M/kD0I0O1CQyn1ofYmDMcfmO4dT70jb8tRIgmW7aaTrUzGyB2Vtxo7plwb8hcQ9kYwqKljK+QFREcSWpPC+E2AXckXrdFRI16dtx9GGMuO0qG0mkkoquV/VPWzbBonARMf6nYqQq70LnKPk+WhTAUbWwJFt/A0o2KYnj6PpJ5dx7h93ZjQ808Y/JxVJY/C2HK34o0/EPg1CbhGV/bO6l9YmI/b2wgrJOya3rqOAtOF4SCMwXlg2hvHEjJaPCU70fdYsF4d0LNRaDzSuEliQ36Dg/Y0+ehtfgIgdTZHciRJRT1qDTaDgAs2zf81EkIaLsXtHA7VGUHUzmHPzUOdHOSL97FybBoBjdW/jQqAvHtNfgAceqwiNzJUdLAcD6scyZ0k9Nl6cQqiV5kouc5xHUKLhcipgjPFTgZwpMuS2Zw+T9cic7igxaSdGjStdg+b5JUbi92BVNCnegZgC2vXs21Uuaytj3WKVWPSGK95g8uaSwR2SYJcskNIdk2Iks8qPJL49F0V1KB5K94l3ed+VjuaHFSpFrWkh49JZqmQrlLRwpOWVn3rufmF+qzQeSM4VaSkJ68Wh9rJebga/H23tUMIOHfKbou3mv+BoZjwp/NxL2EJorqkrj7X/IU6hlKpgSLmtcDqDJM3YzVEdsxO5zpPp2xdfRMbkoMyEPLdZGA51L19IC8xvwLLJjeEb6l/ntFQ5i+rbHedJC/tyt+nQv++qu581MmJE2ex/bvduJ8aHOYOWD6a3RRP6d62WoDSYTu9GLvpanaJG5tqJsvg63RIuakKVl/Xtx471mpARBHA06VAz0HTiIkTSVcSjoEaZ0urtuH8+zFWHlLjNJiiiPTx3nT/7slHJHaKEwEvW5BBTfyD5ogATvka33jUHGufwCC/GLFDEZTJioPp13BESKIn1PV1/rtnuYl8DjHdX8RvS6bxBbvZI548kJmYROInMasJLmYQ2QmuhhkYbbUSRVe918m6AweZhqIDxf0aK++v3IfpKwWcS0FKrWfvSWb5MeaFN7YvzKmL8Fh/tebjxbMtqAJJwSooKEFRTZvKDpfc8azTEzM+wRWnpQeZTIrYa7GSoSspFJBDPxcqDZ3qpAkBfjmBKSOo5F8zx4R3tyaseF9y8Nb2IjhxHpS90liZqFvoMYemGTPSTyR6JcRiyaSg8Ydhy/fK1kwOygeHW35IFriS/RpoQY9Hu3iqx6MD/uprm7juoXsdXbQCtxxnO8T5Tlkd9HDOinoqKdvVsVKY+ZEpoImd+ylCzeBY9dIRSdpVyCcoOwkuGtOED1Y8T9jSqPbklqP+/vqlkvAXXkJFjAAk8sdU7IgtjQz0FK1amo9Uivmkdl90qFlXsoXAq1Bi1FnIu3IZ+TqGXNTTVC3mwUvJ1KHe9yGcc1tTYwk3HXeZm0vkCDoo6EDTnD+vVrwvjUS2s7mBJQ5U3/qPAvGKgKOHB4WRhmTlUljNfZ3VC92yEhW5eVOCpvCMlKoau80iBhdLkzLHIyZASaRu/b2wjzyt9boNlY30cszhuNkIGpl6DxZ9in6H2H6Emy5ri0Zala8OSJcgWev5Mxki+hGGTpDGM4QqOixW7EQM9okY2CaeC+6oHkE6ApmUakjv/NKjWXE1Jct4AueDbsCI/PgPUlb/DN56HqIGymRLNpuGmAcvHgEbpf+63l7ba7PKw2TBwtV6QR33nlyvyKpIXDeN0h30TETqpX1yl+305095wDa3wbNIcGlt6AsKEW73QtNdNgCnKOWOT4+SMnM3OY/ARFRaG0f8ldeCEkTwncKNjM8Stj35HbXXQvOhrL2jHyG4B8PHrPD/Pe7CaLVg/z7D59rfdytnLy9bodRRAQE6x6zJ2hfHbHTLO/gfwiTXuRO9hxEJK7gZHC5fFer8w0+K3c7yXxlWCgaIk7DOZZqDK5tVYSPjzv7I8u3rIULhCgbMdfL9UtAfFQncMtS6jxMExh2Ac/9NsthrYdxvd/GlPUBBjurfetElqd7EYH+r2cDoFbqgFl/OJq5BRD/vtD+IuwyHYxMYHse4nYOybbMItLFSo+MbnbG7JohMYEuZvwYiYSrbu3mvnP9YYfhLPZ1UUSPy0yDNj2Prvx/LSzMbM+7PG/1FSm0ZDS7rajuV4oVxpmZnIslT0at7j+6UIpdx97dMmKlplB31j90dUktGw8xy3pzNC+GPDsUxJJtBQ0uYj1bzmKtDk0FyduiDiYu3Wmf4bXo13XjlskjrufsM8zF6wY7fkpdaJjtA86A4nE69IxBqYvMfnKQqJpKuBe4bNHb0Omp2XtVpmDgzoqIz0ZH5VpEJ6JyV5ftLcMfwLdndLEn+REBOOV6fBqjDjmTWfiZk6om4vOLR+BlyTNrWzc24jKLK4ZxAttOVTsGxTsrgLflw7T/4Ryxafd0m0wWEXfF9KdaCbjNQWC3gOEEDC/ijUa58XjkcII2DbQfkLSCwlUVYDLUW5F0vSMrjmPfNWhSBZMgq7fZsNWyuJfc6s7UQLSW/RUyf22/GVtlyKpqdSdoXGo5f5tgr2EFob/XKJRvxZHAuScoiXgVFChVAjYGkqkH0ZtOdVlIU4c+t/RBUkU4OC/TZYeAJQGgaXc+DtmNcXS9Gvgt/lmy0F8/kYIFWAg8I3YcxT27nlv8Gc39u38izTUUGF10Zv+akNuJ9KVS7kdb2HsyDHzCb5S9HcyOojvR/yFjJKrYBu66fG/8qBYgZ9e1qRIe0tNXELQQcFXMqdVPpTUtX8dTVHgwbrZz2v/Dvk22Ab6t3cGGVtlGIYatMB7+s+sML5BzgXxPx78u5wLuwu7hN1Vcid5MKGA8g0kA8p9oIK84WeVIm2ilwy2Cf0bhXgC42BQrldFdVH1N2I9hUrKKRjnvOn2TJmsK+Ye3cfDyHSJAbq1teQBxMJrGqeVd5fIox1utJfWyQULl4e6Xk1EbhCvE00PRbXn14kfpJRJzvzvWPp/4Sb+W0vMxG2g7tJbzHIvyLLS/dGWPsNQOa/wnjXkD/NTNgeryxxoJKvUZ62kNRkzk/1A+1B3medqo0+CO7Srfqv/KwRTltHqsO9/jbU685Sx2mduzsqTXVFjN5cVRep0kpwBgX9pPidF+E8jSi8o0uivBXEsfxBbUSe7Zfos9gyf7uRUXVcF3mR0YlgAmtM9gqhkpOdEUYcECpoMZdeoEYqY8Ejfs40x4VI1ZSssf1QwAB0XbbIytc9tkrb+7LG+LPkE3wcrlDgASooW2zQji8p5Hgt5ZVLMkroiKeUfPElhpynflGn6RxRHll/YtVnod07iNsOSybDYkCiXNKyw8g51SOk+NGY71QDmNxWp9ygEzfw7/l0kYrU5a4RMwtC+ghDIdXWZ9+PNyC2ddLiYnllCZMDuU4Hiqdc24OKHDsirHbf7ze6HUNfa52TfWOQBt7Y7xGpXnqufJ8tNCMeO06IjN7mA48lESBrG1X38NyHEe6u9kmT9BDrO3DuS91kkP0QkTE7E0qL01x3uMrR8b+JW79ax5ouvTQTndyF22YmN8SQ25FLSx7D8b8N3UfOFoR17r+79KLqYJ5IJrkX0HiSMq2XzJ3RbmY5JQMNTygwr+pgjf/+0P/3iRZIkbEy3EeZHalJi30b+94AfI9diD3yUmBU/Zx5fH3woIdeEn8Czuxi6F0ON3JLPUOC514TojeQWcnJsQFWNyh8Nl/vSO8kqKPa2TCc5j7xPpdYL7aV29LeRFUfU1DZJbuXfK7UGZLcCOxI6VQyxSMa7MGzwLj8xUa7UBsok1K+XaP1EllJYgCqR2Q0U9ZVH7Jbr4s2grYIQWrz9Kw8i3hs8vxtAsocVWnroV+O20E+TWEtbZKgORwlIWTsefnCEvxyQjT+YEjQn+Y+UoR2wYmJIkcqjoUybJ3zs7NxP0fIzLl+OY/CXkScIr/xs0ia7n4U5xcfmFceh+XJdlW1V36bQuyHm0EOfkhoMiujHq3Ag+Hl6G4jr8YifMxWsIQBbcwPHmcWd9IXbJDaiLLhQGO9gZELlY4iZQa1mwu7/P+ZI/r9oVmiJTi3P7411k893lqQddnvzljH9qA3J8aI2FzisV0raVse2zIyJyxaVXN2fsjCZwsKgd/rvHAn0thdmLb6eoL+bVbXo9bTEu1cXHVI7c8vJ44s6d1u+zLz0/9iw3hSxyojSGZ1G6sRUlsmjRoy7qH0AlbUgw1ph5Rkz9NVivW5G7nVCix6xYmVO/crJGBqMtsKMDMJWpEsGA1lzj9vGM6fk3c40vZ9lNngTOnGb9wvgEPHW+JP1rmx1y/SjgBnL3/u9Zh801m4M1kEUX56KWjRMl2Z5qXU3tO27uY6Vo1bzT5fOWHYwzaOjt2QrxoZtXdt3vOIjKBRT/yUbjp6kSSe98oWgQTDBRqfTYHItqYGvxjDFaSqDED6esexK1ljKI0CFMppcnDEqsn4ACzE6q+5nTGgOnrjqWzPAbcV8d1gYcHVaSeUk6g//hLu6yCNfQpKNZnJ2U9KZp9m1bc/Ng1lVDPnRp3RO+/aXqY1sg9giVvmkgFNffA+5Z+GEurp8lieS9NYI3wyJ76IRGqIr3X1z+Pdz/9AvpGkXiUWWSTRT7eV3zkzcbndsNE8xBEtse78h11/ViqCjBBeTqiOrRhpbouO5aVvIhBKiRYwSlhV6oowHp0KZMwx5P+aAvrrWALnaK4x3n9za0PJJALr+CA1/hF4XECjsnjEKQ6Kaj8ZRRuiUiTiuLOVSCDWpfFEPiI1gcYo40ilGKeBHHwuP8jGkWrGWM0/PsjJA9rtc+cgXGAQ4sxbja4YhqVMr0vI7qQxYQwKzKIITv5+IprQ6643h2yk3oGG5zJV+TCM+GC0plGVZLsy1UcszVfp1/d2NTdQAv0vz7vu21umA6ovQ6vrr01VXHHOf8xoaHPMMsbNYGR2JahhV0zfF44WL8b0Mt5kDmwoUvOsRQUA+pvobE+YZxBkdc+CSDy31tOY7CQh4oKrDFJf0GRK42CpG/56Y1NFKTO5EWxvdW915wmyi0v/49btVpw8K3o3iwT2DCeOr65X9wxFBF04viB/TLA0JwWQVGzkYRk3CLvIDfg1cnbhpK1hCPSdNKhqMBpAWZNGBc1jQATTxHhM/ubkmhIp8fKb+vcl805E9R6LWxtrJbj1URPkmNzJxQePe5xRRPt73Zd8t6lVgoXQzS1Umidq3MrrYCKtrJs/Xe+HCqJvkHxLayMOMD0+ef1wjDNNcrXukzTnpZ1c//OzURASh9gk8Uly6SZmADa1Gi3eig25L1bZGE5VuYiODKrvFc96IIFL3TBEpgoCNTwlZHk5w7xra3FEjBKy61viFx+RSfoO7RBCoq4Slxwpwthw/izzpiN0rCI7SPUhiWF73/qMSTRZavZZkn1thl7wm2R+y6k+yAv8oooaLI1WApTdQ9Lo5S0SXe+ZQMxupEzrBX3gi+E2wAYIj3ykO8oQooWXcqK2qlYMhZzz7qyZCCErxvvhDwa1jnhytjn8Ap5hJIakz1/JX8iT6lRZQCa3sWP1d+BaOqkwKE5NEBzKwyv4DhHFWafMJdBAv40f8ePUr0YMeRcW7vu/RWiwB1fxUOhpyTEk91+OUUN1y7FD++rLRfGPWOaZ/P1oCqs6GhBdtBkLvK2t7t5I2a2VOCfy5kYye037FkdwJnF61oNXru0O/DTENuYJMr/+tmCycjCAIp+xo5Lr54DOBLCg66GYfT2ZYIFpyQO2fXo3DvdZAP0cb1Y7Y0N1KapXfyvpRgf3HJy6cLhpzs2uUnfY751AdcIJmN6QCxDDnRHQhzT8ZF+jb5KvQien0CB2qqyqk0MjL6edk/bKbbMUetKhJBFQ8097Xa9I8X9k/6H2qQyMwDvLHjwMVbTTC95HhnqUtbtHL1AK7HrNiiX0jPgku7q614FeVOdZYD4Z1ZOrpteXX8MGl9yLCdayHZiz7P+zumfEsJV2ST4TTsfs3mmHlAVSgNlbbLe7L0IyLcSO4Ud4I8sZjUhoS+drvbPbb3rWy36NNW5Ufz0vohQ6RXMJAyZFu7QbslC9G1UnQ076/Ly+ac1RVVfTzS8SzTiRwsH2WX04csvHVEI25kho7196jsAnjCFKaaN4vM6HcLfox9/IYh0wEOXHuiDMx62UaN8SWz3ccyYiPiCmZ32Pm7vvSRZ6STPKZtyN0w2PoiQ7pJKwtyv1lhdCOnQG36PRbgJ7BxzJcxcvsf1YRa5WJIs939Chl0syTSQEjHotaDjktVtGkhEiHNMSTFm1FbPMsXz/DRTyd7xWnawcNoa0waNFRkGYXbF9k9l/kBXaUbNJ+9zIe1HIpu7q3OLV8pcuM2/JqxOuS/D+yKW1mK/ksnSrbKVMDrEdcR4+UQA7G0qEvKqCyHVhpp9ylXNPZVpHrnTpF46QH7cxxLV+YgDjF1mYqbDIRmiN8wTjtZUKS5cjpNdNnZc5mZa+OObN9Z9A/0SvOKDpswmI5L3cJaDmKFspZx/XtJWlPjEt8k6WwR4g0Y2Gsm8anXOPTfgOXDi9lNz5AGwX3g4Vxg8zCeEiMugLO7szzWeD6pO9CLfRgFt+dnJCgr783kZ8uncGwZjDY8LU2CJzmrM/s2Wwr/ZQVazbPSpMXJjlriPNjMIFRHrfOHrXj9HbEAvv00/tiW/QL8lhG13FC6lgN8O1tQyVyPNpzApupwToFdMTqJLExxADPoOEv82EuwuP5fD+tQFNTPlcDyBgzV3MN+mbiue2cAu8snHyun+DoJgB+rbn54DOkIbliuU1aW2keSFa2NBPW5zuXCeO8BAm7cjaGXhbCqPkrssfOn3Z0ag8zKvmT32+bo4lxkMzw9wTW9+ze0X4xajqotkWNRFZ+j36MDgke4Z/L7jut8PD7utvsM+hQQdpsQQKljGHMH+4uz6kB8xN6ZPsbouC5X1TbXncdPj25F3fKjpvs1XvgpEtg2b1SzXAqnB61myh9ltJFuuD7Kenb/GEEZsF4hA0oV9K6hy+eT0QyVmQ4B1KE5FO/vqCrSoEPxltzgCOwdYED9Y9w43YfyFSFTwOrwyEC06cXk5IaKRc3P7XrDgWfWEBcSCFCvGWKmzulDQ+SFwW39vReCSj+MHrYrfUmfhPQcHk82RXk57eno368qG9TmzuX0gZKwOYJDz7c82N3EywcHrCHSPWta7y4N5a/i+iiOhIIK4d2uOENhArqXxFa/RtlF+1caDjx3aih4E8EitK4tMiLW+y+NONbgohNwANFyA8u9gnZZ4hUauDDpGzMfZgWXvNgXYGshTJKJm2OS6NIJEuDgJd6YLxAoDE7iA1JFFoft6uV5Y15BEfxhXHNG6ph1YlNQ4L4pl2pJXuxQr4qPqFjnp+Tmh0VNvYMSWlTn8WbStNuFZ761doA6uSudkPwn36kvjHV8Ek1nuKbEfKhwLrHbgXO/9sLO1cJUd5Q4JDlQpBzdGRzyLVGpsw1fHckcRd8fS+xEXZwv6gwUQiFxL9WTjsmEHILG38mPEj4LT5OoH4WWXkB3k/xWsDQLnY6cUc+PO2ffCkyCDsOG+1uwY47IUI61FhEVKz7A0opDCQ8HmkIQ+FXil4oVqH0qP+FPctQGH/KA7uqBRGyYf7m9muL/CyE5NEK3i2reORXlv5w9781NnzKonL++D+2ypPPFPPPKnJjFi8z9PutzhsCuPt80k9Ju8t6+MiXe4/Lown6QSfd4CCyXNsn6b5z3jzTuNWTTUqXQWtJUvaLvRrzZnDmwngsq28dJ+HKesS8RoFltcxFwF1e+5f1zrH/KX7SED766Zyo+QGrBdZqlrJDnzZ1Vf/8YbZ4NkUfszPHVj91tPxOWrputNyLObcm5tgbqnU11U4ZQzv0usHfDYPXI95FD7MyjqnIfW/GZM6ElMf0bzdwLtB7OgLjFfZy0T8laFh71M4cz9yFKcgbJ7qfsGunUQY5htyLNZupi12tF7IycHvzM5WTsRHpBMlpYwT7pt2QIJoS5+/JkxaqxUUfKUgidU6PNDzI3QjkdN8BdNBoqroXEv/T/Dxdl/umx5bjvEaCZhq18c+rYOB4oVRz7aWrrthPkGYbnYMFu/HibjTB6V8T/mtNKC0BlJnaVp/m2ee+GdDkKJzPQmN7WJbVejqxdV3Fq9m91YYyJEOzJSWs3aHxAFU7+bFTywlBzO6A48UqYfk8xylW9zRL11pb5fc9bLYqzlvWojgz/1BvWwcdEiTfqXmN0W420n9gNXP2cfx+czsOtNU3BIhZS7Wjf8F/mLw3XOQqlmwzeoicy4Y1zbwU8zV6hdgReBoKID/ltARv02v1M9jV4nkrYRQRYlaSmT8AGsQnIJo8WhGbT3uSTMdLdR0smhIR3qUiA6E66Jw9daQo4UQUe05x3BBt5khe2hVYbtwhnkP4WiyL3CdqWbHKuJ5HIcSsy7saFvZR1Frq3sS1BHTlyao03p1OelB6zBec0qpAeOQvHr80wXGj4+pk0FDwvZA/oXMR2A1tVH/YCA4RPbRZllZgiA1DgnF6p/YfRtd3ZQe6+KHxKLOpaDMtjwVVsvf3mgLqBxOU+GMEM34x77rFQWyBeRe8ujZZ88QmQ9pwKMys26POAUmri2YriUrvnUZf+uw7Qrxr+8lhNIhkbkH8NmooFeictusHNeOulR4pYV5IjA66+eygINmvpn40vzQMh2Ia9wp740VZ51+Je+RLAIkz7U7zRfPjq3ZK3Wh9X/Q24+9FDG0hO4Ie9Wfo0SECzSZ6oTRamn7+taiWhxJCPhkvnHC7bc5bHosLY8NWPTL3654pCPG2bhUgSh83+ZUpygZgeTAnCIF8cR4WACNC0rqSaHWGShGYjSIl8O+Tgf63ETlWrsBzb2KrzaXPngsSHuCWff+pAfD9UMEpGv6ILOWqcKAIdWbhzCEMqCbBhYQy2wrzZFpg47y3evNdAgOp5tQoeNJfwdm3W7yS3yUFOPY1w9jKtNcysOUodxmd33JJ+O4KMGf1vyb8F51wp0Yxj9SPZLJmnybpqvZeBmOhnEY8/EXfrwp7pGRhhU7YM4BoXoQ59KdEY81SlR9M6d41fEaJzVQNj/2lsPgoVggyRMjOLN1Q+8FYAPY6RoI0nRWZTc0FhqqiyFTKyhwb7eGfwr2uN/B9DG1nWxlrwXMlaLCOgeK/hMkPJeyKI7w6ULBfz/ifbBr3XcQL/eKijgY1GGgxe13Ji2fvuzsS0tXhJf9kLQhZjLnXvRaLPCp/nbkYuSd9fS5s5Kvm1RGtkYFpGf+a9n9iWhetSKqdxIyPPSeD55/bOBYAuT66P2rvh1meecqIbLeKfAPlYqHU11Iz3ZbL1LU7fvxsrWi2YHVSqjLyYDU0hDuSBNdezfJu8egPlGwlpfcb4c0+JcVuwoZclosY2psJ+X3UdktMYnLf18ferL4HHYRuQUq7AX7mQLRcdMi2wJRtKiWfom/wRVK7WM6IxyliRQssulCKMRpF0C+GKEljJwgZ3CIXOPfh6BrsYAlLtnJUK1argQG/In4hFzW3N4QrPY8KIhGF1x9TlTcrJGbMmk7+w6lOenFvsfRi7U/45MCPOLci+GuosgyLgDcUTkQSQj4L8Td4cb/fg36tky8PC3YUyj/ntwR/y18GqUrKTa2eOHgkMK8eAHngJRJEFed0Mn0+2lOBV93I7zsWgoZjGS3M0QyLkLdghhBCvgv5MmQ5/75TwWjwNeH6SF/4ltATIQeF30d0uMpUlCeOH58KxGkeuxaRFXhtQT7OmitLP4HNQ1Pep1WF5whPs3LsXp2WGfIJAHnhmP8AsY0WeOF4WXC0bxa2w9U9mrAF9D2ee2vcTebszDEE0ypt8t436uAyd/aI3QVoG6jVOQPUEhjUTpRvro4jFg3PX0vJCXbKgtBk80jtXhyAYyNzENRd7lS5xUfw6t4DhMYJVLSAS3HvJx1lvzordi7NU+AHcdd+Wx9ecw3HJWDFoUFTidWBt+sGy1iyFsE9PAAMlHhTSZombtJmjl9VrSRuASlECa5Hcy6SKoaMi3wn1fHABf9GANqzR4AJxHB4jvUbig1hWXL69cmOIZXzZr12OIYkj+P0ZmihVPn6foEhMdTM/3vTaP5oplHt9KwpZ5k+z7696I19VEg0O1akz0oAO47xGBsAND6L9yCcckMIue5vScJAhjNr4JIPOvwCEiShLVvcHB9kakWpIMdWrISWE2xjJ9gaBff+6xwP1mhXEpq2TZq0DMl+7tQy3o+tQfQVS6M4shOHls0iRAjkW5JLHQbFo2WpkcVYPvJAswVWgRfykmm9b5HyqwKfUGw88I8hHIS7vVnLuEnsKl9jQ8W9oU07f/gQhuHA0XQjL0EBJHNLul4oIn5j5fcXM9+wcdsvIFZDWQhJmT7yCSf3J+NVYDPWPKn2RFpwq2TE5TVXjzWBgVHIvxzs/83T4NfAmXPccqb9n86+3noNh+TNcU7a/eqsovE8HvWfsZvwr+a/mv9q/qv5H9iURRHKjScc7utWGn7yQh58uHi9+YTUWH43Bv/9hrHRzZ5UL97FXsw5GqtfXqM2McF7vbwY/YHJ04lXF5w1Qo7+6SB3X9r44FVfVsYUJYuJeIx+ngdx8p7qTYoCK3PFLKra5PmOffMLSqy+uOweC6JgP1YWS59vbthXsPBz5/iPYs3YWMPwaUSP7NvFe9BrNnMytZ0frzZei1hN0rexPGnXny/55rpt/ULkumosGKvdJklfMwopfzM+aa6n+qD4StDGnG+WXF4Rwtdduszt8ra6XD7nfWnapTn6xV1rT6w07Vu6+v5p/46acBM8FS+iqZN+xsMV+JwHCQyoMo/m/NZQM93VjpnDJtuSZhaETvW6teuqceBqa0uMgtajeRBl1u/4ikt38ud+L0u7l9nD/adyobXTxkftrtia3eLTk7tQ15Wyobc3ld9OMPPol39puQSVcl62M2cLOsh3myLN8i0gTyL9h5It2gJ+7eTvSiUqtbX0+aedX4M/uLi442cP3U/Ydd0Q6ZSrJNtZmJlJBjQ9U+meMhk9aN7PU2ZGA10PeWS+4Gq+9V0v/gKUxlCkfpL7ztHFrUMgohCyctQQGNPet9vgM/W5fmLwrNV8F2YHBfh82sVH6SSP1l41lXcOOejnY6NGjJVOzL4NpIO5MEslmMJS6GIZ7iODCsS5+KiqcK3J8E1qbARGd5TbQnFgqZ5V6DkAV5JExEaMCBArBjb5P3Bzn2I+xojvyNp/OMVWppVUgqVQq3Bq2nGKW8z9a+DsPQaNk3ql65TlLHtXq4Vn7ShHDkuvLW/uDMYc+GpIqGjVZYxiMzSrclNWcTdXbuTGCSprRRl2XLIyG6YUNM1XfkJananjzSNAwuOUUAlab6hHXBIdtBlWpa1s5G31NmB0E2f0/NHe6gSOfYekRbwBymWf2U39+KUCi0K8nth104ulpiWigsLBlvH5J5Mq/XA5c3AqyKwry8IPY+r+iyt3N6YQVS5MalTPJ+H4VRLf7u8eoPJXxDiLD7KR6f8s0NhxwgBvCTowSC+aMUUuH78shHn/o2N+s/GmsE3uwvmjT6o7tNsXnhxGlLHKT3YmxPqELfzeFv8KjzEDGN3vT6aP0fpWgoZnzFaEEwCiBBQ/YuEz043h8yQfJWavCCv4qfem9IQMVJsQ4lbwRKrGJabqqF1QrsJaCagbDl5EerUCsGKpuV8Cy6UPl+EgNFekJ3CbLa6BYyu32ZjzvIUDEQo8hXU+o1+cie3qQHoMfslGqlMEDXggyzG3+nIL3D9mX1affO1LXbwRaccB3BvVppWSnLGrKES+0J4Dan7iaeEpOYGOcNLST2gYY7JIHEG/KAve11gp2UoQEVQe2zgps4e7zDELyxombtTXp9hnbcyy5YSlWw3dIs6lHSA2cMtlGTLWDsCNkRZYKEmFCMgDtPSOVPKQM2zYFkJnymA8y/KIg1q5KkKgLeTPIOaJSrPAflL0JWZKIuBGxpO1jA7BbEv5MUt0Gj8nSK7w7vHeDQixqZPuXgTZkFvDp0lAcsaHW19ZscFc6leVblV5PQ4sFidJxoqrvarvEstQZQm8IDrzLSoO5nzjtE/YrVJP/CK05cig9UEBnbdQWTf7wzMnOqRu3VBc3kxlJwv1pyC+R3LjCCxVvhY6zjjdw/0aVBcoFOxxzuU9Azd2JTXYD8bTLibqoa3KzJ+pbv2OQtSntZ81jW4lo3DkuEgnqFKQ7F0R7m3lhZuUene05KuXtK45uOsrbAVDXHnhVDwsTXtnhHYzYbPmyjV4LPeY580jaH2CVYVEFgDbImvamnvdgWItPOkESEm8oZvh3VTfl58cIR3HKvp0Hz5e06ZJtbfimz7xcKA7NMqUXAKFwZHxE9eyYDG4YqtkAaqpFavMxjlyev22CEXuPN0KycTJ+PbM+m11vW76usgYZYfi2R666KEuumqGeVv95U7UGeU722XfxVZ+gzwUtpCyUQiJPNZwqS6QagdY/XpzoDdmbAkBRYiniXp1/HN8t7CNqeGUsa2l2svaRxmXyQlr6+NhdFIyK/jmiTn1ksY4rGaiAPyBNYWRMoFDWRQP8SZTepu8itewYDqYm9d9ITwWFc175tYS4JxeA0PCmvOaZo6ufvmhmLRd9EKpKVa95/AW38+QP3/NbRoYU/z0YP8TMMGuELayS/IJcEed1RJ8qLZlEqndWnKMq7TCjZBhmt5jY7anLdKJQmp1YnsgVkq54ZiCF9ZZkB9oOxEEYSImVqBO5TiPpdsIWMC0gS2WZwuxgilATPlG3rjjwZFolbgIJexC0t26KI+hcTKK6mrwsj2fbgFUxPzHy0nro6i5iSlbmcHjl2V0R6cAFC7wl7rALpuZqzHuds9lrvROSPnw11/eljGOipvGb5lTUSygSna7aSjAs98ZZzkEGw87ES6sCtxNHYgOkRfl8XsFrtYJ8vbX0WENCBHpeyo3HDOscatneI/f2JHUDrHzjKLv5QvUzCaZKka+vQSuSSkRae8Ljt6yfxB6xb2/PWZbXe08/ZHlqez07k1PDsDzBW4V54okqfw0wUByEy2IVH+N1aduCKw6YPNQexgi9Ag7EVOyz6I/5osb0SON+wTtsNVCkae6S4AMC6eLoQLVZnSQizzVaSz9cOPo1yLJ1zdhCdymrRwYZ4jSfhUrgPtjDmDKJxDlka8+xDQBk6nCeaibm3vXsYPSLa6el6y8yXYTirAUhmjcy5broHfkYsTbhjGPq04eCkN3C2RXw7a5xzedKXyBpWogtGgu9VJ9+m89Iiw5OaERVlZAltjzN452QcRNuULHRTUiS4kNKFYA++R9G1nKBffRVezA3FP0DHKLf40RQdW6vf3HZOg+9bbpYKuxwlq4jax54tuXhvMjw8BPgOjpFc+dfqkHpJkre6nz9L3y9KPlMzcm/plj/uuIwYPJ2aH7HOorfodW+1F9KdBD4cSUVb+tYYJPUJvm1+yitD7S/uNwZLj/mHd9ghyS5K2tiuHSPYa9AyujsyR3yNpoN1juxtxYOLbJamciu6r9jHCuKAIL426iJ7ba/Q6cYjQJ98s/1Dq+JXZ0dsuvGSMu5bTZYRsfzQWwdmJLZodpd49gHMnnUgpQkEzuw0IYheEEwzAgjPFXyqtG594sEx7/+LQjqSu3tXmMtQXIF3h+dmdvWQQDNdzMDBDAhfE0fGp9Dxjx2NkZTCU9zmshN3qyEbPO5C7eeFVg5D2hhJf1CexXgVt57QZDKK1rF6QR898y14eyZO7RFtiCvwNU2NThKHzuqP+gKcFn24Vob9tnlQwr+ncvMkvpKrRyfrbdJ+OUfmEmVgfLRhL18xz9fJtWNOO9sbSRqp6rs6h+oj57xM9TVmUdaxQBu6Exw6/owiNiSlMmdpSRNKG0LCq7t9k17xH+D8H8trp0QmP8TfBOAiCiiDYJU730ds299/PVNyIjC6Fn2M8Qgj5mVa0zw76XvECy6NgCDAAH1gHiiKwNuQZPBGiolc28hJDb9BMNltbLaftCEvhHQHBZBrZlBSV3FDH/TN1s0G1KRmVxT5CQGJn+hAq4gRtE6IUm+a845n2XUnXGa+UJu/5l5tMlVnfSPu/fsMtDkip0/YpO5kNQP/mjqtyLLlDSmsTKyGPG2DHRwu8Op4uSQScO4Qw2ypTvB96N5o20H5Fp8Q4hGzfu1l/qVMb6HsPevHKguO1a3CGLMkD8SOSWkPusZ7ro0fLIAExsJOzICb0D6XF6p6ssjVfF8DfkrV+mM1F+9OXAKegMpkAy+5ZYuEO93nAcZSARC6w4mVqTnLPD2x032b7ppWm2XLYG5GgOZjJaOFlhSMLa6OKFyWxpeWbM8AblvY/HPeV0wfRcYiy0N89/f3eTH+qmoOJzoCIUSDRG+M/yJS8CPGPmUm2Lb7wUGX7BrX5tFrJIWtcVmlsseRYNL4DV+e/RwT0+rqiqb7LaK0FM8hvMw5wdE5K4y5Oy6jcq6xOEjxEFZBW8naoMJ7aHFqBzthnsZeMMi0GCGfQskN6JmK+SHQkxhgVeEq0OJXADZFu4MKFjih88VpHqMUzJS7Z88SnIfn90DNOOmlRI68updVfs2JA0JgQvTHOx1XG55oE6cqyWnL0vfSyktm3nsCliFfoSkcHLbxEVt52029g8s0Z8TDxTSY6HNzsZKILlbndKboZCYRnmvFCDsgmCafZfWHe4hVdHx/reptcMi59v3g8dIm1Bz/viFUfBkctVayKAZ6jXmDDrp1E/WaU+u5rtoxvyYabIshqU5dbxqvtM8C47MSaj3VN0O8J/Z9C6sDz+HwJofb7FVTWma+PGI/yK08K+P7SPkouk5EFzqHLoljq9m+iJZsThgoqr4eX+gpA/+PdjwwyS/47Asa4Q/vKyanM3VF0a68OAxW8Tffa5VQt9nIW+NixrXtLz/XrEBO0CznadEI9AW36UlVwnQRcPT3lNr/wjZndA/l+qENoUj8pUiSqtBKfLsUq0HCPGTEkzdVIj054gV1X4LHMpxbObA+XaR1kPFNhmLFz79WH84sFfePbLk7K17Eb8UeL66jgSY/fyosBqN+pyzZAztEZ+FY74tyVJ3yFPGAY9Fq6tcGxLECLYtJvjm9ej61UZJ+2JSkbNDGG/cYmLf1sCl/GVvW+G4gM814Wf8dWE8TabJFNjjbhAu9myWyFgQ4e/64ASU/6gFs1Uq7MWlueRrTyEw8byC9ueIhN/COofBllcBZf7vqkJ4Nc/FGfqF7BJBHqq2OCcbt779O5U8Nu1l6EkNH8nHHPUo3ICsWF0yEo/24YRKQlly07nHIBEmAS1E/WBpfggYzHZu/5lMfniK2BoX+SBGjn81SmOnFPscl5uWspX73v4XinPmBvF7Iixa/OoBPmW+eYELzmpNU/GOxmKQ9CSI7qJxmjwTB+y1rN3vXNsxvOzU+Iis80c0Bz+s2b1B8kTi1dZ+7P7hw9MzP/wZKn38x+z92UoCpxsfHEu4PfX/sAt1P+UKBMvAzGmdZ60QMWPc8n6CFZfjLrfcVAr1uvGkn4+/wCMHq3ETjIG2z8pkj7wcUPvYM9k7duo1T0LytnsM/XH5yRbTrmmExKjyu4zwRPMiyK07juCbLTm4Yllg4bKGtkje/dwwYBxK8FEuvvf+1afHf/jjnpHR13m1A+u6wCXVeaGThO/XUE7id8e/um/AVBLAwQUAAIACADhYVtTqt9hcF4AAABqAAAAGwAAAHVuaXZlcnNhbC91bml2ZXJzYWwucG5nLnhtbC2MSQqAMAwA74J/KHlATKixFVr9jMUW3FBx+b0izm3mMK69xkEdYd3SPHlgJGibPHPLGo4UTnW9jVDoA9TtoSQk+fVM3R49VNYgV7Vl1qBiSH3cPQgLamO0WIHiXT5QSwECAAAUAAIACADjhgJTw8SYdkcDAADhCQAAFAAAAAAAAAABAAAAAAAAAAAAdW5pdmVyc2FsL3BsYXllci54bWxQSwECAAAUAAIACAARr1xTABgsspUHAAAfGwAAHQAAAAAAAAABAAAAAAB5AwAAdW5pdmVyc2FsL2NvbW1vbl9tZXNzYWdlcy5sbmdQSwECAAAUAAIACAARr1xTFR5gG6MAAAB/AQAALgAAAAAAAAABAAAAAABJCwAAdW5pdmVyc2FsL3BsYXliYWNrX2FuZF9uYXZpZ2F0aW9uX3NldHRpbmdzLnhtbFBLAQIAABQAAgAIABGvXFOl9vaWTwYAAOofAAAnAAAAAAAAAAEAAAAAADgMAAB1bml2ZXJzYWwvZmxhc2hfcHVibGlzaGluZ19zZXR0aW5ncy54bWxQSwECAAAUAAIACAARr1xTZQjCP4cDAAA7DAAAIQAAAAAAAAABAAAAAADMEgAAdW5pdmVyc2FsL2ZsYXNoX3NraW5fc2V0dGluZ3MueG1sUEsBAgAAFAACAAgAEa9cU/gL+oFLBgAAdB8AACYAAAAAAAAAAQAAAAAAkhYAAHVuaXZlcnNhbC9odG1sX3B1Ymxpc2hpbmdfc2V0dGluZ3MueG1sUEsBAgAAFAACAAgAEa9cU3rSF6LEAQAAigYAAB8AAAAAAAAAAQAAAAAAIR0AAHVuaXZlcnNhbC9odG1sX3NraW5fc2V0dGluZ3MuanNQSwECAAAUAAIACAARr1xTlBOzImkAAABuAAAAHAAAAAAAAAABAAAAAAAiHwAAdW5pdmVyc2FsL2xvY2FsX3NldHRpbmdzLnhtbFBLAQIAABQAAgAIAOFhW1PxmCGaSjMAAPtIAAAXAAAAAAAAAAAAAAAAAMUfAAB1bml2ZXJzYWwvdW5pdmVyc2FsLnBuZ1BLAQIAABQAAgAIAOFhW1Oq32FwXgAAAGoAAAAbAAAAAAAAAAEAAAAAAERTAAB1bml2ZXJzYWwvdW5pdmVyc2FsLnBuZy54bWxQSwUGAAAAAAoACgAGAwAA21MAAAAA"/>
  <p:tag name="ISPRING_ULTRA_SCORM_COURCE_TITLE" val="Baigiang_sp1"/>
  <p:tag name="ISPRING_PRESENTATION_TITLE" val="Baigiang_sp1"/>
  <p:tag name="FLASHSPRING_ZOOM_TAG" val="11"/>
  <p:tag name="ISPRING_PRESENTATION_INFO_2" val="&lt;?xml version=&quot;1.0&quot; encoding=&quot;UTF-8&quot; standalone=&quot;no&quot; ?&gt;&#10;&lt;presentation2&gt;&#10;&#10;  &lt;slides&gt;&#10;    &lt;slide id=&quot;{C15C6BE7-2AD0-4CC3-B5E1-0C5D2663E19B}&quot; pptId=&quot;286&quot;/&gt;&#10;    &lt;slide id=&quot;{56C57EFE-461A-4D8E-97B4-11479025797E}&quot; pptId=&quot;256&quot;/&gt;&#10;    &lt;slide id=&quot;{3186C879-D4F6-41FD-958D-3B2A16F7A04B}&quot; pptId=&quot;257&quot;/&gt;&#10;    &lt;slide id=&quot;{56A06FBC-CC51-4C52-9DBF-10F903265A2D}&quot; pptId=&quot;258&quot;/&gt;&#10;    &lt;slide id=&quot;{7855FE4C-B07A-4347-9CD1-2266874A414E}&quot; pptId=&quot;259&quot;/&gt;&#10;    &lt;slide id=&quot;{01F85ED1-B153-424D-8F50-6C235863865D}&quot; pptId=&quot;260&quot;/&gt;&#10;    &lt;slide id=&quot;{1217156A-2A77-4FC4-BDA9-9431FBC26AD9}&quot; pptId=&quot;261&quot;/&gt;&#10;    &lt;slide id=&quot;{CB1C4A4C-0414-49CA-92A2-37EFB020EC21}&quot; pptId=&quot;265&quot;/&gt;&#10;    &lt;slide id=&quot;{1A235B9F-2552-46E0-BC08-43CB47281E1F}&quot; pptId=&quot;266&quot;/&gt;&#10;    &lt;slide id=&quot;{434AEB05-3365-40E4-9C36-66659615B3D8}&quot; pptId=&quot;267&quot;/&gt;&#10;    &lt;slide id=&quot;{0B96141A-4BD9-442B-80F1-68A25D3FC7DF}&quot; pptId=&quot;271&quot;/&gt;&#10;    &lt;slide id=&quot;{16ECDE1A-DDD9-4D94-A32E-96145AA9E6AC}&quot; pptId=&quot;272&quot;/&gt;&#10;    &lt;slide id=&quot;{8BF06C12-6912-4E04-8BCE-6448FA2247AB}&quot; pptId=&quot;281&quot;/&gt;&#10;    &lt;slide id=&quot;{DD1717F8-D18D-4408-94CE-E983FD3B6058}&quot; pptId=&quot;273&quot;/&gt;&#10;    &lt;slide id=&quot;{CE90B985-28E5-411D-A39D-577D026DDF1E}&quot; pptId=&quot;282&quot;/&gt;&#10;    &lt;slide id=&quot;{CCC01198-B100-462E-B402-091FD819E086}&quot; pptId=&quot;283&quot;/&gt;&#10;    &lt;slide id=&quot;{355290DB-3A9D-4F9F-B9A7-71CF6D22E641}&quot; pptId=&quot;264&quot;/&gt;&#10;    &lt;slide id=&quot;{1B23715E-9312-43B0-A843-2F6A41A62F3D}&quot; pptId=&quot;284&quot;/&gt;&#10;    &lt;slide id=&quot;{BE858126-DB78-441E-A878-AF25A2AE3BBF}&quot; pptId=&quot;268&quot;/&gt;&#10;    &lt;slide id=&quot;{7B064CD9-5DC9-4BAD-BC1E-3A5833C2478D}&quot; pptId=&quot;269&quot;/&gt;&#10;    &lt;slide id=&quot;{AAA16660-CCF7-42A5-8CDD-1DC6914D2269}&quot; pptId=&quot;285&quot;/&gt;&#10;    &lt;slide id=&quot;{BC2AE7E2-934E-4ECC-BDE4-E3D0C3EDD894}&quot; pptId=&quot;270&quot;/&gt;&#10;    &lt;slide id=&quot;{5A7A218C-37C9-4C16-9688-8D3E7BD00A3F}&quot; pptId=&quot;280&quot;/&gt;&#10;    &lt;slide id=&quot;{F05FC76D-575A-453C-B581-348793EF7CA9}&quot; pptId=&quot;287&quot;/&gt;&#10;    &lt;slide id=&quot;{D0ED24F2-33BD-4E70-AA00-26A025B917F6}&quot; pptId=&quot;262&quot;/&gt;&#10;    &lt;slide id=&quot;{8553A7F2-20DA-42CD-B9EF-85124F0AE953}&quot; pptId=&quot;263&quot;/&gt;&#10;  &lt;/slides&gt;&#10;&#10;  &lt;narration&gt;&#10;    &lt;audioTracks&gt;&#10;      &lt;audioTrack muted=&quot;false&quot; name=&quot;Audio 2&quot; resource=&quot;7eeff350&quot; slideId=&quot;{7855FE4C-B07A-4347-9CD1-2266874A414E}&quot; startTime=&quot;1411&quot; stepIndex=&quot;0&quot; volume=&quot;1&quot;&gt;&#10;        &lt;audio channels=&quot;1&quot; format=&quot;s16&quot; sampleRate=&quot;44100&quot;/&gt;&#10;      &lt;/audioTrack&gt;&#10;      &lt;audioTrack muted=&quot;false&quot; name=&quot;Audio 3&quot; resource=&quot;63bbc012&quot; slideId=&quot;{01F85ED1-B153-424D-8F50-6C235863865D}&quot; startTime=&quot;0&quot; stepIndex=&quot;0&quot; volume=&quot;1&quot;&gt;&#10;        &lt;audio channels=&quot;1&quot; format=&quot;s16&quot; sampleRate=&quot;44100&quot;/&gt;&#10;      &lt;/audioTrack&gt;&#10;      &lt;audioTrack muted=&quot;false&quot; name=&quot;Audio 4&quot; resource=&quot;02cb653c&quot; slideId=&quot;{1217156A-2A77-4FC4-BDA9-9431FBC26AD9}&quot; startTime=&quot;0&quot; stepIndex=&quot;0&quot; volume=&quot;1&quot;&gt;&#10;        &lt;audio channels=&quot;1&quot; format=&quot;s16&quot; sampleRate=&quot;44100&quot;/&gt;&#10;      &lt;/audioTrack&gt;&#10;      &lt;audioTrack muted=&quot;false&quot; name=&quot;Audio 5&quot; resource=&quot;9f04a2af&quot; slideId=&quot;{CB1C4A4C-0414-49CA-92A2-37EFB020EC21}&quot; startTime=&quot;0&quot; stepIndex=&quot;0&quot; volume=&quot;1&quot;&gt;&#10;        &lt;audio channels=&quot;1&quot; format=&quot;s16&quot; sampleRate=&quot;44100&quot;/&gt;&#10;      &lt;/audioTrack&gt;&#10;      &lt;audioTrack muted=&quot;false&quot; name=&quot;Audio 6&quot; resource=&quot;499e6ac1&quot; slideId=&quot;{1A235B9F-2552-46E0-BC08-43CB47281E1F}&quot; startTime=&quot;0&quot; stepIndex=&quot;0&quot; volume=&quot;1&quot;&gt;&#10;        &lt;audio channels=&quot;1&quot; format=&quot;s16&quot; sampleRate=&quot;44100&quot;/&gt;&#10;      &lt;/audioTrack&gt;&#10;      &lt;audioTrack muted=&quot;false&quot; name=&quot;Audio 7&quot; resource=&quot;140da334&quot; slideId=&quot;{434AEB05-3365-40E4-9C36-66659615B3D8}&quot; startTime=&quot;0&quot; stepIndex=&quot;0&quot; volume=&quot;1&quot;&gt;&#10;        &lt;audio channels=&quot;1&quot; format=&quot;s16&quot; sampleRate=&quot;44100&quot;/&gt;&#10;      &lt;/audioTrack&gt;&#10;      &lt;audioTrack muted=&quot;false&quot; name=&quot;Audio 8&quot; resource=&quot;afd51f79&quot; slideId=&quot;{0B96141A-4BD9-442B-80F1-68A25D3FC7DF}&quot; startTime=&quot;0&quot; volume=&quot;1&quot;&gt;&#10;        &lt;audio channels=&quot;1&quot; format=&quot;s16&quot; sampleRate=&quot;44100&quot;/&gt;&#10;      &lt;/audioTrack&gt;&#10;      &lt;audioTrack muted=&quot;false&quot; name=&quot;Audio 9&quot; resource=&quot;2bae8ec2&quot; slideId=&quot;{16ECDE1A-DDD9-4D94-A32E-96145AA9E6AC}&quot; startTime=&quot;0&quot; volume=&quot;1&quot;&gt;&#10;        &lt;audio channels=&quot;1&quot; format=&quot;s16&quot; sampleRate=&quot;44100&quot;/&gt;&#10;      &lt;/audioTrack&gt;&#10;      &lt;audioTrack muted=&quot;false&quot; name=&quot;Audio 10&quot; resource=&quot;43a5fe7b&quot; slideId=&quot;{8BF06C12-6912-4E04-8BCE-6448FA2247AB}&quot; startTime=&quot;0&quot; stepIndex=&quot;0&quot; volume=&quot;1&quot;&gt;&#10;        &lt;audio channels=&quot;1&quot; format=&quot;s16&quot; sampleRate=&quot;44100&quot;/&gt;&#10;      &lt;/audioTrack&gt;&#10;      &lt;audioTrack muted=&quot;false&quot; name=&quot;Audio 11&quot; resource=&quot;871d8436&quot; slideId=&quot;{DD1717F8-D18D-4408-94CE-E983FD3B6058}&quot; startTime=&quot;0&quot; stepIndex=&quot;0&quot; volume=&quot;1&quot;&gt;&#10;        &lt;audio channels=&quot;1&quot; format=&quot;s16&quot; sampleRate=&quot;44100&quot;/&gt;&#10;      &lt;/audioTrack&gt;&#10;      &lt;audioTrack muted=&quot;false&quot; name=&quot;Audio 12&quot; resource=&quot;296e36c7&quot; slideId=&quot;{CE90B985-28E5-411D-A39D-577D026DDF1E}&quot; startTime=&quot;1512&quot; stepIndex=&quot;0&quot; volume=&quot;1&quot;&gt;&#10;        &lt;audio channels=&quot;1&quot; format=&quot;s16&quot; sampleRate=&quot;44100&quot;/&gt;&#10;      &lt;/audioTrack&gt;&#10;      &lt;audioTrack muted=&quot;false&quot; name=&quot;Audio 14&quot; resource=&quot;f80a3078&quot; slideId=&quot;{355290DB-3A9D-4F9F-B9A7-71CF6D22E641}&quot; startTime=&quot;1&quot; stepIndex=&quot;0&quot; volume=&quot;1&quot;&gt;&#10;        &lt;audio channels=&quot;1&quot; format=&quot;s16&quot; sampleRate=&quot;44100&quot;/&gt;&#10;      &lt;/audioTrack&gt;&#10;      &lt;audioTrack muted=&quot;false&quot; name=&quot;Audio 16&quot; resource=&quot;2786cd5a&quot; slideId=&quot;{BE858126-DB78-441E-A878-AF25A2AE3BBF}&quot; startTime=&quot;0&quot; stepIndex=&quot;0&quot; volume=&quot;1&quot;&gt;&#10;        &lt;audio channels=&quot;1&quot; format=&quot;s16&quot; sampleRate=&quot;44100&quot;/&gt;&#10;      &lt;/audioTrack&gt;&#10;      &lt;audioTrack muted=&quot;false&quot; name=&quot;Audio 17&quot; resource=&quot;dca89a6d&quot; slideId=&quot;{7B064CD9-5DC9-4BAD-BC1E-3A5833C2478D}&quot; startTime=&quot;1&quot; stepIndex=&quot;0&quot; volume=&quot;1&quot;&gt;&#10;        &lt;audio channels=&quot;1&quot; format=&quot;s16&quot; sampleRate=&quot;44100&quot;/&gt;&#10;      &lt;/audioTrack&gt;&#10;      &lt;audioTrack muted=&quot;false&quot; name=&quot;Audio 19&quot; resource=&quot;f6824a3c&quot; slideId=&quot;{BC2AE7E2-934E-4ECC-BDE4-E3D0C3EDD894}&quot; startTime=&quot;0&quot; stepIndex=&quot;0&quot; volume=&quot;1&quot;&gt;&#10;        &lt;audio channels=&quot;1&quot; format=&quot;s16&quot; sampleRate=&quot;44100&quot;/&gt;&#10;      &lt;/audioTrack&gt;&#10;      &lt;audioTrack muted=&quot;false&quot; name=&quot;Audio 22&quot; resource=&quot;e778842a&quot; slideId=&quot;{8553A7F2-20DA-42CD-B9EF-85124F0AE953}&quot; startTime=&quot;0&quot; stepIndex=&quot;0&quot; volume=&quot;1&quot;&gt;&#10;        &lt;audio channels=&quot;1&quot; format=&quot;s16&quot; sampleRate=&quot;44100&quot;/&gt;&#10;      &lt;/audioTrack&gt;&#10;      &lt;audioTrack muted=&quot;false&quot; name=&quot;Mở đầu&quot; resource=&quot;3c0ffc95&quot; slideId=&quot;{56C57EFE-461A-4D8E-97B4-11479025797E}&quot; startTime=&quot;0&quot; stepIndex=&quot;0&quot; volume=&quot;1&quot;&gt;&#10;        &lt;audio channels=&quot;2&quot; format=&quot;fltp&quot; sampleRate=&quot;44100&quot;/&gt;&#10;      &lt;/audioTrack&gt;&#10;      &lt;audioTrack muted=&quot;false&quot; name=&quot;Audio 23&quot; resource=&quot;c76903ee&quot; slideId=&quot;{F05FC76D-575A-453C-B581-348793EF7CA9}&quot; startTime=&quot;0&quot; stepIndex=&quot;0&quot; volume=&quot;1&quot;&gt;&#10;        &lt;audio channels=&quot;1&quot; format=&quot;s16&quot; sampleRate=&quot;441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238CFD1B-DA03-4A3D-9523-4780900E2836}:282"/>
  <p:tag name="GENSWF_ADVANCE_TIME" val="30.812"/>
  <p:tag name="GENSWF_SLIDE_TITLE" val="Minh họa"/>
  <p:tag name="ISPRING_SLIDE_INDENT_LEVEL" val="0"/>
  <p:tag name="ISPRING_SLIDE_ID_2" val="{CE90B985-28E5-411D-A39D-577D026DDF1E}"/>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AD2E62C-89F0-4EF6-9CE1-E8961C97A813}:264"/>
  <p:tag name="GENSWF_ADVANCE_TIME" val="82.393"/>
  <p:tag name="TIMING" val="|16.022|10.811|15.284"/>
  <p:tag name="ISPRING_SLIDE_ID_2" val="{355290DB-3A9D-4F9F-B9A7-71CF6D22E641}"/>
  <p:tag name="GENSWF_SLIDE_TITLE" val="Chuyển biến kinh tế"/>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241A52AC-4AD9-4F8E-B64B-88F9202422DA}:268"/>
  <p:tag name="GENSWF_ADVANCE_TIME" val="82.454"/>
  <p:tag name="TIMING" val="|17.622|19.725|16.533|15.321"/>
  <p:tag name="ISPRING_SLIDE_ID_2" val="{BE858126-DB78-441E-A878-AF25A2AE3BBF}"/>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58CD55C-424B-4A43-AF7E-760D8395EBA8}:269"/>
  <p:tag name="GENSWF_SLIDE_TITLE" val="xuất hiện tầng lớp mới"/>
  <p:tag name="ISPRING_SLIDE_INDENT_LEVEL" val="0"/>
  <p:tag name="GENSWF_ADVANCE_TIME" val="94.787"/>
  <p:tag name="TIMING" val="|17.848|3.558|22.839|14.978"/>
  <p:tag name="ISPRING_SLIDE_ID_2" val="{7B064CD9-5DC9-4BAD-BC1E-3A5833C2478D}"/>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1160A24C-3744-4898-BF0A-D78928679F59}:270"/>
  <p:tag name="GENSWF_ADVANCE_TIME" val="31.242"/>
  <p:tag name="GENSWF_SLIDE_TITLE" val="Tổng kết"/>
  <p:tag name="ISPRING_SLIDE_INDENT_LEVEL" val="0"/>
  <p:tag name="TIMING" val="|0.869|6.311|0.839"/>
  <p:tag name="ISPRING_SLIDE_ID_2" val="{BC2AE7E2-934E-4ECC-BDE4-E3D0C3EDD894}"/>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4CA3EAFD-30C6-4C53-93F9-F2CBCBBBE92D}:256"/>
  <p:tag name="ISPRING_SLIDE_INDENT_LEVEL" val="0"/>
  <p:tag name="ISPRING_PRESENTER_ID" val="{6DFAEE9F-C63F-405E-882C-008ED0DE7EE1}"/>
  <p:tag name="GENSWF_ADVANCE_TIME" val="113.204"/>
  <p:tag name="ISPRING_SLIDE_ID_2" val="{56C57EFE-461A-4D8E-97B4-11479025797E}"/>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42900E69-C88F-4E25-BB41-E6D55AF40C2D}:260"/>
  <p:tag name="GENSWF_SLIDE_TITLE" val="Nội dung bài"/>
  <p:tag name="ISPRING_SLIDE_INDENT_LEVEL" val="0"/>
  <p:tag name="GENSWF_ADVANCE_TIME" val="33.504"/>
  <p:tag name="ISPRING_SLIDE_ID_2" val="{01F85ED1-B153-424D-8F50-6C235863865D}"/>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13911BC2-4670-4F8C-8B09-739263123A32}:266"/>
  <p:tag name="GENSWF_SLIDE_TITLE" val="Mục đích"/>
  <p:tag name="ISPRING_SLIDE_INDENT_LEVEL" val="0"/>
  <p:tag name="GENSWF_ADVANCE_TIME" val="76.226"/>
  <p:tag name="TIMING" val="|15.571|27.019"/>
  <p:tag name="ISPRING_SLIDE_ID_2" val="{1A235B9F-2552-46E0-BC08-43CB47281E1F}"/>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4.057"/>
  <p:tag name="GENSWF_SLIDE_UID" val="{80F13469-0D53-4FE1-A3A5-5BFCFD4441B1}:267"/>
  <p:tag name="ISPRING_SLIDE_INDENT_LEVEL" val="0"/>
  <p:tag name="TIMING" val="|12.127|4.594|13.738"/>
  <p:tag name="ISPRING_SLIDE_ID_2" val="{434AEB05-3365-40E4-9C36-66659615B3D8}"/>
  <p:tag name="GENSWF_SLIDE_TITLE" val="Nội dung cuộc khai"/>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171B0F12-35C6-4101-BFBF-529DC052ADEB}:271"/>
  <p:tag name="GENSWF_SLIDE_TITLE" val="Minh họa"/>
  <p:tag name="ISPRING_SLIDE_INDENT_LEVEL" val="0"/>
  <p:tag name="GENSWF_ADVANCE_TIME" val="36.725"/>
  <p:tag name="ISPRING_SLIDE_ID_2" val="{0B96141A-4BD9-442B-80F1-68A25D3FC7DF}"/>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68B6316-4712-4EF5-AB42-DC0859CE1DF7}:272"/>
  <p:tag name="GENSWF_SLIDE_TITLE" val="Minh họa"/>
  <p:tag name="ISPRING_SLIDE_INDENT_LEVEL" val="0"/>
  <p:tag name="GENSWF_ADVANCE_TIME" val="42.363"/>
  <p:tag name="ISPRING_SLIDE_ID_2" val="{16ECDE1A-DDD9-4D94-A32E-96145AA9E6AC}"/>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A980FA43-FEAE-4A10-A9C1-0D610839CEE0}:281"/>
  <p:tag name="ISPRING_SLIDE_INDENT_LEVEL" val="0"/>
  <p:tag name="GENSWF_SLIDE_TITLE" val="Minh họa"/>
  <p:tag name="GENSWF_ADVANCE_TIME" val="67.255"/>
  <p:tag name="ISPRING_SLIDE_ID_2" val="{8BF06C12-6912-4E04-8BCE-6448FA2247AB}"/>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AAFA48D-54CE-4291-B0AD-E0E60F007659}:273"/>
  <p:tag name="GENSWF_SLIDE_TITLE" val="Minh họa"/>
  <p:tag name="ISPRING_SLIDE_INDENT_LEVEL" val="0"/>
  <p:tag name="GENSWF_ADVANCE_TIME" val="65.113"/>
  <p:tag name="TIMING" val="|5.972"/>
  <p:tag name="ISPRING_SLIDE_ID_2" val="{DD1717F8-D18D-4408-94CE-E983FD3B60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542</TotalTime>
  <Words>702</Words>
  <Application>Microsoft Office PowerPoint</Application>
  <PresentationFormat>On-screen Show (4:3)</PresentationFormat>
  <Paragraphs>68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2. Những chuyển biến về xã hội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Baigiang_sp1</dc:title>
  <dc:creator>PC</dc:creator>
  <cp:lastModifiedBy>Administrator</cp:lastModifiedBy>
  <cp:revision>328</cp:revision>
  <dcterms:created xsi:type="dcterms:W3CDTF">2021-10-14T01:20:00Z</dcterms:created>
  <dcterms:modified xsi:type="dcterms:W3CDTF">2023-04-18T01:10:42Z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246379F942AF41908EE6ED6D4ECAA154</vt:lpwstr>
  </property>
  <property fmtid="{D5CDD505-2E9C-101B-9397-08002B2CF9AE}" pid="3" name="KSOProductBuildVer">
    <vt:lpwstr>1033-11.2.0.10351</vt:lpwstr>
  </property>
</Properties>
</file>