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0"/>
  </p:notesMasterIdLst>
  <p:sldIdLst>
    <p:sldId id="295" r:id="rId2"/>
    <p:sldId id="257" r:id="rId3"/>
    <p:sldId id="259" r:id="rId4"/>
    <p:sldId id="265" r:id="rId5"/>
    <p:sldId id="266" r:id="rId6"/>
    <p:sldId id="267" r:id="rId7"/>
    <p:sldId id="271" r:id="rId8"/>
    <p:sldId id="272" r:id="rId9"/>
    <p:sldId id="268" r:id="rId10"/>
    <p:sldId id="281" r:id="rId11"/>
    <p:sldId id="283" r:id="rId12"/>
    <p:sldId id="284" r:id="rId13"/>
    <p:sldId id="282" r:id="rId14"/>
    <p:sldId id="285" r:id="rId15"/>
    <p:sldId id="286" r:id="rId16"/>
    <p:sldId id="273" r:id="rId17"/>
    <p:sldId id="278" r:id="rId18"/>
    <p:sldId id="279" r:id="rId19"/>
    <p:sldId id="269" r:id="rId20"/>
    <p:sldId id="290" r:id="rId21"/>
    <p:sldId id="280" r:id="rId22"/>
    <p:sldId id="287" r:id="rId23"/>
    <p:sldId id="288" r:id="rId24"/>
    <p:sldId id="291" r:id="rId25"/>
    <p:sldId id="292" r:id="rId26"/>
    <p:sldId id="289" r:id="rId27"/>
    <p:sldId id="294" r:id="rId28"/>
    <p:sldId id="293" r:id="rId29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99"/>
    <a:srgbClr val="CCFFCC"/>
    <a:srgbClr val="CCFF99"/>
    <a:srgbClr val="FFCC99"/>
    <a:srgbClr val="CC99FF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73" autoAdjust="0"/>
  </p:normalViewPr>
  <p:slideViewPr>
    <p:cSldViewPr>
      <p:cViewPr varScale="1">
        <p:scale>
          <a:sx n="60" d="100"/>
          <a:sy n="60" d="100"/>
        </p:scale>
        <p:origin x="1316" y="7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AEF7FF-D98E-4B56-A7D2-309FB21D7C27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7FC66E-3D54-4BF3-9ABB-B6A544501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57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FC66E-3D54-4BF3-9ABB-B6A544501BA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637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52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3DD69D79-4651-41BD-ACDF-6F6024442208}" type="slidenum">
              <a:rPr lang="en-US" smtClean="0">
                <a:latin typeface="Calibri" pitchFamily="34" charset="0"/>
              </a:rPr>
              <a:pPr/>
              <a:t>12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FC66E-3D54-4BF3-9ABB-B6A544501BA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042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CF48-4B8D-48BB-8994-2B372683446D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7112-ECBD-4422-991B-5ECEEC7A3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306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CF48-4B8D-48BB-8994-2B372683446D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7112-ECBD-4422-991B-5ECEEC7A3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007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CF48-4B8D-48BB-8994-2B372683446D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7112-ECBD-4422-991B-5ECEEC7A3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976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9E987-04B7-4D1D-9AF8-506AAF0039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5286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CF48-4B8D-48BB-8994-2B372683446D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7112-ECBD-4422-991B-5ECEEC7A3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0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CF48-4B8D-48BB-8994-2B372683446D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7112-ECBD-4422-991B-5ECEEC7A3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031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CF48-4B8D-48BB-8994-2B372683446D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7112-ECBD-4422-991B-5ECEEC7A3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231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CF48-4B8D-48BB-8994-2B372683446D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7112-ECBD-4422-991B-5ECEEC7A3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97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CF48-4B8D-48BB-8994-2B372683446D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7112-ECBD-4422-991B-5ECEEC7A3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288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CF48-4B8D-48BB-8994-2B372683446D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7112-ECBD-4422-991B-5ECEEC7A3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185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CF48-4B8D-48BB-8994-2B372683446D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7112-ECBD-4422-991B-5ECEEC7A3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821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CF48-4B8D-48BB-8994-2B372683446D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7112-ECBD-4422-991B-5ECEEC7A3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874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0CF48-4B8D-48BB-8994-2B372683446D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57112-ECBD-4422-991B-5ECEEC7A3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70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vi.wikipedia.org/wiki/T%E1%BA%ADp_tin:Hong_Xiuquan.jp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640681" y="381000"/>
            <a:ext cx="6686550" cy="519807"/>
          </a:xfrm>
        </p:spPr>
        <p:txBody>
          <a:bodyPr>
            <a:noAutofit/>
          </a:bodyPr>
          <a:lstStyle/>
          <a:p>
            <a:r>
              <a:rPr lang="en-US" altLang="vi-VN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TRUNG QUỐC</a:t>
            </a:r>
            <a:endParaRPr lang="vi-VN" altLang="vi-VN" sz="35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5123" name="Picture 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3987" y="1262063"/>
            <a:ext cx="7119938" cy="4744045"/>
          </a:xfrm>
          <a:noFill/>
        </p:spPr>
      </p:pic>
    </p:spTree>
    <p:extLst>
      <p:ext uri="{BB962C8B-B14F-4D97-AF65-F5344CB8AC3E}">
        <p14:creationId xmlns:p14="http://schemas.microsoft.com/office/powerpoint/2010/main" val="194403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063390"/>
              </p:ext>
            </p:extLst>
          </p:nvPr>
        </p:nvGraphicFramePr>
        <p:xfrm>
          <a:off x="533399" y="990600"/>
          <a:ext cx="8671559" cy="55626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118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531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13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Mục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tiêu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284" marR="202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Chống</a:t>
                      </a:r>
                      <a:r>
                        <a:rPr lang="en-US" sz="2800" b="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lang="en-US" sz="2800" b="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lực</a:t>
                      </a:r>
                      <a:r>
                        <a:rPr lang="en-US" sz="2800" b="0" kern="12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phong</a:t>
                      </a:r>
                      <a:r>
                        <a:rPr lang="en-US" sz="2800" b="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kiến</a:t>
                      </a:r>
                      <a:endParaRPr lang="en-US" sz="2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284" marR="202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0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Lãnh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đạo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284" marR="202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Hồng</a:t>
                      </a:r>
                      <a:r>
                        <a:rPr lang="en-US" sz="2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Tú</a:t>
                      </a:r>
                      <a:r>
                        <a:rPr lang="en-US" sz="2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Toàn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20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Diễn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biến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284" marR="202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1851 </a:t>
                      </a:r>
                      <a:r>
                        <a:rPr lang="en-US" sz="28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khởi</a:t>
                      </a:r>
                      <a:r>
                        <a:rPr lang="en-US" sz="2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nghĩa</a:t>
                      </a:r>
                      <a:r>
                        <a:rPr lang="en-US" sz="2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nổ</a:t>
                      </a:r>
                      <a:r>
                        <a:rPr lang="en-US" sz="2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lang="en-US" sz="2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  <a:r>
                        <a:rPr lang="en-US" sz="28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Quảng</a:t>
                      </a:r>
                      <a:r>
                        <a:rPr lang="en-US" sz="2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Tây</a:t>
                      </a:r>
                      <a:r>
                        <a:rPr lang="en-US" sz="2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r>
                        <a:rPr lang="en-US" sz="2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đó</a:t>
                      </a:r>
                      <a:r>
                        <a:rPr lang="en-US" sz="2800" kern="12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baseline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lan</a:t>
                      </a:r>
                      <a:r>
                        <a:rPr lang="en-US" sz="2800" kern="12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baseline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rộng</a:t>
                      </a:r>
                      <a:r>
                        <a:rPr lang="en-US" sz="2800" kern="12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baseline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kéo</a:t>
                      </a:r>
                      <a:r>
                        <a:rPr lang="en-US" sz="2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dài</a:t>
                      </a:r>
                      <a:r>
                        <a:rPr lang="en-US" sz="2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14 </a:t>
                      </a:r>
                      <a:r>
                        <a:rPr lang="en-US" sz="28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241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quả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284" marR="202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</a:t>
                      </a:r>
                      <a:r>
                        <a:rPr lang="en-US" sz="28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Nghĩa</a:t>
                      </a:r>
                      <a:r>
                        <a:rPr lang="en-US" sz="2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quân</a:t>
                      </a:r>
                      <a:r>
                        <a:rPr lang="en-US" sz="2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đã</a:t>
                      </a:r>
                      <a:r>
                        <a:rPr lang="en-US" sz="2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lập</a:t>
                      </a:r>
                      <a:r>
                        <a:rPr lang="en-US" sz="2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2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chính</a:t>
                      </a:r>
                      <a:r>
                        <a:rPr lang="en-US" sz="2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quyền</a:t>
                      </a:r>
                      <a:r>
                        <a:rPr lang="en-US" sz="2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  <a:r>
                        <a:rPr lang="en-US" sz="28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Thiên</a:t>
                      </a:r>
                      <a:r>
                        <a:rPr lang="en-US" sz="2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lang="en-US" sz="2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thi</a:t>
                      </a:r>
                      <a:r>
                        <a:rPr lang="en-US" sz="2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hành</a:t>
                      </a:r>
                      <a:r>
                        <a:rPr lang="en-US" sz="2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nhiều</a:t>
                      </a:r>
                      <a:r>
                        <a:rPr lang="en-US" sz="2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chính</a:t>
                      </a:r>
                      <a:r>
                        <a:rPr lang="en-US" sz="2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sách</a:t>
                      </a:r>
                      <a:r>
                        <a:rPr lang="en-US" sz="2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tiến</a:t>
                      </a:r>
                      <a:r>
                        <a:rPr lang="en-US" sz="2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r>
                        <a:rPr lang="en-US" sz="2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</a:p>
                    <a:p>
                      <a:pPr algn="just"/>
                      <a:r>
                        <a:rPr lang="en-US" sz="2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</a:t>
                      </a:r>
                      <a:r>
                        <a:rPr lang="en-US" sz="28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Chính</a:t>
                      </a:r>
                      <a:r>
                        <a:rPr lang="en-US" sz="2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quyền</a:t>
                      </a:r>
                      <a:r>
                        <a:rPr lang="en-US" sz="2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Mãn</a:t>
                      </a:r>
                      <a:r>
                        <a:rPr lang="en-US" sz="2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Thanh</a:t>
                      </a:r>
                      <a:r>
                        <a:rPr lang="en-US" sz="2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cấu</a:t>
                      </a:r>
                      <a:r>
                        <a:rPr lang="en-US" sz="2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r>
                        <a:rPr lang="en-US" sz="2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2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đế</a:t>
                      </a:r>
                      <a:r>
                        <a:rPr lang="en-US" sz="2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quốc</a:t>
                      </a:r>
                      <a:r>
                        <a:rPr lang="en-US" sz="2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đàn</a:t>
                      </a:r>
                      <a:r>
                        <a:rPr lang="en-US" sz="2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áp</a:t>
                      </a:r>
                      <a:r>
                        <a:rPr lang="en-US" sz="2800" kern="1200" dirty="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</a:t>
                      </a:r>
                      <a:r>
                        <a:rPr lang="en-US" sz="2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khởi</a:t>
                      </a:r>
                      <a:r>
                        <a:rPr lang="en-US" sz="2800" kern="12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baseline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nghĩa</a:t>
                      </a:r>
                      <a:r>
                        <a:rPr lang="en-US" sz="2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thất</a:t>
                      </a:r>
                      <a:r>
                        <a:rPr lang="en-US" sz="2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bại</a:t>
                      </a:r>
                      <a:r>
                        <a:rPr lang="en-US" sz="2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8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321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Ý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nghĩa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Giáng</a:t>
                      </a:r>
                      <a:r>
                        <a:rPr lang="en-US" sz="2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 </a:t>
                      </a:r>
                      <a:r>
                        <a:rPr lang="en-US" sz="28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đòn</a:t>
                      </a:r>
                      <a:r>
                        <a:rPr lang="en-US" sz="2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mạnh</a:t>
                      </a:r>
                      <a:r>
                        <a:rPr lang="en-US" sz="2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vào</a:t>
                      </a:r>
                      <a:r>
                        <a:rPr lang="en-US" sz="2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chế</a:t>
                      </a:r>
                      <a:r>
                        <a:rPr lang="en-US" sz="2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2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phong</a:t>
                      </a:r>
                      <a:r>
                        <a:rPr lang="en-US" sz="2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kiến</a:t>
                      </a:r>
                      <a:r>
                        <a:rPr lang="en-US" sz="2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góp</a:t>
                      </a:r>
                      <a:r>
                        <a:rPr lang="en-US" sz="2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phần</a:t>
                      </a:r>
                      <a:r>
                        <a:rPr lang="en-US" sz="2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mở</a:t>
                      </a:r>
                      <a:r>
                        <a:rPr lang="en-US" sz="2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đường</a:t>
                      </a:r>
                      <a:r>
                        <a:rPr lang="en-US" sz="2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r>
                        <a:rPr lang="en-US" sz="2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xuất</a:t>
                      </a:r>
                      <a:r>
                        <a:rPr lang="en-US" sz="2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phát</a:t>
                      </a:r>
                      <a:r>
                        <a:rPr lang="en-US" sz="2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triển</a:t>
                      </a:r>
                      <a:r>
                        <a:rPr lang="en-US" sz="2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8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Rectangle: Rounded Corners 5"/>
          <p:cNvSpPr/>
          <p:nvPr/>
        </p:nvSpPr>
        <p:spPr>
          <a:xfrm>
            <a:off x="2209800" y="152400"/>
            <a:ext cx="5607050" cy="685800"/>
          </a:xfrm>
          <a:prstGeom prst="roundRect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9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3" descr="chien tranh thai binh thien quo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18100" cy="539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40" descr="250px-Hong_Xiuquan">
            <a:hlinkClick r:id="rId3" tooltip="Hồng Tú Toàn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100" y="23814"/>
            <a:ext cx="4787900" cy="537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2236660" y="6096001"/>
            <a:ext cx="45624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2400" b="1" i="1">
                <a:latin typeface="Times New Roman" pitchFamily="18" charset="0"/>
                <a:cs typeface="Times New Roman" pitchFamily="18" charset="0"/>
              </a:rPr>
              <a:t>Hồng Tú Toàn và cuộc khởi nghĩa</a:t>
            </a:r>
          </a:p>
        </p:txBody>
      </p:sp>
    </p:spTree>
    <p:extLst>
      <p:ext uri="{BB962C8B-B14F-4D97-AF65-F5344CB8AC3E}">
        <p14:creationId xmlns:p14="http://schemas.microsoft.com/office/powerpoint/2010/main" val="63735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1485900"/>
            <a:ext cx="4719108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718435" y="572869"/>
            <a:ext cx="662181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KHỞI NGHĨA THÁI BÌNH THIÊN QUỐC</a:t>
            </a:r>
          </a:p>
        </p:txBody>
      </p:sp>
      <p:pic>
        <p:nvPicPr>
          <p:cNvPr id="22532" name="Picture 8" descr="Kết quả hình ảnh cho lửa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56" y="76200"/>
            <a:ext cx="1651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8" descr="Kết quả hình ảnh cho lửa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900" y="76200"/>
            <a:ext cx="1651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791104" y="1600200"/>
            <a:ext cx="44577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Lãnh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thổ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1854</a:t>
            </a:r>
          </a:p>
        </p:txBody>
      </p:sp>
      <p:pic>
        <p:nvPicPr>
          <p:cNvPr id="7172" name="Picture 4" descr="Tập tin:Flag of Taiping Heavenly Kingdom.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946" y="1597026"/>
            <a:ext cx="2359554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6720946" y="3048001"/>
            <a:ext cx="2359554" cy="6953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4" name="Picture 6" descr="Tập tin:Seal of the Taiping heavenly kingdom.sv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946" y="4089399"/>
            <a:ext cx="2575453" cy="1715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6720946" y="5805055"/>
            <a:ext cx="2575454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22" y="1752599"/>
            <a:ext cx="4816886" cy="464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681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411278"/>
              </p:ext>
            </p:extLst>
          </p:nvPr>
        </p:nvGraphicFramePr>
        <p:xfrm>
          <a:off x="609600" y="1066800"/>
          <a:ext cx="8915400" cy="4809617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4349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4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36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800" b="1" dirty="0" err="1">
                          <a:latin typeface="Times New Roman" pitchFamily="18" charset="0"/>
                          <a:cs typeface="Times New Roman" pitchFamily="18" charset="0"/>
                        </a:rPr>
                        <a:t>Mục</a:t>
                      </a:r>
                      <a:r>
                        <a:rPr lang="en-US" sz="28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tiêu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284" marR="202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Chống</a:t>
                      </a:r>
                      <a:r>
                        <a:rPr lang="en-US" sz="2800" b="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hệ</a:t>
                      </a:r>
                      <a:r>
                        <a:rPr lang="en-US" sz="2800" b="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</a:t>
                      </a:r>
                      <a:r>
                        <a:rPr lang="en-US" sz="2800" b="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tưởng</a:t>
                      </a:r>
                      <a:r>
                        <a:rPr lang="en-US" sz="2800" b="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phong</a:t>
                      </a:r>
                      <a:r>
                        <a:rPr lang="en-US" sz="2800" b="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kiến</a:t>
                      </a:r>
                      <a:endParaRPr lang="en-US" sz="2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36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800" b="1" dirty="0" err="1">
                          <a:latin typeface="Times New Roman" pitchFamily="18" charset="0"/>
                          <a:cs typeface="Times New Roman" pitchFamily="18" charset="0"/>
                        </a:rPr>
                        <a:t>Lãnh</a:t>
                      </a:r>
                      <a:r>
                        <a:rPr lang="en-US" sz="28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đạo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284" marR="202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Khang</a:t>
                      </a:r>
                      <a:r>
                        <a:rPr lang="en-US" sz="2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Hữu</a:t>
                      </a:r>
                      <a:r>
                        <a:rPr lang="en-US" sz="2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Vi,  </a:t>
                      </a:r>
                      <a:r>
                        <a:rPr lang="en-US" sz="28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Lương</a:t>
                      </a:r>
                      <a:r>
                        <a:rPr lang="en-US" sz="2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Khải</a:t>
                      </a:r>
                      <a:r>
                        <a:rPr lang="en-US" sz="2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Siêu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45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800" b="1" dirty="0" err="1"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  <a:r>
                        <a:rPr lang="en-US" sz="28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dung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284" marR="202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lang="en-US" sz="2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2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cải</a:t>
                      </a:r>
                      <a:r>
                        <a:rPr lang="en-US" sz="2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cách</a:t>
                      </a:r>
                      <a:r>
                        <a:rPr lang="en-US" sz="2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r>
                        <a:rPr lang="en-US" sz="2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tất</a:t>
                      </a:r>
                      <a:r>
                        <a:rPr lang="en-US" sz="2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cả</a:t>
                      </a:r>
                      <a:r>
                        <a:rPr lang="en-US" sz="2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mặt</a:t>
                      </a:r>
                      <a:r>
                        <a:rPr lang="en-US" sz="2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KT, CT, QS…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43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800" b="1" dirty="0" err="1"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r>
                        <a:rPr lang="en-US" sz="28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quả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284" marR="202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Diễn</a:t>
                      </a:r>
                      <a:r>
                        <a:rPr lang="en-US" sz="2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lang="en-US" sz="2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hơn</a:t>
                      </a:r>
                      <a:r>
                        <a:rPr lang="en-US" sz="2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100 </a:t>
                      </a:r>
                      <a:r>
                        <a:rPr lang="en-US" sz="28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ngày</a:t>
                      </a:r>
                      <a:r>
                        <a:rPr lang="en-US" sz="2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thì</a:t>
                      </a:r>
                      <a:r>
                        <a:rPr lang="en-US" sz="2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thất</a:t>
                      </a:r>
                      <a:r>
                        <a:rPr lang="en-US" sz="2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bại</a:t>
                      </a:r>
                      <a:endParaRPr lang="en-US" sz="28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341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latin typeface="Times New Roman" pitchFamily="18" charset="0"/>
                          <a:cs typeface="Times New Roman" pitchFamily="18" charset="0"/>
                        </a:rPr>
                        <a:t>- Ý</a:t>
                      </a:r>
                      <a:r>
                        <a:rPr lang="en-US" sz="28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nghĩa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Mở</a:t>
                      </a:r>
                      <a:r>
                        <a:rPr lang="en-US" sz="2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đường</a:t>
                      </a:r>
                      <a:r>
                        <a:rPr lang="en-US" sz="2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</a:t>
                      </a:r>
                      <a:r>
                        <a:rPr lang="en-US" sz="2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tưởng</a:t>
                      </a:r>
                      <a:r>
                        <a:rPr lang="en-US" sz="2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mới</a:t>
                      </a:r>
                      <a:r>
                        <a:rPr lang="en-US" sz="2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phát</a:t>
                      </a:r>
                      <a:r>
                        <a:rPr lang="en-US" sz="2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triển</a:t>
                      </a:r>
                      <a:r>
                        <a:rPr lang="en-US" sz="2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endParaRPr lang="en-US" sz="28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Rectangle: Rounded Corners 7"/>
          <p:cNvSpPr/>
          <p:nvPr/>
        </p:nvSpPr>
        <p:spPr>
          <a:xfrm>
            <a:off x="1371600" y="152400"/>
            <a:ext cx="5607050" cy="609600"/>
          </a:xfrm>
          <a:prstGeom prst="roundRect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1898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83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Content Placeholder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"/>
            <a:ext cx="9638436" cy="6019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1340426"/>
            <a:ext cx="3331765" cy="3554701"/>
          </a:xfrm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600201" y="1323109"/>
            <a:ext cx="3620657" cy="4239493"/>
            <a:chOff x="1831291" y="1232168"/>
            <a:chExt cx="4060443" cy="4941443"/>
          </a:xfrm>
        </p:grpSpPr>
        <p:pic>
          <p:nvPicPr>
            <p:cNvPr id="2560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1291" y="1232168"/>
              <a:ext cx="4060443" cy="4183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itle 1"/>
            <p:cNvSpPr txBox="1">
              <a:spLocks/>
            </p:cNvSpPr>
            <p:nvPr/>
          </p:nvSpPr>
          <p:spPr>
            <a:xfrm>
              <a:off x="2002202" y="5415808"/>
              <a:ext cx="3160431" cy="757803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2">
                  <a:lumMod val="50000"/>
                </a:schemeClr>
              </a:solidFill>
            </a:ln>
          </p:spPr>
          <p:txBody>
            <a:bodyPr lIns="68580" tIns="34290" rIns="68580" bIns="3429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70000"/>
                </a:lnSpc>
                <a:defRPr/>
              </a:pP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Lương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Khải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Siêu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Title 1"/>
          <p:cNvSpPr txBox="1">
            <a:spLocks/>
          </p:cNvSpPr>
          <p:nvPr/>
        </p:nvSpPr>
        <p:spPr>
          <a:xfrm>
            <a:off x="6172200" y="4845413"/>
            <a:ext cx="3048000" cy="564788"/>
          </a:xfrm>
          <a:prstGeom prst="rect">
            <a:avLst/>
          </a:prstGeom>
          <a:solidFill>
            <a:schemeClr val="bg2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lIns="68580" tIns="34290" rIns="68580" bIns="3429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70000"/>
              </a:lnSpc>
              <a:defRPr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Vi</a:t>
            </a:r>
          </a:p>
        </p:txBody>
      </p:sp>
    </p:spTree>
    <p:extLst>
      <p:ext uri="{BB962C8B-B14F-4D97-AF65-F5344CB8AC3E}">
        <p14:creationId xmlns:p14="http://schemas.microsoft.com/office/powerpoint/2010/main" val="90170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Tu Hi Thai H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4470400" cy="441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5" descr="Vua Quang T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0" y="152400"/>
            <a:ext cx="51181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990600" y="4578927"/>
            <a:ext cx="31369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 dirty="0" err="1">
                <a:solidFill>
                  <a:srgbClr val="FF0000"/>
                </a:solidFill>
                <a:latin typeface="Times New Roman" pitchFamily="18" charset="0"/>
              </a:rPr>
              <a:t>Từ</a:t>
            </a:r>
            <a:r>
              <a:rPr lang="en-US" altLang="vi-VN" sz="2400" b="1" dirty="0">
                <a:solidFill>
                  <a:srgbClr val="FF0000"/>
                </a:solidFill>
                <a:latin typeface="Times New Roman" pitchFamily="18" charset="0"/>
              </a:rPr>
              <a:t> Hi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itchFamily="18" charset="0"/>
              </a:rPr>
              <a:t>Thái</a:t>
            </a:r>
            <a:r>
              <a:rPr lang="en-US" altLang="vi-VN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itchFamily="18" charset="0"/>
              </a:rPr>
              <a:t>Hậu</a:t>
            </a:r>
            <a:endParaRPr lang="en-US" altLang="vi-VN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4581" name="Text Box 7"/>
          <p:cNvSpPr txBox="1">
            <a:spLocks noChangeArrowheads="1"/>
          </p:cNvSpPr>
          <p:nvPr/>
        </p:nvSpPr>
        <p:spPr bwMode="auto">
          <a:xfrm>
            <a:off x="5530850" y="4572000"/>
            <a:ext cx="2559050" cy="457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 dirty="0" err="1">
                <a:solidFill>
                  <a:srgbClr val="FF0000"/>
                </a:solidFill>
                <a:latin typeface="Times New Roman" pitchFamily="18" charset="0"/>
              </a:rPr>
              <a:t>Vua</a:t>
            </a:r>
            <a:r>
              <a:rPr lang="en-US" altLang="vi-VN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itchFamily="18" charset="0"/>
              </a:rPr>
              <a:t>Quang</a:t>
            </a:r>
            <a:r>
              <a:rPr lang="en-US" altLang="vi-VN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itchFamily="18" charset="0"/>
              </a:rPr>
              <a:t>Tự</a:t>
            </a:r>
            <a:endParaRPr lang="en-US" altLang="vi-VN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4582" name="Text Box 8"/>
          <p:cNvSpPr txBox="1">
            <a:spLocks noChangeArrowheads="1"/>
          </p:cNvSpPr>
          <p:nvPr/>
        </p:nvSpPr>
        <p:spPr bwMode="auto">
          <a:xfrm>
            <a:off x="247650" y="5105400"/>
            <a:ext cx="9493250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 dirty="0" err="1">
                <a:latin typeface="Times New Roman" pitchFamily="18" charset="0"/>
              </a:rPr>
              <a:t>Vua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Quang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Tự</a:t>
            </a:r>
            <a:r>
              <a:rPr lang="en-US" altLang="vi-VN" sz="2400" b="1" dirty="0">
                <a:latin typeface="Times New Roman" pitchFamily="18" charset="0"/>
              </a:rPr>
              <a:t> 28 </a:t>
            </a:r>
            <a:r>
              <a:rPr lang="en-US" altLang="vi-VN" sz="2400" b="1" dirty="0" err="1">
                <a:latin typeface="Times New Roman" pitchFamily="18" charset="0"/>
              </a:rPr>
              <a:t>tuổi</a:t>
            </a:r>
            <a:r>
              <a:rPr lang="en-US" altLang="vi-VN" sz="2400" b="1" dirty="0">
                <a:latin typeface="Times New Roman" pitchFamily="18" charset="0"/>
              </a:rPr>
              <a:t>, </a:t>
            </a:r>
            <a:r>
              <a:rPr lang="en-US" altLang="vi-VN" sz="2400" b="1" dirty="0" err="1">
                <a:latin typeface="Times New Roman" pitchFamily="18" charset="0"/>
              </a:rPr>
              <a:t>đang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có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nhiệt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tình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và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đầy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tham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vọng</a:t>
            </a:r>
            <a:r>
              <a:rPr lang="en-US" altLang="vi-VN" sz="2400" b="1" dirty="0">
                <a:latin typeface="Times New Roman" pitchFamily="18" charset="0"/>
              </a:rPr>
              <a:t>. </a:t>
            </a:r>
            <a:r>
              <a:rPr lang="en-US" altLang="vi-VN" sz="2400" b="1" dirty="0" err="1">
                <a:latin typeface="Times New Roman" pitchFamily="18" charset="0"/>
              </a:rPr>
              <a:t>Nhà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vua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muốn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dựa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vào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phái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cải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cách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làm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một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cuộc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duy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tân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để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thay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đổi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xã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hội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Trung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Quốc</a:t>
            </a:r>
            <a:r>
              <a:rPr lang="en-US" altLang="vi-VN" sz="2400" b="1" dirty="0">
                <a:latin typeface="Times New Roman" pitchFamily="18" charset="0"/>
              </a:rPr>
              <a:t>, </a:t>
            </a:r>
            <a:r>
              <a:rPr lang="en-US" altLang="vi-VN" sz="2400" b="1" dirty="0" err="1">
                <a:latin typeface="Times New Roman" pitchFamily="18" charset="0"/>
              </a:rPr>
              <a:t>đồng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thời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thay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đổi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luôn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cả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địa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vị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lệ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thuộc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của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mình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vào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Từ</a:t>
            </a:r>
            <a:r>
              <a:rPr lang="en-US" altLang="vi-VN" sz="2400" b="1" dirty="0">
                <a:latin typeface="Times New Roman" pitchFamily="18" charset="0"/>
              </a:rPr>
              <a:t> Hi </a:t>
            </a:r>
            <a:r>
              <a:rPr lang="en-US" altLang="vi-VN" sz="2400" b="1" dirty="0" err="1">
                <a:latin typeface="Times New Roman" pitchFamily="18" charset="0"/>
              </a:rPr>
              <a:t>thái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hậu</a:t>
            </a:r>
            <a:r>
              <a:rPr lang="en-US" altLang="vi-VN" sz="2400" b="1" dirty="0">
                <a:latin typeface="Times New Roman" pitchFamily="18" charset="0"/>
              </a:rPr>
              <a:t>. </a:t>
            </a:r>
            <a:r>
              <a:rPr lang="en-US" altLang="vi-VN" sz="2400" b="1" dirty="0" err="1">
                <a:latin typeface="Times New Roman" pitchFamily="18" charset="0"/>
              </a:rPr>
              <a:t>Nhưng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cuối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cùng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thất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bại</a:t>
            </a:r>
            <a:endParaRPr lang="en-US" altLang="vi-VN" sz="24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32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1793804"/>
              </p:ext>
            </p:extLst>
          </p:nvPr>
        </p:nvGraphicFramePr>
        <p:xfrm>
          <a:off x="457200" y="1066800"/>
          <a:ext cx="8991600" cy="55626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1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11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Mục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tiêu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284" marR="202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chống</a:t>
                      </a:r>
                      <a:r>
                        <a:rPr lang="en-US" sz="2800" b="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đế</a:t>
                      </a:r>
                      <a:r>
                        <a:rPr lang="en-US" sz="2800" b="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quốc</a:t>
                      </a:r>
                      <a:endParaRPr lang="en-US" sz="2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11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Lãnh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đạo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284" marR="202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Nông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dân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82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Diễn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biến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284" marR="202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Năm 1895 phong trào bùng nổ.</a:t>
                      </a:r>
                    </a:p>
                    <a:p>
                      <a:pPr algn="just"/>
                      <a:r>
                        <a:rPr lang="en-US" sz="28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Năm</a:t>
                      </a:r>
                      <a:r>
                        <a:rPr lang="en-US" sz="2800" kern="1200" baseline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1900 nghĩa quân chống trả cuộc tấn công của liên quân 8 nước đế quốc.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04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quả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284" marR="202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Thất</a:t>
                      </a:r>
                      <a:r>
                        <a:rPr lang="en-US" sz="2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bại</a:t>
                      </a:r>
                      <a:r>
                        <a:rPr lang="en-US" sz="2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r>
                        <a:rPr lang="en-US" sz="2800" kern="12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1901 </a:t>
                      </a:r>
                      <a:r>
                        <a:rPr lang="en-US" sz="2800" kern="1200" baseline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en-US" sz="28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hà</a:t>
                      </a:r>
                      <a:r>
                        <a:rPr lang="en-US" sz="2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Thanh</a:t>
                      </a:r>
                      <a:r>
                        <a:rPr lang="en-US" sz="2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kí</a:t>
                      </a:r>
                      <a:r>
                        <a:rPr lang="en-US" sz="2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Điều</a:t>
                      </a:r>
                      <a:r>
                        <a:rPr lang="en-US" sz="2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ước</a:t>
                      </a:r>
                      <a:r>
                        <a:rPr lang="en-US" sz="2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tân</a:t>
                      </a:r>
                      <a:r>
                        <a:rPr lang="en-US" sz="2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Sửu</a:t>
                      </a:r>
                      <a:r>
                        <a:rPr lang="en-US" sz="2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</a:t>
                      </a:r>
                      <a:r>
                        <a:rPr lang="en-US" sz="2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Trung</a:t>
                      </a:r>
                      <a:r>
                        <a:rPr lang="en-US" sz="2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Quốc</a:t>
                      </a:r>
                      <a:r>
                        <a:rPr lang="en-US" sz="2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lang="en-US" sz="2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2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trở</a:t>
                      </a:r>
                      <a:r>
                        <a:rPr lang="en-US" sz="2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nửa</a:t>
                      </a:r>
                      <a:r>
                        <a:rPr lang="en-US" sz="2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thuộc</a:t>
                      </a:r>
                      <a:r>
                        <a:rPr lang="en-US" sz="2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2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nửa</a:t>
                      </a:r>
                      <a:r>
                        <a:rPr lang="en-US" sz="2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phong</a:t>
                      </a:r>
                      <a:r>
                        <a:rPr lang="en-US" sz="2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kiến</a:t>
                      </a:r>
                      <a:r>
                        <a:rPr lang="en-US" sz="2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670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Ý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nghĩa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Giáng</a:t>
                      </a:r>
                      <a:r>
                        <a:rPr lang="en-US" sz="2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 </a:t>
                      </a:r>
                      <a:r>
                        <a:rPr lang="en-US" sz="28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đòn</a:t>
                      </a:r>
                      <a:r>
                        <a:rPr lang="en-US" sz="2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mạnh</a:t>
                      </a:r>
                      <a:r>
                        <a:rPr lang="en-US" sz="2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vào</a:t>
                      </a:r>
                      <a:r>
                        <a:rPr lang="en-US" sz="2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bọn</a:t>
                      </a:r>
                      <a:r>
                        <a:rPr lang="en-US" sz="2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đế</a:t>
                      </a:r>
                      <a:r>
                        <a:rPr lang="en-US" sz="2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quốc</a:t>
                      </a:r>
                      <a:r>
                        <a:rPr lang="en-US" sz="2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chứng</a:t>
                      </a:r>
                      <a:r>
                        <a:rPr lang="en-US" sz="2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tỏ</a:t>
                      </a:r>
                      <a:r>
                        <a:rPr lang="en-US" sz="2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sức</a:t>
                      </a:r>
                      <a:r>
                        <a:rPr lang="en-US" sz="2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mạnh</a:t>
                      </a:r>
                      <a:r>
                        <a:rPr lang="en-US" sz="2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quần</a:t>
                      </a:r>
                      <a:r>
                        <a:rPr lang="en-US" sz="2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chúng</a:t>
                      </a:r>
                      <a:r>
                        <a:rPr lang="en-US" sz="2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sz="2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dân</a:t>
                      </a:r>
                      <a:r>
                        <a:rPr lang="en-US" sz="2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lịch</a:t>
                      </a:r>
                      <a:r>
                        <a:rPr lang="en-US" sz="2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sử</a:t>
                      </a:r>
                      <a:r>
                        <a:rPr lang="en-US" sz="2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Trung</a:t>
                      </a:r>
                      <a:r>
                        <a:rPr lang="en-US" sz="2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Quốc</a:t>
                      </a:r>
                      <a:r>
                        <a:rPr lang="en-US" sz="2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Rectangle: Rounded Corners 8"/>
          <p:cNvSpPr/>
          <p:nvPr/>
        </p:nvSpPr>
        <p:spPr>
          <a:xfrm>
            <a:off x="2438400" y="76200"/>
            <a:ext cx="5524500" cy="762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38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 descr="800px-Boxer_tianj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1" y="260350"/>
            <a:ext cx="9386623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 Single Corner Rectangle 2"/>
          <p:cNvSpPr/>
          <p:nvPr/>
        </p:nvSpPr>
        <p:spPr>
          <a:xfrm>
            <a:off x="1219200" y="6209579"/>
            <a:ext cx="7239000" cy="496021"/>
          </a:xfrm>
          <a:prstGeom prst="round1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vi-VN" sz="2000" b="1" dirty="0">
                <a:latin typeface="Times New Roman" pitchFamily="18" charset="0"/>
                <a:cs typeface="Times New Roman" pitchFamily="18" charset="0"/>
              </a:rPr>
              <a:t>PHONG TRÀO NÔNG DÂN NGHĨA HÒA ĐOÀN</a:t>
            </a:r>
          </a:p>
        </p:txBody>
      </p:sp>
    </p:spTree>
    <p:extLst>
      <p:ext uri="{BB962C8B-B14F-4D97-AF65-F5344CB8AC3E}">
        <p14:creationId xmlns:p14="http://schemas.microsoft.com/office/powerpoint/2010/main" val="274646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 descr="nghiahoadoa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7" y="152401"/>
            <a:ext cx="5014913" cy="589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 Single Corner Rectangle 2"/>
          <p:cNvSpPr/>
          <p:nvPr/>
        </p:nvSpPr>
        <p:spPr>
          <a:xfrm>
            <a:off x="271727" y="6172201"/>
            <a:ext cx="9221523" cy="549275"/>
          </a:xfrm>
          <a:prstGeom prst="round1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tấn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8676" name="Content Placeholder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152400"/>
            <a:ext cx="44577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354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0"/>
          <p:cNvSpPr/>
          <p:nvPr/>
        </p:nvSpPr>
        <p:spPr>
          <a:xfrm>
            <a:off x="1297046" y="1524000"/>
            <a:ext cx="6780153" cy="762000"/>
          </a:xfrm>
          <a:custGeom>
            <a:avLst/>
            <a:gdLst>
              <a:gd name="connsiteX0" fmla="*/ 0 w 1606506"/>
              <a:gd name="connsiteY0" fmla="*/ 160651 h 3962400"/>
              <a:gd name="connsiteX1" fmla="*/ 160651 w 1606506"/>
              <a:gd name="connsiteY1" fmla="*/ 0 h 3962400"/>
              <a:gd name="connsiteX2" fmla="*/ 1445855 w 1606506"/>
              <a:gd name="connsiteY2" fmla="*/ 0 h 3962400"/>
              <a:gd name="connsiteX3" fmla="*/ 1606506 w 1606506"/>
              <a:gd name="connsiteY3" fmla="*/ 160651 h 3962400"/>
              <a:gd name="connsiteX4" fmla="*/ 1606506 w 1606506"/>
              <a:gd name="connsiteY4" fmla="*/ 3801749 h 3962400"/>
              <a:gd name="connsiteX5" fmla="*/ 1445855 w 1606506"/>
              <a:gd name="connsiteY5" fmla="*/ 3962400 h 3962400"/>
              <a:gd name="connsiteX6" fmla="*/ 160651 w 1606506"/>
              <a:gd name="connsiteY6" fmla="*/ 3962400 h 3962400"/>
              <a:gd name="connsiteX7" fmla="*/ 0 w 1606506"/>
              <a:gd name="connsiteY7" fmla="*/ 3801749 h 3962400"/>
              <a:gd name="connsiteX8" fmla="*/ 0 w 1606506"/>
              <a:gd name="connsiteY8" fmla="*/ 160651 h 396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6506" h="3962400">
                <a:moveTo>
                  <a:pt x="0" y="160651"/>
                </a:moveTo>
                <a:cubicBezTo>
                  <a:pt x="0" y="71926"/>
                  <a:pt x="71926" y="0"/>
                  <a:pt x="160651" y="0"/>
                </a:cubicBezTo>
                <a:lnTo>
                  <a:pt x="1445855" y="0"/>
                </a:lnTo>
                <a:cubicBezTo>
                  <a:pt x="1534580" y="0"/>
                  <a:pt x="1606506" y="71926"/>
                  <a:pt x="1606506" y="160651"/>
                </a:cubicBezTo>
                <a:lnTo>
                  <a:pt x="1606506" y="3801749"/>
                </a:lnTo>
                <a:cubicBezTo>
                  <a:pt x="1606506" y="3890474"/>
                  <a:pt x="1534580" y="3962400"/>
                  <a:pt x="1445855" y="3962400"/>
                </a:cubicBezTo>
                <a:lnTo>
                  <a:pt x="160651" y="3962400"/>
                </a:lnTo>
                <a:cubicBezTo>
                  <a:pt x="71926" y="3962400"/>
                  <a:pt x="0" y="3890474"/>
                  <a:pt x="0" y="3801749"/>
                </a:cubicBezTo>
                <a:lnTo>
                  <a:pt x="0" y="160651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157543" tIns="157543" rIns="157543" bIns="157543" numCol="1" spcCol="1270" anchor="ctr" anchorCtr="0">
            <a:noAutofit/>
          </a:bodyPr>
          <a:lstStyle/>
          <a:p>
            <a:pPr lvl="0" algn="ctr" defTabSz="12890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900" b="1" kern="12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fr-FR" sz="2900" b="1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900" b="1" kern="12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fr-FR" sz="2900" b="1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900" b="1" kern="1200" dirty="0" err="1"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fr-FR" sz="2900" b="1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900" b="1" kern="1200" dirty="0" err="1">
                <a:latin typeface="Times New Roman" pitchFamily="18" charset="0"/>
                <a:cs typeface="Times New Roman" pitchFamily="18" charset="0"/>
              </a:rPr>
              <a:t>bại</a:t>
            </a:r>
            <a:r>
              <a:rPr lang="en-US" sz="2900" b="1" kern="1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9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297046" y="2438400"/>
            <a:ext cx="1606506" cy="3581400"/>
          </a:xfrm>
          <a:custGeom>
            <a:avLst/>
            <a:gdLst>
              <a:gd name="connsiteX0" fmla="*/ 0 w 1606506"/>
              <a:gd name="connsiteY0" fmla="*/ 160651 h 3962400"/>
              <a:gd name="connsiteX1" fmla="*/ 160651 w 1606506"/>
              <a:gd name="connsiteY1" fmla="*/ 0 h 3962400"/>
              <a:gd name="connsiteX2" fmla="*/ 1445855 w 1606506"/>
              <a:gd name="connsiteY2" fmla="*/ 0 h 3962400"/>
              <a:gd name="connsiteX3" fmla="*/ 1606506 w 1606506"/>
              <a:gd name="connsiteY3" fmla="*/ 160651 h 3962400"/>
              <a:gd name="connsiteX4" fmla="*/ 1606506 w 1606506"/>
              <a:gd name="connsiteY4" fmla="*/ 3801749 h 3962400"/>
              <a:gd name="connsiteX5" fmla="*/ 1445855 w 1606506"/>
              <a:gd name="connsiteY5" fmla="*/ 3962400 h 3962400"/>
              <a:gd name="connsiteX6" fmla="*/ 160651 w 1606506"/>
              <a:gd name="connsiteY6" fmla="*/ 3962400 h 3962400"/>
              <a:gd name="connsiteX7" fmla="*/ 0 w 1606506"/>
              <a:gd name="connsiteY7" fmla="*/ 3801749 h 3962400"/>
              <a:gd name="connsiteX8" fmla="*/ 0 w 1606506"/>
              <a:gd name="connsiteY8" fmla="*/ 160651 h 396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6506" h="3962400">
                <a:moveTo>
                  <a:pt x="0" y="160651"/>
                </a:moveTo>
                <a:cubicBezTo>
                  <a:pt x="0" y="71926"/>
                  <a:pt x="71926" y="0"/>
                  <a:pt x="160651" y="0"/>
                </a:cubicBezTo>
                <a:lnTo>
                  <a:pt x="1445855" y="0"/>
                </a:lnTo>
                <a:cubicBezTo>
                  <a:pt x="1534580" y="0"/>
                  <a:pt x="1606506" y="71926"/>
                  <a:pt x="1606506" y="160651"/>
                </a:cubicBezTo>
                <a:lnTo>
                  <a:pt x="1606506" y="3801749"/>
                </a:lnTo>
                <a:cubicBezTo>
                  <a:pt x="1606506" y="3890474"/>
                  <a:pt x="1534580" y="3962400"/>
                  <a:pt x="1445855" y="3962400"/>
                </a:cubicBezTo>
                <a:lnTo>
                  <a:pt x="160651" y="3962400"/>
                </a:lnTo>
                <a:cubicBezTo>
                  <a:pt x="71926" y="3962400"/>
                  <a:pt x="0" y="3890474"/>
                  <a:pt x="0" y="3801749"/>
                </a:cubicBezTo>
                <a:lnTo>
                  <a:pt x="0" y="160651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157543" tIns="157543" rIns="157543" bIns="157543" numCol="1" spcCol="1270" anchor="ctr" anchorCtr="0">
            <a:noAutofit/>
          </a:bodyPr>
          <a:lstStyle/>
          <a:p>
            <a:pPr lvl="0" algn="ctr" defTabSz="12890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900" kern="1200">
                <a:latin typeface="Times New Roman" pitchFamily="18" charset="0"/>
                <a:cs typeface="Times New Roman" pitchFamily="18" charset="0"/>
              </a:rPr>
              <a:t>Sự cấu kết giữa đế quốc và phong kiến</a:t>
            </a:r>
          </a:p>
        </p:txBody>
      </p:sp>
      <p:sp>
        <p:nvSpPr>
          <p:cNvPr id="23" name="Freeform 22"/>
          <p:cNvSpPr/>
          <p:nvPr/>
        </p:nvSpPr>
        <p:spPr>
          <a:xfrm>
            <a:off x="3904651" y="2445327"/>
            <a:ext cx="1606506" cy="3574473"/>
          </a:xfrm>
          <a:custGeom>
            <a:avLst/>
            <a:gdLst>
              <a:gd name="connsiteX0" fmla="*/ 0 w 1606506"/>
              <a:gd name="connsiteY0" fmla="*/ 160651 h 3962400"/>
              <a:gd name="connsiteX1" fmla="*/ 160651 w 1606506"/>
              <a:gd name="connsiteY1" fmla="*/ 0 h 3962400"/>
              <a:gd name="connsiteX2" fmla="*/ 1445855 w 1606506"/>
              <a:gd name="connsiteY2" fmla="*/ 0 h 3962400"/>
              <a:gd name="connsiteX3" fmla="*/ 1606506 w 1606506"/>
              <a:gd name="connsiteY3" fmla="*/ 160651 h 3962400"/>
              <a:gd name="connsiteX4" fmla="*/ 1606506 w 1606506"/>
              <a:gd name="connsiteY4" fmla="*/ 3801749 h 3962400"/>
              <a:gd name="connsiteX5" fmla="*/ 1445855 w 1606506"/>
              <a:gd name="connsiteY5" fmla="*/ 3962400 h 3962400"/>
              <a:gd name="connsiteX6" fmla="*/ 160651 w 1606506"/>
              <a:gd name="connsiteY6" fmla="*/ 3962400 h 3962400"/>
              <a:gd name="connsiteX7" fmla="*/ 0 w 1606506"/>
              <a:gd name="connsiteY7" fmla="*/ 3801749 h 3962400"/>
              <a:gd name="connsiteX8" fmla="*/ 0 w 1606506"/>
              <a:gd name="connsiteY8" fmla="*/ 160651 h 396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6506" h="3962400">
                <a:moveTo>
                  <a:pt x="0" y="160651"/>
                </a:moveTo>
                <a:cubicBezTo>
                  <a:pt x="0" y="71926"/>
                  <a:pt x="71926" y="0"/>
                  <a:pt x="160651" y="0"/>
                </a:cubicBezTo>
                <a:lnTo>
                  <a:pt x="1445855" y="0"/>
                </a:lnTo>
                <a:cubicBezTo>
                  <a:pt x="1534580" y="0"/>
                  <a:pt x="1606506" y="71926"/>
                  <a:pt x="1606506" y="160651"/>
                </a:cubicBezTo>
                <a:lnTo>
                  <a:pt x="1606506" y="3801749"/>
                </a:lnTo>
                <a:cubicBezTo>
                  <a:pt x="1606506" y="3890474"/>
                  <a:pt x="1534580" y="3962400"/>
                  <a:pt x="1445855" y="3962400"/>
                </a:cubicBezTo>
                <a:lnTo>
                  <a:pt x="160651" y="3962400"/>
                </a:lnTo>
                <a:cubicBezTo>
                  <a:pt x="71926" y="3962400"/>
                  <a:pt x="0" y="3890474"/>
                  <a:pt x="0" y="3801749"/>
                </a:cubicBezTo>
                <a:lnTo>
                  <a:pt x="0" y="160651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157543" tIns="157543" rIns="157543" bIns="157543" numCol="1" spcCol="1270" anchor="ctr" anchorCtr="0">
            <a:noAutofit/>
          </a:bodyPr>
          <a:lstStyle/>
          <a:p>
            <a:pPr lvl="0" algn="ctr" defTabSz="12890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900" kern="1200">
                <a:latin typeface="Times New Roman" pitchFamily="18" charset="0"/>
                <a:cs typeface="Times New Roman" pitchFamily="18" charset="0"/>
              </a:rPr>
              <a:t>Không dựa vào lực lượng nhân dân</a:t>
            </a:r>
          </a:p>
        </p:txBody>
      </p:sp>
      <p:sp>
        <p:nvSpPr>
          <p:cNvPr id="24" name="Freeform 23"/>
          <p:cNvSpPr/>
          <p:nvPr/>
        </p:nvSpPr>
        <p:spPr>
          <a:xfrm>
            <a:off x="6096000" y="2459182"/>
            <a:ext cx="1606506" cy="3560618"/>
          </a:xfrm>
          <a:custGeom>
            <a:avLst/>
            <a:gdLst>
              <a:gd name="connsiteX0" fmla="*/ 0 w 1606506"/>
              <a:gd name="connsiteY0" fmla="*/ 160651 h 3962400"/>
              <a:gd name="connsiteX1" fmla="*/ 160651 w 1606506"/>
              <a:gd name="connsiteY1" fmla="*/ 0 h 3962400"/>
              <a:gd name="connsiteX2" fmla="*/ 1445855 w 1606506"/>
              <a:gd name="connsiteY2" fmla="*/ 0 h 3962400"/>
              <a:gd name="connsiteX3" fmla="*/ 1606506 w 1606506"/>
              <a:gd name="connsiteY3" fmla="*/ 160651 h 3962400"/>
              <a:gd name="connsiteX4" fmla="*/ 1606506 w 1606506"/>
              <a:gd name="connsiteY4" fmla="*/ 3801749 h 3962400"/>
              <a:gd name="connsiteX5" fmla="*/ 1445855 w 1606506"/>
              <a:gd name="connsiteY5" fmla="*/ 3962400 h 3962400"/>
              <a:gd name="connsiteX6" fmla="*/ 160651 w 1606506"/>
              <a:gd name="connsiteY6" fmla="*/ 3962400 h 3962400"/>
              <a:gd name="connsiteX7" fmla="*/ 0 w 1606506"/>
              <a:gd name="connsiteY7" fmla="*/ 3801749 h 3962400"/>
              <a:gd name="connsiteX8" fmla="*/ 0 w 1606506"/>
              <a:gd name="connsiteY8" fmla="*/ 160651 h 396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6506" h="3962400">
                <a:moveTo>
                  <a:pt x="0" y="160651"/>
                </a:moveTo>
                <a:cubicBezTo>
                  <a:pt x="0" y="71926"/>
                  <a:pt x="71926" y="0"/>
                  <a:pt x="160651" y="0"/>
                </a:cubicBezTo>
                <a:lnTo>
                  <a:pt x="1445855" y="0"/>
                </a:lnTo>
                <a:cubicBezTo>
                  <a:pt x="1534580" y="0"/>
                  <a:pt x="1606506" y="71926"/>
                  <a:pt x="1606506" y="160651"/>
                </a:cubicBezTo>
                <a:lnTo>
                  <a:pt x="1606506" y="3801749"/>
                </a:lnTo>
                <a:cubicBezTo>
                  <a:pt x="1606506" y="3890474"/>
                  <a:pt x="1534580" y="3962400"/>
                  <a:pt x="1445855" y="3962400"/>
                </a:cubicBezTo>
                <a:lnTo>
                  <a:pt x="160651" y="3962400"/>
                </a:lnTo>
                <a:cubicBezTo>
                  <a:pt x="71926" y="3962400"/>
                  <a:pt x="0" y="3890474"/>
                  <a:pt x="0" y="3801749"/>
                </a:cubicBezTo>
                <a:lnTo>
                  <a:pt x="0" y="160651"/>
                </a:lnTo>
                <a:close/>
              </a:path>
            </a:pathLst>
          </a:custGeom>
          <a:solidFill>
            <a:srgbClr val="CCFF99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157543" tIns="157543" rIns="157543" bIns="157543" numCol="1" spcCol="1270" anchor="ctr" anchorCtr="0">
            <a:noAutofit/>
          </a:bodyPr>
          <a:lstStyle/>
          <a:p>
            <a:pPr lvl="0" algn="ctr" defTabSz="12890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900" kern="1200" dirty="0">
              <a:latin typeface="Times New Roman" pitchFamily="18" charset="0"/>
              <a:cs typeface="Times New Roman" pitchFamily="18" charset="0"/>
            </a:endParaRPr>
          </a:p>
          <a:p>
            <a:pPr lvl="0" algn="ctr" defTabSz="12890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900" kern="1200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9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kern="12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9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kern="1200" dirty="0" err="1">
                <a:latin typeface="Times New Roman" pitchFamily="18" charset="0"/>
                <a:cs typeface="Times New Roman" pitchFamily="18" charset="0"/>
              </a:rPr>
              <a:t>lãnh</a:t>
            </a:r>
            <a:r>
              <a:rPr lang="en-US" sz="29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kern="1200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9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kern="12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9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kern="1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900" kern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900" kern="1200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9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kern="1200" dirty="0" err="1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9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kern="12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900" kern="1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900" kern="1200" dirty="0">
                <a:latin typeface="Times New Roman" pitchFamily="18" charset="0"/>
                <a:cs typeface="Times New Roman" pitchFamily="18" charset="0"/>
              </a:rPr>
            </a:br>
            <a:r>
              <a:rPr lang="en-US" sz="2900" b="1" kern="1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900" b="1" kern="1200" dirty="0">
                <a:latin typeface="Times New Roman" pitchFamily="18" charset="0"/>
                <a:cs typeface="Times New Roman" pitchFamily="18" charset="0"/>
              </a:rPr>
            </a:br>
            <a:endParaRPr lang="en-US" sz="29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Horizontal Scroll 24"/>
          <p:cNvSpPr/>
          <p:nvPr/>
        </p:nvSpPr>
        <p:spPr>
          <a:xfrm>
            <a:off x="381000" y="76200"/>
            <a:ext cx="9067799" cy="1295399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fr-FR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fr-FR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fr-FR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fr-FR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fr-FR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fr-FR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XIX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XX?</a:t>
            </a:r>
          </a:p>
          <a:p>
            <a:pPr algn="ctr"/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92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n sông Trường Giang ngoằn ngoèo với các dãy nú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0" y="1219200"/>
            <a:ext cx="4876800" cy="470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4175" y="5921056"/>
            <a:ext cx="4891466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 Trường Giang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ngoằn ngoèo với các dãy núi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ầu Vu Sơ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641" y="1219200"/>
            <a:ext cx="4876800" cy="470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188958" y="5921055"/>
            <a:ext cx="4633483" cy="830997"/>
          </a:xfrm>
          <a:prstGeom prst="rect">
            <a:avLst/>
          </a:prstGeom>
          <a:solidFill>
            <a:srgbClr val="FFFF99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ầu Vu Sơn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bắc qua sông Trường Giang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180m</a:t>
            </a:r>
          </a:p>
        </p:txBody>
      </p:sp>
      <p:sp>
        <p:nvSpPr>
          <p:cNvPr id="10" name="Freeform 9"/>
          <p:cNvSpPr/>
          <p:nvPr/>
        </p:nvSpPr>
        <p:spPr>
          <a:xfrm>
            <a:off x="228600" y="157936"/>
            <a:ext cx="3505200" cy="912257"/>
          </a:xfrm>
          <a:custGeom>
            <a:avLst/>
            <a:gdLst>
              <a:gd name="connsiteX0" fmla="*/ 0 w 1332979"/>
              <a:gd name="connsiteY0" fmla="*/ 91226 h 912257"/>
              <a:gd name="connsiteX1" fmla="*/ 91226 w 1332979"/>
              <a:gd name="connsiteY1" fmla="*/ 0 h 912257"/>
              <a:gd name="connsiteX2" fmla="*/ 1241753 w 1332979"/>
              <a:gd name="connsiteY2" fmla="*/ 0 h 912257"/>
              <a:gd name="connsiteX3" fmla="*/ 1332979 w 1332979"/>
              <a:gd name="connsiteY3" fmla="*/ 91226 h 912257"/>
              <a:gd name="connsiteX4" fmla="*/ 1332979 w 1332979"/>
              <a:gd name="connsiteY4" fmla="*/ 821031 h 912257"/>
              <a:gd name="connsiteX5" fmla="*/ 1241753 w 1332979"/>
              <a:gd name="connsiteY5" fmla="*/ 912257 h 912257"/>
              <a:gd name="connsiteX6" fmla="*/ 91226 w 1332979"/>
              <a:gd name="connsiteY6" fmla="*/ 912257 h 912257"/>
              <a:gd name="connsiteX7" fmla="*/ 0 w 1332979"/>
              <a:gd name="connsiteY7" fmla="*/ 821031 h 912257"/>
              <a:gd name="connsiteX8" fmla="*/ 0 w 1332979"/>
              <a:gd name="connsiteY8" fmla="*/ 91226 h 912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2979" h="912257">
                <a:moveTo>
                  <a:pt x="0" y="91226"/>
                </a:moveTo>
                <a:cubicBezTo>
                  <a:pt x="0" y="40843"/>
                  <a:pt x="40843" y="0"/>
                  <a:pt x="91226" y="0"/>
                </a:cubicBezTo>
                <a:lnTo>
                  <a:pt x="1241753" y="0"/>
                </a:lnTo>
                <a:cubicBezTo>
                  <a:pt x="1292136" y="0"/>
                  <a:pt x="1332979" y="40843"/>
                  <a:pt x="1332979" y="91226"/>
                </a:cubicBezTo>
                <a:lnTo>
                  <a:pt x="1332979" y="821031"/>
                </a:lnTo>
                <a:cubicBezTo>
                  <a:pt x="1332979" y="871414"/>
                  <a:pt x="1292136" y="912257"/>
                  <a:pt x="1241753" y="912257"/>
                </a:cubicBezTo>
                <a:lnTo>
                  <a:pt x="91226" y="912257"/>
                </a:lnTo>
                <a:cubicBezTo>
                  <a:pt x="40843" y="912257"/>
                  <a:pt x="0" y="871414"/>
                  <a:pt x="0" y="821031"/>
                </a:cubicBezTo>
                <a:lnTo>
                  <a:pt x="0" y="91226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89" tIns="91489" rIns="91489" bIns="91489" numCol="1" spcCol="1270" anchor="ctr" anchorCtr="0">
            <a:noAutofit/>
          </a:bodyPr>
          <a:lstStyle/>
          <a:p>
            <a:pPr lvl="0" algn="ctr" defTabSz="7556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800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endParaRPr lang="en-US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3733800" y="376785"/>
            <a:ext cx="521400" cy="474553"/>
          </a:xfrm>
          <a:custGeom>
            <a:avLst/>
            <a:gdLst>
              <a:gd name="connsiteX0" fmla="*/ 0 w 282591"/>
              <a:gd name="connsiteY0" fmla="*/ 66116 h 330578"/>
              <a:gd name="connsiteX1" fmla="*/ 141296 w 282591"/>
              <a:gd name="connsiteY1" fmla="*/ 66116 h 330578"/>
              <a:gd name="connsiteX2" fmla="*/ 141296 w 282591"/>
              <a:gd name="connsiteY2" fmla="*/ 0 h 330578"/>
              <a:gd name="connsiteX3" fmla="*/ 282591 w 282591"/>
              <a:gd name="connsiteY3" fmla="*/ 165289 h 330578"/>
              <a:gd name="connsiteX4" fmla="*/ 141296 w 282591"/>
              <a:gd name="connsiteY4" fmla="*/ 330578 h 330578"/>
              <a:gd name="connsiteX5" fmla="*/ 141296 w 282591"/>
              <a:gd name="connsiteY5" fmla="*/ 264462 h 330578"/>
              <a:gd name="connsiteX6" fmla="*/ 0 w 282591"/>
              <a:gd name="connsiteY6" fmla="*/ 264462 h 330578"/>
              <a:gd name="connsiteX7" fmla="*/ 0 w 282591"/>
              <a:gd name="connsiteY7" fmla="*/ 66116 h 330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591" h="330578">
                <a:moveTo>
                  <a:pt x="0" y="66116"/>
                </a:moveTo>
                <a:lnTo>
                  <a:pt x="141296" y="66116"/>
                </a:lnTo>
                <a:lnTo>
                  <a:pt x="141296" y="0"/>
                </a:lnTo>
                <a:lnTo>
                  <a:pt x="282591" y="165289"/>
                </a:lnTo>
                <a:lnTo>
                  <a:pt x="141296" y="330578"/>
                </a:lnTo>
                <a:lnTo>
                  <a:pt x="141296" y="264462"/>
                </a:lnTo>
                <a:lnTo>
                  <a:pt x="0" y="264462"/>
                </a:lnTo>
                <a:lnTo>
                  <a:pt x="0" y="66116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6116" rIns="84777" bIns="66116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kern="12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5410200" y="157935"/>
            <a:ext cx="3505200" cy="912257"/>
          </a:xfrm>
          <a:custGeom>
            <a:avLst/>
            <a:gdLst>
              <a:gd name="connsiteX0" fmla="*/ 0 w 1332979"/>
              <a:gd name="connsiteY0" fmla="*/ 91226 h 912257"/>
              <a:gd name="connsiteX1" fmla="*/ 91226 w 1332979"/>
              <a:gd name="connsiteY1" fmla="*/ 0 h 912257"/>
              <a:gd name="connsiteX2" fmla="*/ 1241753 w 1332979"/>
              <a:gd name="connsiteY2" fmla="*/ 0 h 912257"/>
              <a:gd name="connsiteX3" fmla="*/ 1332979 w 1332979"/>
              <a:gd name="connsiteY3" fmla="*/ 91226 h 912257"/>
              <a:gd name="connsiteX4" fmla="*/ 1332979 w 1332979"/>
              <a:gd name="connsiteY4" fmla="*/ 821031 h 912257"/>
              <a:gd name="connsiteX5" fmla="*/ 1241753 w 1332979"/>
              <a:gd name="connsiteY5" fmla="*/ 912257 h 912257"/>
              <a:gd name="connsiteX6" fmla="*/ 91226 w 1332979"/>
              <a:gd name="connsiteY6" fmla="*/ 912257 h 912257"/>
              <a:gd name="connsiteX7" fmla="*/ 0 w 1332979"/>
              <a:gd name="connsiteY7" fmla="*/ 821031 h 912257"/>
              <a:gd name="connsiteX8" fmla="*/ 0 w 1332979"/>
              <a:gd name="connsiteY8" fmla="*/ 91226 h 912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2979" h="912257">
                <a:moveTo>
                  <a:pt x="0" y="91226"/>
                </a:moveTo>
                <a:cubicBezTo>
                  <a:pt x="0" y="40843"/>
                  <a:pt x="40843" y="0"/>
                  <a:pt x="91226" y="0"/>
                </a:cubicBezTo>
                <a:lnTo>
                  <a:pt x="1241753" y="0"/>
                </a:lnTo>
                <a:cubicBezTo>
                  <a:pt x="1292136" y="0"/>
                  <a:pt x="1332979" y="40843"/>
                  <a:pt x="1332979" y="91226"/>
                </a:cubicBezTo>
                <a:lnTo>
                  <a:pt x="1332979" y="821031"/>
                </a:lnTo>
                <a:cubicBezTo>
                  <a:pt x="1332979" y="871414"/>
                  <a:pt x="1292136" y="912257"/>
                  <a:pt x="1241753" y="912257"/>
                </a:cubicBezTo>
                <a:lnTo>
                  <a:pt x="91226" y="912257"/>
                </a:lnTo>
                <a:cubicBezTo>
                  <a:pt x="40843" y="912257"/>
                  <a:pt x="0" y="871414"/>
                  <a:pt x="0" y="821031"/>
                </a:cubicBezTo>
                <a:lnTo>
                  <a:pt x="0" y="9122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89" tIns="91489" rIns="91489" bIns="91489" numCol="1" spcCol="1270" anchor="ctr" anchorCtr="0">
            <a:noAutofit/>
          </a:bodyPr>
          <a:lstStyle/>
          <a:p>
            <a:pPr lvl="0" algn="ctr" defTabSz="7556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28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Sông Trường Giang</a:t>
            </a:r>
            <a:endParaRPr lang="en-US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6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0" grpId="0" animBg="1"/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304800" y="152401"/>
            <a:ext cx="8042437" cy="533399"/>
          </a:xfrm>
          <a:custGeom>
            <a:avLst/>
            <a:gdLst>
              <a:gd name="connsiteX0" fmla="*/ 0 w 4450080"/>
              <a:gd name="connsiteY0" fmla="*/ 39509 h 395092"/>
              <a:gd name="connsiteX1" fmla="*/ 39509 w 4450080"/>
              <a:gd name="connsiteY1" fmla="*/ 0 h 395092"/>
              <a:gd name="connsiteX2" fmla="*/ 4410571 w 4450080"/>
              <a:gd name="connsiteY2" fmla="*/ 0 h 395092"/>
              <a:gd name="connsiteX3" fmla="*/ 4450080 w 4450080"/>
              <a:gd name="connsiteY3" fmla="*/ 39509 h 395092"/>
              <a:gd name="connsiteX4" fmla="*/ 4450080 w 4450080"/>
              <a:gd name="connsiteY4" fmla="*/ 355583 h 395092"/>
              <a:gd name="connsiteX5" fmla="*/ 4410571 w 4450080"/>
              <a:gd name="connsiteY5" fmla="*/ 395092 h 395092"/>
              <a:gd name="connsiteX6" fmla="*/ 39509 w 4450080"/>
              <a:gd name="connsiteY6" fmla="*/ 395092 h 395092"/>
              <a:gd name="connsiteX7" fmla="*/ 0 w 4450080"/>
              <a:gd name="connsiteY7" fmla="*/ 355583 h 395092"/>
              <a:gd name="connsiteX8" fmla="*/ 0 w 4450080"/>
              <a:gd name="connsiteY8" fmla="*/ 39509 h 395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50080" h="395092">
                <a:moveTo>
                  <a:pt x="0" y="39509"/>
                </a:moveTo>
                <a:cubicBezTo>
                  <a:pt x="0" y="17689"/>
                  <a:pt x="17689" y="0"/>
                  <a:pt x="39509" y="0"/>
                </a:cubicBezTo>
                <a:lnTo>
                  <a:pt x="4410571" y="0"/>
                </a:lnTo>
                <a:cubicBezTo>
                  <a:pt x="4432391" y="0"/>
                  <a:pt x="4450080" y="17689"/>
                  <a:pt x="4450080" y="39509"/>
                </a:cubicBezTo>
                <a:lnTo>
                  <a:pt x="4450080" y="355583"/>
                </a:lnTo>
                <a:cubicBezTo>
                  <a:pt x="4450080" y="377403"/>
                  <a:pt x="4432391" y="395092"/>
                  <a:pt x="4410571" y="395092"/>
                </a:cubicBezTo>
                <a:lnTo>
                  <a:pt x="39509" y="395092"/>
                </a:lnTo>
                <a:cubicBezTo>
                  <a:pt x="17689" y="395092"/>
                  <a:pt x="0" y="377403"/>
                  <a:pt x="0" y="355583"/>
                </a:cubicBezTo>
                <a:lnTo>
                  <a:pt x="0" y="39509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9933876"/>
              <a:satOff val="39811"/>
              <a:lumOff val="8628"/>
              <a:alphaOff val="0"/>
            </a:schemeClr>
          </a:fillRef>
          <a:effectRef idx="0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672" tIns="49672" rIns="679177" bIns="49672" numCol="1" spcCol="1270" anchor="ctr" anchorCtr="0">
            <a:noAutofit/>
          </a:bodyPr>
          <a:lstStyle/>
          <a:p>
            <a:pPr lvl="0" algn="just" defTabSz="4445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3/ </a:t>
            </a:r>
            <a:r>
              <a:rPr lang="en-US" sz="2800" b="1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800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800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Tân</a:t>
            </a:r>
            <a:r>
              <a:rPr lang="en-US" sz="2800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Hợi</a:t>
            </a:r>
            <a:r>
              <a:rPr lang="en-US" sz="2800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1911.</a:t>
            </a:r>
            <a:endParaRPr lang="en-US" sz="280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26278" y="914400"/>
            <a:ext cx="9627321" cy="2246769"/>
          </a:xfrm>
          <a:prstGeom prst="rect">
            <a:avLst/>
          </a:prstGeom>
          <a:solidFill>
            <a:srgbClr val="CCFF99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vi-VN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vi-VN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altLang="vi-VN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Những nét chính về Tôn Trung Sơn và tổ chức TQ Đồng minh hội; tư tưởng cơ bản của chủ nghĩa Tam Dân của Tôn Trung Sơn thể hiện qua mục  tiêu hành động của tổ chức TQ Đồng minh hội  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- Diễn biến, tính chất và ý nghĩa của Cách mạng Tân Hợi 1911.</a:t>
            </a:r>
          </a:p>
        </p:txBody>
      </p:sp>
      <p:sp>
        <p:nvSpPr>
          <p:cNvPr id="13" name="Horizontal Scroll 12"/>
          <p:cNvSpPr/>
          <p:nvPr/>
        </p:nvSpPr>
        <p:spPr>
          <a:xfrm>
            <a:off x="304800" y="3351135"/>
            <a:ext cx="9448798" cy="3506865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1422400">
              <a:spcBef>
                <a:spcPts val="600"/>
              </a:spcBef>
              <a:spcAft>
                <a:spcPts val="600"/>
              </a:spcAft>
            </a:pP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defTabSz="1422400">
              <a:spcBef>
                <a:spcPts val="600"/>
              </a:spcBef>
              <a:spcAft>
                <a:spcPts val="600"/>
              </a:spcAft>
            </a:pP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defTabSz="1422400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 defTabSz="1422400"/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cương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defTabSz="1422400">
              <a:spcBef>
                <a:spcPts val="600"/>
              </a:spcBef>
              <a:spcAft>
                <a:spcPts val="600"/>
              </a:spcAft>
            </a:pP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ý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 defTabSz="1422400">
              <a:spcBef>
                <a:spcPts val="600"/>
              </a:spcBef>
              <a:spcAft>
                <a:spcPts val="600"/>
              </a:spcAft>
            </a:pP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defTabSz="1422400">
              <a:spcBef>
                <a:spcPts val="600"/>
              </a:spcBef>
              <a:spcAft>
                <a:spcPts val="600"/>
              </a:spcAft>
            </a:pPr>
            <a:endParaRPr lang="en-US" sz="2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51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304800" y="152401"/>
            <a:ext cx="8042437" cy="533399"/>
          </a:xfrm>
          <a:custGeom>
            <a:avLst/>
            <a:gdLst>
              <a:gd name="connsiteX0" fmla="*/ 0 w 4450080"/>
              <a:gd name="connsiteY0" fmla="*/ 39509 h 395092"/>
              <a:gd name="connsiteX1" fmla="*/ 39509 w 4450080"/>
              <a:gd name="connsiteY1" fmla="*/ 0 h 395092"/>
              <a:gd name="connsiteX2" fmla="*/ 4410571 w 4450080"/>
              <a:gd name="connsiteY2" fmla="*/ 0 h 395092"/>
              <a:gd name="connsiteX3" fmla="*/ 4450080 w 4450080"/>
              <a:gd name="connsiteY3" fmla="*/ 39509 h 395092"/>
              <a:gd name="connsiteX4" fmla="*/ 4450080 w 4450080"/>
              <a:gd name="connsiteY4" fmla="*/ 355583 h 395092"/>
              <a:gd name="connsiteX5" fmla="*/ 4410571 w 4450080"/>
              <a:gd name="connsiteY5" fmla="*/ 395092 h 395092"/>
              <a:gd name="connsiteX6" fmla="*/ 39509 w 4450080"/>
              <a:gd name="connsiteY6" fmla="*/ 395092 h 395092"/>
              <a:gd name="connsiteX7" fmla="*/ 0 w 4450080"/>
              <a:gd name="connsiteY7" fmla="*/ 355583 h 395092"/>
              <a:gd name="connsiteX8" fmla="*/ 0 w 4450080"/>
              <a:gd name="connsiteY8" fmla="*/ 39509 h 395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50080" h="395092">
                <a:moveTo>
                  <a:pt x="0" y="39509"/>
                </a:moveTo>
                <a:cubicBezTo>
                  <a:pt x="0" y="17689"/>
                  <a:pt x="17689" y="0"/>
                  <a:pt x="39509" y="0"/>
                </a:cubicBezTo>
                <a:lnTo>
                  <a:pt x="4410571" y="0"/>
                </a:lnTo>
                <a:cubicBezTo>
                  <a:pt x="4432391" y="0"/>
                  <a:pt x="4450080" y="17689"/>
                  <a:pt x="4450080" y="39509"/>
                </a:cubicBezTo>
                <a:lnTo>
                  <a:pt x="4450080" y="355583"/>
                </a:lnTo>
                <a:cubicBezTo>
                  <a:pt x="4450080" y="377403"/>
                  <a:pt x="4432391" y="395092"/>
                  <a:pt x="4410571" y="395092"/>
                </a:cubicBezTo>
                <a:lnTo>
                  <a:pt x="39509" y="395092"/>
                </a:lnTo>
                <a:cubicBezTo>
                  <a:pt x="17689" y="395092"/>
                  <a:pt x="0" y="377403"/>
                  <a:pt x="0" y="355583"/>
                </a:cubicBezTo>
                <a:lnTo>
                  <a:pt x="0" y="39509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9933876"/>
              <a:satOff val="39811"/>
              <a:lumOff val="8628"/>
              <a:alphaOff val="0"/>
            </a:schemeClr>
          </a:fillRef>
          <a:effectRef idx="0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672" tIns="49672" rIns="679177" bIns="49672" numCol="1" spcCol="1270" anchor="ctr" anchorCtr="0">
            <a:noAutofit/>
          </a:bodyPr>
          <a:lstStyle/>
          <a:p>
            <a:pPr lvl="0" algn="just" defTabSz="4445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3/ </a:t>
            </a:r>
            <a:r>
              <a:rPr lang="en-US" sz="2800" b="1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800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800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Tân</a:t>
            </a:r>
            <a:r>
              <a:rPr lang="en-US" sz="2800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Hợi</a:t>
            </a:r>
            <a:r>
              <a:rPr lang="en-US" sz="2800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1911.</a:t>
            </a:r>
            <a:endParaRPr lang="en-US" sz="280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59265" y="3747656"/>
            <a:ext cx="5611216" cy="2957944"/>
          </a:xfrm>
          <a:custGeom>
            <a:avLst/>
            <a:gdLst>
              <a:gd name="connsiteX0" fmla="*/ 0 w 4191000"/>
              <a:gd name="connsiteY0" fmla="*/ 293286 h 1759680"/>
              <a:gd name="connsiteX1" fmla="*/ 293286 w 4191000"/>
              <a:gd name="connsiteY1" fmla="*/ 0 h 1759680"/>
              <a:gd name="connsiteX2" fmla="*/ 3897714 w 4191000"/>
              <a:gd name="connsiteY2" fmla="*/ 0 h 1759680"/>
              <a:gd name="connsiteX3" fmla="*/ 4191000 w 4191000"/>
              <a:gd name="connsiteY3" fmla="*/ 293286 h 1759680"/>
              <a:gd name="connsiteX4" fmla="*/ 4191000 w 4191000"/>
              <a:gd name="connsiteY4" fmla="*/ 1466394 h 1759680"/>
              <a:gd name="connsiteX5" fmla="*/ 3897714 w 4191000"/>
              <a:gd name="connsiteY5" fmla="*/ 1759680 h 1759680"/>
              <a:gd name="connsiteX6" fmla="*/ 293286 w 4191000"/>
              <a:gd name="connsiteY6" fmla="*/ 1759680 h 1759680"/>
              <a:gd name="connsiteX7" fmla="*/ 0 w 4191000"/>
              <a:gd name="connsiteY7" fmla="*/ 1466394 h 1759680"/>
              <a:gd name="connsiteX8" fmla="*/ 0 w 4191000"/>
              <a:gd name="connsiteY8" fmla="*/ 293286 h 1759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91000" h="1759680">
                <a:moveTo>
                  <a:pt x="0" y="293286"/>
                </a:moveTo>
                <a:cubicBezTo>
                  <a:pt x="0" y="131309"/>
                  <a:pt x="131309" y="0"/>
                  <a:pt x="293286" y="0"/>
                </a:cubicBezTo>
                <a:lnTo>
                  <a:pt x="3897714" y="0"/>
                </a:lnTo>
                <a:cubicBezTo>
                  <a:pt x="4059691" y="0"/>
                  <a:pt x="4191000" y="131309"/>
                  <a:pt x="4191000" y="293286"/>
                </a:cubicBezTo>
                <a:lnTo>
                  <a:pt x="4191000" y="1466394"/>
                </a:lnTo>
                <a:cubicBezTo>
                  <a:pt x="4191000" y="1628371"/>
                  <a:pt x="4059691" y="1759680"/>
                  <a:pt x="3897714" y="1759680"/>
                </a:cubicBezTo>
                <a:lnTo>
                  <a:pt x="293286" y="1759680"/>
                </a:lnTo>
                <a:cubicBezTo>
                  <a:pt x="131309" y="1759680"/>
                  <a:pt x="0" y="1628371"/>
                  <a:pt x="0" y="1466394"/>
                </a:cubicBezTo>
                <a:lnTo>
                  <a:pt x="0" y="293286"/>
                </a:lnTo>
                <a:close/>
              </a:path>
            </a:pathLst>
          </a:custGeom>
          <a:solidFill>
            <a:srgbClr val="CCFF99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91440" tIns="207820" rIns="91440" bIns="207820" numCol="1" spcCol="1270" anchor="ctr" anchorCtr="0"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(1866-1925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nguyên danh là </a:t>
            </a:r>
            <a:r>
              <a:rPr lang="vi-VN" sz="2800" b="1" i="1" dirty="0">
                <a:latin typeface="Times New Roman" pitchFamily="18" charset="0"/>
                <a:cs typeface="Times New Roman" pitchFamily="18" charset="0"/>
              </a:rPr>
              <a:t>Tôn Văn, tự Dật Tiên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tú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khuynh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" name="Picture 4" descr="Tôn Trung Sơn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990599"/>
            <a:ext cx="3783879" cy="4565347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867400" y="5555947"/>
            <a:ext cx="3783879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7 - SGK/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15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Horizontal Scroll 9"/>
          <p:cNvSpPr/>
          <p:nvPr/>
        </p:nvSpPr>
        <p:spPr>
          <a:xfrm>
            <a:off x="187036" y="1447800"/>
            <a:ext cx="5514172" cy="2435071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422400">
              <a:spcBef>
                <a:spcPts val="600"/>
              </a:spcBef>
              <a:spcAft>
                <a:spcPts val="600"/>
              </a:spcAft>
            </a:pP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SGK,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3205" y="835531"/>
            <a:ext cx="5458754" cy="954107"/>
          </a:xfrm>
          <a:prstGeom prst="rect">
            <a:avLst/>
          </a:prstGeom>
          <a:solidFill>
            <a:srgbClr val="FFFFCC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a/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25345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10" grpId="0" animBg="1"/>
      <p:bldP spid="10" grpId="1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vyctravel.com/libs/upload/ckfinder/images/Dai_Loan/nh%C3%A0%20t%C6%B0%E1%BB%9Fng%20ni%E1%BB%87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9067800" cy="53715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5637748"/>
            <a:ext cx="92202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Nhà tưởng niệm Tôn Trung Sơn được xây dựng tại 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Bắc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99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354012" y="152400"/>
            <a:ext cx="6656388" cy="685799"/>
          </a:xfrm>
          <a:custGeom>
            <a:avLst/>
            <a:gdLst>
              <a:gd name="connsiteX0" fmla="*/ 0 w 5269070"/>
              <a:gd name="connsiteY0" fmla="*/ 75954 h 455715"/>
              <a:gd name="connsiteX1" fmla="*/ 75954 w 5269070"/>
              <a:gd name="connsiteY1" fmla="*/ 0 h 455715"/>
              <a:gd name="connsiteX2" fmla="*/ 5193116 w 5269070"/>
              <a:gd name="connsiteY2" fmla="*/ 0 h 455715"/>
              <a:gd name="connsiteX3" fmla="*/ 5269070 w 5269070"/>
              <a:gd name="connsiteY3" fmla="*/ 75954 h 455715"/>
              <a:gd name="connsiteX4" fmla="*/ 5269070 w 5269070"/>
              <a:gd name="connsiteY4" fmla="*/ 379761 h 455715"/>
              <a:gd name="connsiteX5" fmla="*/ 5193116 w 5269070"/>
              <a:gd name="connsiteY5" fmla="*/ 455715 h 455715"/>
              <a:gd name="connsiteX6" fmla="*/ 75954 w 5269070"/>
              <a:gd name="connsiteY6" fmla="*/ 455715 h 455715"/>
              <a:gd name="connsiteX7" fmla="*/ 0 w 5269070"/>
              <a:gd name="connsiteY7" fmla="*/ 379761 h 455715"/>
              <a:gd name="connsiteX8" fmla="*/ 0 w 5269070"/>
              <a:gd name="connsiteY8" fmla="*/ 75954 h 45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69070" h="455715">
                <a:moveTo>
                  <a:pt x="0" y="75954"/>
                </a:moveTo>
                <a:cubicBezTo>
                  <a:pt x="0" y="34006"/>
                  <a:pt x="34006" y="0"/>
                  <a:pt x="75954" y="0"/>
                </a:cubicBezTo>
                <a:lnTo>
                  <a:pt x="5193116" y="0"/>
                </a:lnTo>
                <a:cubicBezTo>
                  <a:pt x="5235064" y="0"/>
                  <a:pt x="5269070" y="34006"/>
                  <a:pt x="5269070" y="75954"/>
                </a:cubicBezTo>
                <a:lnTo>
                  <a:pt x="5269070" y="379761"/>
                </a:lnTo>
                <a:cubicBezTo>
                  <a:pt x="5269070" y="421709"/>
                  <a:pt x="5235064" y="455715"/>
                  <a:pt x="5193116" y="455715"/>
                </a:cubicBezTo>
                <a:lnTo>
                  <a:pt x="75954" y="455715"/>
                </a:lnTo>
                <a:cubicBezTo>
                  <a:pt x="34006" y="455715"/>
                  <a:pt x="0" y="421709"/>
                  <a:pt x="0" y="379761"/>
                </a:cubicBezTo>
                <a:lnTo>
                  <a:pt x="0" y="75954"/>
                </a:lnTo>
                <a:close/>
              </a:path>
            </a:pathLst>
          </a:custGeom>
          <a:solidFill>
            <a:srgbClr val="FFFFCC"/>
          </a:solidFill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4636" tIns="94636" rIns="94636" bIns="94636" numCol="1" spcCol="1270" anchor="ctr" anchorCtr="0">
            <a:noAutofit/>
          </a:bodyPr>
          <a:lstStyle/>
          <a:p>
            <a:pPr lvl="0" algn="just" defTabSz="8445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kern="12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b="1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b="1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kern="1200" dirty="0">
                <a:latin typeface="Times New Roman" pitchFamily="18" charset="0"/>
                <a:cs typeface="Times New Roman" pitchFamily="18" charset="0"/>
              </a:rPr>
              <a:t>Đồng minh hội:</a:t>
            </a:r>
            <a:endParaRPr lang="en-US" sz="28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124691" y="996520"/>
            <a:ext cx="9414913" cy="1594280"/>
          </a:xfrm>
          <a:custGeom>
            <a:avLst/>
            <a:gdLst>
              <a:gd name="connsiteX0" fmla="*/ 0 w 1783080"/>
              <a:gd name="connsiteY0" fmla="*/ 114840 h 689025"/>
              <a:gd name="connsiteX1" fmla="*/ 114840 w 1783080"/>
              <a:gd name="connsiteY1" fmla="*/ 0 h 689025"/>
              <a:gd name="connsiteX2" fmla="*/ 1668240 w 1783080"/>
              <a:gd name="connsiteY2" fmla="*/ 0 h 689025"/>
              <a:gd name="connsiteX3" fmla="*/ 1783080 w 1783080"/>
              <a:gd name="connsiteY3" fmla="*/ 114840 h 689025"/>
              <a:gd name="connsiteX4" fmla="*/ 1783080 w 1783080"/>
              <a:gd name="connsiteY4" fmla="*/ 574185 h 689025"/>
              <a:gd name="connsiteX5" fmla="*/ 1668240 w 1783080"/>
              <a:gd name="connsiteY5" fmla="*/ 689025 h 689025"/>
              <a:gd name="connsiteX6" fmla="*/ 114840 w 1783080"/>
              <a:gd name="connsiteY6" fmla="*/ 689025 h 689025"/>
              <a:gd name="connsiteX7" fmla="*/ 0 w 1783080"/>
              <a:gd name="connsiteY7" fmla="*/ 574185 h 689025"/>
              <a:gd name="connsiteX8" fmla="*/ 0 w 1783080"/>
              <a:gd name="connsiteY8" fmla="*/ 114840 h 689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83080" h="689025">
                <a:moveTo>
                  <a:pt x="0" y="114840"/>
                </a:moveTo>
                <a:cubicBezTo>
                  <a:pt x="0" y="51416"/>
                  <a:pt x="51416" y="0"/>
                  <a:pt x="114840" y="0"/>
                </a:cubicBezTo>
                <a:lnTo>
                  <a:pt x="1668240" y="0"/>
                </a:lnTo>
                <a:cubicBezTo>
                  <a:pt x="1731664" y="0"/>
                  <a:pt x="1783080" y="51416"/>
                  <a:pt x="1783080" y="114840"/>
                </a:cubicBezTo>
                <a:lnTo>
                  <a:pt x="1783080" y="574185"/>
                </a:lnTo>
                <a:cubicBezTo>
                  <a:pt x="1783080" y="637609"/>
                  <a:pt x="1731664" y="689025"/>
                  <a:pt x="1668240" y="689025"/>
                </a:cubicBezTo>
                <a:lnTo>
                  <a:pt x="114840" y="689025"/>
                </a:lnTo>
                <a:cubicBezTo>
                  <a:pt x="51416" y="689025"/>
                  <a:pt x="0" y="637609"/>
                  <a:pt x="0" y="574185"/>
                </a:cubicBezTo>
                <a:lnTo>
                  <a:pt x="0" y="114840"/>
                </a:lnTo>
                <a:close/>
              </a:path>
            </a:pathLst>
          </a:custGeom>
          <a:solidFill>
            <a:srgbClr val="CCFFCC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115" tIns="48875" rIns="64115" bIns="48875" numCol="1" spcCol="1270" anchor="ctr" anchorCtr="0">
            <a:noAutofit/>
          </a:bodyPr>
          <a:lstStyle/>
          <a:p>
            <a:pPr algn="ctr" defTabSz="355600">
              <a:spcBef>
                <a:spcPts val="600"/>
              </a:spcBef>
              <a:spcAft>
                <a:spcPts val="600"/>
              </a:spcAft>
            </a:pPr>
            <a:r>
              <a:rPr lang="en-US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8/1905, </a:t>
            </a:r>
            <a:r>
              <a:rPr lang="en-US" sz="2800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800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TQ </a:t>
            </a:r>
            <a:r>
              <a:rPr lang="en-US" sz="2800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lãnh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TQ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khuynh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(SGK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15).</a:t>
            </a:r>
            <a:endParaRPr lang="en-US" sz="280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52401" y="2718957"/>
            <a:ext cx="9387204" cy="1014843"/>
          </a:xfrm>
          <a:custGeom>
            <a:avLst/>
            <a:gdLst>
              <a:gd name="connsiteX0" fmla="*/ 0 w 1783080"/>
              <a:gd name="connsiteY0" fmla="*/ 114840 h 689025"/>
              <a:gd name="connsiteX1" fmla="*/ 114840 w 1783080"/>
              <a:gd name="connsiteY1" fmla="*/ 0 h 689025"/>
              <a:gd name="connsiteX2" fmla="*/ 1668240 w 1783080"/>
              <a:gd name="connsiteY2" fmla="*/ 0 h 689025"/>
              <a:gd name="connsiteX3" fmla="*/ 1783080 w 1783080"/>
              <a:gd name="connsiteY3" fmla="*/ 114840 h 689025"/>
              <a:gd name="connsiteX4" fmla="*/ 1783080 w 1783080"/>
              <a:gd name="connsiteY4" fmla="*/ 574185 h 689025"/>
              <a:gd name="connsiteX5" fmla="*/ 1668240 w 1783080"/>
              <a:gd name="connsiteY5" fmla="*/ 689025 h 689025"/>
              <a:gd name="connsiteX6" fmla="*/ 114840 w 1783080"/>
              <a:gd name="connsiteY6" fmla="*/ 689025 h 689025"/>
              <a:gd name="connsiteX7" fmla="*/ 0 w 1783080"/>
              <a:gd name="connsiteY7" fmla="*/ 574185 h 689025"/>
              <a:gd name="connsiteX8" fmla="*/ 0 w 1783080"/>
              <a:gd name="connsiteY8" fmla="*/ 114840 h 689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83080" h="689025">
                <a:moveTo>
                  <a:pt x="0" y="114840"/>
                </a:moveTo>
                <a:cubicBezTo>
                  <a:pt x="0" y="51416"/>
                  <a:pt x="51416" y="0"/>
                  <a:pt x="114840" y="0"/>
                </a:cubicBezTo>
                <a:lnTo>
                  <a:pt x="1668240" y="0"/>
                </a:lnTo>
                <a:cubicBezTo>
                  <a:pt x="1731664" y="0"/>
                  <a:pt x="1783080" y="51416"/>
                  <a:pt x="1783080" y="114840"/>
                </a:cubicBezTo>
                <a:lnTo>
                  <a:pt x="1783080" y="574185"/>
                </a:lnTo>
                <a:cubicBezTo>
                  <a:pt x="1783080" y="637609"/>
                  <a:pt x="1731664" y="689025"/>
                  <a:pt x="1668240" y="689025"/>
                </a:cubicBezTo>
                <a:lnTo>
                  <a:pt x="114840" y="689025"/>
                </a:lnTo>
                <a:cubicBezTo>
                  <a:pt x="51416" y="689025"/>
                  <a:pt x="0" y="637609"/>
                  <a:pt x="0" y="574185"/>
                </a:cubicBezTo>
                <a:lnTo>
                  <a:pt x="0" y="11484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3311292"/>
              <a:satOff val="13270"/>
              <a:lumOff val="2876"/>
              <a:alphaOff val="0"/>
            </a:schemeClr>
          </a:fillRef>
          <a:effectRef idx="0">
            <a:schemeClr val="accent5">
              <a:hueOff val="-3311292"/>
              <a:satOff val="13270"/>
              <a:lumOff val="287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115" tIns="48875" rIns="64115" bIns="48875" numCol="1" spcCol="1270" anchor="ctr" anchorCtr="0">
            <a:noAutofit/>
          </a:bodyPr>
          <a:lstStyle/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it-IT" sz="2800" b="1" i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 phần:</a:t>
            </a:r>
            <a:r>
              <a:rPr lang="it-IT" sz="28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Trí thức, tư sản, tiểu tư sản, sĩ phu, địa chủ.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(SGK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15).</a:t>
            </a:r>
          </a:p>
        </p:txBody>
      </p:sp>
      <p:sp>
        <p:nvSpPr>
          <p:cNvPr id="14" name="Freeform 13"/>
          <p:cNvSpPr/>
          <p:nvPr/>
        </p:nvSpPr>
        <p:spPr>
          <a:xfrm>
            <a:off x="173186" y="3886200"/>
            <a:ext cx="9442621" cy="1066800"/>
          </a:xfrm>
          <a:custGeom>
            <a:avLst/>
            <a:gdLst>
              <a:gd name="connsiteX0" fmla="*/ 0 w 1783080"/>
              <a:gd name="connsiteY0" fmla="*/ 114840 h 689025"/>
              <a:gd name="connsiteX1" fmla="*/ 114840 w 1783080"/>
              <a:gd name="connsiteY1" fmla="*/ 0 h 689025"/>
              <a:gd name="connsiteX2" fmla="*/ 1668240 w 1783080"/>
              <a:gd name="connsiteY2" fmla="*/ 0 h 689025"/>
              <a:gd name="connsiteX3" fmla="*/ 1783080 w 1783080"/>
              <a:gd name="connsiteY3" fmla="*/ 114840 h 689025"/>
              <a:gd name="connsiteX4" fmla="*/ 1783080 w 1783080"/>
              <a:gd name="connsiteY4" fmla="*/ 574185 h 689025"/>
              <a:gd name="connsiteX5" fmla="*/ 1668240 w 1783080"/>
              <a:gd name="connsiteY5" fmla="*/ 689025 h 689025"/>
              <a:gd name="connsiteX6" fmla="*/ 114840 w 1783080"/>
              <a:gd name="connsiteY6" fmla="*/ 689025 h 689025"/>
              <a:gd name="connsiteX7" fmla="*/ 0 w 1783080"/>
              <a:gd name="connsiteY7" fmla="*/ 574185 h 689025"/>
              <a:gd name="connsiteX8" fmla="*/ 0 w 1783080"/>
              <a:gd name="connsiteY8" fmla="*/ 114840 h 689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83080" h="689025">
                <a:moveTo>
                  <a:pt x="0" y="114840"/>
                </a:moveTo>
                <a:cubicBezTo>
                  <a:pt x="0" y="51416"/>
                  <a:pt x="51416" y="0"/>
                  <a:pt x="114840" y="0"/>
                </a:cubicBezTo>
                <a:lnTo>
                  <a:pt x="1668240" y="0"/>
                </a:lnTo>
                <a:cubicBezTo>
                  <a:pt x="1731664" y="0"/>
                  <a:pt x="1783080" y="51416"/>
                  <a:pt x="1783080" y="114840"/>
                </a:cubicBezTo>
                <a:lnTo>
                  <a:pt x="1783080" y="574185"/>
                </a:lnTo>
                <a:cubicBezTo>
                  <a:pt x="1783080" y="637609"/>
                  <a:pt x="1731664" y="689025"/>
                  <a:pt x="1668240" y="689025"/>
                </a:cubicBezTo>
                <a:lnTo>
                  <a:pt x="114840" y="689025"/>
                </a:lnTo>
                <a:cubicBezTo>
                  <a:pt x="51416" y="689025"/>
                  <a:pt x="0" y="637609"/>
                  <a:pt x="0" y="574185"/>
                </a:cubicBezTo>
                <a:lnTo>
                  <a:pt x="0" y="11484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6622584"/>
              <a:satOff val="26541"/>
              <a:lumOff val="5752"/>
              <a:alphaOff val="0"/>
            </a:schemeClr>
          </a:fillRef>
          <a:effectRef idx="0">
            <a:schemeClr val="accent5">
              <a:hueOff val="-6622584"/>
              <a:satOff val="26541"/>
              <a:lumOff val="575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115" tIns="48875" rIns="64115" bIns="48875" numCol="1" spcCol="1270" anchor="ctr" anchorCtr="0">
            <a:noAutofit/>
          </a:bodyPr>
          <a:lstStyle/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i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i="1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Cương</a:t>
            </a:r>
            <a:r>
              <a:rPr lang="en-US" sz="2800" b="1" i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800" b="1" i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i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i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800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SGK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15).</a:t>
            </a:r>
          </a:p>
        </p:txBody>
      </p:sp>
      <p:sp>
        <p:nvSpPr>
          <p:cNvPr id="15" name="Freeform 14"/>
          <p:cNvSpPr/>
          <p:nvPr/>
        </p:nvSpPr>
        <p:spPr>
          <a:xfrm>
            <a:off x="152401" y="5105400"/>
            <a:ext cx="9463404" cy="1524000"/>
          </a:xfrm>
          <a:custGeom>
            <a:avLst/>
            <a:gdLst>
              <a:gd name="connsiteX0" fmla="*/ 0 w 1783080"/>
              <a:gd name="connsiteY0" fmla="*/ 114840 h 689025"/>
              <a:gd name="connsiteX1" fmla="*/ 114840 w 1783080"/>
              <a:gd name="connsiteY1" fmla="*/ 0 h 689025"/>
              <a:gd name="connsiteX2" fmla="*/ 1668240 w 1783080"/>
              <a:gd name="connsiteY2" fmla="*/ 0 h 689025"/>
              <a:gd name="connsiteX3" fmla="*/ 1783080 w 1783080"/>
              <a:gd name="connsiteY3" fmla="*/ 114840 h 689025"/>
              <a:gd name="connsiteX4" fmla="*/ 1783080 w 1783080"/>
              <a:gd name="connsiteY4" fmla="*/ 574185 h 689025"/>
              <a:gd name="connsiteX5" fmla="*/ 1668240 w 1783080"/>
              <a:gd name="connsiteY5" fmla="*/ 689025 h 689025"/>
              <a:gd name="connsiteX6" fmla="*/ 114840 w 1783080"/>
              <a:gd name="connsiteY6" fmla="*/ 689025 h 689025"/>
              <a:gd name="connsiteX7" fmla="*/ 0 w 1783080"/>
              <a:gd name="connsiteY7" fmla="*/ 574185 h 689025"/>
              <a:gd name="connsiteX8" fmla="*/ 0 w 1783080"/>
              <a:gd name="connsiteY8" fmla="*/ 114840 h 689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83080" h="689025">
                <a:moveTo>
                  <a:pt x="0" y="114840"/>
                </a:moveTo>
                <a:cubicBezTo>
                  <a:pt x="0" y="51416"/>
                  <a:pt x="51416" y="0"/>
                  <a:pt x="114840" y="0"/>
                </a:cubicBezTo>
                <a:lnTo>
                  <a:pt x="1668240" y="0"/>
                </a:lnTo>
                <a:cubicBezTo>
                  <a:pt x="1731664" y="0"/>
                  <a:pt x="1783080" y="51416"/>
                  <a:pt x="1783080" y="114840"/>
                </a:cubicBezTo>
                <a:lnTo>
                  <a:pt x="1783080" y="574185"/>
                </a:lnTo>
                <a:cubicBezTo>
                  <a:pt x="1783080" y="637609"/>
                  <a:pt x="1731664" y="689025"/>
                  <a:pt x="1668240" y="689025"/>
                </a:cubicBezTo>
                <a:lnTo>
                  <a:pt x="114840" y="689025"/>
                </a:lnTo>
                <a:cubicBezTo>
                  <a:pt x="51416" y="689025"/>
                  <a:pt x="0" y="637609"/>
                  <a:pt x="0" y="574185"/>
                </a:cubicBezTo>
                <a:lnTo>
                  <a:pt x="0" y="114840"/>
                </a:lnTo>
                <a:close/>
              </a:path>
            </a:pathLst>
          </a:custGeom>
          <a:solidFill>
            <a:srgbClr val="FFFF99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9933876"/>
              <a:satOff val="39811"/>
              <a:lumOff val="8628"/>
              <a:alphaOff val="0"/>
            </a:schemeClr>
          </a:fillRef>
          <a:effectRef idx="0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115" tIns="48875" rIns="64115" bIns="48875" numCol="1" spcCol="1270" anchor="ctr" anchorCtr="0">
            <a:noAutofit/>
          </a:bodyPr>
          <a:lstStyle/>
          <a:p>
            <a:pPr lvl="0" algn="ctr" defTabSz="355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i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i="1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b="1" i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b="1" i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Mãn</a:t>
            </a:r>
            <a:r>
              <a:rPr lang="en-US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khôi</a:t>
            </a:r>
            <a:r>
              <a:rPr lang="en-US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đẳng</a:t>
            </a:r>
            <a:r>
              <a:rPr lang="en-US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(SGK </a:t>
            </a:r>
            <a:r>
              <a:rPr lang="en-US" sz="2800" i="1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i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15).</a:t>
            </a:r>
          </a:p>
        </p:txBody>
      </p:sp>
      <p:sp>
        <p:nvSpPr>
          <p:cNvPr id="9" name="Horizontal Scroll 8"/>
          <p:cNvSpPr/>
          <p:nvPr/>
        </p:nvSpPr>
        <p:spPr>
          <a:xfrm>
            <a:off x="96984" y="-27709"/>
            <a:ext cx="9338713" cy="1600200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dung SGK,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34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9" grpId="0" animBg="1"/>
      <p:bldP spid="9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457200" y="152472"/>
            <a:ext cx="4800600" cy="460230"/>
          </a:xfrm>
          <a:custGeom>
            <a:avLst/>
            <a:gdLst>
              <a:gd name="connsiteX0" fmla="*/ 0 w 7391400"/>
              <a:gd name="connsiteY0" fmla="*/ 76707 h 460230"/>
              <a:gd name="connsiteX1" fmla="*/ 76707 w 7391400"/>
              <a:gd name="connsiteY1" fmla="*/ 0 h 460230"/>
              <a:gd name="connsiteX2" fmla="*/ 7314693 w 7391400"/>
              <a:gd name="connsiteY2" fmla="*/ 0 h 460230"/>
              <a:gd name="connsiteX3" fmla="*/ 7391400 w 7391400"/>
              <a:gd name="connsiteY3" fmla="*/ 76707 h 460230"/>
              <a:gd name="connsiteX4" fmla="*/ 7391400 w 7391400"/>
              <a:gd name="connsiteY4" fmla="*/ 383523 h 460230"/>
              <a:gd name="connsiteX5" fmla="*/ 7314693 w 7391400"/>
              <a:gd name="connsiteY5" fmla="*/ 460230 h 460230"/>
              <a:gd name="connsiteX6" fmla="*/ 76707 w 7391400"/>
              <a:gd name="connsiteY6" fmla="*/ 460230 h 460230"/>
              <a:gd name="connsiteX7" fmla="*/ 0 w 7391400"/>
              <a:gd name="connsiteY7" fmla="*/ 383523 h 460230"/>
              <a:gd name="connsiteX8" fmla="*/ 0 w 7391400"/>
              <a:gd name="connsiteY8" fmla="*/ 76707 h 460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91400" h="460230">
                <a:moveTo>
                  <a:pt x="0" y="76707"/>
                </a:moveTo>
                <a:cubicBezTo>
                  <a:pt x="0" y="34343"/>
                  <a:pt x="34343" y="0"/>
                  <a:pt x="76707" y="0"/>
                </a:cubicBezTo>
                <a:lnTo>
                  <a:pt x="7314693" y="0"/>
                </a:lnTo>
                <a:cubicBezTo>
                  <a:pt x="7357057" y="0"/>
                  <a:pt x="7391400" y="34343"/>
                  <a:pt x="7391400" y="76707"/>
                </a:cubicBezTo>
                <a:lnTo>
                  <a:pt x="7391400" y="383523"/>
                </a:lnTo>
                <a:cubicBezTo>
                  <a:pt x="7391400" y="425887"/>
                  <a:pt x="7357057" y="460230"/>
                  <a:pt x="7314693" y="460230"/>
                </a:cubicBezTo>
                <a:lnTo>
                  <a:pt x="76707" y="460230"/>
                </a:lnTo>
                <a:cubicBezTo>
                  <a:pt x="34343" y="460230"/>
                  <a:pt x="0" y="425887"/>
                  <a:pt x="0" y="383523"/>
                </a:cubicBezTo>
                <a:lnTo>
                  <a:pt x="0" y="76707"/>
                </a:lnTo>
                <a:close/>
              </a:path>
            </a:pathLst>
          </a:custGeom>
          <a:solidFill>
            <a:schemeClr val="bg2"/>
          </a:solidFill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9147" tIns="129147" rIns="129147" bIns="129147" numCol="1" spcCol="1270" anchor="ctr" anchorCtr="0">
            <a:noAutofit/>
          </a:bodyPr>
          <a:lstStyle/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i="1" kern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 Cách mạng Tân Hợi 1911</a:t>
            </a:r>
            <a:endParaRPr lang="en-US" sz="2800" kern="12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263236" y="1558636"/>
            <a:ext cx="9414164" cy="2057400"/>
          </a:xfrm>
          <a:custGeom>
            <a:avLst/>
            <a:gdLst>
              <a:gd name="connsiteX0" fmla="*/ 0 w 8686800"/>
              <a:gd name="connsiteY0" fmla="*/ 47971 h 287819"/>
              <a:gd name="connsiteX1" fmla="*/ 47971 w 8686800"/>
              <a:gd name="connsiteY1" fmla="*/ 0 h 287819"/>
              <a:gd name="connsiteX2" fmla="*/ 8638829 w 8686800"/>
              <a:gd name="connsiteY2" fmla="*/ 0 h 287819"/>
              <a:gd name="connsiteX3" fmla="*/ 8686800 w 8686800"/>
              <a:gd name="connsiteY3" fmla="*/ 47971 h 287819"/>
              <a:gd name="connsiteX4" fmla="*/ 8686800 w 8686800"/>
              <a:gd name="connsiteY4" fmla="*/ 239848 h 287819"/>
              <a:gd name="connsiteX5" fmla="*/ 8638829 w 8686800"/>
              <a:gd name="connsiteY5" fmla="*/ 287819 h 287819"/>
              <a:gd name="connsiteX6" fmla="*/ 47971 w 8686800"/>
              <a:gd name="connsiteY6" fmla="*/ 287819 h 287819"/>
              <a:gd name="connsiteX7" fmla="*/ 0 w 8686800"/>
              <a:gd name="connsiteY7" fmla="*/ 239848 h 287819"/>
              <a:gd name="connsiteX8" fmla="*/ 0 w 8686800"/>
              <a:gd name="connsiteY8" fmla="*/ 47971 h 287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86800" h="287819">
                <a:moveTo>
                  <a:pt x="0" y="47971"/>
                </a:moveTo>
                <a:cubicBezTo>
                  <a:pt x="0" y="21477"/>
                  <a:pt x="21477" y="0"/>
                  <a:pt x="47971" y="0"/>
                </a:cubicBezTo>
                <a:lnTo>
                  <a:pt x="8638829" y="0"/>
                </a:lnTo>
                <a:cubicBezTo>
                  <a:pt x="8665323" y="0"/>
                  <a:pt x="8686800" y="21477"/>
                  <a:pt x="8686800" y="47971"/>
                </a:cubicBezTo>
                <a:lnTo>
                  <a:pt x="8686800" y="239848"/>
                </a:lnTo>
                <a:cubicBezTo>
                  <a:pt x="8686800" y="266342"/>
                  <a:pt x="8665323" y="287819"/>
                  <a:pt x="8638829" y="287819"/>
                </a:cubicBezTo>
                <a:lnTo>
                  <a:pt x="47971" y="287819"/>
                </a:lnTo>
                <a:cubicBezTo>
                  <a:pt x="21477" y="287819"/>
                  <a:pt x="0" y="266342"/>
                  <a:pt x="0" y="239848"/>
                </a:cubicBezTo>
                <a:lnTo>
                  <a:pt x="0" y="47971"/>
                </a:lnTo>
                <a:close/>
              </a:path>
            </a:pathLst>
          </a:custGeom>
          <a:solidFill>
            <a:srgbClr val="CCFF99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9933876"/>
              <a:satOff val="39811"/>
              <a:lumOff val="8628"/>
              <a:alphaOff val="0"/>
            </a:schemeClr>
          </a:fillRef>
          <a:effectRef idx="0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9770" tIns="59770" rIns="59770" bIns="59770" numCol="1" spcCol="1270" anchor="ctr" anchorCtr="0">
            <a:noAutofit/>
          </a:bodyPr>
          <a:lstStyle/>
          <a:p>
            <a:pPr algn="just" defTabSz="533400">
              <a:spcBef>
                <a:spcPts val="600"/>
              </a:spcBef>
              <a:spcAft>
                <a:spcPts val="600"/>
              </a:spcAft>
            </a:pP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mâu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thuẫn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defTabSz="533400" rtl="0">
              <a:spcBef>
                <a:spcPts val="600"/>
              </a:spcBef>
              <a:spcAft>
                <a:spcPts val="600"/>
              </a:spcAft>
            </a:pPr>
            <a:r>
              <a:rPr lang="en-US" sz="2800" i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i="1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i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i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trưc</a:t>
            </a:r>
            <a:r>
              <a:rPr lang="en-US" sz="2800" i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i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soát</a:t>
            </a:r>
            <a:r>
              <a:rPr lang="en-US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endParaRPr lang="en-US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9491" y="801398"/>
            <a:ext cx="2233304" cy="58785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none" anchor="ctr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nhân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152399" y="0"/>
            <a:ext cx="9303327" cy="1579418"/>
          </a:xfrm>
          <a:prstGeom prst="horizont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bùng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nổ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224394" y="3794476"/>
            <a:ext cx="4271405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Horizontal Scroll 8"/>
          <p:cNvSpPr/>
          <p:nvPr/>
        </p:nvSpPr>
        <p:spPr>
          <a:xfrm>
            <a:off x="318654" y="4495800"/>
            <a:ext cx="9303327" cy="2057400"/>
          </a:xfrm>
          <a:prstGeom prst="horizont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8-SGK.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9132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animBg="1"/>
      <p:bldP spid="8" grpId="1" animBg="1"/>
      <p:bldP spid="2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ách mạng Tân Hợi (1911) | SGK Lịch sử lớp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77967"/>
            <a:ext cx="5029200" cy="5765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835236" y="5943690"/>
            <a:ext cx="5119255" cy="461665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8.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Hợi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52400" y="175736"/>
            <a:ext cx="4551218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3909" y="4558236"/>
            <a:ext cx="4648200" cy="1815882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- 1912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vua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Thanh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thoái</a:t>
            </a:r>
            <a:r>
              <a:rPr lang="en-US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vị</a:t>
            </a:r>
            <a:r>
              <a:rPr lang="en-US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ách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mạng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chấm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dứt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thế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lực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phong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kiến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quân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phiệt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lên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nắm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quyền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914400"/>
            <a:ext cx="4648200" cy="18158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en-US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10/10/1911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k/n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bùng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nổ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giành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thắng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lợi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ở </a:t>
            </a:r>
            <a:r>
              <a:rPr lang="en-US" sz="28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Vũ</a:t>
            </a:r>
            <a:r>
              <a:rPr lang="en-US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Xương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nhanh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chóng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lan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tỉnh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miền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Nam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miền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Trung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910" y="2732744"/>
            <a:ext cx="4684568" cy="18158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en-US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12/1911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Quốc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đại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hội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tuyên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bố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lập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Trung</a:t>
            </a:r>
            <a:r>
              <a:rPr lang="en-US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Hoa</a:t>
            </a:r>
            <a:r>
              <a:rPr lang="en-US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dân</a:t>
            </a:r>
            <a:r>
              <a:rPr lang="en-US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quốc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Tôn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Trung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Sơn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bầu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Đại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Tổng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thống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64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457200" y="152472"/>
            <a:ext cx="4800600" cy="460230"/>
          </a:xfrm>
          <a:custGeom>
            <a:avLst/>
            <a:gdLst>
              <a:gd name="connsiteX0" fmla="*/ 0 w 7391400"/>
              <a:gd name="connsiteY0" fmla="*/ 76707 h 460230"/>
              <a:gd name="connsiteX1" fmla="*/ 76707 w 7391400"/>
              <a:gd name="connsiteY1" fmla="*/ 0 h 460230"/>
              <a:gd name="connsiteX2" fmla="*/ 7314693 w 7391400"/>
              <a:gd name="connsiteY2" fmla="*/ 0 h 460230"/>
              <a:gd name="connsiteX3" fmla="*/ 7391400 w 7391400"/>
              <a:gd name="connsiteY3" fmla="*/ 76707 h 460230"/>
              <a:gd name="connsiteX4" fmla="*/ 7391400 w 7391400"/>
              <a:gd name="connsiteY4" fmla="*/ 383523 h 460230"/>
              <a:gd name="connsiteX5" fmla="*/ 7314693 w 7391400"/>
              <a:gd name="connsiteY5" fmla="*/ 460230 h 460230"/>
              <a:gd name="connsiteX6" fmla="*/ 76707 w 7391400"/>
              <a:gd name="connsiteY6" fmla="*/ 460230 h 460230"/>
              <a:gd name="connsiteX7" fmla="*/ 0 w 7391400"/>
              <a:gd name="connsiteY7" fmla="*/ 383523 h 460230"/>
              <a:gd name="connsiteX8" fmla="*/ 0 w 7391400"/>
              <a:gd name="connsiteY8" fmla="*/ 76707 h 460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91400" h="460230">
                <a:moveTo>
                  <a:pt x="0" y="76707"/>
                </a:moveTo>
                <a:cubicBezTo>
                  <a:pt x="0" y="34343"/>
                  <a:pt x="34343" y="0"/>
                  <a:pt x="76707" y="0"/>
                </a:cubicBezTo>
                <a:lnTo>
                  <a:pt x="7314693" y="0"/>
                </a:lnTo>
                <a:cubicBezTo>
                  <a:pt x="7357057" y="0"/>
                  <a:pt x="7391400" y="34343"/>
                  <a:pt x="7391400" y="76707"/>
                </a:cubicBezTo>
                <a:lnTo>
                  <a:pt x="7391400" y="383523"/>
                </a:lnTo>
                <a:cubicBezTo>
                  <a:pt x="7391400" y="425887"/>
                  <a:pt x="7357057" y="460230"/>
                  <a:pt x="7314693" y="460230"/>
                </a:cubicBezTo>
                <a:lnTo>
                  <a:pt x="76707" y="460230"/>
                </a:lnTo>
                <a:cubicBezTo>
                  <a:pt x="34343" y="460230"/>
                  <a:pt x="0" y="425887"/>
                  <a:pt x="0" y="383523"/>
                </a:cubicBezTo>
                <a:lnTo>
                  <a:pt x="0" y="76707"/>
                </a:lnTo>
                <a:close/>
              </a:path>
            </a:pathLst>
          </a:custGeom>
          <a:solidFill>
            <a:schemeClr val="bg2"/>
          </a:solidFill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9147" tIns="129147" rIns="129147" bIns="129147" numCol="1" spcCol="1270" anchor="ctr" anchorCtr="0">
            <a:noAutofit/>
          </a:bodyPr>
          <a:lstStyle/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i="1" kern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 Cách mạng Tân Hợi 1911</a:t>
            </a:r>
            <a:endParaRPr lang="en-US" sz="2800" kern="12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4839" y="732125"/>
            <a:ext cx="2502608" cy="58785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none" anchor="ctr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*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nhân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4839" y="1524000"/>
            <a:ext cx="353290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4839" y="2185765"/>
            <a:ext cx="353290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ý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" name="Horizontal Scroll 16"/>
          <p:cNvSpPr/>
          <p:nvPr/>
        </p:nvSpPr>
        <p:spPr>
          <a:xfrm>
            <a:off x="5410200" y="45751"/>
            <a:ext cx="4343400" cy="2140013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1" name="Freeform 20"/>
          <p:cNvSpPr/>
          <p:nvPr/>
        </p:nvSpPr>
        <p:spPr>
          <a:xfrm>
            <a:off x="291804" y="2874867"/>
            <a:ext cx="8724471" cy="595647"/>
          </a:xfrm>
          <a:custGeom>
            <a:avLst/>
            <a:gdLst>
              <a:gd name="connsiteX0" fmla="*/ 0 w 1783080"/>
              <a:gd name="connsiteY0" fmla="*/ 75067 h 450393"/>
              <a:gd name="connsiteX1" fmla="*/ 75067 w 1783080"/>
              <a:gd name="connsiteY1" fmla="*/ 0 h 450393"/>
              <a:gd name="connsiteX2" fmla="*/ 1708013 w 1783080"/>
              <a:gd name="connsiteY2" fmla="*/ 0 h 450393"/>
              <a:gd name="connsiteX3" fmla="*/ 1783080 w 1783080"/>
              <a:gd name="connsiteY3" fmla="*/ 75067 h 450393"/>
              <a:gd name="connsiteX4" fmla="*/ 1783080 w 1783080"/>
              <a:gd name="connsiteY4" fmla="*/ 375326 h 450393"/>
              <a:gd name="connsiteX5" fmla="*/ 1708013 w 1783080"/>
              <a:gd name="connsiteY5" fmla="*/ 450393 h 450393"/>
              <a:gd name="connsiteX6" fmla="*/ 75067 w 1783080"/>
              <a:gd name="connsiteY6" fmla="*/ 450393 h 450393"/>
              <a:gd name="connsiteX7" fmla="*/ 0 w 1783080"/>
              <a:gd name="connsiteY7" fmla="*/ 375326 h 450393"/>
              <a:gd name="connsiteX8" fmla="*/ 0 w 1783080"/>
              <a:gd name="connsiteY8" fmla="*/ 75067 h 450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83080" h="450393">
                <a:moveTo>
                  <a:pt x="0" y="75067"/>
                </a:moveTo>
                <a:cubicBezTo>
                  <a:pt x="0" y="33609"/>
                  <a:pt x="33609" y="0"/>
                  <a:pt x="75067" y="0"/>
                </a:cubicBezTo>
                <a:lnTo>
                  <a:pt x="1708013" y="0"/>
                </a:lnTo>
                <a:cubicBezTo>
                  <a:pt x="1749471" y="0"/>
                  <a:pt x="1783080" y="33609"/>
                  <a:pt x="1783080" y="75067"/>
                </a:cubicBezTo>
                <a:lnTo>
                  <a:pt x="1783080" y="375326"/>
                </a:lnTo>
                <a:cubicBezTo>
                  <a:pt x="1783080" y="416784"/>
                  <a:pt x="1749471" y="450393"/>
                  <a:pt x="1708013" y="450393"/>
                </a:cubicBezTo>
                <a:lnTo>
                  <a:pt x="75067" y="450393"/>
                </a:lnTo>
                <a:cubicBezTo>
                  <a:pt x="33609" y="450393"/>
                  <a:pt x="0" y="416784"/>
                  <a:pt x="0" y="375326"/>
                </a:cubicBezTo>
                <a:lnTo>
                  <a:pt x="0" y="75067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2466" tIns="37226" rIns="52466" bIns="37226" numCol="1" spcCol="1270" anchor="ctr" anchorCtr="0">
            <a:noAutofit/>
          </a:bodyPr>
          <a:lstStyle/>
          <a:p>
            <a:pPr lvl="0" algn="ctr" defTabSz="355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Freeform 21"/>
          <p:cNvSpPr/>
          <p:nvPr/>
        </p:nvSpPr>
        <p:spPr>
          <a:xfrm>
            <a:off x="244674" y="3581400"/>
            <a:ext cx="9482578" cy="1207215"/>
          </a:xfrm>
          <a:custGeom>
            <a:avLst/>
            <a:gdLst>
              <a:gd name="connsiteX0" fmla="*/ 0 w 1783080"/>
              <a:gd name="connsiteY0" fmla="*/ 75067 h 450393"/>
              <a:gd name="connsiteX1" fmla="*/ 75067 w 1783080"/>
              <a:gd name="connsiteY1" fmla="*/ 0 h 450393"/>
              <a:gd name="connsiteX2" fmla="*/ 1708013 w 1783080"/>
              <a:gd name="connsiteY2" fmla="*/ 0 h 450393"/>
              <a:gd name="connsiteX3" fmla="*/ 1783080 w 1783080"/>
              <a:gd name="connsiteY3" fmla="*/ 75067 h 450393"/>
              <a:gd name="connsiteX4" fmla="*/ 1783080 w 1783080"/>
              <a:gd name="connsiteY4" fmla="*/ 375326 h 450393"/>
              <a:gd name="connsiteX5" fmla="*/ 1708013 w 1783080"/>
              <a:gd name="connsiteY5" fmla="*/ 450393 h 450393"/>
              <a:gd name="connsiteX6" fmla="*/ 75067 w 1783080"/>
              <a:gd name="connsiteY6" fmla="*/ 450393 h 450393"/>
              <a:gd name="connsiteX7" fmla="*/ 0 w 1783080"/>
              <a:gd name="connsiteY7" fmla="*/ 375326 h 450393"/>
              <a:gd name="connsiteX8" fmla="*/ 0 w 1783080"/>
              <a:gd name="connsiteY8" fmla="*/ 75067 h 450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83080" h="450393">
                <a:moveTo>
                  <a:pt x="0" y="75067"/>
                </a:moveTo>
                <a:cubicBezTo>
                  <a:pt x="0" y="33609"/>
                  <a:pt x="33609" y="0"/>
                  <a:pt x="75067" y="0"/>
                </a:cubicBezTo>
                <a:lnTo>
                  <a:pt x="1708013" y="0"/>
                </a:lnTo>
                <a:cubicBezTo>
                  <a:pt x="1749471" y="0"/>
                  <a:pt x="1783080" y="33609"/>
                  <a:pt x="1783080" y="75067"/>
                </a:cubicBezTo>
                <a:lnTo>
                  <a:pt x="1783080" y="375326"/>
                </a:lnTo>
                <a:cubicBezTo>
                  <a:pt x="1783080" y="416784"/>
                  <a:pt x="1749471" y="450393"/>
                  <a:pt x="1708013" y="450393"/>
                </a:cubicBezTo>
                <a:lnTo>
                  <a:pt x="75067" y="450393"/>
                </a:lnTo>
                <a:cubicBezTo>
                  <a:pt x="33609" y="450393"/>
                  <a:pt x="0" y="416784"/>
                  <a:pt x="0" y="375326"/>
                </a:cubicBezTo>
                <a:lnTo>
                  <a:pt x="0" y="75067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9933876"/>
              <a:satOff val="39811"/>
              <a:lumOff val="8628"/>
              <a:alphaOff val="0"/>
            </a:schemeClr>
          </a:fillRef>
          <a:effectRef idx="0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2466" tIns="37226" rIns="52466" bIns="37226" numCol="1" spcCol="1270" anchor="ctr" anchorCtr="0">
            <a:noAutofit/>
          </a:bodyPr>
          <a:lstStyle/>
          <a:p>
            <a:pPr lvl="0" algn="ctr" defTabSz="355600" rtl="0">
              <a:spcBef>
                <a:spcPts val="600"/>
              </a:spcBef>
              <a:spcAft>
                <a:spcPts val="600"/>
              </a:spcAft>
            </a:pPr>
            <a:r>
              <a:rPr lang="en-US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2800" b="1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Á.</a:t>
            </a:r>
          </a:p>
        </p:txBody>
      </p:sp>
      <p:sp>
        <p:nvSpPr>
          <p:cNvPr id="23" name="Horizontal Scroll 22"/>
          <p:cNvSpPr/>
          <p:nvPr/>
        </p:nvSpPr>
        <p:spPr>
          <a:xfrm>
            <a:off x="0" y="3224901"/>
            <a:ext cx="9753600" cy="2140013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TQ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Tân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Hợi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62000" y="5333952"/>
            <a:ext cx="39624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SGK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 17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190985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21" grpId="0" animBg="1"/>
      <p:bldP spid="22" grpId="0" animBg="1"/>
      <p:bldP spid="23" grpId="0" animBg="1"/>
      <p:bldP spid="23" grpId="1" animBg="1"/>
      <p:bldP spid="2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18373" y="130127"/>
            <a:ext cx="7747070" cy="708073"/>
            <a:chOff x="3354362" y="1484535"/>
            <a:chExt cx="3617379" cy="1143000"/>
          </a:xfrm>
        </p:grpSpPr>
        <p:sp>
          <p:nvSpPr>
            <p:cNvPr id="3" name="Freeform 2"/>
            <p:cNvSpPr/>
            <p:nvPr/>
          </p:nvSpPr>
          <p:spPr>
            <a:xfrm>
              <a:off x="3354362" y="1484535"/>
              <a:ext cx="1623144" cy="1143000"/>
            </a:xfrm>
            <a:custGeom>
              <a:avLst/>
              <a:gdLst>
                <a:gd name="connsiteX0" fmla="*/ 0 w 1903883"/>
                <a:gd name="connsiteY0" fmla="*/ 0 h 761553"/>
                <a:gd name="connsiteX1" fmla="*/ 1523107 w 1903883"/>
                <a:gd name="connsiteY1" fmla="*/ 0 h 761553"/>
                <a:gd name="connsiteX2" fmla="*/ 1903883 w 1903883"/>
                <a:gd name="connsiteY2" fmla="*/ 380777 h 761553"/>
                <a:gd name="connsiteX3" fmla="*/ 1523107 w 1903883"/>
                <a:gd name="connsiteY3" fmla="*/ 761553 h 761553"/>
                <a:gd name="connsiteX4" fmla="*/ 0 w 1903883"/>
                <a:gd name="connsiteY4" fmla="*/ 761553 h 761553"/>
                <a:gd name="connsiteX5" fmla="*/ 380777 w 1903883"/>
                <a:gd name="connsiteY5" fmla="*/ 380777 h 761553"/>
                <a:gd name="connsiteX6" fmla="*/ 0 w 1903883"/>
                <a:gd name="connsiteY6" fmla="*/ 0 h 761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3883" h="761553">
                  <a:moveTo>
                    <a:pt x="0" y="0"/>
                  </a:moveTo>
                  <a:lnTo>
                    <a:pt x="1523107" y="0"/>
                  </a:lnTo>
                  <a:lnTo>
                    <a:pt x="1903883" y="380777"/>
                  </a:lnTo>
                  <a:lnTo>
                    <a:pt x="1523107" y="761553"/>
                  </a:lnTo>
                  <a:lnTo>
                    <a:pt x="0" y="761553"/>
                  </a:lnTo>
                  <a:lnTo>
                    <a:pt x="380777" y="380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448786" tIns="22670" rIns="403446" bIns="22670" numCol="1" spcCol="1270" anchor="ctr" anchorCtr="0">
              <a:noAutofit/>
            </a:bodyPr>
            <a:lstStyle/>
            <a:p>
              <a:pPr lvl="0" algn="ctr" defTabSz="755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LUYỆN TẬP</a:t>
              </a:r>
              <a:endParaRPr lang="en-US" sz="28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Freeform 3"/>
            <p:cNvSpPr/>
            <p:nvPr/>
          </p:nvSpPr>
          <p:spPr>
            <a:xfrm>
              <a:off x="4486121" y="1484535"/>
              <a:ext cx="2485620" cy="1143000"/>
            </a:xfrm>
            <a:custGeom>
              <a:avLst/>
              <a:gdLst>
                <a:gd name="connsiteX0" fmla="*/ 0 w 1903883"/>
                <a:gd name="connsiteY0" fmla="*/ 0 h 761553"/>
                <a:gd name="connsiteX1" fmla="*/ 1523107 w 1903883"/>
                <a:gd name="connsiteY1" fmla="*/ 0 h 761553"/>
                <a:gd name="connsiteX2" fmla="*/ 1903883 w 1903883"/>
                <a:gd name="connsiteY2" fmla="*/ 380777 h 761553"/>
                <a:gd name="connsiteX3" fmla="*/ 1523107 w 1903883"/>
                <a:gd name="connsiteY3" fmla="*/ 761553 h 761553"/>
                <a:gd name="connsiteX4" fmla="*/ 0 w 1903883"/>
                <a:gd name="connsiteY4" fmla="*/ 761553 h 761553"/>
                <a:gd name="connsiteX5" fmla="*/ 380777 w 1903883"/>
                <a:gd name="connsiteY5" fmla="*/ 380777 h 761553"/>
                <a:gd name="connsiteX6" fmla="*/ 0 w 1903883"/>
                <a:gd name="connsiteY6" fmla="*/ 0 h 761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3883" h="761553">
                  <a:moveTo>
                    <a:pt x="0" y="0"/>
                  </a:moveTo>
                  <a:lnTo>
                    <a:pt x="1523107" y="0"/>
                  </a:lnTo>
                  <a:lnTo>
                    <a:pt x="1903883" y="380777"/>
                  </a:lnTo>
                  <a:lnTo>
                    <a:pt x="1523107" y="761553"/>
                  </a:lnTo>
                  <a:lnTo>
                    <a:pt x="0" y="761553"/>
                  </a:lnTo>
                  <a:lnTo>
                    <a:pt x="380777" y="380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448786" tIns="22670" rIns="403446" bIns="22670" numCol="1" spcCol="1270" anchor="ctr" anchorCtr="0">
              <a:noAutofit/>
            </a:bodyPr>
            <a:lstStyle/>
            <a:p>
              <a:pPr lvl="0" algn="ctr" defTabSz="755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2800" b="1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Hỏi – Đáp nhanh gọn </a:t>
              </a:r>
              <a:endParaRPr lang="en-US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>
            <a:off x="228600" y="1046500"/>
            <a:ext cx="4944637" cy="1075730"/>
          </a:xfrm>
          <a:custGeom>
            <a:avLst/>
            <a:gdLst>
              <a:gd name="connsiteX0" fmla="*/ 0 w 2062943"/>
              <a:gd name="connsiteY0" fmla="*/ 92333 h 923330"/>
              <a:gd name="connsiteX1" fmla="*/ 92333 w 2062943"/>
              <a:gd name="connsiteY1" fmla="*/ 0 h 923330"/>
              <a:gd name="connsiteX2" fmla="*/ 1970610 w 2062943"/>
              <a:gd name="connsiteY2" fmla="*/ 0 h 923330"/>
              <a:gd name="connsiteX3" fmla="*/ 2062943 w 2062943"/>
              <a:gd name="connsiteY3" fmla="*/ 92333 h 923330"/>
              <a:gd name="connsiteX4" fmla="*/ 2062943 w 2062943"/>
              <a:gd name="connsiteY4" fmla="*/ 830997 h 923330"/>
              <a:gd name="connsiteX5" fmla="*/ 1970610 w 2062943"/>
              <a:gd name="connsiteY5" fmla="*/ 923330 h 923330"/>
              <a:gd name="connsiteX6" fmla="*/ 92333 w 2062943"/>
              <a:gd name="connsiteY6" fmla="*/ 923330 h 923330"/>
              <a:gd name="connsiteX7" fmla="*/ 0 w 2062943"/>
              <a:gd name="connsiteY7" fmla="*/ 830997 h 923330"/>
              <a:gd name="connsiteX8" fmla="*/ 0 w 2062943"/>
              <a:gd name="connsiteY8" fmla="*/ 92333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62943" h="923330">
                <a:moveTo>
                  <a:pt x="0" y="92333"/>
                </a:moveTo>
                <a:cubicBezTo>
                  <a:pt x="0" y="41339"/>
                  <a:pt x="41339" y="0"/>
                  <a:pt x="92333" y="0"/>
                </a:cubicBezTo>
                <a:lnTo>
                  <a:pt x="1970610" y="0"/>
                </a:lnTo>
                <a:cubicBezTo>
                  <a:pt x="2021604" y="0"/>
                  <a:pt x="2062943" y="41339"/>
                  <a:pt x="2062943" y="92333"/>
                </a:cubicBezTo>
                <a:lnTo>
                  <a:pt x="2062943" y="830997"/>
                </a:lnTo>
                <a:cubicBezTo>
                  <a:pt x="2062943" y="881991"/>
                  <a:pt x="2021604" y="923330"/>
                  <a:pt x="1970610" y="923330"/>
                </a:cubicBezTo>
                <a:lnTo>
                  <a:pt x="92333" y="923330"/>
                </a:lnTo>
                <a:cubicBezTo>
                  <a:pt x="41339" y="923330"/>
                  <a:pt x="0" y="881991"/>
                  <a:pt x="0" y="830997"/>
                </a:cubicBezTo>
                <a:lnTo>
                  <a:pt x="0" y="92333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95623" tIns="95623" rIns="95623" bIns="95623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14 </a:t>
            </a:r>
            <a:r>
              <a:rPr lang="en-US" sz="2800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endParaRPr lang="en-US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5177219" y="1244749"/>
            <a:ext cx="437344" cy="632340"/>
          </a:xfrm>
          <a:custGeom>
            <a:avLst/>
            <a:gdLst>
              <a:gd name="connsiteX0" fmla="*/ 0 w 437344"/>
              <a:gd name="connsiteY0" fmla="*/ 102322 h 511610"/>
              <a:gd name="connsiteX1" fmla="*/ 218672 w 437344"/>
              <a:gd name="connsiteY1" fmla="*/ 102322 h 511610"/>
              <a:gd name="connsiteX2" fmla="*/ 218672 w 437344"/>
              <a:gd name="connsiteY2" fmla="*/ 0 h 511610"/>
              <a:gd name="connsiteX3" fmla="*/ 437344 w 437344"/>
              <a:gd name="connsiteY3" fmla="*/ 255805 h 511610"/>
              <a:gd name="connsiteX4" fmla="*/ 218672 w 437344"/>
              <a:gd name="connsiteY4" fmla="*/ 511610 h 511610"/>
              <a:gd name="connsiteX5" fmla="*/ 218672 w 437344"/>
              <a:gd name="connsiteY5" fmla="*/ 409288 h 511610"/>
              <a:gd name="connsiteX6" fmla="*/ 0 w 437344"/>
              <a:gd name="connsiteY6" fmla="*/ 409288 h 511610"/>
              <a:gd name="connsiteX7" fmla="*/ 0 w 437344"/>
              <a:gd name="connsiteY7" fmla="*/ 102322 h 51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344" h="511610">
                <a:moveTo>
                  <a:pt x="0" y="102322"/>
                </a:moveTo>
                <a:lnTo>
                  <a:pt x="218672" y="102322"/>
                </a:lnTo>
                <a:lnTo>
                  <a:pt x="218672" y="0"/>
                </a:lnTo>
                <a:lnTo>
                  <a:pt x="437344" y="255805"/>
                </a:lnTo>
                <a:lnTo>
                  <a:pt x="218672" y="511610"/>
                </a:lnTo>
                <a:lnTo>
                  <a:pt x="218672" y="409288"/>
                </a:lnTo>
                <a:lnTo>
                  <a:pt x="0" y="409288"/>
                </a:lnTo>
                <a:lnTo>
                  <a:pt x="0" y="102322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0" tIns="102322" rIns="131203" bIns="102322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/>
          </a:p>
        </p:txBody>
      </p:sp>
      <p:sp>
        <p:nvSpPr>
          <p:cNvPr id="13" name="Freeform 12"/>
          <p:cNvSpPr/>
          <p:nvPr/>
        </p:nvSpPr>
        <p:spPr>
          <a:xfrm>
            <a:off x="5943600" y="1023054"/>
            <a:ext cx="3505200" cy="1075729"/>
          </a:xfrm>
          <a:custGeom>
            <a:avLst/>
            <a:gdLst>
              <a:gd name="connsiteX0" fmla="*/ 0 w 2062943"/>
              <a:gd name="connsiteY0" fmla="*/ 92333 h 923330"/>
              <a:gd name="connsiteX1" fmla="*/ 92333 w 2062943"/>
              <a:gd name="connsiteY1" fmla="*/ 0 h 923330"/>
              <a:gd name="connsiteX2" fmla="*/ 1970610 w 2062943"/>
              <a:gd name="connsiteY2" fmla="*/ 0 h 923330"/>
              <a:gd name="connsiteX3" fmla="*/ 2062943 w 2062943"/>
              <a:gd name="connsiteY3" fmla="*/ 92333 h 923330"/>
              <a:gd name="connsiteX4" fmla="*/ 2062943 w 2062943"/>
              <a:gd name="connsiteY4" fmla="*/ 830997 h 923330"/>
              <a:gd name="connsiteX5" fmla="*/ 1970610 w 2062943"/>
              <a:gd name="connsiteY5" fmla="*/ 923330 h 923330"/>
              <a:gd name="connsiteX6" fmla="*/ 92333 w 2062943"/>
              <a:gd name="connsiteY6" fmla="*/ 923330 h 923330"/>
              <a:gd name="connsiteX7" fmla="*/ 0 w 2062943"/>
              <a:gd name="connsiteY7" fmla="*/ 830997 h 923330"/>
              <a:gd name="connsiteX8" fmla="*/ 0 w 2062943"/>
              <a:gd name="connsiteY8" fmla="*/ 92333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62943" h="923330">
                <a:moveTo>
                  <a:pt x="0" y="92333"/>
                </a:moveTo>
                <a:cubicBezTo>
                  <a:pt x="0" y="41339"/>
                  <a:pt x="41339" y="0"/>
                  <a:pt x="92333" y="0"/>
                </a:cubicBezTo>
                <a:lnTo>
                  <a:pt x="1970610" y="0"/>
                </a:lnTo>
                <a:cubicBezTo>
                  <a:pt x="2021604" y="0"/>
                  <a:pt x="2062943" y="41339"/>
                  <a:pt x="2062943" y="92333"/>
                </a:cubicBezTo>
                <a:lnTo>
                  <a:pt x="2062943" y="830997"/>
                </a:lnTo>
                <a:cubicBezTo>
                  <a:pt x="2062943" y="881991"/>
                  <a:pt x="2021604" y="923330"/>
                  <a:pt x="1970610" y="923330"/>
                </a:cubicBezTo>
                <a:lnTo>
                  <a:pt x="92333" y="923330"/>
                </a:lnTo>
                <a:cubicBezTo>
                  <a:pt x="41339" y="923330"/>
                  <a:pt x="0" y="881991"/>
                  <a:pt x="0" y="830997"/>
                </a:cubicBezTo>
                <a:lnTo>
                  <a:pt x="0" y="92333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95623" tIns="95623" rIns="95623" bIns="95623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endParaRPr lang="en-US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228599" y="2286000"/>
            <a:ext cx="4944637" cy="995937"/>
          </a:xfrm>
          <a:custGeom>
            <a:avLst/>
            <a:gdLst>
              <a:gd name="connsiteX0" fmla="*/ 0 w 2062943"/>
              <a:gd name="connsiteY0" fmla="*/ 64633 h 646331"/>
              <a:gd name="connsiteX1" fmla="*/ 64633 w 2062943"/>
              <a:gd name="connsiteY1" fmla="*/ 0 h 646331"/>
              <a:gd name="connsiteX2" fmla="*/ 1998310 w 2062943"/>
              <a:gd name="connsiteY2" fmla="*/ 0 h 646331"/>
              <a:gd name="connsiteX3" fmla="*/ 2062943 w 2062943"/>
              <a:gd name="connsiteY3" fmla="*/ 64633 h 646331"/>
              <a:gd name="connsiteX4" fmla="*/ 2062943 w 2062943"/>
              <a:gd name="connsiteY4" fmla="*/ 581698 h 646331"/>
              <a:gd name="connsiteX5" fmla="*/ 1998310 w 2062943"/>
              <a:gd name="connsiteY5" fmla="*/ 646331 h 646331"/>
              <a:gd name="connsiteX6" fmla="*/ 64633 w 2062943"/>
              <a:gd name="connsiteY6" fmla="*/ 646331 h 646331"/>
              <a:gd name="connsiteX7" fmla="*/ 0 w 2062943"/>
              <a:gd name="connsiteY7" fmla="*/ 581698 h 646331"/>
              <a:gd name="connsiteX8" fmla="*/ 0 w 2062943"/>
              <a:gd name="connsiteY8" fmla="*/ 64633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62943" h="646331">
                <a:moveTo>
                  <a:pt x="0" y="64633"/>
                </a:moveTo>
                <a:cubicBezTo>
                  <a:pt x="0" y="28937"/>
                  <a:pt x="28937" y="0"/>
                  <a:pt x="64633" y="0"/>
                </a:cubicBezTo>
                <a:lnTo>
                  <a:pt x="1998310" y="0"/>
                </a:lnTo>
                <a:cubicBezTo>
                  <a:pt x="2034006" y="0"/>
                  <a:pt x="2062943" y="28937"/>
                  <a:pt x="2062943" y="64633"/>
                </a:cubicBezTo>
                <a:lnTo>
                  <a:pt x="2062943" y="581698"/>
                </a:lnTo>
                <a:cubicBezTo>
                  <a:pt x="2062943" y="617394"/>
                  <a:pt x="2034006" y="646331"/>
                  <a:pt x="1998310" y="646331"/>
                </a:cubicBezTo>
                <a:lnTo>
                  <a:pt x="64633" y="646331"/>
                </a:lnTo>
                <a:cubicBezTo>
                  <a:pt x="28937" y="646331"/>
                  <a:pt x="0" y="617394"/>
                  <a:pt x="0" y="581698"/>
                </a:cubicBezTo>
                <a:lnTo>
                  <a:pt x="0" y="64633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3700" tIns="83700" rIns="83700" bIns="83700" numCol="1" spcCol="1270" anchor="ctr" anchorCtr="0">
            <a:noAutofit/>
          </a:bodyPr>
          <a:lstStyle/>
          <a:p>
            <a:pPr lvl="0" algn="ctr" defTabSz="755650" rtl="0">
              <a:spcBef>
                <a:spcPts val="600"/>
              </a:spcBef>
              <a:spcAft>
                <a:spcPts val="600"/>
              </a:spcAft>
            </a:pPr>
            <a:r>
              <a:rPr lang="en-US" sz="2800" kern="12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28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8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8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latin typeface="Times New Roman" pitchFamily="18" charset="0"/>
                <a:cs typeface="Times New Roman" pitchFamily="18" charset="0"/>
              </a:rPr>
              <a:t>kiến</a:t>
            </a:r>
            <a:endParaRPr lang="en-US" sz="28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5177219" y="2390312"/>
            <a:ext cx="437344" cy="705777"/>
          </a:xfrm>
          <a:custGeom>
            <a:avLst/>
            <a:gdLst>
              <a:gd name="connsiteX0" fmla="*/ 0 w 437344"/>
              <a:gd name="connsiteY0" fmla="*/ 102322 h 511610"/>
              <a:gd name="connsiteX1" fmla="*/ 218672 w 437344"/>
              <a:gd name="connsiteY1" fmla="*/ 102322 h 511610"/>
              <a:gd name="connsiteX2" fmla="*/ 218672 w 437344"/>
              <a:gd name="connsiteY2" fmla="*/ 0 h 511610"/>
              <a:gd name="connsiteX3" fmla="*/ 437344 w 437344"/>
              <a:gd name="connsiteY3" fmla="*/ 255805 h 511610"/>
              <a:gd name="connsiteX4" fmla="*/ 218672 w 437344"/>
              <a:gd name="connsiteY4" fmla="*/ 511610 h 511610"/>
              <a:gd name="connsiteX5" fmla="*/ 218672 w 437344"/>
              <a:gd name="connsiteY5" fmla="*/ 409288 h 511610"/>
              <a:gd name="connsiteX6" fmla="*/ 0 w 437344"/>
              <a:gd name="connsiteY6" fmla="*/ 409288 h 511610"/>
              <a:gd name="connsiteX7" fmla="*/ 0 w 437344"/>
              <a:gd name="connsiteY7" fmla="*/ 102322 h 51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344" h="511610">
                <a:moveTo>
                  <a:pt x="0" y="102322"/>
                </a:moveTo>
                <a:lnTo>
                  <a:pt x="218672" y="102322"/>
                </a:lnTo>
                <a:lnTo>
                  <a:pt x="218672" y="0"/>
                </a:lnTo>
                <a:lnTo>
                  <a:pt x="437344" y="255805"/>
                </a:lnTo>
                <a:lnTo>
                  <a:pt x="218672" y="511610"/>
                </a:lnTo>
                <a:lnTo>
                  <a:pt x="218672" y="409288"/>
                </a:lnTo>
                <a:lnTo>
                  <a:pt x="0" y="409288"/>
                </a:lnTo>
                <a:lnTo>
                  <a:pt x="0" y="10232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0">
            <a:schemeClr val="accent5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02322" rIns="131203" bIns="102322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/>
          </a:p>
        </p:txBody>
      </p:sp>
      <p:sp>
        <p:nvSpPr>
          <p:cNvPr id="18" name="Freeform 17"/>
          <p:cNvSpPr/>
          <p:nvPr/>
        </p:nvSpPr>
        <p:spPr>
          <a:xfrm>
            <a:off x="5943600" y="2245231"/>
            <a:ext cx="3505200" cy="995937"/>
          </a:xfrm>
          <a:custGeom>
            <a:avLst/>
            <a:gdLst>
              <a:gd name="connsiteX0" fmla="*/ 0 w 2062943"/>
              <a:gd name="connsiteY0" fmla="*/ 64633 h 646331"/>
              <a:gd name="connsiteX1" fmla="*/ 64633 w 2062943"/>
              <a:gd name="connsiteY1" fmla="*/ 0 h 646331"/>
              <a:gd name="connsiteX2" fmla="*/ 1998310 w 2062943"/>
              <a:gd name="connsiteY2" fmla="*/ 0 h 646331"/>
              <a:gd name="connsiteX3" fmla="*/ 2062943 w 2062943"/>
              <a:gd name="connsiteY3" fmla="*/ 64633 h 646331"/>
              <a:gd name="connsiteX4" fmla="*/ 2062943 w 2062943"/>
              <a:gd name="connsiteY4" fmla="*/ 581698 h 646331"/>
              <a:gd name="connsiteX5" fmla="*/ 1998310 w 2062943"/>
              <a:gd name="connsiteY5" fmla="*/ 646331 h 646331"/>
              <a:gd name="connsiteX6" fmla="*/ 64633 w 2062943"/>
              <a:gd name="connsiteY6" fmla="*/ 646331 h 646331"/>
              <a:gd name="connsiteX7" fmla="*/ 0 w 2062943"/>
              <a:gd name="connsiteY7" fmla="*/ 581698 h 646331"/>
              <a:gd name="connsiteX8" fmla="*/ 0 w 2062943"/>
              <a:gd name="connsiteY8" fmla="*/ 64633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62943" h="646331">
                <a:moveTo>
                  <a:pt x="0" y="64633"/>
                </a:moveTo>
                <a:cubicBezTo>
                  <a:pt x="0" y="28937"/>
                  <a:pt x="28937" y="0"/>
                  <a:pt x="64633" y="0"/>
                </a:cubicBezTo>
                <a:lnTo>
                  <a:pt x="1998310" y="0"/>
                </a:lnTo>
                <a:cubicBezTo>
                  <a:pt x="2034006" y="0"/>
                  <a:pt x="2062943" y="28937"/>
                  <a:pt x="2062943" y="64633"/>
                </a:cubicBezTo>
                <a:lnTo>
                  <a:pt x="2062943" y="581698"/>
                </a:lnTo>
                <a:cubicBezTo>
                  <a:pt x="2062943" y="617394"/>
                  <a:pt x="2034006" y="646331"/>
                  <a:pt x="1998310" y="646331"/>
                </a:cubicBezTo>
                <a:lnTo>
                  <a:pt x="64633" y="646331"/>
                </a:lnTo>
                <a:cubicBezTo>
                  <a:pt x="28937" y="646331"/>
                  <a:pt x="0" y="617394"/>
                  <a:pt x="0" y="581698"/>
                </a:cubicBezTo>
                <a:lnTo>
                  <a:pt x="0" y="64633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3700" tIns="83700" rIns="83700" bIns="83700" numCol="1" spcCol="1270" anchor="ctr" anchorCtr="0">
            <a:noAutofit/>
          </a:bodyPr>
          <a:lstStyle/>
          <a:p>
            <a:pPr lvl="0" algn="ctr" defTabSz="7556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28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8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latin typeface="Times New Roman" pitchFamily="18" charset="0"/>
                <a:cs typeface="Times New Roman" pitchFamily="18" charset="0"/>
              </a:rPr>
              <a:t>tân</a:t>
            </a:r>
            <a:endParaRPr lang="en-US" sz="28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228599" y="3429001"/>
            <a:ext cx="4909468" cy="1219199"/>
          </a:xfrm>
          <a:custGeom>
            <a:avLst/>
            <a:gdLst>
              <a:gd name="connsiteX0" fmla="*/ 0 w 2062943"/>
              <a:gd name="connsiteY0" fmla="*/ 92333 h 923330"/>
              <a:gd name="connsiteX1" fmla="*/ 92333 w 2062943"/>
              <a:gd name="connsiteY1" fmla="*/ 0 h 923330"/>
              <a:gd name="connsiteX2" fmla="*/ 1970610 w 2062943"/>
              <a:gd name="connsiteY2" fmla="*/ 0 h 923330"/>
              <a:gd name="connsiteX3" fmla="*/ 2062943 w 2062943"/>
              <a:gd name="connsiteY3" fmla="*/ 92333 h 923330"/>
              <a:gd name="connsiteX4" fmla="*/ 2062943 w 2062943"/>
              <a:gd name="connsiteY4" fmla="*/ 830997 h 923330"/>
              <a:gd name="connsiteX5" fmla="*/ 1970610 w 2062943"/>
              <a:gd name="connsiteY5" fmla="*/ 923330 h 923330"/>
              <a:gd name="connsiteX6" fmla="*/ 92333 w 2062943"/>
              <a:gd name="connsiteY6" fmla="*/ 923330 h 923330"/>
              <a:gd name="connsiteX7" fmla="*/ 0 w 2062943"/>
              <a:gd name="connsiteY7" fmla="*/ 830997 h 923330"/>
              <a:gd name="connsiteX8" fmla="*/ 0 w 2062943"/>
              <a:gd name="connsiteY8" fmla="*/ 92333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62943" h="923330">
                <a:moveTo>
                  <a:pt x="0" y="92333"/>
                </a:moveTo>
                <a:cubicBezTo>
                  <a:pt x="0" y="41339"/>
                  <a:pt x="41339" y="0"/>
                  <a:pt x="92333" y="0"/>
                </a:cubicBezTo>
                <a:lnTo>
                  <a:pt x="1970610" y="0"/>
                </a:lnTo>
                <a:cubicBezTo>
                  <a:pt x="2021604" y="0"/>
                  <a:pt x="2062943" y="41339"/>
                  <a:pt x="2062943" y="92333"/>
                </a:cubicBezTo>
                <a:lnTo>
                  <a:pt x="2062943" y="830997"/>
                </a:lnTo>
                <a:cubicBezTo>
                  <a:pt x="2062943" y="881991"/>
                  <a:pt x="2021604" y="923330"/>
                  <a:pt x="1970610" y="923330"/>
                </a:cubicBezTo>
                <a:lnTo>
                  <a:pt x="92333" y="923330"/>
                </a:lnTo>
                <a:cubicBezTo>
                  <a:pt x="41339" y="923330"/>
                  <a:pt x="0" y="881991"/>
                  <a:pt x="0" y="830997"/>
                </a:cubicBezTo>
                <a:lnTo>
                  <a:pt x="0" y="92333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0" vert="horz" wrap="square" lIns="91813" tIns="91813" rIns="91813" bIns="91813" numCol="1" spcCol="1270" anchor="ctr" anchorCtr="0">
            <a:noAutofit/>
          </a:bodyPr>
          <a:lstStyle/>
          <a:p>
            <a:pPr lvl="0" algn="ctr" defTabSz="755650" rtl="0">
              <a:spcBef>
                <a:spcPts val="600"/>
              </a:spcBef>
              <a:spcAft>
                <a:spcPts val="600"/>
              </a:spcAft>
            </a:pPr>
            <a:r>
              <a:rPr lang="en-US" sz="2800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 </a:t>
            </a:r>
            <a:r>
              <a:rPr lang="en-US" sz="2800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2800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1895 </a:t>
            </a:r>
            <a:r>
              <a:rPr lang="en-US" sz="2800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1900</a:t>
            </a:r>
          </a:p>
        </p:txBody>
      </p:sp>
      <p:sp>
        <p:nvSpPr>
          <p:cNvPr id="22" name="Freeform 21"/>
          <p:cNvSpPr/>
          <p:nvPr/>
        </p:nvSpPr>
        <p:spPr>
          <a:xfrm>
            <a:off x="5138067" y="3591946"/>
            <a:ext cx="441327" cy="719813"/>
          </a:xfrm>
          <a:custGeom>
            <a:avLst/>
            <a:gdLst>
              <a:gd name="connsiteX0" fmla="*/ 0 w 437344"/>
              <a:gd name="connsiteY0" fmla="*/ 102322 h 511610"/>
              <a:gd name="connsiteX1" fmla="*/ 218672 w 437344"/>
              <a:gd name="connsiteY1" fmla="*/ 102322 h 511610"/>
              <a:gd name="connsiteX2" fmla="*/ 218672 w 437344"/>
              <a:gd name="connsiteY2" fmla="*/ 0 h 511610"/>
              <a:gd name="connsiteX3" fmla="*/ 437344 w 437344"/>
              <a:gd name="connsiteY3" fmla="*/ 255805 h 511610"/>
              <a:gd name="connsiteX4" fmla="*/ 218672 w 437344"/>
              <a:gd name="connsiteY4" fmla="*/ 511610 h 511610"/>
              <a:gd name="connsiteX5" fmla="*/ 218672 w 437344"/>
              <a:gd name="connsiteY5" fmla="*/ 409288 h 511610"/>
              <a:gd name="connsiteX6" fmla="*/ 0 w 437344"/>
              <a:gd name="connsiteY6" fmla="*/ 409288 h 511610"/>
              <a:gd name="connsiteX7" fmla="*/ 0 w 437344"/>
              <a:gd name="connsiteY7" fmla="*/ 102322 h 51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344" h="511610">
                <a:moveTo>
                  <a:pt x="0" y="102322"/>
                </a:moveTo>
                <a:lnTo>
                  <a:pt x="218672" y="102322"/>
                </a:lnTo>
                <a:lnTo>
                  <a:pt x="218672" y="0"/>
                </a:lnTo>
                <a:lnTo>
                  <a:pt x="437344" y="255805"/>
                </a:lnTo>
                <a:lnTo>
                  <a:pt x="218672" y="511610"/>
                </a:lnTo>
                <a:lnTo>
                  <a:pt x="218672" y="409288"/>
                </a:lnTo>
                <a:lnTo>
                  <a:pt x="0" y="409288"/>
                </a:lnTo>
                <a:lnTo>
                  <a:pt x="0" y="102322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0" vert="horz" wrap="square" lIns="0" tIns="102322" rIns="131203" bIns="102322" numCol="1" spcCol="1270" anchor="ctr" anchorCtr="0">
            <a:noAutofit/>
          </a:bodyPr>
          <a:lstStyle/>
          <a:p>
            <a:pPr lvl="0" algn="just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>
              <a:solidFill>
                <a:schemeClr val="tx1"/>
              </a:solidFill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5945945" y="3429001"/>
            <a:ext cx="3502855" cy="1045705"/>
          </a:xfrm>
          <a:custGeom>
            <a:avLst/>
            <a:gdLst>
              <a:gd name="connsiteX0" fmla="*/ 0 w 2062943"/>
              <a:gd name="connsiteY0" fmla="*/ 92333 h 923330"/>
              <a:gd name="connsiteX1" fmla="*/ 92333 w 2062943"/>
              <a:gd name="connsiteY1" fmla="*/ 0 h 923330"/>
              <a:gd name="connsiteX2" fmla="*/ 1970610 w 2062943"/>
              <a:gd name="connsiteY2" fmla="*/ 0 h 923330"/>
              <a:gd name="connsiteX3" fmla="*/ 2062943 w 2062943"/>
              <a:gd name="connsiteY3" fmla="*/ 92333 h 923330"/>
              <a:gd name="connsiteX4" fmla="*/ 2062943 w 2062943"/>
              <a:gd name="connsiteY4" fmla="*/ 830997 h 923330"/>
              <a:gd name="connsiteX5" fmla="*/ 1970610 w 2062943"/>
              <a:gd name="connsiteY5" fmla="*/ 923330 h 923330"/>
              <a:gd name="connsiteX6" fmla="*/ 92333 w 2062943"/>
              <a:gd name="connsiteY6" fmla="*/ 923330 h 923330"/>
              <a:gd name="connsiteX7" fmla="*/ 0 w 2062943"/>
              <a:gd name="connsiteY7" fmla="*/ 830997 h 923330"/>
              <a:gd name="connsiteX8" fmla="*/ 0 w 2062943"/>
              <a:gd name="connsiteY8" fmla="*/ 92333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62943" h="923330">
                <a:moveTo>
                  <a:pt x="0" y="92333"/>
                </a:moveTo>
                <a:cubicBezTo>
                  <a:pt x="0" y="41339"/>
                  <a:pt x="41339" y="0"/>
                  <a:pt x="92333" y="0"/>
                </a:cubicBezTo>
                <a:lnTo>
                  <a:pt x="1970610" y="0"/>
                </a:lnTo>
                <a:cubicBezTo>
                  <a:pt x="2021604" y="0"/>
                  <a:pt x="2062943" y="41339"/>
                  <a:pt x="2062943" y="92333"/>
                </a:cubicBezTo>
                <a:lnTo>
                  <a:pt x="2062943" y="830997"/>
                </a:lnTo>
                <a:cubicBezTo>
                  <a:pt x="2062943" y="881991"/>
                  <a:pt x="2021604" y="923330"/>
                  <a:pt x="1970610" y="923330"/>
                </a:cubicBezTo>
                <a:lnTo>
                  <a:pt x="92333" y="923330"/>
                </a:lnTo>
                <a:cubicBezTo>
                  <a:pt x="41339" y="923330"/>
                  <a:pt x="0" y="881991"/>
                  <a:pt x="0" y="830997"/>
                </a:cubicBezTo>
                <a:lnTo>
                  <a:pt x="0" y="92333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0" vert="horz" wrap="square" lIns="91813" tIns="91813" rIns="91813" bIns="91813" numCol="1" spcCol="1270" anchor="ctr" anchorCtr="0">
            <a:noAutofit/>
          </a:bodyPr>
          <a:lstStyle/>
          <a:p>
            <a:pPr lvl="0" algn="ctr" defTabSz="7556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endParaRPr lang="en-US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228520" y="4952999"/>
            <a:ext cx="4909468" cy="1562099"/>
          </a:xfrm>
          <a:custGeom>
            <a:avLst/>
            <a:gdLst>
              <a:gd name="connsiteX0" fmla="*/ 0 w 1606506"/>
              <a:gd name="connsiteY0" fmla="*/ 160651 h 3962400"/>
              <a:gd name="connsiteX1" fmla="*/ 160651 w 1606506"/>
              <a:gd name="connsiteY1" fmla="*/ 0 h 3962400"/>
              <a:gd name="connsiteX2" fmla="*/ 1445855 w 1606506"/>
              <a:gd name="connsiteY2" fmla="*/ 0 h 3962400"/>
              <a:gd name="connsiteX3" fmla="*/ 1606506 w 1606506"/>
              <a:gd name="connsiteY3" fmla="*/ 160651 h 3962400"/>
              <a:gd name="connsiteX4" fmla="*/ 1606506 w 1606506"/>
              <a:gd name="connsiteY4" fmla="*/ 3801749 h 3962400"/>
              <a:gd name="connsiteX5" fmla="*/ 1445855 w 1606506"/>
              <a:gd name="connsiteY5" fmla="*/ 3962400 h 3962400"/>
              <a:gd name="connsiteX6" fmla="*/ 160651 w 1606506"/>
              <a:gd name="connsiteY6" fmla="*/ 3962400 h 3962400"/>
              <a:gd name="connsiteX7" fmla="*/ 0 w 1606506"/>
              <a:gd name="connsiteY7" fmla="*/ 3801749 h 3962400"/>
              <a:gd name="connsiteX8" fmla="*/ 0 w 1606506"/>
              <a:gd name="connsiteY8" fmla="*/ 160651 h 396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6506" h="3962400">
                <a:moveTo>
                  <a:pt x="0" y="160651"/>
                </a:moveTo>
                <a:cubicBezTo>
                  <a:pt x="0" y="71926"/>
                  <a:pt x="71926" y="0"/>
                  <a:pt x="160651" y="0"/>
                </a:cubicBezTo>
                <a:lnTo>
                  <a:pt x="1445855" y="0"/>
                </a:lnTo>
                <a:cubicBezTo>
                  <a:pt x="1534580" y="0"/>
                  <a:pt x="1606506" y="71926"/>
                  <a:pt x="1606506" y="160651"/>
                </a:cubicBezTo>
                <a:lnTo>
                  <a:pt x="1606506" y="3801749"/>
                </a:lnTo>
                <a:cubicBezTo>
                  <a:pt x="1606506" y="3890474"/>
                  <a:pt x="1534580" y="3962400"/>
                  <a:pt x="1445855" y="3962400"/>
                </a:cubicBezTo>
                <a:lnTo>
                  <a:pt x="160651" y="3962400"/>
                </a:lnTo>
                <a:cubicBezTo>
                  <a:pt x="71926" y="3962400"/>
                  <a:pt x="0" y="3890474"/>
                  <a:pt x="0" y="3801749"/>
                </a:cubicBezTo>
                <a:lnTo>
                  <a:pt x="0" y="160651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157543" tIns="157543" rIns="157543" bIns="157543" numCol="1" spcCol="1270" anchor="ctr" anchorCtr="0">
            <a:noAutofit/>
          </a:bodyPr>
          <a:lstStyle/>
          <a:p>
            <a:pPr lvl="0" algn="ctr" defTabSz="1289050" rtl="0">
              <a:spcBef>
                <a:spcPts val="600"/>
              </a:spcBef>
              <a:spcAft>
                <a:spcPts val="600"/>
              </a:spcAft>
            </a:pPr>
            <a:r>
              <a:rPr lang="fr-FR" sz="2800" kern="1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fr-FR" sz="28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kern="1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fr-FR" sz="28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kern="1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fr-FR" sz="28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kern="12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fr-FR" sz="28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kern="12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fr-FR" sz="28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kern="1200" dirty="0" err="1"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fr-FR" sz="28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kern="1200" dirty="0" err="1">
                <a:latin typeface="Times New Roman" pitchFamily="18" charset="0"/>
                <a:cs typeface="Times New Roman" pitchFamily="18" charset="0"/>
              </a:rPr>
              <a:t>bại</a:t>
            </a:r>
            <a:r>
              <a:rPr lang="fr-FR" sz="28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kern="1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28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kern="1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FR" sz="28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kern="12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fr-FR" sz="28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kern="1200" dirty="0" err="1"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fr-FR" sz="28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kern="1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fr-FR" sz="2800" kern="1200" dirty="0">
                <a:latin typeface="Times New Roman" pitchFamily="18" charset="0"/>
                <a:cs typeface="Times New Roman" pitchFamily="18" charset="0"/>
              </a:rPr>
              <a:t> là</a:t>
            </a:r>
            <a:r>
              <a:rPr lang="en-US" sz="28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latin typeface="Times New Roman" pitchFamily="18" charset="0"/>
                <a:cs typeface="Times New Roman" pitchFamily="18" charset="0"/>
              </a:rPr>
              <a:t>thiếu</a:t>
            </a:r>
            <a:endParaRPr lang="en-US" sz="28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5943600" y="5048248"/>
            <a:ext cx="3502855" cy="1371599"/>
          </a:xfrm>
          <a:custGeom>
            <a:avLst/>
            <a:gdLst>
              <a:gd name="connsiteX0" fmla="*/ 0 w 1606506"/>
              <a:gd name="connsiteY0" fmla="*/ 160651 h 3962400"/>
              <a:gd name="connsiteX1" fmla="*/ 160651 w 1606506"/>
              <a:gd name="connsiteY1" fmla="*/ 0 h 3962400"/>
              <a:gd name="connsiteX2" fmla="*/ 1445855 w 1606506"/>
              <a:gd name="connsiteY2" fmla="*/ 0 h 3962400"/>
              <a:gd name="connsiteX3" fmla="*/ 1606506 w 1606506"/>
              <a:gd name="connsiteY3" fmla="*/ 160651 h 3962400"/>
              <a:gd name="connsiteX4" fmla="*/ 1606506 w 1606506"/>
              <a:gd name="connsiteY4" fmla="*/ 3801749 h 3962400"/>
              <a:gd name="connsiteX5" fmla="*/ 1445855 w 1606506"/>
              <a:gd name="connsiteY5" fmla="*/ 3962400 h 3962400"/>
              <a:gd name="connsiteX6" fmla="*/ 160651 w 1606506"/>
              <a:gd name="connsiteY6" fmla="*/ 3962400 h 3962400"/>
              <a:gd name="connsiteX7" fmla="*/ 0 w 1606506"/>
              <a:gd name="connsiteY7" fmla="*/ 3801749 h 3962400"/>
              <a:gd name="connsiteX8" fmla="*/ 0 w 1606506"/>
              <a:gd name="connsiteY8" fmla="*/ 160651 h 396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6506" h="3962400">
                <a:moveTo>
                  <a:pt x="0" y="160651"/>
                </a:moveTo>
                <a:cubicBezTo>
                  <a:pt x="0" y="71926"/>
                  <a:pt x="71926" y="0"/>
                  <a:pt x="160651" y="0"/>
                </a:cubicBezTo>
                <a:lnTo>
                  <a:pt x="1445855" y="0"/>
                </a:lnTo>
                <a:cubicBezTo>
                  <a:pt x="1534580" y="0"/>
                  <a:pt x="1606506" y="71926"/>
                  <a:pt x="1606506" y="160651"/>
                </a:cubicBezTo>
                <a:lnTo>
                  <a:pt x="1606506" y="3801749"/>
                </a:lnTo>
                <a:cubicBezTo>
                  <a:pt x="1606506" y="3890474"/>
                  <a:pt x="1534580" y="3962400"/>
                  <a:pt x="1445855" y="3962400"/>
                </a:cubicBezTo>
                <a:lnTo>
                  <a:pt x="160651" y="3962400"/>
                </a:lnTo>
                <a:cubicBezTo>
                  <a:pt x="71926" y="3962400"/>
                  <a:pt x="0" y="3890474"/>
                  <a:pt x="0" y="3801749"/>
                </a:cubicBezTo>
                <a:lnTo>
                  <a:pt x="0" y="160651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157543" tIns="157543" rIns="157543" bIns="157543" numCol="1" spcCol="1270" anchor="ctr" anchorCtr="0">
            <a:noAutofit/>
          </a:bodyPr>
          <a:lstStyle/>
          <a:p>
            <a:pPr lvl="0" algn="ctr" defTabSz="1289050" rtl="0">
              <a:spcBef>
                <a:spcPts val="600"/>
              </a:spcBef>
              <a:spcAft>
                <a:spcPts val="600"/>
              </a:spcAft>
            </a:pPr>
            <a:r>
              <a:rPr lang="en-US" sz="2900" kern="12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9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kern="1200" dirty="0" err="1">
                <a:latin typeface="Times New Roman" pitchFamily="18" charset="0"/>
                <a:cs typeface="Times New Roman" pitchFamily="18" charset="0"/>
              </a:rPr>
              <a:t>lãnh</a:t>
            </a:r>
            <a:r>
              <a:rPr lang="en-US" sz="29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kern="1200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9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kern="12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9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kern="1200" dirty="0" err="1"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29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5137988" y="5374141"/>
            <a:ext cx="441327" cy="719813"/>
          </a:xfrm>
          <a:custGeom>
            <a:avLst/>
            <a:gdLst>
              <a:gd name="connsiteX0" fmla="*/ 0 w 437344"/>
              <a:gd name="connsiteY0" fmla="*/ 102322 h 511610"/>
              <a:gd name="connsiteX1" fmla="*/ 218672 w 437344"/>
              <a:gd name="connsiteY1" fmla="*/ 102322 h 511610"/>
              <a:gd name="connsiteX2" fmla="*/ 218672 w 437344"/>
              <a:gd name="connsiteY2" fmla="*/ 0 h 511610"/>
              <a:gd name="connsiteX3" fmla="*/ 437344 w 437344"/>
              <a:gd name="connsiteY3" fmla="*/ 255805 h 511610"/>
              <a:gd name="connsiteX4" fmla="*/ 218672 w 437344"/>
              <a:gd name="connsiteY4" fmla="*/ 511610 h 511610"/>
              <a:gd name="connsiteX5" fmla="*/ 218672 w 437344"/>
              <a:gd name="connsiteY5" fmla="*/ 409288 h 511610"/>
              <a:gd name="connsiteX6" fmla="*/ 0 w 437344"/>
              <a:gd name="connsiteY6" fmla="*/ 409288 h 511610"/>
              <a:gd name="connsiteX7" fmla="*/ 0 w 437344"/>
              <a:gd name="connsiteY7" fmla="*/ 102322 h 51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344" h="511610">
                <a:moveTo>
                  <a:pt x="0" y="102322"/>
                </a:moveTo>
                <a:lnTo>
                  <a:pt x="218672" y="102322"/>
                </a:lnTo>
                <a:lnTo>
                  <a:pt x="218672" y="0"/>
                </a:lnTo>
                <a:lnTo>
                  <a:pt x="437344" y="255805"/>
                </a:lnTo>
                <a:lnTo>
                  <a:pt x="218672" y="511610"/>
                </a:lnTo>
                <a:lnTo>
                  <a:pt x="218672" y="409288"/>
                </a:lnTo>
                <a:lnTo>
                  <a:pt x="0" y="409288"/>
                </a:lnTo>
                <a:lnTo>
                  <a:pt x="0" y="102322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0" vert="horz" wrap="square" lIns="0" tIns="102322" rIns="131203" bIns="102322" numCol="1" spcCol="1270" anchor="ctr" anchorCtr="0">
            <a:noAutofit/>
          </a:bodyPr>
          <a:lstStyle/>
          <a:p>
            <a:pPr lvl="0" algn="just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06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/>
          <p:cNvSpPr/>
          <p:nvPr/>
        </p:nvSpPr>
        <p:spPr>
          <a:xfrm>
            <a:off x="229418" y="67993"/>
            <a:ext cx="3955338" cy="998807"/>
          </a:xfrm>
          <a:custGeom>
            <a:avLst/>
            <a:gdLst>
              <a:gd name="connsiteX0" fmla="*/ 0 w 1745567"/>
              <a:gd name="connsiteY0" fmla="*/ 91440 h 914400"/>
              <a:gd name="connsiteX1" fmla="*/ 91440 w 1745567"/>
              <a:gd name="connsiteY1" fmla="*/ 0 h 914400"/>
              <a:gd name="connsiteX2" fmla="*/ 1654127 w 1745567"/>
              <a:gd name="connsiteY2" fmla="*/ 0 h 914400"/>
              <a:gd name="connsiteX3" fmla="*/ 1745567 w 1745567"/>
              <a:gd name="connsiteY3" fmla="*/ 91440 h 914400"/>
              <a:gd name="connsiteX4" fmla="*/ 1745567 w 1745567"/>
              <a:gd name="connsiteY4" fmla="*/ 822960 h 914400"/>
              <a:gd name="connsiteX5" fmla="*/ 1654127 w 1745567"/>
              <a:gd name="connsiteY5" fmla="*/ 914400 h 914400"/>
              <a:gd name="connsiteX6" fmla="*/ 91440 w 1745567"/>
              <a:gd name="connsiteY6" fmla="*/ 914400 h 914400"/>
              <a:gd name="connsiteX7" fmla="*/ 0 w 1745567"/>
              <a:gd name="connsiteY7" fmla="*/ 822960 h 914400"/>
              <a:gd name="connsiteX8" fmla="*/ 0 w 1745567"/>
              <a:gd name="connsiteY8" fmla="*/ 9144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45567" h="914400">
                <a:moveTo>
                  <a:pt x="0" y="91440"/>
                </a:moveTo>
                <a:cubicBezTo>
                  <a:pt x="0" y="40939"/>
                  <a:pt x="40939" y="0"/>
                  <a:pt x="91440" y="0"/>
                </a:cubicBezTo>
                <a:lnTo>
                  <a:pt x="1654127" y="0"/>
                </a:lnTo>
                <a:cubicBezTo>
                  <a:pt x="1704628" y="0"/>
                  <a:pt x="1745567" y="40939"/>
                  <a:pt x="1745567" y="91440"/>
                </a:cubicBezTo>
                <a:lnTo>
                  <a:pt x="1745567" y="822960"/>
                </a:lnTo>
                <a:cubicBezTo>
                  <a:pt x="1745567" y="873461"/>
                  <a:pt x="1704628" y="914400"/>
                  <a:pt x="1654127" y="914400"/>
                </a:cubicBezTo>
                <a:lnTo>
                  <a:pt x="91440" y="914400"/>
                </a:lnTo>
                <a:cubicBezTo>
                  <a:pt x="40939" y="914400"/>
                  <a:pt x="0" y="873461"/>
                  <a:pt x="0" y="822960"/>
                </a:cubicBezTo>
                <a:lnTo>
                  <a:pt x="0" y="9144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0" vert="horz" wrap="square" lIns="102982" tIns="102982" rIns="102982" bIns="102982" numCol="1" spcCol="1270" anchor="ctr" anchorCtr="0">
            <a:noAutofit/>
          </a:bodyPr>
          <a:lstStyle/>
          <a:p>
            <a:pPr lvl="0" algn="ctr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Xương</a:t>
            </a:r>
            <a:endParaRPr lang="en-US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4184756" y="199291"/>
            <a:ext cx="539643" cy="736209"/>
          </a:xfrm>
          <a:custGeom>
            <a:avLst/>
            <a:gdLst>
              <a:gd name="connsiteX0" fmla="*/ 0 w 370060"/>
              <a:gd name="connsiteY0" fmla="*/ 86580 h 432900"/>
              <a:gd name="connsiteX1" fmla="*/ 185030 w 370060"/>
              <a:gd name="connsiteY1" fmla="*/ 86580 h 432900"/>
              <a:gd name="connsiteX2" fmla="*/ 185030 w 370060"/>
              <a:gd name="connsiteY2" fmla="*/ 0 h 432900"/>
              <a:gd name="connsiteX3" fmla="*/ 370060 w 370060"/>
              <a:gd name="connsiteY3" fmla="*/ 216450 h 432900"/>
              <a:gd name="connsiteX4" fmla="*/ 185030 w 370060"/>
              <a:gd name="connsiteY4" fmla="*/ 432900 h 432900"/>
              <a:gd name="connsiteX5" fmla="*/ 185030 w 370060"/>
              <a:gd name="connsiteY5" fmla="*/ 346320 h 432900"/>
              <a:gd name="connsiteX6" fmla="*/ 0 w 370060"/>
              <a:gd name="connsiteY6" fmla="*/ 346320 h 432900"/>
              <a:gd name="connsiteX7" fmla="*/ 0 w 370060"/>
              <a:gd name="connsiteY7" fmla="*/ 86580 h 43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060" h="432900">
                <a:moveTo>
                  <a:pt x="0" y="86580"/>
                </a:moveTo>
                <a:lnTo>
                  <a:pt x="185030" y="86580"/>
                </a:lnTo>
                <a:lnTo>
                  <a:pt x="185030" y="0"/>
                </a:lnTo>
                <a:lnTo>
                  <a:pt x="370060" y="216450"/>
                </a:lnTo>
                <a:lnTo>
                  <a:pt x="185030" y="432900"/>
                </a:lnTo>
                <a:lnTo>
                  <a:pt x="185030" y="346320"/>
                </a:lnTo>
                <a:lnTo>
                  <a:pt x="0" y="346320"/>
                </a:lnTo>
                <a:lnTo>
                  <a:pt x="0" y="8658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0" vert="horz" wrap="square" lIns="0" tIns="86580" rIns="111018" bIns="8658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00" kern="12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5486400" y="101990"/>
            <a:ext cx="4114800" cy="964810"/>
          </a:xfrm>
          <a:custGeom>
            <a:avLst/>
            <a:gdLst>
              <a:gd name="connsiteX0" fmla="*/ 0 w 1745567"/>
              <a:gd name="connsiteY0" fmla="*/ 91440 h 914400"/>
              <a:gd name="connsiteX1" fmla="*/ 91440 w 1745567"/>
              <a:gd name="connsiteY1" fmla="*/ 0 h 914400"/>
              <a:gd name="connsiteX2" fmla="*/ 1654127 w 1745567"/>
              <a:gd name="connsiteY2" fmla="*/ 0 h 914400"/>
              <a:gd name="connsiteX3" fmla="*/ 1745567 w 1745567"/>
              <a:gd name="connsiteY3" fmla="*/ 91440 h 914400"/>
              <a:gd name="connsiteX4" fmla="*/ 1745567 w 1745567"/>
              <a:gd name="connsiteY4" fmla="*/ 822960 h 914400"/>
              <a:gd name="connsiteX5" fmla="*/ 1654127 w 1745567"/>
              <a:gd name="connsiteY5" fmla="*/ 914400 h 914400"/>
              <a:gd name="connsiteX6" fmla="*/ 91440 w 1745567"/>
              <a:gd name="connsiteY6" fmla="*/ 914400 h 914400"/>
              <a:gd name="connsiteX7" fmla="*/ 0 w 1745567"/>
              <a:gd name="connsiteY7" fmla="*/ 822960 h 914400"/>
              <a:gd name="connsiteX8" fmla="*/ 0 w 1745567"/>
              <a:gd name="connsiteY8" fmla="*/ 9144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45567" h="914400">
                <a:moveTo>
                  <a:pt x="0" y="91440"/>
                </a:moveTo>
                <a:cubicBezTo>
                  <a:pt x="0" y="40939"/>
                  <a:pt x="40939" y="0"/>
                  <a:pt x="91440" y="0"/>
                </a:cubicBezTo>
                <a:lnTo>
                  <a:pt x="1654127" y="0"/>
                </a:lnTo>
                <a:cubicBezTo>
                  <a:pt x="1704628" y="0"/>
                  <a:pt x="1745567" y="40939"/>
                  <a:pt x="1745567" y="91440"/>
                </a:cubicBezTo>
                <a:lnTo>
                  <a:pt x="1745567" y="822960"/>
                </a:lnTo>
                <a:cubicBezTo>
                  <a:pt x="1745567" y="873461"/>
                  <a:pt x="1704628" y="914400"/>
                  <a:pt x="1654127" y="914400"/>
                </a:cubicBezTo>
                <a:lnTo>
                  <a:pt x="91440" y="914400"/>
                </a:lnTo>
                <a:cubicBezTo>
                  <a:pt x="40939" y="914400"/>
                  <a:pt x="0" y="873461"/>
                  <a:pt x="0" y="822960"/>
                </a:cubicBezTo>
                <a:lnTo>
                  <a:pt x="0" y="9144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0" vert="horz" wrap="square" lIns="102982" tIns="102982" rIns="102982" bIns="102982" numCol="1" spcCol="1270" anchor="ctr" anchorCtr="0">
            <a:noAutofit/>
          </a:bodyPr>
          <a:lstStyle/>
          <a:p>
            <a:pPr lvl="0" algn="ctr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Tân</a:t>
            </a:r>
            <a:r>
              <a:rPr lang="en-US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Hợi</a:t>
            </a:r>
            <a:r>
              <a:rPr lang="en-US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bùng</a:t>
            </a:r>
            <a:r>
              <a:rPr lang="en-US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nổ</a:t>
            </a:r>
            <a:endParaRPr lang="en-US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229417" y="1219200"/>
            <a:ext cx="3955339" cy="1066799"/>
          </a:xfrm>
          <a:custGeom>
            <a:avLst/>
            <a:gdLst>
              <a:gd name="connsiteX0" fmla="*/ 0 w 1494617"/>
              <a:gd name="connsiteY0" fmla="*/ 64633 h 646331"/>
              <a:gd name="connsiteX1" fmla="*/ 64633 w 1494617"/>
              <a:gd name="connsiteY1" fmla="*/ 0 h 646331"/>
              <a:gd name="connsiteX2" fmla="*/ 1429984 w 1494617"/>
              <a:gd name="connsiteY2" fmla="*/ 0 h 646331"/>
              <a:gd name="connsiteX3" fmla="*/ 1494617 w 1494617"/>
              <a:gd name="connsiteY3" fmla="*/ 64633 h 646331"/>
              <a:gd name="connsiteX4" fmla="*/ 1494617 w 1494617"/>
              <a:gd name="connsiteY4" fmla="*/ 581698 h 646331"/>
              <a:gd name="connsiteX5" fmla="*/ 1429984 w 1494617"/>
              <a:gd name="connsiteY5" fmla="*/ 646331 h 646331"/>
              <a:gd name="connsiteX6" fmla="*/ 64633 w 1494617"/>
              <a:gd name="connsiteY6" fmla="*/ 646331 h 646331"/>
              <a:gd name="connsiteX7" fmla="*/ 0 w 1494617"/>
              <a:gd name="connsiteY7" fmla="*/ 581698 h 646331"/>
              <a:gd name="connsiteX8" fmla="*/ 0 w 1494617"/>
              <a:gd name="connsiteY8" fmla="*/ 64633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4617" h="646331">
                <a:moveTo>
                  <a:pt x="0" y="64633"/>
                </a:moveTo>
                <a:cubicBezTo>
                  <a:pt x="0" y="28937"/>
                  <a:pt x="28937" y="0"/>
                  <a:pt x="64633" y="0"/>
                </a:cubicBezTo>
                <a:lnTo>
                  <a:pt x="1429984" y="0"/>
                </a:lnTo>
                <a:cubicBezTo>
                  <a:pt x="1465680" y="0"/>
                  <a:pt x="1494617" y="28937"/>
                  <a:pt x="1494617" y="64633"/>
                </a:cubicBezTo>
                <a:lnTo>
                  <a:pt x="1494617" y="581698"/>
                </a:lnTo>
                <a:cubicBezTo>
                  <a:pt x="1494617" y="617394"/>
                  <a:pt x="1465680" y="646331"/>
                  <a:pt x="1429984" y="646331"/>
                </a:cubicBezTo>
                <a:lnTo>
                  <a:pt x="64633" y="646331"/>
                </a:lnTo>
                <a:cubicBezTo>
                  <a:pt x="28937" y="646331"/>
                  <a:pt x="0" y="617394"/>
                  <a:pt x="0" y="581698"/>
                </a:cubicBezTo>
                <a:lnTo>
                  <a:pt x="0" y="64633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72270" tIns="72270" rIns="72270" bIns="72270" numCol="1" spcCol="1270" anchor="ctr" anchorCtr="0">
            <a:noAutofit/>
          </a:bodyPr>
          <a:lstStyle/>
          <a:p>
            <a:pPr lvl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latin typeface="Times New Roman" pitchFamily="18" charset="0"/>
                <a:cs typeface="Times New Roman" pitchFamily="18" charset="0"/>
              </a:rPr>
              <a:t>Tân</a:t>
            </a:r>
            <a:r>
              <a:rPr lang="en-US" sz="28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latin typeface="Times New Roman" pitchFamily="18" charset="0"/>
                <a:cs typeface="Times New Roman" pitchFamily="18" charset="0"/>
              </a:rPr>
              <a:t>Hợi</a:t>
            </a:r>
            <a:endParaRPr lang="en-US" sz="28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4184755" y="1477643"/>
            <a:ext cx="539644" cy="632297"/>
          </a:xfrm>
          <a:custGeom>
            <a:avLst/>
            <a:gdLst>
              <a:gd name="connsiteX0" fmla="*/ 0 w 316858"/>
              <a:gd name="connsiteY0" fmla="*/ 74133 h 370665"/>
              <a:gd name="connsiteX1" fmla="*/ 158429 w 316858"/>
              <a:gd name="connsiteY1" fmla="*/ 74133 h 370665"/>
              <a:gd name="connsiteX2" fmla="*/ 158429 w 316858"/>
              <a:gd name="connsiteY2" fmla="*/ 0 h 370665"/>
              <a:gd name="connsiteX3" fmla="*/ 316858 w 316858"/>
              <a:gd name="connsiteY3" fmla="*/ 185333 h 370665"/>
              <a:gd name="connsiteX4" fmla="*/ 158429 w 316858"/>
              <a:gd name="connsiteY4" fmla="*/ 370665 h 370665"/>
              <a:gd name="connsiteX5" fmla="*/ 158429 w 316858"/>
              <a:gd name="connsiteY5" fmla="*/ 296532 h 370665"/>
              <a:gd name="connsiteX6" fmla="*/ 0 w 316858"/>
              <a:gd name="connsiteY6" fmla="*/ 296532 h 370665"/>
              <a:gd name="connsiteX7" fmla="*/ 0 w 316858"/>
              <a:gd name="connsiteY7" fmla="*/ 74133 h 37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6858" h="370665">
                <a:moveTo>
                  <a:pt x="0" y="74133"/>
                </a:moveTo>
                <a:lnTo>
                  <a:pt x="158429" y="74133"/>
                </a:lnTo>
                <a:lnTo>
                  <a:pt x="158429" y="0"/>
                </a:lnTo>
                <a:lnTo>
                  <a:pt x="316858" y="185333"/>
                </a:lnTo>
                <a:lnTo>
                  <a:pt x="158429" y="370665"/>
                </a:lnTo>
                <a:lnTo>
                  <a:pt x="158429" y="296532"/>
                </a:lnTo>
                <a:lnTo>
                  <a:pt x="0" y="296532"/>
                </a:lnTo>
                <a:lnTo>
                  <a:pt x="0" y="74133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0" tIns="74133" rIns="95057" bIns="7413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/>
          </a:p>
        </p:txBody>
      </p:sp>
      <p:sp>
        <p:nvSpPr>
          <p:cNvPr id="32" name="Freeform 31"/>
          <p:cNvSpPr/>
          <p:nvPr/>
        </p:nvSpPr>
        <p:spPr>
          <a:xfrm>
            <a:off x="5610598" y="1219200"/>
            <a:ext cx="3990601" cy="1066799"/>
          </a:xfrm>
          <a:custGeom>
            <a:avLst/>
            <a:gdLst>
              <a:gd name="connsiteX0" fmla="*/ 0 w 1494617"/>
              <a:gd name="connsiteY0" fmla="*/ 64633 h 646331"/>
              <a:gd name="connsiteX1" fmla="*/ 64633 w 1494617"/>
              <a:gd name="connsiteY1" fmla="*/ 0 h 646331"/>
              <a:gd name="connsiteX2" fmla="*/ 1429984 w 1494617"/>
              <a:gd name="connsiteY2" fmla="*/ 0 h 646331"/>
              <a:gd name="connsiteX3" fmla="*/ 1494617 w 1494617"/>
              <a:gd name="connsiteY3" fmla="*/ 64633 h 646331"/>
              <a:gd name="connsiteX4" fmla="*/ 1494617 w 1494617"/>
              <a:gd name="connsiteY4" fmla="*/ 581698 h 646331"/>
              <a:gd name="connsiteX5" fmla="*/ 1429984 w 1494617"/>
              <a:gd name="connsiteY5" fmla="*/ 646331 h 646331"/>
              <a:gd name="connsiteX6" fmla="*/ 64633 w 1494617"/>
              <a:gd name="connsiteY6" fmla="*/ 646331 h 646331"/>
              <a:gd name="connsiteX7" fmla="*/ 0 w 1494617"/>
              <a:gd name="connsiteY7" fmla="*/ 581698 h 646331"/>
              <a:gd name="connsiteX8" fmla="*/ 0 w 1494617"/>
              <a:gd name="connsiteY8" fmla="*/ 64633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4617" h="646331">
                <a:moveTo>
                  <a:pt x="0" y="64633"/>
                </a:moveTo>
                <a:cubicBezTo>
                  <a:pt x="0" y="28937"/>
                  <a:pt x="28937" y="0"/>
                  <a:pt x="64633" y="0"/>
                </a:cubicBezTo>
                <a:lnTo>
                  <a:pt x="1429984" y="0"/>
                </a:lnTo>
                <a:cubicBezTo>
                  <a:pt x="1465680" y="0"/>
                  <a:pt x="1494617" y="28937"/>
                  <a:pt x="1494617" y="64633"/>
                </a:cubicBezTo>
                <a:lnTo>
                  <a:pt x="1494617" y="581698"/>
                </a:lnTo>
                <a:cubicBezTo>
                  <a:pt x="1494617" y="617394"/>
                  <a:pt x="1465680" y="646331"/>
                  <a:pt x="1429984" y="646331"/>
                </a:cubicBezTo>
                <a:lnTo>
                  <a:pt x="64633" y="646331"/>
                </a:lnTo>
                <a:cubicBezTo>
                  <a:pt x="28937" y="646331"/>
                  <a:pt x="0" y="617394"/>
                  <a:pt x="0" y="581698"/>
                </a:cubicBezTo>
                <a:lnTo>
                  <a:pt x="0" y="64633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72270" tIns="72270" rIns="72270" bIns="72270" numCol="1" spcCol="1270" anchor="ctr" anchorCtr="0">
            <a:noAutofit/>
          </a:bodyPr>
          <a:lstStyle/>
          <a:p>
            <a:pPr lvl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kern="1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5" name="Freeform 34"/>
          <p:cNvSpPr/>
          <p:nvPr/>
        </p:nvSpPr>
        <p:spPr>
          <a:xfrm>
            <a:off x="229418" y="2438400"/>
            <a:ext cx="3955338" cy="958911"/>
          </a:xfrm>
          <a:custGeom>
            <a:avLst/>
            <a:gdLst>
              <a:gd name="connsiteX0" fmla="*/ 0 w 1780801"/>
              <a:gd name="connsiteY0" fmla="*/ 64633 h 646331"/>
              <a:gd name="connsiteX1" fmla="*/ 64633 w 1780801"/>
              <a:gd name="connsiteY1" fmla="*/ 0 h 646331"/>
              <a:gd name="connsiteX2" fmla="*/ 1716168 w 1780801"/>
              <a:gd name="connsiteY2" fmla="*/ 0 h 646331"/>
              <a:gd name="connsiteX3" fmla="*/ 1780801 w 1780801"/>
              <a:gd name="connsiteY3" fmla="*/ 64633 h 646331"/>
              <a:gd name="connsiteX4" fmla="*/ 1780801 w 1780801"/>
              <a:gd name="connsiteY4" fmla="*/ 581698 h 646331"/>
              <a:gd name="connsiteX5" fmla="*/ 1716168 w 1780801"/>
              <a:gd name="connsiteY5" fmla="*/ 646331 h 646331"/>
              <a:gd name="connsiteX6" fmla="*/ 64633 w 1780801"/>
              <a:gd name="connsiteY6" fmla="*/ 646331 h 646331"/>
              <a:gd name="connsiteX7" fmla="*/ 0 w 1780801"/>
              <a:gd name="connsiteY7" fmla="*/ 581698 h 646331"/>
              <a:gd name="connsiteX8" fmla="*/ 0 w 1780801"/>
              <a:gd name="connsiteY8" fmla="*/ 64633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80801" h="646331">
                <a:moveTo>
                  <a:pt x="0" y="64633"/>
                </a:moveTo>
                <a:cubicBezTo>
                  <a:pt x="0" y="28937"/>
                  <a:pt x="28937" y="0"/>
                  <a:pt x="64633" y="0"/>
                </a:cubicBezTo>
                <a:lnTo>
                  <a:pt x="1716168" y="0"/>
                </a:lnTo>
                <a:cubicBezTo>
                  <a:pt x="1751864" y="0"/>
                  <a:pt x="1780801" y="28937"/>
                  <a:pt x="1780801" y="64633"/>
                </a:cubicBezTo>
                <a:lnTo>
                  <a:pt x="1780801" y="581698"/>
                </a:lnTo>
                <a:cubicBezTo>
                  <a:pt x="1780801" y="617394"/>
                  <a:pt x="1751864" y="646331"/>
                  <a:pt x="1716168" y="646331"/>
                </a:cubicBezTo>
                <a:lnTo>
                  <a:pt x="64633" y="646331"/>
                </a:lnTo>
                <a:cubicBezTo>
                  <a:pt x="28937" y="646331"/>
                  <a:pt x="0" y="617394"/>
                  <a:pt x="0" y="581698"/>
                </a:cubicBezTo>
                <a:lnTo>
                  <a:pt x="0" y="64633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76080" tIns="76080" rIns="76080" bIns="76080" numCol="1" spcCol="1270" anchor="ctr" anchorCtr="0">
            <a:noAutofit/>
          </a:bodyPr>
          <a:lstStyle/>
          <a:p>
            <a:pPr lvl="0" algn="ctr" defTabSz="6667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err="1">
                <a:latin typeface="Times New Roman" pitchFamily="18" charset="0"/>
                <a:cs typeface="Times New Roman" pitchFamily="18" charset="0"/>
              </a:rPr>
              <a:t>Lãnh</a:t>
            </a:r>
            <a:r>
              <a:rPr lang="en-US" sz="28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latin typeface="Times New Roman" pitchFamily="18" charset="0"/>
                <a:cs typeface="Times New Roman" pitchFamily="18" charset="0"/>
              </a:rPr>
              <a:t>tụ</a:t>
            </a:r>
            <a:r>
              <a:rPr lang="en-US" sz="28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kern="12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800" kern="12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kern="1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6" name="Freeform 35"/>
          <p:cNvSpPr/>
          <p:nvPr/>
        </p:nvSpPr>
        <p:spPr>
          <a:xfrm>
            <a:off x="4184756" y="2590800"/>
            <a:ext cx="539644" cy="601819"/>
          </a:xfrm>
          <a:custGeom>
            <a:avLst/>
            <a:gdLst>
              <a:gd name="connsiteX0" fmla="*/ 0 w 377529"/>
              <a:gd name="connsiteY0" fmla="*/ 88328 h 441638"/>
              <a:gd name="connsiteX1" fmla="*/ 188765 w 377529"/>
              <a:gd name="connsiteY1" fmla="*/ 88328 h 441638"/>
              <a:gd name="connsiteX2" fmla="*/ 188765 w 377529"/>
              <a:gd name="connsiteY2" fmla="*/ 0 h 441638"/>
              <a:gd name="connsiteX3" fmla="*/ 377529 w 377529"/>
              <a:gd name="connsiteY3" fmla="*/ 220819 h 441638"/>
              <a:gd name="connsiteX4" fmla="*/ 188765 w 377529"/>
              <a:gd name="connsiteY4" fmla="*/ 441638 h 441638"/>
              <a:gd name="connsiteX5" fmla="*/ 188765 w 377529"/>
              <a:gd name="connsiteY5" fmla="*/ 353310 h 441638"/>
              <a:gd name="connsiteX6" fmla="*/ 0 w 377529"/>
              <a:gd name="connsiteY6" fmla="*/ 353310 h 441638"/>
              <a:gd name="connsiteX7" fmla="*/ 0 w 377529"/>
              <a:gd name="connsiteY7" fmla="*/ 88328 h 441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7529" h="441638">
                <a:moveTo>
                  <a:pt x="0" y="88328"/>
                </a:moveTo>
                <a:lnTo>
                  <a:pt x="188765" y="88328"/>
                </a:lnTo>
                <a:lnTo>
                  <a:pt x="188765" y="0"/>
                </a:lnTo>
                <a:lnTo>
                  <a:pt x="377529" y="220819"/>
                </a:lnTo>
                <a:lnTo>
                  <a:pt x="188765" y="441638"/>
                </a:lnTo>
                <a:lnTo>
                  <a:pt x="188765" y="353310"/>
                </a:lnTo>
                <a:lnTo>
                  <a:pt x="0" y="353310"/>
                </a:lnTo>
                <a:lnTo>
                  <a:pt x="0" y="88328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0" tIns="88328" rIns="113259" bIns="88328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kern="1200"/>
          </a:p>
        </p:txBody>
      </p:sp>
      <p:sp>
        <p:nvSpPr>
          <p:cNvPr id="37" name="Freeform 36"/>
          <p:cNvSpPr/>
          <p:nvPr/>
        </p:nvSpPr>
        <p:spPr>
          <a:xfrm>
            <a:off x="5610599" y="2438400"/>
            <a:ext cx="3990601" cy="958911"/>
          </a:xfrm>
          <a:custGeom>
            <a:avLst/>
            <a:gdLst>
              <a:gd name="connsiteX0" fmla="*/ 0 w 1780801"/>
              <a:gd name="connsiteY0" fmla="*/ 64633 h 646331"/>
              <a:gd name="connsiteX1" fmla="*/ 64633 w 1780801"/>
              <a:gd name="connsiteY1" fmla="*/ 0 h 646331"/>
              <a:gd name="connsiteX2" fmla="*/ 1716168 w 1780801"/>
              <a:gd name="connsiteY2" fmla="*/ 0 h 646331"/>
              <a:gd name="connsiteX3" fmla="*/ 1780801 w 1780801"/>
              <a:gd name="connsiteY3" fmla="*/ 64633 h 646331"/>
              <a:gd name="connsiteX4" fmla="*/ 1780801 w 1780801"/>
              <a:gd name="connsiteY4" fmla="*/ 581698 h 646331"/>
              <a:gd name="connsiteX5" fmla="*/ 1716168 w 1780801"/>
              <a:gd name="connsiteY5" fmla="*/ 646331 h 646331"/>
              <a:gd name="connsiteX6" fmla="*/ 64633 w 1780801"/>
              <a:gd name="connsiteY6" fmla="*/ 646331 h 646331"/>
              <a:gd name="connsiteX7" fmla="*/ 0 w 1780801"/>
              <a:gd name="connsiteY7" fmla="*/ 581698 h 646331"/>
              <a:gd name="connsiteX8" fmla="*/ 0 w 1780801"/>
              <a:gd name="connsiteY8" fmla="*/ 64633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80801" h="646331">
                <a:moveTo>
                  <a:pt x="0" y="64633"/>
                </a:moveTo>
                <a:cubicBezTo>
                  <a:pt x="0" y="28937"/>
                  <a:pt x="28937" y="0"/>
                  <a:pt x="64633" y="0"/>
                </a:cubicBezTo>
                <a:lnTo>
                  <a:pt x="1716168" y="0"/>
                </a:lnTo>
                <a:cubicBezTo>
                  <a:pt x="1751864" y="0"/>
                  <a:pt x="1780801" y="28937"/>
                  <a:pt x="1780801" y="64633"/>
                </a:cubicBezTo>
                <a:lnTo>
                  <a:pt x="1780801" y="581698"/>
                </a:lnTo>
                <a:cubicBezTo>
                  <a:pt x="1780801" y="617394"/>
                  <a:pt x="1751864" y="646331"/>
                  <a:pt x="1716168" y="646331"/>
                </a:cubicBezTo>
                <a:lnTo>
                  <a:pt x="64633" y="646331"/>
                </a:lnTo>
                <a:cubicBezTo>
                  <a:pt x="28937" y="646331"/>
                  <a:pt x="0" y="617394"/>
                  <a:pt x="0" y="581698"/>
                </a:cubicBezTo>
                <a:lnTo>
                  <a:pt x="0" y="64633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76080" tIns="76080" rIns="76080" bIns="76080" numCol="1" spcCol="1270" anchor="ctr" anchorCtr="0">
            <a:noAutofit/>
          </a:bodyPr>
          <a:lstStyle/>
          <a:p>
            <a:pPr lvl="0" algn="ctr" defTabSz="6667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>
                <a:latin typeface="Times New Roman" pitchFamily="18" charset="0"/>
                <a:cs typeface="Times New Roman" pitchFamily="18" charset="0"/>
              </a:rPr>
              <a:t>Là Tôn Trung Sơn</a:t>
            </a:r>
          </a:p>
        </p:txBody>
      </p:sp>
      <p:sp>
        <p:nvSpPr>
          <p:cNvPr id="41" name="Freeform 40"/>
          <p:cNvSpPr/>
          <p:nvPr/>
        </p:nvSpPr>
        <p:spPr>
          <a:xfrm>
            <a:off x="229417" y="3581401"/>
            <a:ext cx="3955337" cy="914400"/>
          </a:xfrm>
          <a:custGeom>
            <a:avLst/>
            <a:gdLst>
              <a:gd name="connsiteX0" fmla="*/ 0 w 1526664"/>
              <a:gd name="connsiteY0" fmla="*/ 64633 h 646331"/>
              <a:gd name="connsiteX1" fmla="*/ 64633 w 1526664"/>
              <a:gd name="connsiteY1" fmla="*/ 0 h 646331"/>
              <a:gd name="connsiteX2" fmla="*/ 1462031 w 1526664"/>
              <a:gd name="connsiteY2" fmla="*/ 0 h 646331"/>
              <a:gd name="connsiteX3" fmla="*/ 1526664 w 1526664"/>
              <a:gd name="connsiteY3" fmla="*/ 64633 h 646331"/>
              <a:gd name="connsiteX4" fmla="*/ 1526664 w 1526664"/>
              <a:gd name="connsiteY4" fmla="*/ 581698 h 646331"/>
              <a:gd name="connsiteX5" fmla="*/ 1462031 w 1526664"/>
              <a:gd name="connsiteY5" fmla="*/ 646331 h 646331"/>
              <a:gd name="connsiteX6" fmla="*/ 64633 w 1526664"/>
              <a:gd name="connsiteY6" fmla="*/ 646331 h 646331"/>
              <a:gd name="connsiteX7" fmla="*/ 0 w 1526664"/>
              <a:gd name="connsiteY7" fmla="*/ 581698 h 646331"/>
              <a:gd name="connsiteX8" fmla="*/ 0 w 1526664"/>
              <a:gd name="connsiteY8" fmla="*/ 64633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6664" h="646331">
                <a:moveTo>
                  <a:pt x="0" y="64633"/>
                </a:moveTo>
                <a:cubicBezTo>
                  <a:pt x="0" y="28937"/>
                  <a:pt x="28937" y="0"/>
                  <a:pt x="64633" y="0"/>
                </a:cubicBezTo>
                <a:lnTo>
                  <a:pt x="1462031" y="0"/>
                </a:lnTo>
                <a:cubicBezTo>
                  <a:pt x="1497727" y="0"/>
                  <a:pt x="1526664" y="28937"/>
                  <a:pt x="1526664" y="64633"/>
                </a:cubicBezTo>
                <a:lnTo>
                  <a:pt x="1526664" y="581698"/>
                </a:lnTo>
                <a:cubicBezTo>
                  <a:pt x="1526664" y="617394"/>
                  <a:pt x="1497727" y="646331"/>
                  <a:pt x="1462031" y="646331"/>
                </a:cubicBezTo>
                <a:lnTo>
                  <a:pt x="64633" y="646331"/>
                </a:lnTo>
                <a:cubicBezTo>
                  <a:pt x="28937" y="646331"/>
                  <a:pt x="0" y="617394"/>
                  <a:pt x="0" y="581698"/>
                </a:cubicBezTo>
                <a:lnTo>
                  <a:pt x="0" y="64633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72270" tIns="72270" rIns="72270" bIns="72270" numCol="1" spcCol="1270" anchor="ctr" anchorCtr="0">
            <a:noAutofit/>
          </a:bodyPr>
          <a:lstStyle/>
          <a:p>
            <a:pPr lvl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latin typeface="Times New Roman" pitchFamily="18" charset="0"/>
                <a:cs typeface="Times New Roman" pitchFamily="18" charset="0"/>
              </a:rPr>
              <a:t>Tân</a:t>
            </a:r>
            <a:r>
              <a:rPr lang="en-US" sz="28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latin typeface="Times New Roman" pitchFamily="18" charset="0"/>
                <a:cs typeface="Times New Roman" pitchFamily="18" charset="0"/>
              </a:rPr>
              <a:t>Hợi</a:t>
            </a:r>
            <a:endParaRPr lang="en-US" sz="28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4184755" y="3733800"/>
            <a:ext cx="539643" cy="609599"/>
          </a:xfrm>
          <a:custGeom>
            <a:avLst/>
            <a:gdLst>
              <a:gd name="connsiteX0" fmla="*/ 0 w 323652"/>
              <a:gd name="connsiteY0" fmla="*/ 75722 h 378612"/>
              <a:gd name="connsiteX1" fmla="*/ 161826 w 323652"/>
              <a:gd name="connsiteY1" fmla="*/ 75722 h 378612"/>
              <a:gd name="connsiteX2" fmla="*/ 161826 w 323652"/>
              <a:gd name="connsiteY2" fmla="*/ 0 h 378612"/>
              <a:gd name="connsiteX3" fmla="*/ 323652 w 323652"/>
              <a:gd name="connsiteY3" fmla="*/ 189306 h 378612"/>
              <a:gd name="connsiteX4" fmla="*/ 161826 w 323652"/>
              <a:gd name="connsiteY4" fmla="*/ 378612 h 378612"/>
              <a:gd name="connsiteX5" fmla="*/ 161826 w 323652"/>
              <a:gd name="connsiteY5" fmla="*/ 302890 h 378612"/>
              <a:gd name="connsiteX6" fmla="*/ 0 w 323652"/>
              <a:gd name="connsiteY6" fmla="*/ 302890 h 378612"/>
              <a:gd name="connsiteX7" fmla="*/ 0 w 323652"/>
              <a:gd name="connsiteY7" fmla="*/ 75722 h 37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3652" h="378612">
                <a:moveTo>
                  <a:pt x="0" y="75722"/>
                </a:moveTo>
                <a:lnTo>
                  <a:pt x="161826" y="75722"/>
                </a:lnTo>
                <a:lnTo>
                  <a:pt x="161826" y="0"/>
                </a:lnTo>
                <a:lnTo>
                  <a:pt x="323652" y="189306"/>
                </a:lnTo>
                <a:lnTo>
                  <a:pt x="161826" y="378612"/>
                </a:lnTo>
                <a:lnTo>
                  <a:pt x="161826" y="302890"/>
                </a:lnTo>
                <a:lnTo>
                  <a:pt x="0" y="302890"/>
                </a:lnTo>
                <a:lnTo>
                  <a:pt x="0" y="75722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0" tIns="75722" rIns="97096" bIns="75722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/>
          </a:p>
        </p:txBody>
      </p:sp>
      <p:sp>
        <p:nvSpPr>
          <p:cNvPr id="43" name="Freeform 42"/>
          <p:cNvSpPr/>
          <p:nvPr/>
        </p:nvSpPr>
        <p:spPr>
          <a:xfrm>
            <a:off x="5610599" y="3581401"/>
            <a:ext cx="3990601" cy="914399"/>
          </a:xfrm>
          <a:custGeom>
            <a:avLst/>
            <a:gdLst>
              <a:gd name="connsiteX0" fmla="*/ 0 w 1526664"/>
              <a:gd name="connsiteY0" fmla="*/ 64633 h 646331"/>
              <a:gd name="connsiteX1" fmla="*/ 64633 w 1526664"/>
              <a:gd name="connsiteY1" fmla="*/ 0 h 646331"/>
              <a:gd name="connsiteX2" fmla="*/ 1462031 w 1526664"/>
              <a:gd name="connsiteY2" fmla="*/ 0 h 646331"/>
              <a:gd name="connsiteX3" fmla="*/ 1526664 w 1526664"/>
              <a:gd name="connsiteY3" fmla="*/ 64633 h 646331"/>
              <a:gd name="connsiteX4" fmla="*/ 1526664 w 1526664"/>
              <a:gd name="connsiteY4" fmla="*/ 581698 h 646331"/>
              <a:gd name="connsiteX5" fmla="*/ 1462031 w 1526664"/>
              <a:gd name="connsiteY5" fmla="*/ 646331 h 646331"/>
              <a:gd name="connsiteX6" fmla="*/ 64633 w 1526664"/>
              <a:gd name="connsiteY6" fmla="*/ 646331 h 646331"/>
              <a:gd name="connsiteX7" fmla="*/ 0 w 1526664"/>
              <a:gd name="connsiteY7" fmla="*/ 581698 h 646331"/>
              <a:gd name="connsiteX8" fmla="*/ 0 w 1526664"/>
              <a:gd name="connsiteY8" fmla="*/ 64633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6664" h="646331">
                <a:moveTo>
                  <a:pt x="0" y="64633"/>
                </a:moveTo>
                <a:cubicBezTo>
                  <a:pt x="0" y="28937"/>
                  <a:pt x="28937" y="0"/>
                  <a:pt x="64633" y="0"/>
                </a:cubicBezTo>
                <a:lnTo>
                  <a:pt x="1462031" y="0"/>
                </a:lnTo>
                <a:cubicBezTo>
                  <a:pt x="1497727" y="0"/>
                  <a:pt x="1526664" y="28937"/>
                  <a:pt x="1526664" y="64633"/>
                </a:cubicBezTo>
                <a:lnTo>
                  <a:pt x="1526664" y="581698"/>
                </a:lnTo>
                <a:cubicBezTo>
                  <a:pt x="1526664" y="617394"/>
                  <a:pt x="1497727" y="646331"/>
                  <a:pt x="1462031" y="646331"/>
                </a:cubicBezTo>
                <a:lnTo>
                  <a:pt x="64633" y="646331"/>
                </a:lnTo>
                <a:cubicBezTo>
                  <a:pt x="28937" y="646331"/>
                  <a:pt x="0" y="617394"/>
                  <a:pt x="0" y="581698"/>
                </a:cubicBezTo>
                <a:lnTo>
                  <a:pt x="0" y="64633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72270" tIns="72270" rIns="72270" bIns="72270" numCol="1" spcCol="1270" anchor="ctr" anchorCtr="0">
            <a:noAutofit/>
          </a:bodyPr>
          <a:lstStyle/>
          <a:p>
            <a:pPr lvl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>
                <a:latin typeface="Times New Roman" pitchFamily="18" charset="0"/>
                <a:cs typeface="Times New Roman" pitchFamily="18" charset="0"/>
              </a:rPr>
              <a:t>Cách mạng tư sản </a:t>
            </a:r>
          </a:p>
        </p:txBody>
      </p:sp>
      <p:sp>
        <p:nvSpPr>
          <p:cNvPr id="48" name="Freeform 47"/>
          <p:cNvSpPr/>
          <p:nvPr/>
        </p:nvSpPr>
        <p:spPr>
          <a:xfrm>
            <a:off x="229418" y="4648200"/>
            <a:ext cx="3955336" cy="995887"/>
          </a:xfrm>
          <a:custGeom>
            <a:avLst/>
            <a:gdLst>
              <a:gd name="connsiteX0" fmla="*/ 0 w 1482599"/>
              <a:gd name="connsiteY0" fmla="*/ 64633 h 646331"/>
              <a:gd name="connsiteX1" fmla="*/ 64633 w 1482599"/>
              <a:gd name="connsiteY1" fmla="*/ 0 h 646331"/>
              <a:gd name="connsiteX2" fmla="*/ 1417966 w 1482599"/>
              <a:gd name="connsiteY2" fmla="*/ 0 h 646331"/>
              <a:gd name="connsiteX3" fmla="*/ 1482599 w 1482599"/>
              <a:gd name="connsiteY3" fmla="*/ 64633 h 646331"/>
              <a:gd name="connsiteX4" fmla="*/ 1482599 w 1482599"/>
              <a:gd name="connsiteY4" fmla="*/ 581698 h 646331"/>
              <a:gd name="connsiteX5" fmla="*/ 1417966 w 1482599"/>
              <a:gd name="connsiteY5" fmla="*/ 646331 h 646331"/>
              <a:gd name="connsiteX6" fmla="*/ 64633 w 1482599"/>
              <a:gd name="connsiteY6" fmla="*/ 646331 h 646331"/>
              <a:gd name="connsiteX7" fmla="*/ 0 w 1482599"/>
              <a:gd name="connsiteY7" fmla="*/ 581698 h 646331"/>
              <a:gd name="connsiteX8" fmla="*/ 0 w 1482599"/>
              <a:gd name="connsiteY8" fmla="*/ 64633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82599" h="646331">
                <a:moveTo>
                  <a:pt x="0" y="64633"/>
                </a:moveTo>
                <a:cubicBezTo>
                  <a:pt x="0" y="28937"/>
                  <a:pt x="28937" y="0"/>
                  <a:pt x="64633" y="0"/>
                </a:cubicBezTo>
                <a:lnTo>
                  <a:pt x="1417966" y="0"/>
                </a:lnTo>
                <a:cubicBezTo>
                  <a:pt x="1453662" y="0"/>
                  <a:pt x="1482599" y="28937"/>
                  <a:pt x="1482599" y="64633"/>
                </a:cubicBezTo>
                <a:lnTo>
                  <a:pt x="1482599" y="581698"/>
                </a:lnTo>
                <a:cubicBezTo>
                  <a:pt x="1482599" y="617394"/>
                  <a:pt x="1453662" y="646331"/>
                  <a:pt x="1417966" y="646331"/>
                </a:cubicBezTo>
                <a:lnTo>
                  <a:pt x="64633" y="646331"/>
                </a:lnTo>
                <a:cubicBezTo>
                  <a:pt x="28937" y="646331"/>
                  <a:pt x="0" y="617394"/>
                  <a:pt x="0" y="581698"/>
                </a:cubicBezTo>
                <a:lnTo>
                  <a:pt x="0" y="64633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72270" tIns="72270" rIns="72270" bIns="72270" numCol="1" spcCol="1270" anchor="ctr" anchorCtr="0">
            <a:noAutofit/>
          </a:bodyPr>
          <a:lstStyle/>
          <a:p>
            <a:pPr lvl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latin typeface="Times New Roman" pitchFamily="18" charset="0"/>
                <a:cs typeface="Times New Roman" pitchFamily="18" charset="0"/>
              </a:rPr>
              <a:t>Tân</a:t>
            </a:r>
            <a:r>
              <a:rPr lang="en-US" sz="28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latin typeface="Times New Roman" pitchFamily="18" charset="0"/>
                <a:cs typeface="Times New Roman" pitchFamily="18" charset="0"/>
              </a:rPr>
              <a:t>Hợi</a:t>
            </a:r>
            <a:r>
              <a:rPr lang="en-US" sz="28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latin typeface="Times New Roman" pitchFamily="18" charset="0"/>
                <a:cs typeface="Times New Roman" pitchFamily="18" charset="0"/>
              </a:rPr>
              <a:t>là</a:t>
            </a:r>
            <a:endParaRPr lang="en-US" sz="28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Freeform 48"/>
          <p:cNvSpPr/>
          <p:nvPr/>
        </p:nvSpPr>
        <p:spPr>
          <a:xfrm>
            <a:off x="4205247" y="4962300"/>
            <a:ext cx="314311" cy="542463"/>
          </a:xfrm>
          <a:custGeom>
            <a:avLst/>
            <a:gdLst>
              <a:gd name="connsiteX0" fmla="*/ 0 w 314311"/>
              <a:gd name="connsiteY0" fmla="*/ 73537 h 367684"/>
              <a:gd name="connsiteX1" fmla="*/ 157156 w 314311"/>
              <a:gd name="connsiteY1" fmla="*/ 73537 h 367684"/>
              <a:gd name="connsiteX2" fmla="*/ 157156 w 314311"/>
              <a:gd name="connsiteY2" fmla="*/ 0 h 367684"/>
              <a:gd name="connsiteX3" fmla="*/ 314311 w 314311"/>
              <a:gd name="connsiteY3" fmla="*/ 183842 h 367684"/>
              <a:gd name="connsiteX4" fmla="*/ 157156 w 314311"/>
              <a:gd name="connsiteY4" fmla="*/ 367684 h 367684"/>
              <a:gd name="connsiteX5" fmla="*/ 157156 w 314311"/>
              <a:gd name="connsiteY5" fmla="*/ 294147 h 367684"/>
              <a:gd name="connsiteX6" fmla="*/ 0 w 314311"/>
              <a:gd name="connsiteY6" fmla="*/ 294147 h 367684"/>
              <a:gd name="connsiteX7" fmla="*/ 0 w 314311"/>
              <a:gd name="connsiteY7" fmla="*/ 73537 h 367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4311" h="367684">
                <a:moveTo>
                  <a:pt x="0" y="73537"/>
                </a:moveTo>
                <a:lnTo>
                  <a:pt x="157156" y="73537"/>
                </a:lnTo>
                <a:lnTo>
                  <a:pt x="157156" y="0"/>
                </a:lnTo>
                <a:lnTo>
                  <a:pt x="314311" y="183842"/>
                </a:lnTo>
                <a:lnTo>
                  <a:pt x="157156" y="367684"/>
                </a:lnTo>
                <a:lnTo>
                  <a:pt x="157156" y="294147"/>
                </a:lnTo>
                <a:lnTo>
                  <a:pt x="0" y="294147"/>
                </a:lnTo>
                <a:lnTo>
                  <a:pt x="0" y="73537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0" tIns="73537" rIns="94293" bIns="73537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Freeform 49"/>
          <p:cNvSpPr/>
          <p:nvPr/>
        </p:nvSpPr>
        <p:spPr>
          <a:xfrm>
            <a:off x="5610599" y="4648201"/>
            <a:ext cx="3990601" cy="995886"/>
          </a:xfrm>
          <a:custGeom>
            <a:avLst/>
            <a:gdLst>
              <a:gd name="connsiteX0" fmla="*/ 0 w 1482599"/>
              <a:gd name="connsiteY0" fmla="*/ 64633 h 646331"/>
              <a:gd name="connsiteX1" fmla="*/ 64633 w 1482599"/>
              <a:gd name="connsiteY1" fmla="*/ 0 h 646331"/>
              <a:gd name="connsiteX2" fmla="*/ 1417966 w 1482599"/>
              <a:gd name="connsiteY2" fmla="*/ 0 h 646331"/>
              <a:gd name="connsiteX3" fmla="*/ 1482599 w 1482599"/>
              <a:gd name="connsiteY3" fmla="*/ 64633 h 646331"/>
              <a:gd name="connsiteX4" fmla="*/ 1482599 w 1482599"/>
              <a:gd name="connsiteY4" fmla="*/ 581698 h 646331"/>
              <a:gd name="connsiteX5" fmla="*/ 1417966 w 1482599"/>
              <a:gd name="connsiteY5" fmla="*/ 646331 h 646331"/>
              <a:gd name="connsiteX6" fmla="*/ 64633 w 1482599"/>
              <a:gd name="connsiteY6" fmla="*/ 646331 h 646331"/>
              <a:gd name="connsiteX7" fmla="*/ 0 w 1482599"/>
              <a:gd name="connsiteY7" fmla="*/ 581698 h 646331"/>
              <a:gd name="connsiteX8" fmla="*/ 0 w 1482599"/>
              <a:gd name="connsiteY8" fmla="*/ 64633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82599" h="646331">
                <a:moveTo>
                  <a:pt x="0" y="64633"/>
                </a:moveTo>
                <a:cubicBezTo>
                  <a:pt x="0" y="28937"/>
                  <a:pt x="28937" y="0"/>
                  <a:pt x="64633" y="0"/>
                </a:cubicBezTo>
                <a:lnTo>
                  <a:pt x="1417966" y="0"/>
                </a:lnTo>
                <a:cubicBezTo>
                  <a:pt x="1453662" y="0"/>
                  <a:pt x="1482599" y="28937"/>
                  <a:pt x="1482599" y="64633"/>
                </a:cubicBezTo>
                <a:lnTo>
                  <a:pt x="1482599" y="581698"/>
                </a:lnTo>
                <a:cubicBezTo>
                  <a:pt x="1482599" y="617394"/>
                  <a:pt x="1453662" y="646331"/>
                  <a:pt x="1417966" y="646331"/>
                </a:cubicBezTo>
                <a:lnTo>
                  <a:pt x="64633" y="646331"/>
                </a:lnTo>
                <a:cubicBezTo>
                  <a:pt x="28937" y="646331"/>
                  <a:pt x="0" y="617394"/>
                  <a:pt x="0" y="581698"/>
                </a:cubicBezTo>
                <a:lnTo>
                  <a:pt x="0" y="64633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72270" tIns="72270" rIns="72270" bIns="72270" numCol="1" spcCol="1270" anchor="ctr" anchorCtr="0">
            <a:noAutofit/>
          </a:bodyPr>
          <a:lstStyle/>
          <a:p>
            <a:pPr lvl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latin typeface="Times New Roman" pitchFamily="18" charset="0"/>
                <a:cs typeface="Times New Roman" pitchFamily="18" charset="0"/>
              </a:rPr>
              <a:t>quốc</a:t>
            </a:r>
            <a:endParaRPr lang="en-US" sz="28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Freeform 53"/>
          <p:cNvSpPr/>
          <p:nvPr/>
        </p:nvSpPr>
        <p:spPr>
          <a:xfrm>
            <a:off x="247821" y="5644087"/>
            <a:ext cx="9371781" cy="1005833"/>
          </a:xfrm>
          <a:custGeom>
            <a:avLst/>
            <a:gdLst>
              <a:gd name="connsiteX0" fmla="*/ 0 w 9371781"/>
              <a:gd name="connsiteY0" fmla="*/ 160878 h 965250"/>
              <a:gd name="connsiteX1" fmla="*/ 160878 w 9371781"/>
              <a:gd name="connsiteY1" fmla="*/ 0 h 965250"/>
              <a:gd name="connsiteX2" fmla="*/ 9210903 w 9371781"/>
              <a:gd name="connsiteY2" fmla="*/ 0 h 965250"/>
              <a:gd name="connsiteX3" fmla="*/ 9371781 w 9371781"/>
              <a:gd name="connsiteY3" fmla="*/ 160878 h 965250"/>
              <a:gd name="connsiteX4" fmla="*/ 9371781 w 9371781"/>
              <a:gd name="connsiteY4" fmla="*/ 804372 h 965250"/>
              <a:gd name="connsiteX5" fmla="*/ 9210903 w 9371781"/>
              <a:gd name="connsiteY5" fmla="*/ 965250 h 965250"/>
              <a:gd name="connsiteX6" fmla="*/ 160878 w 9371781"/>
              <a:gd name="connsiteY6" fmla="*/ 965250 h 965250"/>
              <a:gd name="connsiteX7" fmla="*/ 0 w 9371781"/>
              <a:gd name="connsiteY7" fmla="*/ 804372 h 965250"/>
              <a:gd name="connsiteX8" fmla="*/ 0 w 9371781"/>
              <a:gd name="connsiteY8" fmla="*/ 160878 h 96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71781" h="965250">
                <a:moveTo>
                  <a:pt x="0" y="160878"/>
                </a:moveTo>
                <a:cubicBezTo>
                  <a:pt x="0" y="72028"/>
                  <a:pt x="72028" y="0"/>
                  <a:pt x="160878" y="0"/>
                </a:cubicBezTo>
                <a:lnTo>
                  <a:pt x="9210903" y="0"/>
                </a:lnTo>
                <a:cubicBezTo>
                  <a:pt x="9299753" y="0"/>
                  <a:pt x="9371781" y="72028"/>
                  <a:pt x="9371781" y="160878"/>
                </a:cubicBezTo>
                <a:lnTo>
                  <a:pt x="9371781" y="804372"/>
                </a:lnTo>
                <a:cubicBezTo>
                  <a:pt x="9371781" y="893222"/>
                  <a:pt x="9299753" y="965250"/>
                  <a:pt x="9210903" y="965250"/>
                </a:cubicBezTo>
                <a:lnTo>
                  <a:pt x="160878" y="965250"/>
                </a:lnTo>
                <a:cubicBezTo>
                  <a:pt x="72028" y="965250"/>
                  <a:pt x="0" y="893222"/>
                  <a:pt x="0" y="804372"/>
                </a:cubicBezTo>
                <a:lnTo>
                  <a:pt x="0" y="160878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142370" tIns="142370" rIns="142370" bIns="142370" numCol="1" spcCol="1270" anchor="ctr" anchorCtr="0">
            <a:noAutofit/>
          </a:bodyPr>
          <a:lstStyle/>
          <a:p>
            <a:pPr lvl="0" algn="just" defTabSz="11112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 TẬP: </a:t>
            </a:r>
            <a:r>
              <a:rPr lang="vi-VN" sz="2800" b="1" i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 tưởng Tôn Trung Sơn ảnh hưởng đến con đường đấu tranh của Phan Bội Châu</a:t>
            </a:r>
            <a:r>
              <a:rPr lang="en-US" sz="2800" b="1" i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i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i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i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41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30" grpId="0" animBg="1"/>
      <p:bldP spid="31" grpId="0" animBg="1"/>
      <p:bldP spid="32" grpId="0" animBg="1"/>
      <p:bldP spid="35" grpId="0" animBg="1"/>
      <p:bldP spid="36" grpId="0" animBg="1"/>
      <p:bldP spid="37" grpId="0" animBg="1"/>
      <p:bldP spid="41" grpId="0" animBg="1"/>
      <p:bldP spid="42" grpId="0" animBg="1"/>
      <p:bldP spid="43" grpId="0" animBg="1"/>
      <p:bldP spid="48" grpId="0" animBg="1"/>
      <p:bldP spid="49" grpId="0" animBg="1"/>
      <p:bldP spid="5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ột đoạn của Vạn Lý Trường Thành và sương m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84" y="1219200"/>
            <a:ext cx="4801802" cy="533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53" descr="https://tiengtrungthuonghai.vn/wp-content/uploads/2020/04/3-7.jp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55" descr="https://tiengtrungthuonghai.vn/wp-content/uploads/2020/04/3-7.jpg"/>
          <p:cNvSpPr>
            <a:spLocks noChangeAspect="1" noChangeArrowheads="1"/>
          </p:cNvSpPr>
          <p:nvPr/>
        </p:nvSpPr>
        <p:spPr bwMode="auto">
          <a:xfrm>
            <a:off x="307975" y="1587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05" name="Picture 57" descr="C:\Users\TOSHIBA\Documents\uy\3-7-768x53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231" y="1219200"/>
            <a:ext cx="4828309" cy="533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 3"/>
          <p:cNvSpPr/>
          <p:nvPr/>
        </p:nvSpPr>
        <p:spPr>
          <a:xfrm>
            <a:off x="183284" y="175122"/>
            <a:ext cx="5901987" cy="982662"/>
          </a:xfrm>
          <a:custGeom>
            <a:avLst/>
            <a:gdLst>
              <a:gd name="connsiteX0" fmla="*/ 0 w 2390986"/>
              <a:gd name="connsiteY0" fmla="*/ 95411 h 954107"/>
              <a:gd name="connsiteX1" fmla="*/ 95411 w 2390986"/>
              <a:gd name="connsiteY1" fmla="*/ 0 h 954107"/>
              <a:gd name="connsiteX2" fmla="*/ 2295575 w 2390986"/>
              <a:gd name="connsiteY2" fmla="*/ 0 h 954107"/>
              <a:gd name="connsiteX3" fmla="*/ 2390986 w 2390986"/>
              <a:gd name="connsiteY3" fmla="*/ 95411 h 954107"/>
              <a:gd name="connsiteX4" fmla="*/ 2390986 w 2390986"/>
              <a:gd name="connsiteY4" fmla="*/ 858696 h 954107"/>
              <a:gd name="connsiteX5" fmla="*/ 2295575 w 2390986"/>
              <a:gd name="connsiteY5" fmla="*/ 954107 h 954107"/>
              <a:gd name="connsiteX6" fmla="*/ 95411 w 2390986"/>
              <a:gd name="connsiteY6" fmla="*/ 954107 h 954107"/>
              <a:gd name="connsiteX7" fmla="*/ 0 w 2390986"/>
              <a:gd name="connsiteY7" fmla="*/ 858696 h 954107"/>
              <a:gd name="connsiteX8" fmla="*/ 0 w 2390986"/>
              <a:gd name="connsiteY8" fmla="*/ 95411 h 95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90986" h="954107">
                <a:moveTo>
                  <a:pt x="0" y="95411"/>
                </a:moveTo>
                <a:cubicBezTo>
                  <a:pt x="0" y="42717"/>
                  <a:pt x="42717" y="0"/>
                  <a:pt x="95411" y="0"/>
                </a:cubicBezTo>
                <a:lnTo>
                  <a:pt x="2295575" y="0"/>
                </a:lnTo>
                <a:cubicBezTo>
                  <a:pt x="2348269" y="0"/>
                  <a:pt x="2390986" y="42717"/>
                  <a:pt x="2390986" y="95411"/>
                </a:cubicBezTo>
                <a:lnTo>
                  <a:pt x="2390986" y="858696"/>
                </a:lnTo>
                <a:cubicBezTo>
                  <a:pt x="2390986" y="911390"/>
                  <a:pt x="2348269" y="954107"/>
                  <a:pt x="2295575" y="954107"/>
                </a:cubicBezTo>
                <a:lnTo>
                  <a:pt x="95411" y="954107"/>
                </a:lnTo>
                <a:cubicBezTo>
                  <a:pt x="42717" y="954107"/>
                  <a:pt x="0" y="911390"/>
                  <a:pt x="0" y="858696"/>
                </a:cubicBezTo>
                <a:lnTo>
                  <a:pt x="0" y="95411"/>
                </a:lnTo>
                <a:close/>
              </a:path>
            </a:pathLst>
          </a:custGeom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1765" tIns="111765" rIns="111765" bIns="111765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kern="1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kern="12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b="1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kern="1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kern="12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b="1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latin typeface="Times New Roman" pitchFamily="18" charset="0"/>
                <a:cs typeface="Times New Roman" pitchFamily="18" charset="0"/>
              </a:rPr>
              <a:t>Tần</a:t>
            </a:r>
            <a:endParaRPr lang="en-US" sz="28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6106053" y="369971"/>
            <a:ext cx="537307" cy="592964"/>
          </a:xfrm>
          <a:custGeom>
            <a:avLst/>
            <a:gdLst>
              <a:gd name="connsiteX0" fmla="*/ 0 w 506889"/>
              <a:gd name="connsiteY0" fmla="*/ 118593 h 592964"/>
              <a:gd name="connsiteX1" fmla="*/ 253445 w 506889"/>
              <a:gd name="connsiteY1" fmla="*/ 118593 h 592964"/>
              <a:gd name="connsiteX2" fmla="*/ 253445 w 506889"/>
              <a:gd name="connsiteY2" fmla="*/ 0 h 592964"/>
              <a:gd name="connsiteX3" fmla="*/ 506889 w 506889"/>
              <a:gd name="connsiteY3" fmla="*/ 296482 h 592964"/>
              <a:gd name="connsiteX4" fmla="*/ 253445 w 506889"/>
              <a:gd name="connsiteY4" fmla="*/ 592964 h 592964"/>
              <a:gd name="connsiteX5" fmla="*/ 253445 w 506889"/>
              <a:gd name="connsiteY5" fmla="*/ 474371 h 592964"/>
              <a:gd name="connsiteX6" fmla="*/ 0 w 506889"/>
              <a:gd name="connsiteY6" fmla="*/ 474371 h 592964"/>
              <a:gd name="connsiteX7" fmla="*/ 0 w 506889"/>
              <a:gd name="connsiteY7" fmla="*/ 118593 h 592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6889" h="592964">
                <a:moveTo>
                  <a:pt x="0" y="118593"/>
                </a:moveTo>
                <a:lnTo>
                  <a:pt x="253445" y="118593"/>
                </a:lnTo>
                <a:lnTo>
                  <a:pt x="253445" y="0"/>
                </a:lnTo>
                <a:lnTo>
                  <a:pt x="506889" y="296482"/>
                </a:lnTo>
                <a:lnTo>
                  <a:pt x="253445" y="592964"/>
                </a:lnTo>
                <a:lnTo>
                  <a:pt x="253445" y="474371"/>
                </a:lnTo>
                <a:lnTo>
                  <a:pt x="0" y="474371"/>
                </a:lnTo>
                <a:lnTo>
                  <a:pt x="0" y="118593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0" tIns="118593" rIns="152067" bIns="118593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800" kern="1200"/>
          </a:p>
        </p:txBody>
      </p:sp>
      <p:sp>
        <p:nvSpPr>
          <p:cNvPr id="6" name="Freeform 5"/>
          <p:cNvSpPr/>
          <p:nvPr/>
        </p:nvSpPr>
        <p:spPr>
          <a:xfrm>
            <a:off x="7086600" y="189400"/>
            <a:ext cx="2685230" cy="954107"/>
          </a:xfrm>
          <a:custGeom>
            <a:avLst/>
            <a:gdLst>
              <a:gd name="connsiteX0" fmla="*/ 0 w 2390986"/>
              <a:gd name="connsiteY0" fmla="*/ 95411 h 954107"/>
              <a:gd name="connsiteX1" fmla="*/ 95411 w 2390986"/>
              <a:gd name="connsiteY1" fmla="*/ 0 h 954107"/>
              <a:gd name="connsiteX2" fmla="*/ 2295575 w 2390986"/>
              <a:gd name="connsiteY2" fmla="*/ 0 h 954107"/>
              <a:gd name="connsiteX3" fmla="*/ 2390986 w 2390986"/>
              <a:gd name="connsiteY3" fmla="*/ 95411 h 954107"/>
              <a:gd name="connsiteX4" fmla="*/ 2390986 w 2390986"/>
              <a:gd name="connsiteY4" fmla="*/ 858696 h 954107"/>
              <a:gd name="connsiteX5" fmla="*/ 2295575 w 2390986"/>
              <a:gd name="connsiteY5" fmla="*/ 954107 h 954107"/>
              <a:gd name="connsiteX6" fmla="*/ 95411 w 2390986"/>
              <a:gd name="connsiteY6" fmla="*/ 954107 h 954107"/>
              <a:gd name="connsiteX7" fmla="*/ 0 w 2390986"/>
              <a:gd name="connsiteY7" fmla="*/ 858696 h 954107"/>
              <a:gd name="connsiteX8" fmla="*/ 0 w 2390986"/>
              <a:gd name="connsiteY8" fmla="*/ 95411 h 95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90986" h="954107">
                <a:moveTo>
                  <a:pt x="0" y="95411"/>
                </a:moveTo>
                <a:cubicBezTo>
                  <a:pt x="0" y="42717"/>
                  <a:pt x="42717" y="0"/>
                  <a:pt x="95411" y="0"/>
                </a:cubicBezTo>
                <a:lnTo>
                  <a:pt x="2295575" y="0"/>
                </a:lnTo>
                <a:cubicBezTo>
                  <a:pt x="2348269" y="0"/>
                  <a:pt x="2390986" y="42717"/>
                  <a:pt x="2390986" y="95411"/>
                </a:cubicBezTo>
                <a:lnTo>
                  <a:pt x="2390986" y="858696"/>
                </a:lnTo>
                <a:cubicBezTo>
                  <a:pt x="2390986" y="911390"/>
                  <a:pt x="2348269" y="954107"/>
                  <a:pt x="2295575" y="954107"/>
                </a:cubicBezTo>
                <a:lnTo>
                  <a:pt x="95411" y="954107"/>
                </a:lnTo>
                <a:cubicBezTo>
                  <a:pt x="42717" y="954107"/>
                  <a:pt x="0" y="911390"/>
                  <a:pt x="0" y="858696"/>
                </a:cubicBezTo>
                <a:lnTo>
                  <a:pt x="0" y="95411"/>
                </a:ln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hueOff val="-9933876"/>
              <a:satOff val="39811"/>
              <a:lumOff val="8628"/>
              <a:alphaOff val="0"/>
            </a:schemeClr>
          </a:fillRef>
          <a:effectRef idx="1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1765" tIns="111765" rIns="111765" bIns="111765" numCol="1" spcCol="1270" anchor="ctr" anchorCtr="0">
            <a:noAutofit/>
          </a:bodyPr>
          <a:lstStyle/>
          <a:p>
            <a:pPr lvl="0" algn="ctr" defTabSz="9779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2800" b="1" kern="1200">
                <a:latin typeface="Times New Roman" pitchFamily="18" charset="0"/>
                <a:cs typeface="Times New Roman" pitchFamily="18" charset="0"/>
              </a:rPr>
              <a:t>Vạn Lý Trường Thành</a:t>
            </a:r>
            <a:endParaRPr lang="en-US" sz="2800" kern="12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3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TOSHIBA\Documents\uy\sequence-0100032203still002-215101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30965"/>
            <a:ext cx="9525000" cy="594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reeform 2"/>
          <p:cNvSpPr/>
          <p:nvPr/>
        </p:nvSpPr>
        <p:spPr>
          <a:xfrm>
            <a:off x="914400" y="146985"/>
            <a:ext cx="8229600" cy="477053"/>
          </a:xfrm>
          <a:custGeom>
            <a:avLst/>
            <a:gdLst>
              <a:gd name="connsiteX0" fmla="*/ 0 w 2390986"/>
              <a:gd name="connsiteY0" fmla="*/ 95411 h 954107"/>
              <a:gd name="connsiteX1" fmla="*/ 95411 w 2390986"/>
              <a:gd name="connsiteY1" fmla="*/ 0 h 954107"/>
              <a:gd name="connsiteX2" fmla="*/ 2295575 w 2390986"/>
              <a:gd name="connsiteY2" fmla="*/ 0 h 954107"/>
              <a:gd name="connsiteX3" fmla="*/ 2390986 w 2390986"/>
              <a:gd name="connsiteY3" fmla="*/ 95411 h 954107"/>
              <a:gd name="connsiteX4" fmla="*/ 2390986 w 2390986"/>
              <a:gd name="connsiteY4" fmla="*/ 858696 h 954107"/>
              <a:gd name="connsiteX5" fmla="*/ 2295575 w 2390986"/>
              <a:gd name="connsiteY5" fmla="*/ 954107 h 954107"/>
              <a:gd name="connsiteX6" fmla="*/ 95411 w 2390986"/>
              <a:gd name="connsiteY6" fmla="*/ 954107 h 954107"/>
              <a:gd name="connsiteX7" fmla="*/ 0 w 2390986"/>
              <a:gd name="connsiteY7" fmla="*/ 858696 h 954107"/>
              <a:gd name="connsiteX8" fmla="*/ 0 w 2390986"/>
              <a:gd name="connsiteY8" fmla="*/ 95411 h 95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90986" h="954107">
                <a:moveTo>
                  <a:pt x="0" y="95411"/>
                </a:moveTo>
                <a:cubicBezTo>
                  <a:pt x="0" y="42717"/>
                  <a:pt x="42717" y="0"/>
                  <a:pt x="95411" y="0"/>
                </a:cubicBezTo>
                <a:lnTo>
                  <a:pt x="2295575" y="0"/>
                </a:lnTo>
                <a:cubicBezTo>
                  <a:pt x="2348269" y="0"/>
                  <a:pt x="2390986" y="42717"/>
                  <a:pt x="2390986" y="95411"/>
                </a:cubicBezTo>
                <a:lnTo>
                  <a:pt x="2390986" y="858696"/>
                </a:lnTo>
                <a:cubicBezTo>
                  <a:pt x="2390986" y="911390"/>
                  <a:pt x="2348269" y="954107"/>
                  <a:pt x="2295575" y="954107"/>
                </a:cubicBezTo>
                <a:lnTo>
                  <a:pt x="95411" y="954107"/>
                </a:lnTo>
                <a:cubicBezTo>
                  <a:pt x="42717" y="954107"/>
                  <a:pt x="0" y="911390"/>
                  <a:pt x="0" y="858696"/>
                </a:cubicBezTo>
                <a:lnTo>
                  <a:pt x="0" y="95411"/>
                </a:lnTo>
                <a:close/>
              </a:path>
            </a:pathLst>
          </a:custGeom>
          <a:solidFill>
            <a:srgbClr val="CCFF99"/>
          </a:solidFill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hueOff val="-9933876"/>
              <a:satOff val="39811"/>
              <a:lumOff val="8628"/>
              <a:alphaOff val="0"/>
            </a:schemeClr>
          </a:fillRef>
          <a:effectRef idx="1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1765" tIns="111765" rIns="111765" bIns="111765" numCol="1" spcCol="1270" anchor="ctr" anchorCtr="0">
            <a:noAutofit/>
          </a:bodyPr>
          <a:lstStyle/>
          <a:p>
            <a:pPr lvl="0" algn="ctr" defTabSz="9779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 Ở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6573982" y="762001"/>
            <a:ext cx="3048000" cy="609600"/>
          </a:xfrm>
          <a:custGeom>
            <a:avLst/>
            <a:gdLst>
              <a:gd name="connsiteX0" fmla="*/ 0 w 1678409"/>
              <a:gd name="connsiteY0" fmla="*/ 64633 h 646331"/>
              <a:gd name="connsiteX1" fmla="*/ 64633 w 1678409"/>
              <a:gd name="connsiteY1" fmla="*/ 0 h 646331"/>
              <a:gd name="connsiteX2" fmla="*/ 1613776 w 1678409"/>
              <a:gd name="connsiteY2" fmla="*/ 0 h 646331"/>
              <a:gd name="connsiteX3" fmla="*/ 1678409 w 1678409"/>
              <a:gd name="connsiteY3" fmla="*/ 64633 h 646331"/>
              <a:gd name="connsiteX4" fmla="*/ 1678409 w 1678409"/>
              <a:gd name="connsiteY4" fmla="*/ 581698 h 646331"/>
              <a:gd name="connsiteX5" fmla="*/ 1613776 w 1678409"/>
              <a:gd name="connsiteY5" fmla="*/ 646331 h 646331"/>
              <a:gd name="connsiteX6" fmla="*/ 64633 w 1678409"/>
              <a:gd name="connsiteY6" fmla="*/ 646331 h 646331"/>
              <a:gd name="connsiteX7" fmla="*/ 0 w 1678409"/>
              <a:gd name="connsiteY7" fmla="*/ 581698 h 646331"/>
              <a:gd name="connsiteX8" fmla="*/ 0 w 1678409"/>
              <a:gd name="connsiteY8" fmla="*/ 64633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8409" h="646331">
                <a:moveTo>
                  <a:pt x="0" y="64633"/>
                </a:moveTo>
                <a:cubicBezTo>
                  <a:pt x="0" y="28937"/>
                  <a:pt x="28937" y="0"/>
                  <a:pt x="64633" y="0"/>
                </a:cubicBezTo>
                <a:lnTo>
                  <a:pt x="1613776" y="0"/>
                </a:lnTo>
                <a:cubicBezTo>
                  <a:pt x="1649472" y="0"/>
                  <a:pt x="1678409" y="28937"/>
                  <a:pt x="1678409" y="64633"/>
                </a:cubicBezTo>
                <a:lnTo>
                  <a:pt x="1678409" y="581698"/>
                </a:lnTo>
                <a:cubicBezTo>
                  <a:pt x="1678409" y="617394"/>
                  <a:pt x="1649472" y="646331"/>
                  <a:pt x="1613776" y="646331"/>
                </a:cubicBezTo>
                <a:lnTo>
                  <a:pt x="64633" y="646331"/>
                </a:lnTo>
                <a:cubicBezTo>
                  <a:pt x="28937" y="646331"/>
                  <a:pt x="0" y="617394"/>
                  <a:pt x="0" y="581698"/>
                </a:cubicBezTo>
                <a:lnTo>
                  <a:pt x="0" y="64633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9933876"/>
              <a:satOff val="39811"/>
              <a:lumOff val="8628"/>
              <a:alphaOff val="0"/>
            </a:schemeClr>
          </a:fillRef>
          <a:effectRef idx="0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460" tIns="68460" rIns="68460" bIns="68460" numCol="1" spcCol="1270" anchor="ctr" anchorCtr="0">
            <a:noAutofit/>
          </a:bodyPr>
          <a:lstStyle/>
          <a:p>
            <a:pPr lvl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28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Lạc Sơn Đại Phật</a:t>
            </a:r>
            <a:r>
              <a:rPr lang="vi-VN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n-US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5629962"/>
            <a:ext cx="95250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Lạc Sơn Đại Phật ở Tứ Xuyên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, Trung Quốc là bức tượng Phật tạc trong núi đá lớn nhất thế giới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nằm ở chỗ hợp lưu của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 con sông là Mân Giang, Đại Độ và Thanh Y</a:t>
            </a:r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ở miền nam tỉnh Tứ Xuyên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34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OSHIBA\Documents\uy\tu-cam-thanh-trung-quoc-anh-dai-di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909934"/>
            <a:ext cx="9220200" cy="51098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reeform 2"/>
          <p:cNvSpPr/>
          <p:nvPr/>
        </p:nvSpPr>
        <p:spPr>
          <a:xfrm>
            <a:off x="914400" y="146985"/>
            <a:ext cx="8229600" cy="477053"/>
          </a:xfrm>
          <a:custGeom>
            <a:avLst/>
            <a:gdLst>
              <a:gd name="connsiteX0" fmla="*/ 0 w 2390986"/>
              <a:gd name="connsiteY0" fmla="*/ 95411 h 954107"/>
              <a:gd name="connsiteX1" fmla="*/ 95411 w 2390986"/>
              <a:gd name="connsiteY1" fmla="*/ 0 h 954107"/>
              <a:gd name="connsiteX2" fmla="*/ 2295575 w 2390986"/>
              <a:gd name="connsiteY2" fmla="*/ 0 h 954107"/>
              <a:gd name="connsiteX3" fmla="*/ 2390986 w 2390986"/>
              <a:gd name="connsiteY3" fmla="*/ 95411 h 954107"/>
              <a:gd name="connsiteX4" fmla="*/ 2390986 w 2390986"/>
              <a:gd name="connsiteY4" fmla="*/ 858696 h 954107"/>
              <a:gd name="connsiteX5" fmla="*/ 2295575 w 2390986"/>
              <a:gd name="connsiteY5" fmla="*/ 954107 h 954107"/>
              <a:gd name="connsiteX6" fmla="*/ 95411 w 2390986"/>
              <a:gd name="connsiteY6" fmla="*/ 954107 h 954107"/>
              <a:gd name="connsiteX7" fmla="*/ 0 w 2390986"/>
              <a:gd name="connsiteY7" fmla="*/ 858696 h 954107"/>
              <a:gd name="connsiteX8" fmla="*/ 0 w 2390986"/>
              <a:gd name="connsiteY8" fmla="*/ 95411 h 95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90986" h="954107">
                <a:moveTo>
                  <a:pt x="0" y="95411"/>
                </a:moveTo>
                <a:cubicBezTo>
                  <a:pt x="0" y="42717"/>
                  <a:pt x="42717" y="0"/>
                  <a:pt x="95411" y="0"/>
                </a:cubicBezTo>
                <a:lnTo>
                  <a:pt x="2295575" y="0"/>
                </a:lnTo>
                <a:cubicBezTo>
                  <a:pt x="2348269" y="0"/>
                  <a:pt x="2390986" y="42717"/>
                  <a:pt x="2390986" y="95411"/>
                </a:cubicBezTo>
                <a:lnTo>
                  <a:pt x="2390986" y="858696"/>
                </a:lnTo>
                <a:cubicBezTo>
                  <a:pt x="2390986" y="911390"/>
                  <a:pt x="2348269" y="954107"/>
                  <a:pt x="2295575" y="954107"/>
                </a:cubicBezTo>
                <a:lnTo>
                  <a:pt x="95411" y="954107"/>
                </a:lnTo>
                <a:cubicBezTo>
                  <a:pt x="42717" y="954107"/>
                  <a:pt x="0" y="911390"/>
                  <a:pt x="0" y="858696"/>
                </a:cubicBezTo>
                <a:lnTo>
                  <a:pt x="0" y="95411"/>
                </a:lnTo>
                <a:close/>
              </a:path>
            </a:pathLst>
          </a:custGeom>
          <a:solidFill>
            <a:srgbClr val="CCFF99"/>
          </a:solidFill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hueOff val="-9933876"/>
              <a:satOff val="39811"/>
              <a:lumOff val="8628"/>
              <a:alphaOff val="0"/>
            </a:schemeClr>
          </a:fillRef>
          <a:effectRef idx="1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1765" tIns="111765" rIns="111765" bIns="111765" numCol="1" spcCol="1270" anchor="ctr" anchorCtr="0">
            <a:noAutofit/>
          </a:bodyPr>
          <a:lstStyle/>
          <a:p>
            <a:pPr lvl="0" algn="ctr" defTabSz="9779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 Ở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8150" y="5867400"/>
            <a:ext cx="902970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 Cấm Thành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là một khu phức hợp cung điện ở khu Đông Thành thuộc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Bắc Kinh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, Trung Quốc, với tổng diện tích 720.000 mét vuông.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10388" y="898450"/>
            <a:ext cx="2659639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Tử Cấm Thành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1143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971800" y="152400"/>
            <a:ext cx="4267200" cy="1592580"/>
            <a:chOff x="3124200" y="228600"/>
            <a:chExt cx="4267200" cy="1676400"/>
          </a:xfrm>
        </p:grpSpPr>
        <p:sp>
          <p:nvSpPr>
            <p:cNvPr id="11" name="Pie 10"/>
            <p:cNvSpPr/>
            <p:nvPr/>
          </p:nvSpPr>
          <p:spPr>
            <a:xfrm>
              <a:off x="3124200" y="228600"/>
              <a:ext cx="1676400" cy="1676400"/>
            </a:xfrm>
            <a:prstGeom prst="pie">
              <a:avLst>
                <a:gd name="adj1" fmla="val 5400000"/>
                <a:gd name="adj2" fmla="val 16200000"/>
              </a:avLst>
            </a:prstGeom>
            <a:solidFill>
              <a:srgbClr val="FF0000"/>
            </a:solidFill>
            <a:ln>
              <a:solidFill>
                <a:srgbClr val="FFFF00"/>
              </a:solidFill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3962400" y="228600"/>
              <a:ext cx="3429000" cy="1676400"/>
            </a:xfrm>
            <a:custGeom>
              <a:avLst/>
              <a:gdLst>
                <a:gd name="connsiteX0" fmla="*/ 0 w 2628628"/>
                <a:gd name="connsiteY0" fmla="*/ 0 h 1676400"/>
                <a:gd name="connsiteX1" fmla="*/ 2628628 w 2628628"/>
                <a:gd name="connsiteY1" fmla="*/ 0 h 1676400"/>
                <a:gd name="connsiteX2" fmla="*/ 2628628 w 2628628"/>
                <a:gd name="connsiteY2" fmla="*/ 1676400 h 1676400"/>
                <a:gd name="connsiteX3" fmla="*/ 0 w 2628628"/>
                <a:gd name="connsiteY3" fmla="*/ 1676400 h 1676400"/>
                <a:gd name="connsiteX4" fmla="*/ 0 w 2628628"/>
                <a:gd name="connsiteY4" fmla="*/ 0 h 16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28628" h="1676400">
                  <a:moveTo>
                    <a:pt x="0" y="0"/>
                  </a:moveTo>
                  <a:lnTo>
                    <a:pt x="2628628" y="0"/>
                  </a:lnTo>
                  <a:lnTo>
                    <a:pt x="2628628" y="1676400"/>
                  </a:lnTo>
                  <a:lnTo>
                    <a:pt x="0" y="1676400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2870" tIns="102870" rIns="102870" bIns="982980" numCol="1" spcCol="1270" anchor="ctr" anchorCtr="0">
              <a:noAutofit/>
            </a:bodyPr>
            <a:lstStyle/>
            <a:p>
              <a:pPr lvl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700" b="1" i="1" kern="1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2700" b="1" i="1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3</a:t>
              </a:r>
              <a:r>
                <a:rPr lang="en-US" sz="2700" b="1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endParaRPr lang="en-US" sz="27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Pie 12"/>
            <p:cNvSpPr/>
            <p:nvPr/>
          </p:nvSpPr>
          <p:spPr>
            <a:xfrm>
              <a:off x="3564255" y="1024890"/>
              <a:ext cx="796290" cy="796290"/>
            </a:xfrm>
            <a:prstGeom prst="pie">
              <a:avLst>
                <a:gd name="adj1" fmla="val 5400000"/>
                <a:gd name="adj2" fmla="val 16200000"/>
              </a:avLst>
            </a:prstGeom>
            <a:solidFill>
              <a:srgbClr val="FFFF00"/>
            </a:solidFill>
            <a:ln>
              <a:solidFill>
                <a:srgbClr val="FFC000"/>
              </a:solidFill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3962400" y="1024890"/>
              <a:ext cx="3429000" cy="796290"/>
            </a:xfrm>
            <a:custGeom>
              <a:avLst/>
              <a:gdLst>
                <a:gd name="connsiteX0" fmla="*/ 0 w 2628628"/>
                <a:gd name="connsiteY0" fmla="*/ 0 h 796290"/>
                <a:gd name="connsiteX1" fmla="*/ 2628628 w 2628628"/>
                <a:gd name="connsiteY1" fmla="*/ 0 h 796290"/>
                <a:gd name="connsiteX2" fmla="*/ 2628628 w 2628628"/>
                <a:gd name="connsiteY2" fmla="*/ 796290 h 796290"/>
                <a:gd name="connsiteX3" fmla="*/ 0 w 2628628"/>
                <a:gd name="connsiteY3" fmla="*/ 796290 h 796290"/>
                <a:gd name="connsiteX4" fmla="*/ 0 w 2628628"/>
                <a:gd name="connsiteY4" fmla="*/ 0 h 796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28628" h="796290">
                  <a:moveTo>
                    <a:pt x="0" y="0"/>
                  </a:moveTo>
                  <a:lnTo>
                    <a:pt x="2628628" y="0"/>
                  </a:lnTo>
                  <a:lnTo>
                    <a:pt x="2628628" y="796290"/>
                  </a:lnTo>
                  <a:lnTo>
                    <a:pt x="0" y="796290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rgbClr val="FFC000"/>
              </a:solidFill>
            </a:ln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TRUNG QUỐC</a:t>
              </a:r>
              <a:endParaRPr lang="en-US" sz="28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1" name="Freeform 20"/>
          <p:cNvSpPr/>
          <p:nvPr/>
        </p:nvSpPr>
        <p:spPr>
          <a:xfrm>
            <a:off x="457200" y="1966226"/>
            <a:ext cx="7067077" cy="888491"/>
          </a:xfrm>
          <a:custGeom>
            <a:avLst/>
            <a:gdLst>
              <a:gd name="connsiteX0" fmla="*/ 0 w 4450080"/>
              <a:gd name="connsiteY0" fmla="*/ 39509 h 395092"/>
              <a:gd name="connsiteX1" fmla="*/ 39509 w 4450080"/>
              <a:gd name="connsiteY1" fmla="*/ 0 h 395092"/>
              <a:gd name="connsiteX2" fmla="*/ 4410571 w 4450080"/>
              <a:gd name="connsiteY2" fmla="*/ 0 h 395092"/>
              <a:gd name="connsiteX3" fmla="*/ 4450080 w 4450080"/>
              <a:gd name="connsiteY3" fmla="*/ 39509 h 395092"/>
              <a:gd name="connsiteX4" fmla="*/ 4450080 w 4450080"/>
              <a:gd name="connsiteY4" fmla="*/ 355583 h 395092"/>
              <a:gd name="connsiteX5" fmla="*/ 4410571 w 4450080"/>
              <a:gd name="connsiteY5" fmla="*/ 395092 h 395092"/>
              <a:gd name="connsiteX6" fmla="*/ 39509 w 4450080"/>
              <a:gd name="connsiteY6" fmla="*/ 395092 h 395092"/>
              <a:gd name="connsiteX7" fmla="*/ 0 w 4450080"/>
              <a:gd name="connsiteY7" fmla="*/ 355583 h 395092"/>
              <a:gd name="connsiteX8" fmla="*/ 0 w 4450080"/>
              <a:gd name="connsiteY8" fmla="*/ 39509 h 395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50080" h="395092">
                <a:moveTo>
                  <a:pt x="0" y="39509"/>
                </a:moveTo>
                <a:cubicBezTo>
                  <a:pt x="0" y="17689"/>
                  <a:pt x="17689" y="0"/>
                  <a:pt x="39509" y="0"/>
                </a:cubicBezTo>
                <a:lnTo>
                  <a:pt x="4410571" y="0"/>
                </a:lnTo>
                <a:cubicBezTo>
                  <a:pt x="4432391" y="0"/>
                  <a:pt x="4450080" y="17689"/>
                  <a:pt x="4450080" y="39509"/>
                </a:cubicBezTo>
                <a:lnTo>
                  <a:pt x="4450080" y="355583"/>
                </a:lnTo>
                <a:cubicBezTo>
                  <a:pt x="4450080" y="377403"/>
                  <a:pt x="4432391" y="395092"/>
                  <a:pt x="4410571" y="395092"/>
                </a:cubicBezTo>
                <a:lnTo>
                  <a:pt x="39509" y="395092"/>
                </a:lnTo>
                <a:cubicBezTo>
                  <a:pt x="17689" y="395092"/>
                  <a:pt x="0" y="377403"/>
                  <a:pt x="0" y="355583"/>
                </a:cubicBezTo>
                <a:lnTo>
                  <a:pt x="0" y="39509"/>
                </a:lnTo>
                <a:close/>
              </a:path>
            </a:pathLst>
          </a:custGeom>
          <a:solidFill>
            <a:srgbClr val="CCFF99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672" tIns="49672" rIns="486250" bIns="49672" numCol="1" spcCol="1270" anchor="ctr" anchorCtr="0">
            <a:noAutofit/>
          </a:bodyPr>
          <a:lstStyle/>
          <a:p>
            <a:pPr lvl="0" algn="just" defTabSz="4445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609600" y="3072240"/>
            <a:ext cx="7772630" cy="888491"/>
          </a:xfrm>
          <a:custGeom>
            <a:avLst/>
            <a:gdLst>
              <a:gd name="connsiteX0" fmla="*/ 0 w 4450080"/>
              <a:gd name="connsiteY0" fmla="*/ 39509 h 395092"/>
              <a:gd name="connsiteX1" fmla="*/ 39509 w 4450080"/>
              <a:gd name="connsiteY1" fmla="*/ 0 h 395092"/>
              <a:gd name="connsiteX2" fmla="*/ 4410571 w 4450080"/>
              <a:gd name="connsiteY2" fmla="*/ 0 h 395092"/>
              <a:gd name="connsiteX3" fmla="*/ 4450080 w 4450080"/>
              <a:gd name="connsiteY3" fmla="*/ 39509 h 395092"/>
              <a:gd name="connsiteX4" fmla="*/ 4450080 w 4450080"/>
              <a:gd name="connsiteY4" fmla="*/ 355583 h 395092"/>
              <a:gd name="connsiteX5" fmla="*/ 4410571 w 4450080"/>
              <a:gd name="connsiteY5" fmla="*/ 395092 h 395092"/>
              <a:gd name="connsiteX6" fmla="*/ 39509 w 4450080"/>
              <a:gd name="connsiteY6" fmla="*/ 395092 h 395092"/>
              <a:gd name="connsiteX7" fmla="*/ 0 w 4450080"/>
              <a:gd name="connsiteY7" fmla="*/ 355583 h 395092"/>
              <a:gd name="connsiteX8" fmla="*/ 0 w 4450080"/>
              <a:gd name="connsiteY8" fmla="*/ 39509 h 395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50080" h="395092">
                <a:moveTo>
                  <a:pt x="0" y="39509"/>
                </a:moveTo>
                <a:cubicBezTo>
                  <a:pt x="0" y="17689"/>
                  <a:pt x="17689" y="0"/>
                  <a:pt x="39509" y="0"/>
                </a:cubicBezTo>
                <a:lnTo>
                  <a:pt x="4410571" y="0"/>
                </a:lnTo>
                <a:cubicBezTo>
                  <a:pt x="4432391" y="0"/>
                  <a:pt x="4450080" y="17689"/>
                  <a:pt x="4450080" y="39509"/>
                </a:cubicBezTo>
                <a:lnTo>
                  <a:pt x="4450080" y="355583"/>
                </a:lnTo>
                <a:cubicBezTo>
                  <a:pt x="4450080" y="377403"/>
                  <a:pt x="4432391" y="395092"/>
                  <a:pt x="4410571" y="395092"/>
                </a:cubicBezTo>
                <a:lnTo>
                  <a:pt x="39509" y="395092"/>
                </a:lnTo>
                <a:cubicBezTo>
                  <a:pt x="17689" y="395092"/>
                  <a:pt x="0" y="377403"/>
                  <a:pt x="0" y="355583"/>
                </a:cubicBezTo>
                <a:lnTo>
                  <a:pt x="0" y="39509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3311292"/>
              <a:satOff val="13270"/>
              <a:lumOff val="2876"/>
              <a:alphaOff val="0"/>
            </a:schemeClr>
          </a:fillRef>
          <a:effectRef idx="0">
            <a:schemeClr val="accent5">
              <a:hueOff val="-3311292"/>
              <a:satOff val="13270"/>
              <a:lumOff val="287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672" tIns="49672" rIns="45720" bIns="49672" numCol="1" spcCol="1270" anchor="ctr" anchorCtr="0">
            <a:noAutofit/>
          </a:bodyPr>
          <a:lstStyle/>
          <a:p>
            <a:pPr lvl="0" algn="just" defTabSz="444500" rtl="0">
              <a:spcBef>
                <a:spcPts val="600"/>
              </a:spcBef>
              <a:spcAft>
                <a:spcPts val="600"/>
              </a:spcAft>
            </a:pPr>
            <a:r>
              <a:rPr lang="en-US" sz="28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8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 quốc xâm lược </a:t>
            </a:r>
            <a:r>
              <a:rPr lang="en-US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i="1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i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tải</a:t>
            </a:r>
            <a:r>
              <a:rPr lang="en-US" sz="2800" i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990600" y="4203050"/>
            <a:ext cx="7917620" cy="888491"/>
          </a:xfrm>
          <a:custGeom>
            <a:avLst/>
            <a:gdLst>
              <a:gd name="connsiteX0" fmla="*/ 0 w 4450080"/>
              <a:gd name="connsiteY0" fmla="*/ 39509 h 395092"/>
              <a:gd name="connsiteX1" fmla="*/ 39509 w 4450080"/>
              <a:gd name="connsiteY1" fmla="*/ 0 h 395092"/>
              <a:gd name="connsiteX2" fmla="*/ 4410571 w 4450080"/>
              <a:gd name="connsiteY2" fmla="*/ 0 h 395092"/>
              <a:gd name="connsiteX3" fmla="*/ 4450080 w 4450080"/>
              <a:gd name="connsiteY3" fmla="*/ 39509 h 395092"/>
              <a:gd name="connsiteX4" fmla="*/ 4450080 w 4450080"/>
              <a:gd name="connsiteY4" fmla="*/ 355583 h 395092"/>
              <a:gd name="connsiteX5" fmla="*/ 4410571 w 4450080"/>
              <a:gd name="connsiteY5" fmla="*/ 395092 h 395092"/>
              <a:gd name="connsiteX6" fmla="*/ 39509 w 4450080"/>
              <a:gd name="connsiteY6" fmla="*/ 395092 h 395092"/>
              <a:gd name="connsiteX7" fmla="*/ 0 w 4450080"/>
              <a:gd name="connsiteY7" fmla="*/ 355583 h 395092"/>
              <a:gd name="connsiteX8" fmla="*/ 0 w 4450080"/>
              <a:gd name="connsiteY8" fmla="*/ 39509 h 395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50080" h="395092">
                <a:moveTo>
                  <a:pt x="0" y="39509"/>
                </a:moveTo>
                <a:cubicBezTo>
                  <a:pt x="0" y="17689"/>
                  <a:pt x="17689" y="0"/>
                  <a:pt x="39509" y="0"/>
                </a:cubicBezTo>
                <a:lnTo>
                  <a:pt x="4410571" y="0"/>
                </a:lnTo>
                <a:cubicBezTo>
                  <a:pt x="4432391" y="0"/>
                  <a:pt x="4450080" y="17689"/>
                  <a:pt x="4450080" y="39509"/>
                </a:cubicBezTo>
                <a:lnTo>
                  <a:pt x="4450080" y="355583"/>
                </a:lnTo>
                <a:cubicBezTo>
                  <a:pt x="4450080" y="377403"/>
                  <a:pt x="4432391" y="395092"/>
                  <a:pt x="4410571" y="395092"/>
                </a:cubicBezTo>
                <a:lnTo>
                  <a:pt x="39509" y="395092"/>
                </a:lnTo>
                <a:cubicBezTo>
                  <a:pt x="17689" y="395092"/>
                  <a:pt x="0" y="377403"/>
                  <a:pt x="0" y="355583"/>
                </a:cubicBezTo>
                <a:lnTo>
                  <a:pt x="0" y="39509"/>
                </a:lnTo>
                <a:close/>
              </a:path>
            </a:pathLst>
          </a:cu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6622584"/>
              <a:satOff val="26541"/>
              <a:lumOff val="5752"/>
              <a:alphaOff val="0"/>
            </a:schemeClr>
          </a:fillRef>
          <a:effectRef idx="0">
            <a:schemeClr val="accent5">
              <a:hueOff val="-6622584"/>
              <a:satOff val="26541"/>
              <a:lumOff val="575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672" tIns="49672" rIns="673614" bIns="49672" numCol="1" spcCol="1270" anchor="ctr" anchorCtr="0">
            <a:noAutofit/>
          </a:bodyPr>
          <a:lstStyle/>
          <a:p>
            <a:pPr lvl="0" algn="just" defTabSz="4445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a-DK" sz="28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28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8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XIX </a:t>
            </a:r>
            <a:r>
              <a:rPr lang="en-US" sz="2800" b="1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XX</a:t>
            </a:r>
            <a:r>
              <a:rPr lang="en-US" sz="2800" i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.</a:t>
            </a:r>
            <a:endParaRPr lang="en-US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1371600" y="5380301"/>
            <a:ext cx="8042437" cy="888491"/>
          </a:xfrm>
          <a:custGeom>
            <a:avLst/>
            <a:gdLst>
              <a:gd name="connsiteX0" fmla="*/ 0 w 4450080"/>
              <a:gd name="connsiteY0" fmla="*/ 39509 h 395092"/>
              <a:gd name="connsiteX1" fmla="*/ 39509 w 4450080"/>
              <a:gd name="connsiteY1" fmla="*/ 0 h 395092"/>
              <a:gd name="connsiteX2" fmla="*/ 4410571 w 4450080"/>
              <a:gd name="connsiteY2" fmla="*/ 0 h 395092"/>
              <a:gd name="connsiteX3" fmla="*/ 4450080 w 4450080"/>
              <a:gd name="connsiteY3" fmla="*/ 39509 h 395092"/>
              <a:gd name="connsiteX4" fmla="*/ 4450080 w 4450080"/>
              <a:gd name="connsiteY4" fmla="*/ 355583 h 395092"/>
              <a:gd name="connsiteX5" fmla="*/ 4410571 w 4450080"/>
              <a:gd name="connsiteY5" fmla="*/ 395092 h 395092"/>
              <a:gd name="connsiteX6" fmla="*/ 39509 w 4450080"/>
              <a:gd name="connsiteY6" fmla="*/ 395092 h 395092"/>
              <a:gd name="connsiteX7" fmla="*/ 0 w 4450080"/>
              <a:gd name="connsiteY7" fmla="*/ 355583 h 395092"/>
              <a:gd name="connsiteX8" fmla="*/ 0 w 4450080"/>
              <a:gd name="connsiteY8" fmla="*/ 39509 h 395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50080" h="395092">
                <a:moveTo>
                  <a:pt x="0" y="39509"/>
                </a:moveTo>
                <a:cubicBezTo>
                  <a:pt x="0" y="17689"/>
                  <a:pt x="17689" y="0"/>
                  <a:pt x="39509" y="0"/>
                </a:cubicBezTo>
                <a:lnTo>
                  <a:pt x="4410571" y="0"/>
                </a:lnTo>
                <a:cubicBezTo>
                  <a:pt x="4432391" y="0"/>
                  <a:pt x="4450080" y="17689"/>
                  <a:pt x="4450080" y="39509"/>
                </a:cubicBezTo>
                <a:lnTo>
                  <a:pt x="4450080" y="355583"/>
                </a:lnTo>
                <a:cubicBezTo>
                  <a:pt x="4450080" y="377403"/>
                  <a:pt x="4432391" y="395092"/>
                  <a:pt x="4410571" y="395092"/>
                </a:cubicBezTo>
                <a:lnTo>
                  <a:pt x="39509" y="395092"/>
                </a:lnTo>
                <a:cubicBezTo>
                  <a:pt x="17689" y="395092"/>
                  <a:pt x="0" y="377403"/>
                  <a:pt x="0" y="355583"/>
                </a:cubicBezTo>
                <a:lnTo>
                  <a:pt x="0" y="39509"/>
                </a:ln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9933876"/>
              <a:satOff val="39811"/>
              <a:lumOff val="8628"/>
              <a:alphaOff val="0"/>
            </a:schemeClr>
          </a:fillRef>
          <a:effectRef idx="0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672" tIns="49672" rIns="679177" bIns="49672" numCol="1" spcCol="1270" anchor="ctr" anchorCtr="0">
            <a:noAutofit/>
          </a:bodyPr>
          <a:lstStyle/>
          <a:p>
            <a:pPr lvl="0" algn="just" defTabSz="4445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8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8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Tân</a:t>
            </a:r>
            <a:r>
              <a:rPr lang="en-US" sz="28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Hợi</a:t>
            </a:r>
            <a:r>
              <a:rPr lang="en-US" sz="28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1911.</a:t>
            </a:r>
            <a:endParaRPr lang="en-US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7123230" y="2680281"/>
            <a:ext cx="496769" cy="460828"/>
          </a:xfrm>
          <a:custGeom>
            <a:avLst/>
            <a:gdLst>
              <a:gd name="connsiteX0" fmla="*/ 0 w 256810"/>
              <a:gd name="connsiteY0" fmla="*/ 141246 h 256810"/>
              <a:gd name="connsiteX1" fmla="*/ 57782 w 256810"/>
              <a:gd name="connsiteY1" fmla="*/ 141246 h 256810"/>
              <a:gd name="connsiteX2" fmla="*/ 57782 w 256810"/>
              <a:gd name="connsiteY2" fmla="*/ 0 h 256810"/>
              <a:gd name="connsiteX3" fmla="*/ 199028 w 256810"/>
              <a:gd name="connsiteY3" fmla="*/ 0 h 256810"/>
              <a:gd name="connsiteX4" fmla="*/ 199028 w 256810"/>
              <a:gd name="connsiteY4" fmla="*/ 141246 h 256810"/>
              <a:gd name="connsiteX5" fmla="*/ 256810 w 256810"/>
              <a:gd name="connsiteY5" fmla="*/ 141246 h 256810"/>
              <a:gd name="connsiteX6" fmla="*/ 128405 w 256810"/>
              <a:gd name="connsiteY6" fmla="*/ 256810 h 256810"/>
              <a:gd name="connsiteX7" fmla="*/ 0 w 256810"/>
              <a:gd name="connsiteY7" fmla="*/ 141246 h 256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6810" h="256810">
                <a:moveTo>
                  <a:pt x="0" y="141246"/>
                </a:moveTo>
                <a:lnTo>
                  <a:pt x="57782" y="141246"/>
                </a:lnTo>
                <a:lnTo>
                  <a:pt x="57782" y="0"/>
                </a:lnTo>
                <a:lnTo>
                  <a:pt x="199028" y="0"/>
                </a:lnTo>
                <a:lnTo>
                  <a:pt x="199028" y="141246"/>
                </a:lnTo>
                <a:lnTo>
                  <a:pt x="256810" y="141246"/>
                </a:lnTo>
                <a:lnTo>
                  <a:pt x="128405" y="256810"/>
                </a:lnTo>
                <a:lnTo>
                  <a:pt x="0" y="141246"/>
                </a:lnTo>
                <a:close/>
              </a:path>
            </a:pathLst>
          </a:custGeom>
          <a:solidFill>
            <a:schemeClr val="accent3">
              <a:lumMod val="50000"/>
              <a:alpha val="90000"/>
            </a:schemeClr>
          </a:solidFill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1752" tIns="13970" rIns="71752" bIns="77530" numCol="1" spcCol="1270" anchor="ctr" anchorCtr="0">
            <a:noAutofit/>
          </a:bodyPr>
          <a:lstStyle/>
          <a:p>
            <a:pPr lvl="0" algn="just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kern="12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7784089" y="3752744"/>
            <a:ext cx="598141" cy="577520"/>
          </a:xfrm>
          <a:custGeom>
            <a:avLst/>
            <a:gdLst>
              <a:gd name="connsiteX0" fmla="*/ 0 w 256810"/>
              <a:gd name="connsiteY0" fmla="*/ 141246 h 256810"/>
              <a:gd name="connsiteX1" fmla="*/ 57782 w 256810"/>
              <a:gd name="connsiteY1" fmla="*/ 141246 h 256810"/>
              <a:gd name="connsiteX2" fmla="*/ 57782 w 256810"/>
              <a:gd name="connsiteY2" fmla="*/ 0 h 256810"/>
              <a:gd name="connsiteX3" fmla="*/ 199028 w 256810"/>
              <a:gd name="connsiteY3" fmla="*/ 0 h 256810"/>
              <a:gd name="connsiteX4" fmla="*/ 199028 w 256810"/>
              <a:gd name="connsiteY4" fmla="*/ 141246 h 256810"/>
              <a:gd name="connsiteX5" fmla="*/ 256810 w 256810"/>
              <a:gd name="connsiteY5" fmla="*/ 141246 h 256810"/>
              <a:gd name="connsiteX6" fmla="*/ 128405 w 256810"/>
              <a:gd name="connsiteY6" fmla="*/ 256810 h 256810"/>
              <a:gd name="connsiteX7" fmla="*/ 0 w 256810"/>
              <a:gd name="connsiteY7" fmla="*/ 141246 h 256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6810" h="256810">
                <a:moveTo>
                  <a:pt x="0" y="141246"/>
                </a:moveTo>
                <a:lnTo>
                  <a:pt x="57782" y="141246"/>
                </a:lnTo>
                <a:lnTo>
                  <a:pt x="57782" y="0"/>
                </a:lnTo>
                <a:lnTo>
                  <a:pt x="199028" y="0"/>
                </a:lnTo>
                <a:lnTo>
                  <a:pt x="199028" y="141246"/>
                </a:lnTo>
                <a:lnTo>
                  <a:pt x="256810" y="141246"/>
                </a:lnTo>
                <a:lnTo>
                  <a:pt x="128405" y="256810"/>
                </a:lnTo>
                <a:lnTo>
                  <a:pt x="0" y="141246"/>
                </a:lnTo>
                <a:close/>
              </a:path>
            </a:pathLst>
          </a:custGeom>
          <a:solidFill>
            <a:schemeClr val="accent2">
              <a:lumMod val="50000"/>
              <a:alpha val="90000"/>
            </a:schemeClr>
          </a:solidFill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fillRef>
          <a:effectRef idx="0"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1752" tIns="13970" rIns="71752" bIns="77530" numCol="1" spcCol="1270" anchor="ctr" anchorCtr="0">
            <a:noAutofit/>
          </a:bodyPr>
          <a:lstStyle/>
          <a:p>
            <a:pPr lvl="0" algn="just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kern="12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8327031" y="4964288"/>
            <a:ext cx="525990" cy="598311"/>
          </a:xfrm>
          <a:custGeom>
            <a:avLst/>
            <a:gdLst>
              <a:gd name="connsiteX0" fmla="*/ 0 w 256810"/>
              <a:gd name="connsiteY0" fmla="*/ 141246 h 256810"/>
              <a:gd name="connsiteX1" fmla="*/ 57782 w 256810"/>
              <a:gd name="connsiteY1" fmla="*/ 141246 h 256810"/>
              <a:gd name="connsiteX2" fmla="*/ 57782 w 256810"/>
              <a:gd name="connsiteY2" fmla="*/ 0 h 256810"/>
              <a:gd name="connsiteX3" fmla="*/ 199028 w 256810"/>
              <a:gd name="connsiteY3" fmla="*/ 0 h 256810"/>
              <a:gd name="connsiteX4" fmla="*/ 199028 w 256810"/>
              <a:gd name="connsiteY4" fmla="*/ 141246 h 256810"/>
              <a:gd name="connsiteX5" fmla="*/ 256810 w 256810"/>
              <a:gd name="connsiteY5" fmla="*/ 141246 h 256810"/>
              <a:gd name="connsiteX6" fmla="*/ 128405 w 256810"/>
              <a:gd name="connsiteY6" fmla="*/ 256810 h 256810"/>
              <a:gd name="connsiteX7" fmla="*/ 0 w 256810"/>
              <a:gd name="connsiteY7" fmla="*/ 141246 h 256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6810" h="256810">
                <a:moveTo>
                  <a:pt x="0" y="141246"/>
                </a:moveTo>
                <a:lnTo>
                  <a:pt x="57782" y="141246"/>
                </a:lnTo>
                <a:lnTo>
                  <a:pt x="57782" y="0"/>
                </a:lnTo>
                <a:lnTo>
                  <a:pt x="199028" y="0"/>
                </a:lnTo>
                <a:lnTo>
                  <a:pt x="199028" y="141246"/>
                </a:lnTo>
                <a:lnTo>
                  <a:pt x="256810" y="141246"/>
                </a:lnTo>
                <a:lnTo>
                  <a:pt x="128405" y="256810"/>
                </a:lnTo>
                <a:lnTo>
                  <a:pt x="0" y="141246"/>
                </a:lnTo>
                <a:close/>
              </a:path>
            </a:pathLst>
          </a:custGeom>
          <a:solidFill>
            <a:schemeClr val="accent6">
              <a:lumMod val="50000"/>
              <a:alpha val="90000"/>
            </a:schemeClr>
          </a:solidFill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fillRef>
          <a:effectRef idx="0"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1752" tIns="13970" rIns="71752" bIns="77530" numCol="1" spcCol="1270" anchor="ctr" anchorCtr="0">
            <a:noAutofit/>
          </a:bodyPr>
          <a:lstStyle/>
          <a:p>
            <a:pPr lvl="0" algn="just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kern="12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1"/>
          <p:cNvGrpSpPr>
            <a:grpSpLocks/>
          </p:cNvGrpSpPr>
          <p:nvPr/>
        </p:nvGrpSpPr>
        <p:grpSpPr bwMode="auto">
          <a:xfrm>
            <a:off x="48500" y="162338"/>
            <a:ext cx="9747504" cy="6558364"/>
            <a:chOff x="3443288" y="383642"/>
            <a:chExt cx="5486400" cy="6263606"/>
          </a:xfrm>
        </p:grpSpPr>
        <p:pic>
          <p:nvPicPr>
            <p:cNvPr id="16387" name="Picture 5" descr="n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3288" y="434717"/>
              <a:ext cx="5486400" cy="5771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88" name="Freeform 6"/>
            <p:cNvSpPr>
              <a:spLocks/>
            </p:cNvSpPr>
            <p:nvPr/>
          </p:nvSpPr>
          <p:spPr bwMode="auto">
            <a:xfrm>
              <a:off x="6510310" y="383642"/>
              <a:ext cx="2139950" cy="1735138"/>
            </a:xfrm>
            <a:custGeom>
              <a:avLst/>
              <a:gdLst>
                <a:gd name="T0" fmla="*/ 2147483647 w 1348"/>
                <a:gd name="T1" fmla="*/ 2147483647 h 1093"/>
                <a:gd name="T2" fmla="*/ 2147483647 w 1348"/>
                <a:gd name="T3" fmla="*/ 2147483647 h 1093"/>
                <a:gd name="T4" fmla="*/ 2147483647 w 1348"/>
                <a:gd name="T5" fmla="*/ 2147483647 h 1093"/>
                <a:gd name="T6" fmla="*/ 2147483647 w 1348"/>
                <a:gd name="T7" fmla="*/ 2147483647 h 1093"/>
                <a:gd name="T8" fmla="*/ 2147483647 w 1348"/>
                <a:gd name="T9" fmla="*/ 2147483647 h 1093"/>
                <a:gd name="T10" fmla="*/ 0 w 1348"/>
                <a:gd name="T11" fmla="*/ 2147483647 h 1093"/>
                <a:gd name="T12" fmla="*/ 2147483647 w 1348"/>
                <a:gd name="T13" fmla="*/ 2147483647 h 1093"/>
                <a:gd name="T14" fmla="*/ 2147483647 w 1348"/>
                <a:gd name="T15" fmla="*/ 2147483647 h 1093"/>
                <a:gd name="T16" fmla="*/ 2147483647 w 1348"/>
                <a:gd name="T17" fmla="*/ 2147483647 h 1093"/>
                <a:gd name="T18" fmla="*/ 2147483647 w 1348"/>
                <a:gd name="T19" fmla="*/ 2147483647 h 1093"/>
                <a:gd name="T20" fmla="*/ 2147483647 w 1348"/>
                <a:gd name="T21" fmla="*/ 2147483647 h 1093"/>
                <a:gd name="T22" fmla="*/ 2147483647 w 1348"/>
                <a:gd name="T23" fmla="*/ 2147483647 h 1093"/>
                <a:gd name="T24" fmla="*/ 2147483647 w 1348"/>
                <a:gd name="T25" fmla="*/ 2147483647 h 1093"/>
                <a:gd name="T26" fmla="*/ 2147483647 w 1348"/>
                <a:gd name="T27" fmla="*/ 2147483647 h 1093"/>
                <a:gd name="T28" fmla="*/ 2147483647 w 1348"/>
                <a:gd name="T29" fmla="*/ 2147483647 h 1093"/>
                <a:gd name="T30" fmla="*/ 2147483647 w 1348"/>
                <a:gd name="T31" fmla="*/ 2147483647 h 1093"/>
                <a:gd name="T32" fmla="*/ 2147483647 w 1348"/>
                <a:gd name="T33" fmla="*/ 2147483647 h 1093"/>
                <a:gd name="T34" fmla="*/ 2147483647 w 1348"/>
                <a:gd name="T35" fmla="*/ 2147483647 h 1093"/>
                <a:gd name="T36" fmla="*/ 2147483647 w 1348"/>
                <a:gd name="T37" fmla="*/ 2147483647 h 1093"/>
                <a:gd name="T38" fmla="*/ 2147483647 w 1348"/>
                <a:gd name="T39" fmla="*/ 2147483647 h 1093"/>
                <a:gd name="T40" fmla="*/ 2147483647 w 1348"/>
                <a:gd name="T41" fmla="*/ 2147483647 h 1093"/>
                <a:gd name="T42" fmla="*/ 2147483647 w 1348"/>
                <a:gd name="T43" fmla="*/ 2147483647 h 1093"/>
                <a:gd name="T44" fmla="*/ 2147483647 w 1348"/>
                <a:gd name="T45" fmla="*/ 2147483647 h 1093"/>
                <a:gd name="T46" fmla="*/ 2147483647 w 1348"/>
                <a:gd name="T47" fmla="*/ 2147483647 h 1093"/>
                <a:gd name="T48" fmla="*/ 2147483647 w 1348"/>
                <a:gd name="T49" fmla="*/ 2147483647 h 1093"/>
                <a:gd name="T50" fmla="*/ 2147483647 w 1348"/>
                <a:gd name="T51" fmla="*/ 2147483647 h 1093"/>
                <a:gd name="T52" fmla="*/ 2147483647 w 1348"/>
                <a:gd name="T53" fmla="*/ 2147483647 h 1093"/>
                <a:gd name="T54" fmla="*/ 2147483647 w 1348"/>
                <a:gd name="T55" fmla="*/ 2147483647 h 1093"/>
                <a:gd name="T56" fmla="*/ 2147483647 w 1348"/>
                <a:gd name="T57" fmla="*/ 2147483647 h 1093"/>
                <a:gd name="T58" fmla="*/ 2147483647 w 1348"/>
                <a:gd name="T59" fmla="*/ 2147483647 h 1093"/>
                <a:gd name="T60" fmla="*/ 2147483647 w 1348"/>
                <a:gd name="T61" fmla="*/ 2147483647 h 1093"/>
                <a:gd name="T62" fmla="*/ 2147483647 w 1348"/>
                <a:gd name="T63" fmla="*/ 2147483647 h 1093"/>
                <a:gd name="T64" fmla="*/ 2147483647 w 1348"/>
                <a:gd name="T65" fmla="*/ 2147483647 h 1093"/>
                <a:gd name="T66" fmla="*/ 2147483647 w 1348"/>
                <a:gd name="T67" fmla="*/ 2147483647 h 1093"/>
                <a:gd name="T68" fmla="*/ 2147483647 w 1348"/>
                <a:gd name="T69" fmla="*/ 2147483647 h 1093"/>
                <a:gd name="T70" fmla="*/ 2147483647 w 1348"/>
                <a:gd name="T71" fmla="*/ 2147483647 h 1093"/>
                <a:gd name="T72" fmla="*/ 2147483647 w 1348"/>
                <a:gd name="T73" fmla="*/ 2147483647 h 1093"/>
                <a:gd name="T74" fmla="*/ 2147483647 w 1348"/>
                <a:gd name="T75" fmla="*/ 2147483647 h 1093"/>
                <a:gd name="T76" fmla="*/ 2147483647 w 1348"/>
                <a:gd name="T77" fmla="*/ 2147483647 h 1093"/>
                <a:gd name="T78" fmla="*/ 2147483647 w 1348"/>
                <a:gd name="T79" fmla="*/ 2147483647 h 1093"/>
                <a:gd name="T80" fmla="*/ 2147483647 w 1348"/>
                <a:gd name="T81" fmla="*/ 0 h 109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48"/>
                <a:gd name="T124" fmla="*/ 0 h 1093"/>
                <a:gd name="T125" fmla="*/ 1348 w 1348"/>
                <a:gd name="T126" fmla="*/ 1093 h 109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48" h="1093">
                  <a:moveTo>
                    <a:pt x="135" y="49"/>
                  </a:moveTo>
                  <a:cubicBezTo>
                    <a:pt x="182" y="122"/>
                    <a:pt x="158" y="234"/>
                    <a:pt x="86" y="282"/>
                  </a:cubicBezTo>
                  <a:cubicBezTo>
                    <a:pt x="82" y="294"/>
                    <a:pt x="81" y="309"/>
                    <a:pt x="73" y="319"/>
                  </a:cubicBezTo>
                  <a:cubicBezTo>
                    <a:pt x="64" y="330"/>
                    <a:pt x="45" y="331"/>
                    <a:pt x="37" y="343"/>
                  </a:cubicBezTo>
                  <a:cubicBezTo>
                    <a:pt x="23" y="365"/>
                    <a:pt x="20" y="392"/>
                    <a:pt x="12" y="417"/>
                  </a:cubicBezTo>
                  <a:cubicBezTo>
                    <a:pt x="8" y="429"/>
                    <a:pt x="0" y="454"/>
                    <a:pt x="0" y="454"/>
                  </a:cubicBezTo>
                  <a:cubicBezTo>
                    <a:pt x="3" y="463"/>
                    <a:pt x="17" y="532"/>
                    <a:pt x="49" y="515"/>
                  </a:cubicBezTo>
                  <a:cubicBezTo>
                    <a:pt x="64" y="507"/>
                    <a:pt x="52" y="480"/>
                    <a:pt x="61" y="466"/>
                  </a:cubicBezTo>
                  <a:cubicBezTo>
                    <a:pt x="89" y="424"/>
                    <a:pt x="204" y="431"/>
                    <a:pt x="220" y="429"/>
                  </a:cubicBezTo>
                  <a:cubicBezTo>
                    <a:pt x="295" y="405"/>
                    <a:pt x="363" y="381"/>
                    <a:pt x="441" y="368"/>
                  </a:cubicBezTo>
                  <a:cubicBezTo>
                    <a:pt x="449" y="380"/>
                    <a:pt x="465" y="390"/>
                    <a:pt x="465" y="405"/>
                  </a:cubicBezTo>
                  <a:cubicBezTo>
                    <a:pt x="465" y="470"/>
                    <a:pt x="400" y="411"/>
                    <a:pt x="453" y="491"/>
                  </a:cubicBezTo>
                  <a:cubicBezTo>
                    <a:pt x="461" y="503"/>
                    <a:pt x="478" y="507"/>
                    <a:pt x="490" y="515"/>
                  </a:cubicBezTo>
                  <a:cubicBezTo>
                    <a:pt x="502" y="507"/>
                    <a:pt x="514" y="484"/>
                    <a:pt x="527" y="491"/>
                  </a:cubicBezTo>
                  <a:cubicBezTo>
                    <a:pt x="538" y="497"/>
                    <a:pt x="516" y="514"/>
                    <a:pt x="514" y="527"/>
                  </a:cubicBezTo>
                  <a:cubicBezTo>
                    <a:pt x="499" y="644"/>
                    <a:pt x="494" y="755"/>
                    <a:pt x="465" y="870"/>
                  </a:cubicBezTo>
                  <a:cubicBezTo>
                    <a:pt x="459" y="895"/>
                    <a:pt x="441" y="944"/>
                    <a:pt x="441" y="944"/>
                  </a:cubicBezTo>
                  <a:cubicBezTo>
                    <a:pt x="446" y="982"/>
                    <a:pt x="429" y="1093"/>
                    <a:pt x="490" y="1018"/>
                  </a:cubicBezTo>
                  <a:cubicBezTo>
                    <a:pt x="498" y="1008"/>
                    <a:pt x="492" y="989"/>
                    <a:pt x="502" y="981"/>
                  </a:cubicBezTo>
                  <a:cubicBezTo>
                    <a:pt x="515" y="970"/>
                    <a:pt x="535" y="973"/>
                    <a:pt x="551" y="969"/>
                  </a:cubicBezTo>
                  <a:cubicBezTo>
                    <a:pt x="563" y="961"/>
                    <a:pt x="574" y="950"/>
                    <a:pt x="588" y="944"/>
                  </a:cubicBezTo>
                  <a:cubicBezTo>
                    <a:pt x="612" y="933"/>
                    <a:pt x="662" y="919"/>
                    <a:pt x="662" y="919"/>
                  </a:cubicBezTo>
                  <a:cubicBezTo>
                    <a:pt x="678" y="870"/>
                    <a:pt x="705" y="850"/>
                    <a:pt x="747" y="821"/>
                  </a:cubicBezTo>
                  <a:cubicBezTo>
                    <a:pt x="751" y="809"/>
                    <a:pt x="756" y="797"/>
                    <a:pt x="760" y="785"/>
                  </a:cubicBezTo>
                  <a:cubicBezTo>
                    <a:pt x="764" y="773"/>
                    <a:pt x="760" y="754"/>
                    <a:pt x="772" y="748"/>
                  </a:cubicBezTo>
                  <a:cubicBezTo>
                    <a:pt x="784" y="742"/>
                    <a:pt x="797" y="756"/>
                    <a:pt x="809" y="760"/>
                  </a:cubicBezTo>
                  <a:cubicBezTo>
                    <a:pt x="833" y="744"/>
                    <a:pt x="858" y="727"/>
                    <a:pt x="882" y="711"/>
                  </a:cubicBezTo>
                  <a:cubicBezTo>
                    <a:pt x="896" y="702"/>
                    <a:pt x="885" y="676"/>
                    <a:pt x="894" y="662"/>
                  </a:cubicBezTo>
                  <a:cubicBezTo>
                    <a:pt x="902" y="650"/>
                    <a:pt x="919" y="646"/>
                    <a:pt x="931" y="638"/>
                  </a:cubicBezTo>
                  <a:cubicBezTo>
                    <a:pt x="943" y="646"/>
                    <a:pt x="953" y="662"/>
                    <a:pt x="968" y="662"/>
                  </a:cubicBezTo>
                  <a:cubicBezTo>
                    <a:pt x="997" y="662"/>
                    <a:pt x="1018" y="618"/>
                    <a:pt x="1029" y="601"/>
                  </a:cubicBezTo>
                  <a:cubicBezTo>
                    <a:pt x="1021" y="589"/>
                    <a:pt x="1002" y="578"/>
                    <a:pt x="1005" y="564"/>
                  </a:cubicBezTo>
                  <a:cubicBezTo>
                    <a:pt x="1008" y="550"/>
                    <a:pt x="1032" y="551"/>
                    <a:pt x="1041" y="540"/>
                  </a:cubicBezTo>
                  <a:cubicBezTo>
                    <a:pt x="1121" y="447"/>
                    <a:pt x="1051" y="479"/>
                    <a:pt x="1127" y="454"/>
                  </a:cubicBezTo>
                  <a:cubicBezTo>
                    <a:pt x="1139" y="446"/>
                    <a:pt x="1155" y="441"/>
                    <a:pt x="1164" y="429"/>
                  </a:cubicBezTo>
                  <a:cubicBezTo>
                    <a:pt x="1212" y="369"/>
                    <a:pt x="1131" y="409"/>
                    <a:pt x="1213" y="380"/>
                  </a:cubicBezTo>
                  <a:cubicBezTo>
                    <a:pt x="1207" y="306"/>
                    <a:pt x="1181" y="210"/>
                    <a:pt x="1201" y="135"/>
                  </a:cubicBezTo>
                  <a:cubicBezTo>
                    <a:pt x="1208" y="110"/>
                    <a:pt x="1201" y="70"/>
                    <a:pt x="1225" y="62"/>
                  </a:cubicBezTo>
                  <a:cubicBezTo>
                    <a:pt x="1237" y="58"/>
                    <a:pt x="1250" y="53"/>
                    <a:pt x="1262" y="49"/>
                  </a:cubicBezTo>
                  <a:cubicBezTo>
                    <a:pt x="1348" y="78"/>
                    <a:pt x="1328" y="99"/>
                    <a:pt x="1348" y="37"/>
                  </a:cubicBezTo>
                  <a:cubicBezTo>
                    <a:pt x="1344" y="25"/>
                    <a:pt x="1336" y="0"/>
                    <a:pt x="1336" y="0"/>
                  </a:cubicBezTo>
                </a:path>
              </a:pathLst>
            </a:custGeom>
            <a:noFill/>
            <a:ln w="5715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9" name="Freeform 7"/>
            <p:cNvSpPr>
              <a:spLocks/>
            </p:cNvSpPr>
            <p:nvPr/>
          </p:nvSpPr>
          <p:spPr bwMode="auto">
            <a:xfrm>
              <a:off x="6296723" y="2339082"/>
              <a:ext cx="804166" cy="556516"/>
            </a:xfrm>
            <a:custGeom>
              <a:avLst/>
              <a:gdLst>
                <a:gd name="T0" fmla="*/ 2147483647 w 515"/>
                <a:gd name="T1" fmla="*/ 2147483647 h 393"/>
                <a:gd name="T2" fmla="*/ 2147483647 w 515"/>
                <a:gd name="T3" fmla="*/ 2147483647 h 393"/>
                <a:gd name="T4" fmla="*/ 2147483647 w 515"/>
                <a:gd name="T5" fmla="*/ 2147483647 h 393"/>
                <a:gd name="T6" fmla="*/ 2147483647 w 515"/>
                <a:gd name="T7" fmla="*/ 2147483647 h 393"/>
                <a:gd name="T8" fmla="*/ 0 w 515"/>
                <a:gd name="T9" fmla="*/ 2147483647 h 393"/>
                <a:gd name="T10" fmla="*/ 2147483647 w 515"/>
                <a:gd name="T11" fmla="*/ 2147483647 h 393"/>
                <a:gd name="T12" fmla="*/ 2147483647 w 515"/>
                <a:gd name="T13" fmla="*/ 2147483647 h 393"/>
                <a:gd name="T14" fmla="*/ 2147483647 w 515"/>
                <a:gd name="T15" fmla="*/ 2147483647 h 393"/>
                <a:gd name="T16" fmla="*/ 2147483647 w 515"/>
                <a:gd name="T17" fmla="*/ 2147483647 h 393"/>
                <a:gd name="T18" fmla="*/ 2147483647 w 515"/>
                <a:gd name="T19" fmla="*/ 2147483647 h 393"/>
                <a:gd name="T20" fmla="*/ 2147483647 w 515"/>
                <a:gd name="T21" fmla="*/ 2147483647 h 393"/>
                <a:gd name="T22" fmla="*/ 2147483647 w 515"/>
                <a:gd name="T23" fmla="*/ 2147483647 h 393"/>
                <a:gd name="T24" fmla="*/ 2147483647 w 515"/>
                <a:gd name="T25" fmla="*/ 2147483647 h 393"/>
                <a:gd name="T26" fmla="*/ 2147483647 w 515"/>
                <a:gd name="T27" fmla="*/ 2147483647 h 393"/>
                <a:gd name="T28" fmla="*/ 2147483647 w 515"/>
                <a:gd name="T29" fmla="*/ 2147483647 h 393"/>
                <a:gd name="T30" fmla="*/ 2147483647 w 515"/>
                <a:gd name="T31" fmla="*/ 2147483647 h 393"/>
                <a:gd name="T32" fmla="*/ 2147483647 w 515"/>
                <a:gd name="T33" fmla="*/ 2147483647 h 39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15"/>
                <a:gd name="T52" fmla="*/ 0 h 393"/>
                <a:gd name="T53" fmla="*/ 515 w 515"/>
                <a:gd name="T54" fmla="*/ 393 h 39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15" h="393">
                  <a:moveTo>
                    <a:pt x="295" y="1"/>
                  </a:moveTo>
                  <a:cubicBezTo>
                    <a:pt x="256" y="14"/>
                    <a:pt x="224" y="44"/>
                    <a:pt x="184" y="50"/>
                  </a:cubicBezTo>
                  <a:cubicBezTo>
                    <a:pt x="144" y="56"/>
                    <a:pt x="103" y="58"/>
                    <a:pt x="62" y="62"/>
                  </a:cubicBezTo>
                  <a:cubicBezTo>
                    <a:pt x="18" y="186"/>
                    <a:pt x="88" y="11"/>
                    <a:pt x="13" y="123"/>
                  </a:cubicBezTo>
                  <a:cubicBezTo>
                    <a:pt x="4" y="137"/>
                    <a:pt x="4" y="156"/>
                    <a:pt x="0" y="172"/>
                  </a:cubicBezTo>
                  <a:cubicBezTo>
                    <a:pt x="1" y="179"/>
                    <a:pt x="24" y="329"/>
                    <a:pt x="37" y="344"/>
                  </a:cubicBezTo>
                  <a:cubicBezTo>
                    <a:pt x="57" y="366"/>
                    <a:pt x="111" y="393"/>
                    <a:pt x="111" y="393"/>
                  </a:cubicBezTo>
                  <a:cubicBezTo>
                    <a:pt x="179" y="380"/>
                    <a:pt x="192" y="363"/>
                    <a:pt x="258" y="381"/>
                  </a:cubicBezTo>
                  <a:cubicBezTo>
                    <a:pt x="311" y="362"/>
                    <a:pt x="329" y="376"/>
                    <a:pt x="380" y="393"/>
                  </a:cubicBezTo>
                  <a:cubicBezTo>
                    <a:pt x="392" y="389"/>
                    <a:pt x="409" y="391"/>
                    <a:pt x="417" y="381"/>
                  </a:cubicBezTo>
                  <a:cubicBezTo>
                    <a:pt x="428" y="368"/>
                    <a:pt x="422" y="347"/>
                    <a:pt x="429" y="332"/>
                  </a:cubicBezTo>
                  <a:cubicBezTo>
                    <a:pt x="435" y="318"/>
                    <a:pt x="446" y="307"/>
                    <a:pt x="454" y="295"/>
                  </a:cubicBezTo>
                  <a:cubicBezTo>
                    <a:pt x="483" y="207"/>
                    <a:pt x="456" y="235"/>
                    <a:pt x="515" y="197"/>
                  </a:cubicBezTo>
                  <a:cubicBezTo>
                    <a:pt x="511" y="181"/>
                    <a:pt x="514" y="161"/>
                    <a:pt x="503" y="148"/>
                  </a:cubicBezTo>
                  <a:cubicBezTo>
                    <a:pt x="447" y="84"/>
                    <a:pt x="397" y="95"/>
                    <a:pt x="319" y="86"/>
                  </a:cubicBezTo>
                  <a:cubicBezTo>
                    <a:pt x="327" y="62"/>
                    <a:pt x="343" y="37"/>
                    <a:pt x="319" y="13"/>
                  </a:cubicBezTo>
                  <a:cubicBezTo>
                    <a:pt x="306" y="0"/>
                    <a:pt x="260" y="1"/>
                    <a:pt x="295" y="1"/>
                  </a:cubicBezTo>
                  <a:close/>
                </a:path>
              </a:pathLst>
            </a:custGeom>
            <a:noFill/>
            <a:ln w="57150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0" name="Freeform 8"/>
            <p:cNvSpPr>
              <a:spLocks/>
            </p:cNvSpPr>
            <p:nvPr/>
          </p:nvSpPr>
          <p:spPr bwMode="auto">
            <a:xfrm>
              <a:off x="4902200" y="3320524"/>
              <a:ext cx="2540000" cy="910717"/>
            </a:xfrm>
            <a:custGeom>
              <a:avLst/>
              <a:gdLst>
                <a:gd name="T0" fmla="*/ 2147483647 w 1600"/>
                <a:gd name="T1" fmla="*/ 2147483647 h 574"/>
                <a:gd name="T2" fmla="*/ 2147483647 w 1600"/>
                <a:gd name="T3" fmla="*/ 2147483647 h 574"/>
                <a:gd name="T4" fmla="*/ 2147483647 w 1600"/>
                <a:gd name="T5" fmla="*/ 2147483647 h 574"/>
                <a:gd name="T6" fmla="*/ 2147483647 w 1600"/>
                <a:gd name="T7" fmla="*/ 2147483647 h 574"/>
                <a:gd name="T8" fmla="*/ 2147483647 w 1600"/>
                <a:gd name="T9" fmla="*/ 2147483647 h 574"/>
                <a:gd name="T10" fmla="*/ 2147483647 w 1600"/>
                <a:gd name="T11" fmla="*/ 2147483647 h 574"/>
                <a:gd name="T12" fmla="*/ 2147483647 w 1600"/>
                <a:gd name="T13" fmla="*/ 2147483647 h 574"/>
                <a:gd name="T14" fmla="*/ 2147483647 w 1600"/>
                <a:gd name="T15" fmla="*/ 2147483647 h 574"/>
                <a:gd name="T16" fmla="*/ 2147483647 w 1600"/>
                <a:gd name="T17" fmla="*/ 2147483647 h 574"/>
                <a:gd name="T18" fmla="*/ 2147483647 w 1600"/>
                <a:gd name="T19" fmla="*/ 2147483647 h 574"/>
                <a:gd name="T20" fmla="*/ 2147483647 w 1600"/>
                <a:gd name="T21" fmla="*/ 2147483647 h 574"/>
                <a:gd name="T22" fmla="*/ 2147483647 w 1600"/>
                <a:gd name="T23" fmla="*/ 2147483647 h 574"/>
                <a:gd name="T24" fmla="*/ 2147483647 w 1600"/>
                <a:gd name="T25" fmla="*/ 2147483647 h 574"/>
                <a:gd name="T26" fmla="*/ 2147483647 w 1600"/>
                <a:gd name="T27" fmla="*/ 2147483647 h 574"/>
                <a:gd name="T28" fmla="*/ 2147483647 w 1600"/>
                <a:gd name="T29" fmla="*/ 2147483647 h 574"/>
                <a:gd name="T30" fmla="*/ 2147483647 w 1600"/>
                <a:gd name="T31" fmla="*/ 2147483647 h 574"/>
                <a:gd name="T32" fmla="*/ 2147483647 w 1600"/>
                <a:gd name="T33" fmla="*/ 2147483647 h 574"/>
                <a:gd name="T34" fmla="*/ 2147483647 w 1600"/>
                <a:gd name="T35" fmla="*/ 2147483647 h 574"/>
                <a:gd name="T36" fmla="*/ 2147483647 w 1600"/>
                <a:gd name="T37" fmla="*/ 2147483647 h 574"/>
                <a:gd name="T38" fmla="*/ 2147483647 w 1600"/>
                <a:gd name="T39" fmla="*/ 2147483647 h 574"/>
                <a:gd name="T40" fmla="*/ 2147483647 w 1600"/>
                <a:gd name="T41" fmla="*/ 2147483647 h 574"/>
                <a:gd name="T42" fmla="*/ 2147483647 w 1600"/>
                <a:gd name="T43" fmla="*/ 2147483647 h 574"/>
                <a:gd name="T44" fmla="*/ 2147483647 w 1600"/>
                <a:gd name="T45" fmla="*/ 2147483647 h 574"/>
                <a:gd name="T46" fmla="*/ 2147483647 w 1600"/>
                <a:gd name="T47" fmla="*/ 2147483647 h 574"/>
                <a:gd name="T48" fmla="*/ 2147483647 w 1600"/>
                <a:gd name="T49" fmla="*/ 2147483647 h 574"/>
                <a:gd name="T50" fmla="*/ 2147483647 w 1600"/>
                <a:gd name="T51" fmla="*/ 2147483647 h 574"/>
                <a:gd name="T52" fmla="*/ 2147483647 w 1600"/>
                <a:gd name="T53" fmla="*/ 2147483647 h 574"/>
                <a:gd name="T54" fmla="*/ 2147483647 w 1600"/>
                <a:gd name="T55" fmla="*/ 2147483647 h 574"/>
                <a:gd name="T56" fmla="*/ 0 w 1600"/>
                <a:gd name="T57" fmla="*/ 2147483647 h 574"/>
                <a:gd name="T58" fmla="*/ 2147483647 w 1600"/>
                <a:gd name="T59" fmla="*/ 2147483647 h 574"/>
                <a:gd name="T60" fmla="*/ 2147483647 w 1600"/>
                <a:gd name="T61" fmla="*/ 2147483647 h 574"/>
                <a:gd name="T62" fmla="*/ 2147483647 w 1600"/>
                <a:gd name="T63" fmla="*/ 2147483647 h 574"/>
                <a:gd name="T64" fmla="*/ 2147483647 w 1600"/>
                <a:gd name="T65" fmla="*/ 2147483647 h 574"/>
                <a:gd name="T66" fmla="*/ 2147483647 w 1600"/>
                <a:gd name="T67" fmla="*/ 2147483647 h 574"/>
                <a:gd name="T68" fmla="*/ 2147483647 w 1600"/>
                <a:gd name="T69" fmla="*/ 2147483647 h 574"/>
                <a:gd name="T70" fmla="*/ 2147483647 w 1600"/>
                <a:gd name="T71" fmla="*/ 2147483647 h 574"/>
                <a:gd name="T72" fmla="*/ 2147483647 w 1600"/>
                <a:gd name="T73" fmla="*/ 2147483647 h 574"/>
                <a:gd name="T74" fmla="*/ 2147483647 w 1600"/>
                <a:gd name="T75" fmla="*/ 2147483647 h 574"/>
                <a:gd name="T76" fmla="*/ 2147483647 w 1600"/>
                <a:gd name="T77" fmla="*/ 2147483647 h 574"/>
                <a:gd name="T78" fmla="*/ 2147483647 w 1600"/>
                <a:gd name="T79" fmla="*/ 2147483647 h 574"/>
                <a:gd name="T80" fmla="*/ 2147483647 w 1600"/>
                <a:gd name="T81" fmla="*/ 2147483647 h 574"/>
                <a:gd name="T82" fmla="*/ 2147483647 w 1600"/>
                <a:gd name="T83" fmla="*/ 2147483647 h 574"/>
                <a:gd name="T84" fmla="*/ 2147483647 w 1600"/>
                <a:gd name="T85" fmla="*/ 2147483647 h 574"/>
                <a:gd name="T86" fmla="*/ 2147483647 w 1600"/>
                <a:gd name="T87" fmla="*/ 2147483647 h 574"/>
                <a:gd name="T88" fmla="*/ 2147483647 w 1600"/>
                <a:gd name="T89" fmla="*/ 2147483647 h 574"/>
                <a:gd name="T90" fmla="*/ 2147483647 w 1600"/>
                <a:gd name="T91" fmla="*/ 2147483647 h 574"/>
                <a:gd name="T92" fmla="*/ 2147483647 w 1600"/>
                <a:gd name="T93" fmla="*/ 2147483647 h 574"/>
                <a:gd name="T94" fmla="*/ 2147483647 w 1600"/>
                <a:gd name="T95" fmla="*/ 2147483647 h 57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600"/>
                <a:gd name="T145" fmla="*/ 0 h 574"/>
                <a:gd name="T146" fmla="*/ 1600 w 1600"/>
                <a:gd name="T147" fmla="*/ 574 h 57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600" h="574">
                  <a:moveTo>
                    <a:pt x="1557" y="464"/>
                  </a:moveTo>
                  <a:cubicBezTo>
                    <a:pt x="1562" y="457"/>
                    <a:pt x="1600" y="405"/>
                    <a:pt x="1594" y="390"/>
                  </a:cubicBezTo>
                  <a:cubicBezTo>
                    <a:pt x="1589" y="376"/>
                    <a:pt x="1569" y="374"/>
                    <a:pt x="1557" y="366"/>
                  </a:cubicBezTo>
                  <a:cubicBezTo>
                    <a:pt x="1553" y="354"/>
                    <a:pt x="1557" y="333"/>
                    <a:pt x="1545" y="329"/>
                  </a:cubicBezTo>
                  <a:cubicBezTo>
                    <a:pt x="1528" y="323"/>
                    <a:pt x="1467" y="347"/>
                    <a:pt x="1446" y="354"/>
                  </a:cubicBezTo>
                  <a:cubicBezTo>
                    <a:pt x="1374" y="328"/>
                    <a:pt x="1421" y="354"/>
                    <a:pt x="1446" y="329"/>
                  </a:cubicBezTo>
                  <a:cubicBezTo>
                    <a:pt x="1511" y="264"/>
                    <a:pt x="1401" y="311"/>
                    <a:pt x="1495" y="280"/>
                  </a:cubicBezTo>
                  <a:cubicBezTo>
                    <a:pt x="1524" y="198"/>
                    <a:pt x="1484" y="280"/>
                    <a:pt x="1545" y="231"/>
                  </a:cubicBezTo>
                  <a:cubicBezTo>
                    <a:pt x="1556" y="222"/>
                    <a:pt x="1561" y="206"/>
                    <a:pt x="1569" y="194"/>
                  </a:cubicBezTo>
                  <a:cubicBezTo>
                    <a:pt x="1547" y="126"/>
                    <a:pt x="1514" y="131"/>
                    <a:pt x="1446" y="108"/>
                  </a:cubicBezTo>
                  <a:cubicBezTo>
                    <a:pt x="1434" y="104"/>
                    <a:pt x="1410" y="96"/>
                    <a:pt x="1410" y="96"/>
                  </a:cubicBezTo>
                  <a:cubicBezTo>
                    <a:pt x="1406" y="108"/>
                    <a:pt x="1409" y="127"/>
                    <a:pt x="1397" y="133"/>
                  </a:cubicBezTo>
                  <a:cubicBezTo>
                    <a:pt x="1386" y="139"/>
                    <a:pt x="1372" y="127"/>
                    <a:pt x="1361" y="121"/>
                  </a:cubicBezTo>
                  <a:cubicBezTo>
                    <a:pt x="1277" y="79"/>
                    <a:pt x="1376" y="109"/>
                    <a:pt x="1275" y="84"/>
                  </a:cubicBezTo>
                  <a:cubicBezTo>
                    <a:pt x="1263" y="88"/>
                    <a:pt x="1249" y="90"/>
                    <a:pt x="1238" y="96"/>
                  </a:cubicBezTo>
                  <a:cubicBezTo>
                    <a:pt x="1212" y="110"/>
                    <a:pt x="1165" y="145"/>
                    <a:pt x="1165" y="145"/>
                  </a:cubicBezTo>
                  <a:cubicBezTo>
                    <a:pt x="1096" y="247"/>
                    <a:pt x="986" y="188"/>
                    <a:pt x="858" y="182"/>
                  </a:cubicBezTo>
                  <a:cubicBezTo>
                    <a:pt x="755" y="166"/>
                    <a:pt x="672" y="152"/>
                    <a:pt x="576" y="121"/>
                  </a:cubicBezTo>
                  <a:cubicBezTo>
                    <a:pt x="564" y="109"/>
                    <a:pt x="551" y="97"/>
                    <a:pt x="540" y="84"/>
                  </a:cubicBezTo>
                  <a:cubicBezTo>
                    <a:pt x="531" y="73"/>
                    <a:pt x="528" y="55"/>
                    <a:pt x="515" y="47"/>
                  </a:cubicBezTo>
                  <a:cubicBezTo>
                    <a:pt x="493" y="33"/>
                    <a:pt x="442" y="23"/>
                    <a:pt x="442" y="23"/>
                  </a:cubicBezTo>
                  <a:cubicBezTo>
                    <a:pt x="316" y="64"/>
                    <a:pt x="501" y="0"/>
                    <a:pt x="368" y="59"/>
                  </a:cubicBezTo>
                  <a:cubicBezTo>
                    <a:pt x="344" y="70"/>
                    <a:pt x="294" y="84"/>
                    <a:pt x="294" y="84"/>
                  </a:cubicBezTo>
                  <a:cubicBezTo>
                    <a:pt x="290" y="96"/>
                    <a:pt x="291" y="112"/>
                    <a:pt x="282" y="121"/>
                  </a:cubicBezTo>
                  <a:cubicBezTo>
                    <a:pt x="261" y="142"/>
                    <a:pt x="209" y="170"/>
                    <a:pt x="209" y="170"/>
                  </a:cubicBezTo>
                  <a:cubicBezTo>
                    <a:pt x="173" y="224"/>
                    <a:pt x="178" y="270"/>
                    <a:pt x="111" y="292"/>
                  </a:cubicBezTo>
                  <a:cubicBezTo>
                    <a:pt x="103" y="304"/>
                    <a:pt x="97" y="318"/>
                    <a:pt x="86" y="329"/>
                  </a:cubicBezTo>
                  <a:cubicBezTo>
                    <a:pt x="75" y="340"/>
                    <a:pt x="59" y="343"/>
                    <a:pt x="49" y="354"/>
                  </a:cubicBezTo>
                  <a:cubicBezTo>
                    <a:pt x="30" y="376"/>
                    <a:pt x="0" y="427"/>
                    <a:pt x="0" y="427"/>
                  </a:cubicBezTo>
                  <a:cubicBezTo>
                    <a:pt x="36" y="480"/>
                    <a:pt x="14" y="494"/>
                    <a:pt x="74" y="513"/>
                  </a:cubicBezTo>
                  <a:cubicBezTo>
                    <a:pt x="98" y="497"/>
                    <a:pt x="137" y="492"/>
                    <a:pt x="147" y="464"/>
                  </a:cubicBezTo>
                  <a:cubicBezTo>
                    <a:pt x="151" y="452"/>
                    <a:pt x="149" y="435"/>
                    <a:pt x="160" y="427"/>
                  </a:cubicBezTo>
                  <a:cubicBezTo>
                    <a:pt x="181" y="412"/>
                    <a:pt x="209" y="411"/>
                    <a:pt x="233" y="403"/>
                  </a:cubicBezTo>
                  <a:cubicBezTo>
                    <a:pt x="245" y="399"/>
                    <a:pt x="270" y="390"/>
                    <a:pt x="270" y="390"/>
                  </a:cubicBezTo>
                  <a:cubicBezTo>
                    <a:pt x="432" y="424"/>
                    <a:pt x="253" y="379"/>
                    <a:pt x="368" y="427"/>
                  </a:cubicBezTo>
                  <a:cubicBezTo>
                    <a:pt x="396" y="439"/>
                    <a:pt x="426" y="442"/>
                    <a:pt x="454" y="452"/>
                  </a:cubicBezTo>
                  <a:cubicBezTo>
                    <a:pt x="489" y="504"/>
                    <a:pt x="462" y="482"/>
                    <a:pt x="527" y="501"/>
                  </a:cubicBezTo>
                  <a:cubicBezTo>
                    <a:pt x="552" y="508"/>
                    <a:pt x="601" y="525"/>
                    <a:pt x="601" y="525"/>
                  </a:cubicBezTo>
                  <a:cubicBezTo>
                    <a:pt x="660" y="506"/>
                    <a:pt x="713" y="533"/>
                    <a:pt x="772" y="513"/>
                  </a:cubicBezTo>
                  <a:cubicBezTo>
                    <a:pt x="825" y="530"/>
                    <a:pt x="879" y="544"/>
                    <a:pt x="932" y="562"/>
                  </a:cubicBezTo>
                  <a:cubicBezTo>
                    <a:pt x="944" y="566"/>
                    <a:pt x="969" y="574"/>
                    <a:pt x="969" y="574"/>
                  </a:cubicBezTo>
                  <a:cubicBezTo>
                    <a:pt x="1082" y="563"/>
                    <a:pt x="1181" y="536"/>
                    <a:pt x="1287" y="501"/>
                  </a:cubicBezTo>
                  <a:cubicBezTo>
                    <a:pt x="1295" y="489"/>
                    <a:pt x="1299" y="472"/>
                    <a:pt x="1312" y="464"/>
                  </a:cubicBezTo>
                  <a:cubicBezTo>
                    <a:pt x="1334" y="450"/>
                    <a:pt x="1385" y="439"/>
                    <a:pt x="1385" y="439"/>
                  </a:cubicBezTo>
                  <a:cubicBezTo>
                    <a:pt x="1426" y="443"/>
                    <a:pt x="1467" y="446"/>
                    <a:pt x="1508" y="452"/>
                  </a:cubicBezTo>
                  <a:cubicBezTo>
                    <a:pt x="1521" y="454"/>
                    <a:pt x="1532" y="464"/>
                    <a:pt x="1545" y="464"/>
                  </a:cubicBezTo>
                  <a:cubicBezTo>
                    <a:pt x="1558" y="464"/>
                    <a:pt x="1568" y="452"/>
                    <a:pt x="1581" y="452"/>
                  </a:cubicBezTo>
                  <a:cubicBezTo>
                    <a:pt x="1590" y="452"/>
                    <a:pt x="1565" y="460"/>
                    <a:pt x="1557" y="464"/>
                  </a:cubicBezTo>
                  <a:close/>
                </a:path>
              </a:pathLst>
            </a:custGeom>
            <a:noFill/>
            <a:ln w="57150">
              <a:solidFill>
                <a:srgbClr val="FF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1" name="Freeform 9"/>
            <p:cNvSpPr>
              <a:spLocks/>
            </p:cNvSpPr>
            <p:nvPr/>
          </p:nvSpPr>
          <p:spPr bwMode="auto">
            <a:xfrm>
              <a:off x="3443288" y="4059238"/>
              <a:ext cx="3273425" cy="1773059"/>
            </a:xfrm>
            <a:custGeom>
              <a:avLst/>
              <a:gdLst>
                <a:gd name="T0" fmla="*/ 2147483647 w 2076"/>
                <a:gd name="T1" fmla="*/ 2147483647 h 1313"/>
                <a:gd name="T2" fmla="*/ 2147483647 w 2076"/>
                <a:gd name="T3" fmla="*/ 2147483647 h 1313"/>
                <a:gd name="T4" fmla="*/ 2147483647 w 2076"/>
                <a:gd name="T5" fmla="*/ 2147483647 h 1313"/>
                <a:gd name="T6" fmla="*/ 2147483647 w 2076"/>
                <a:gd name="T7" fmla="*/ 2147483647 h 1313"/>
                <a:gd name="T8" fmla="*/ 2147483647 w 2076"/>
                <a:gd name="T9" fmla="*/ 2147483647 h 1313"/>
                <a:gd name="T10" fmla="*/ 2147483647 w 2076"/>
                <a:gd name="T11" fmla="*/ 2147483647 h 1313"/>
                <a:gd name="T12" fmla="*/ 2147483647 w 2076"/>
                <a:gd name="T13" fmla="*/ 2147483647 h 1313"/>
                <a:gd name="T14" fmla="*/ 2147483647 w 2076"/>
                <a:gd name="T15" fmla="*/ 2147483647 h 1313"/>
                <a:gd name="T16" fmla="*/ 2147483647 w 2076"/>
                <a:gd name="T17" fmla="*/ 2147483647 h 1313"/>
                <a:gd name="T18" fmla="*/ 2147483647 w 2076"/>
                <a:gd name="T19" fmla="*/ 2147483647 h 1313"/>
                <a:gd name="T20" fmla="*/ 2147483647 w 2076"/>
                <a:gd name="T21" fmla="*/ 2147483647 h 1313"/>
                <a:gd name="T22" fmla="*/ 2147483647 w 2076"/>
                <a:gd name="T23" fmla="*/ 2147483647 h 1313"/>
                <a:gd name="T24" fmla="*/ 2147483647 w 2076"/>
                <a:gd name="T25" fmla="*/ 2147483647 h 1313"/>
                <a:gd name="T26" fmla="*/ 2147483647 w 2076"/>
                <a:gd name="T27" fmla="*/ 2147483647 h 1313"/>
                <a:gd name="T28" fmla="*/ 2147483647 w 2076"/>
                <a:gd name="T29" fmla="*/ 2147483647 h 1313"/>
                <a:gd name="T30" fmla="*/ 2147483647 w 2076"/>
                <a:gd name="T31" fmla="*/ 2147483647 h 1313"/>
                <a:gd name="T32" fmla="*/ 2147483647 w 2076"/>
                <a:gd name="T33" fmla="*/ 2147483647 h 1313"/>
                <a:gd name="T34" fmla="*/ 2147483647 w 2076"/>
                <a:gd name="T35" fmla="*/ 2147483647 h 1313"/>
                <a:gd name="T36" fmla="*/ 2147483647 w 2076"/>
                <a:gd name="T37" fmla="*/ 2147483647 h 1313"/>
                <a:gd name="T38" fmla="*/ 2147483647 w 2076"/>
                <a:gd name="T39" fmla="*/ 2147483647 h 1313"/>
                <a:gd name="T40" fmla="*/ 2147483647 w 2076"/>
                <a:gd name="T41" fmla="*/ 2147483647 h 1313"/>
                <a:gd name="T42" fmla="*/ 2147483647 w 2076"/>
                <a:gd name="T43" fmla="*/ 2147483647 h 1313"/>
                <a:gd name="T44" fmla="*/ 2147483647 w 2076"/>
                <a:gd name="T45" fmla="*/ 2147483647 h 1313"/>
                <a:gd name="T46" fmla="*/ 2147483647 w 2076"/>
                <a:gd name="T47" fmla="*/ 2147483647 h 1313"/>
                <a:gd name="T48" fmla="*/ 2147483647 w 2076"/>
                <a:gd name="T49" fmla="*/ 2147483647 h 1313"/>
                <a:gd name="T50" fmla="*/ 2147483647 w 2076"/>
                <a:gd name="T51" fmla="*/ 2147483647 h 1313"/>
                <a:gd name="T52" fmla="*/ 2147483647 w 2076"/>
                <a:gd name="T53" fmla="*/ 2147483647 h 1313"/>
                <a:gd name="T54" fmla="*/ 2147483647 w 2076"/>
                <a:gd name="T55" fmla="*/ 2147483647 h 1313"/>
                <a:gd name="T56" fmla="*/ 2147483647 w 2076"/>
                <a:gd name="T57" fmla="*/ 2147483647 h 1313"/>
                <a:gd name="T58" fmla="*/ 2147483647 w 2076"/>
                <a:gd name="T59" fmla="*/ 2147483647 h 1313"/>
                <a:gd name="T60" fmla="*/ 2147483647 w 2076"/>
                <a:gd name="T61" fmla="*/ 2147483647 h 1313"/>
                <a:gd name="T62" fmla="*/ 2147483647 w 2076"/>
                <a:gd name="T63" fmla="*/ 2147483647 h 1313"/>
                <a:gd name="T64" fmla="*/ 2147483647 w 2076"/>
                <a:gd name="T65" fmla="*/ 2147483647 h 1313"/>
                <a:gd name="T66" fmla="*/ 2147483647 w 2076"/>
                <a:gd name="T67" fmla="*/ 2147483647 h 1313"/>
                <a:gd name="T68" fmla="*/ 2147483647 w 2076"/>
                <a:gd name="T69" fmla="*/ 2147483647 h 1313"/>
                <a:gd name="T70" fmla="*/ 2147483647 w 2076"/>
                <a:gd name="T71" fmla="*/ 2147483647 h 1313"/>
                <a:gd name="T72" fmla="*/ 2147483647 w 2076"/>
                <a:gd name="T73" fmla="*/ 2147483647 h 1313"/>
                <a:gd name="T74" fmla="*/ 2147483647 w 2076"/>
                <a:gd name="T75" fmla="*/ 2147483647 h 1313"/>
                <a:gd name="T76" fmla="*/ 2147483647 w 2076"/>
                <a:gd name="T77" fmla="*/ 2147483647 h 1313"/>
                <a:gd name="T78" fmla="*/ 2147483647 w 2076"/>
                <a:gd name="T79" fmla="*/ 2147483647 h 1313"/>
                <a:gd name="T80" fmla="*/ 2147483647 w 2076"/>
                <a:gd name="T81" fmla="*/ 2147483647 h 1313"/>
                <a:gd name="T82" fmla="*/ 2147483647 w 2076"/>
                <a:gd name="T83" fmla="*/ 2147483647 h 1313"/>
                <a:gd name="T84" fmla="*/ 2147483647 w 2076"/>
                <a:gd name="T85" fmla="*/ 2147483647 h 1313"/>
                <a:gd name="T86" fmla="*/ 2147483647 w 2076"/>
                <a:gd name="T87" fmla="*/ 2147483647 h 1313"/>
                <a:gd name="T88" fmla="*/ 2147483647 w 2076"/>
                <a:gd name="T89" fmla="*/ 2147483647 h 1313"/>
                <a:gd name="T90" fmla="*/ 2147483647 w 2076"/>
                <a:gd name="T91" fmla="*/ 2147483647 h 1313"/>
                <a:gd name="T92" fmla="*/ 2147483647 w 2076"/>
                <a:gd name="T93" fmla="*/ 2147483647 h 1313"/>
                <a:gd name="T94" fmla="*/ 2147483647 w 2076"/>
                <a:gd name="T95" fmla="*/ 2147483647 h 131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076"/>
                <a:gd name="T145" fmla="*/ 0 h 1313"/>
                <a:gd name="T146" fmla="*/ 2076 w 2076"/>
                <a:gd name="T147" fmla="*/ 1313 h 131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076" h="1313">
                  <a:moveTo>
                    <a:pt x="2061" y="844"/>
                  </a:moveTo>
                  <a:cubicBezTo>
                    <a:pt x="2048" y="803"/>
                    <a:pt x="2036" y="726"/>
                    <a:pt x="2000" y="697"/>
                  </a:cubicBezTo>
                  <a:cubicBezTo>
                    <a:pt x="1990" y="689"/>
                    <a:pt x="1975" y="689"/>
                    <a:pt x="1963" y="685"/>
                  </a:cubicBezTo>
                  <a:cubicBezTo>
                    <a:pt x="1947" y="689"/>
                    <a:pt x="1929" y="690"/>
                    <a:pt x="1914" y="697"/>
                  </a:cubicBezTo>
                  <a:cubicBezTo>
                    <a:pt x="1900" y="703"/>
                    <a:pt x="1892" y="721"/>
                    <a:pt x="1877" y="722"/>
                  </a:cubicBezTo>
                  <a:cubicBezTo>
                    <a:pt x="1832" y="725"/>
                    <a:pt x="1787" y="713"/>
                    <a:pt x="1742" y="709"/>
                  </a:cubicBezTo>
                  <a:cubicBezTo>
                    <a:pt x="1773" y="615"/>
                    <a:pt x="1726" y="725"/>
                    <a:pt x="1791" y="660"/>
                  </a:cubicBezTo>
                  <a:cubicBezTo>
                    <a:pt x="1800" y="651"/>
                    <a:pt x="1799" y="636"/>
                    <a:pt x="1803" y="624"/>
                  </a:cubicBezTo>
                  <a:cubicBezTo>
                    <a:pt x="1779" y="620"/>
                    <a:pt x="1750" y="626"/>
                    <a:pt x="1730" y="611"/>
                  </a:cubicBezTo>
                  <a:cubicBezTo>
                    <a:pt x="1711" y="597"/>
                    <a:pt x="1687" y="466"/>
                    <a:pt x="1718" y="611"/>
                  </a:cubicBezTo>
                  <a:cubicBezTo>
                    <a:pt x="1629" y="671"/>
                    <a:pt x="1722" y="626"/>
                    <a:pt x="1669" y="599"/>
                  </a:cubicBezTo>
                  <a:cubicBezTo>
                    <a:pt x="1657" y="593"/>
                    <a:pt x="1644" y="607"/>
                    <a:pt x="1632" y="611"/>
                  </a:cubicBezTo>
                  <a:cubicBezTo>
                    <a:pt x="1624" y="623"/>
                    <a:pt x="1620" y="640"/>
                    <a:pt x="1607" y="648"/>
                  </a:cubicBezTo>
                  <a:cubicBezTo>
                    <a:pt x="1585" y="662"/>
                    <a:pt x="1556" y="659"/>
                    <a:pt x="1534" y="673"/>
                  </a:cubicBezTo>
                  <a:cubicBezTo>
                    <a:pt x="1486" y="704"/>
                    <a:pt x="1511" y="692"/>
                    <a:pt x="1460" y="709"/>
                  </a:cubicBezTo>
                  <a:cubicBezTo>
                    <a:pt x="1452" y="697"/>
                    <a:pt x="1447" y="682"/>
                    <a:pt x="1436" y="673"/>
                  </a:cubicBezTo>
                  <a:cubicBezTo>
                    <a:pt x="1426" y="665"/>
                    <a:pt x="1405" y="672"/>
                    <a:pt x="1399" y="660"/>
                  </a:cubicBezTo>
                  <a:cubicBezTo>
                    <a:pt x="1392" y="646"/>
                    <a:pt x="1432" y="593"/>
                    <a:pt x="1436" y="587"/>
                  </a:cubicBezTo>
                  <a:cubicBezTo>
                    <a:pt x="1378" y="501"/>
                    <a:pt x="1443" y="506"/>
                    <a:pt x="1313" y="526"/>
                  </a:cubicBezTo>
                  <a:cubicBezTo>
                    <a:pt x="1301" y="530"/>
                    <a:pt x="1288" y="532"/>
                    <a:pt x="1276" y="538"/>
                  </a:cubicBezTo>
                  <a:cubicBezTo>
                    <a:pt x="1263" y="544"/>
                    <a:pt x="1254" y="565"/>
                    <a:pt x="1240" y="562"/>
                  </a:cubicBezTo>
                  <a:cubicBezTo>
                    <a:pt x="1226" y="559"/>
                    <a:pt x="1223" y="538"/>
                    <a:pt x="1215" y="526"/>
                  </a:cubicBezTo>
                  <a:cubicBezTo>
                    <a:pt x="1198" y="472"/>
                    <a:pt x="1160" y="433"/>
                    <a:pt x="1142" y="379"/>
                  </a:cubicBezTo>
                  <a:cubicBezTo>
                    <a:pt x="1162" y="317"/>
                    <a:pt x="1159" y="304"/>
                    <a:pt x="1105" y="268"/>
                  </a:cubicBezTo>
                  <a:cubicBezTo>
                    <a:pt x="1091" y="181"/>
                    <a:pt x="1099" y="160"/>
                    <a:pt x="1007" y="182"/>
                  </a:cubicBezTo>
                  <a:cubicBezTo>
                    <a:pt x="999" y="194"/>
                    <a:pt x="996" y="215"/>
                    <a:pt x="982" y="219"/>
                  </a:cubicBezTo>
                  <a:cubicBezTo>
                    <a:pt x="945" y="230"/>
                    <a:pt x="911" y="200"/>
                    <a:pt x="884" y="182"/>
                  </a:cubicBezTo>
                  <a:cubicBezTo>
                    <a:pt x="816" y="206"/>
                    <a:pt x="872" y="176"/>
                    <a:pt x="835" y="231"/>
                  </a:cubicBezTo>
                  <a:cubicBezTo>
                    <a:pt x="825" y="245"/>
                    <a:pt x="811" y="256"/>
                    <a:pt x="799" y="268"/>
                  </a:cubicBezTo>
                  <a:cubicBezTo>
                    <a:pt x="737" y="248"/>
                    <a:pt x="750" y="221"/>
                    <a:pt x="737" y="158"/>
                  </a:cubicBezTo>
                  <a:cubicBezTo>
                    <a:pt x="717" y="162"/>
                    <a:pt x="691" y="155"/>
                    <a:pt x="676" y="170"/>
                  </a:cubicBezTo>
                  <a:cubicBezTo>
                    <a:pt x="658" y="188"/>
                    <a:pt x="673" y="230"/>
                    <a:pt x="651" y="244"/>
                  </a:cubicBezTo>
                  <a:cubicBezTo>
                    <a:pt x="639" y="252"/>
                    <a:pt x="627" y="260"/>
                    <a:pt x="615" y="268"/>
                  </a:cubicBezTo>
                  <a:cubicBezTo>
                    <a:pt x="611" y="280"/>
                    <a:pt x="609" y="294"/>
                    <a:pt x="602" y="305"/>
                  </a:cubicBezTo>
                  <a:cubicBezTo>
                    <a:pt x="592" y="319"/>
                    <a:pt x="572" y="326"/>
                    <a:pt x="566" y="342"/>
                  </a:cubicBezTo>
                  <a:cubicBezTo>
                    <a:pt x="555" y="369"/>
                    <a:pt x="566" y="402"/>
                    <a:pt x="553" y="428"/>
                  </a:cubicBezTo>
                  <a:cubicBezTo>
                    <a:pt x="547" y="439"/>
                    <a:pt x="528" y="434"/>
                    <a:pt x="517" y="440"/>
                  </a:cubicBezTo>
                  <a:cubicBezTo>
                    <a:pt x="504" y="447"/>
                    <a:pt x="492" y="456"/>
                    <a:pt x="480" y="464"/>
                  </a:cubicBezTo>
                  <a:cubicBezTo>
                    <a:pt x="463" y="363"/>
                    <a:pt x="481" y="411"/>
                    <a:pt x="419" y="317"/>
                  </a:cubicBezTo>
                  <a:cubicBezTo>
                    <a:pt x="411" y="305"/>
                    <a:pt x="394" y="280"/>
                    <a:pt x="394" y="280"/>
                  </a:cubicBezTo>
                  <a:cubicBezTo>
                    <a:pt x="390" y="256"/>
                    <a:pt x="394" y="228"/>
                    <a:pt x="382" y="207"/>
                  </a:cubicBezTo>
                  <a:cubicBezTo>
                    <a:pt x="376" y="196"/>
                    <a:pt x="354" y="204"/>
                    <a:pt x="345" y="195"/>
                  </a:cubicBezTo>
                  <a:cubicBezTo>
                    <a:pt x="339" y="189"/>
                    <a:pt x="321" y="109"/>
                    <a:pt x="321" y="109"/>
                  </a:cubicBezTo>
                  <a:cubicBezTo>
                    <a:pt x="317" y="112"/>
                    <a:pt x="259" y="163"/>
                    <a:pt x="247" y="121"/>
                  </a:cubicBezTo>
                  <a:cubicBezTo>
                    <a:pt x="240" y="97"/>
                    <a:pt x="255" y="72"/>
                    <a:pt x="259" y="48"/>
                  </a:cubicBezTo>
                  <a:cubicBezTo>
                    <a:pt x="255" y="36"/>
                    <a:pt x="260" y="14"/>
                    <a:pt x="247" y="11"/>
                  </a:cubicBezTo>
                  <a:cubicBezTo>
                    <a:pt x="205" y="0"/>
                    <a:pt x="161" y="109"/>
                    <a:pt x="161" y="109"/>
                  </a:cubicBezTo>
                  <a:cubicBezTo>
                    <a:pt x="149" y="105"/>
                    <a:pt x="136" y="101"/>
                    <a:pt x="124" y="97"/>
                  </a:cubicBezTo>
                  <a:cubicBezTo>
                    <a:pt x="112" y="93"/>
                    <a:pt x="100" y="80"/>
                    <a:pt x="88" y="84"/>
                  </a:cubicBezTo>
                  <a:cubicBezTo>
                    <a:pt x="71" y="89"/>
                    <a:pt x="63" y="109"/>
                    <a:pt x="51" y="121"/>
                  </a:cubicBezTo>
                  <a:cubicBezTo>
                    <a:pt x="55" y="133"/>
                    <a:pt x="50" y="155"/>
                    <a:pt x="63" y="158"/>
                  </a:cubicBezTo>
                  <a:cubicBezTo>
                    <a:pt x="77" y="162"/>
                    <a:pt x="91" y="121"/>
                    <a:pt x="100" y="133"/>
                  </a:cubicBezTo>
                  <a:cubicBezTo>
                    <a:pt x="118" y="156"/>
                    <a:pt x="106" y="191"/>
                    <a:pt x="112" y="219"/>
                  </a:cubicBezTo>
                  <a:cubicBezTo>
                    <a:pt x="119" y="256"/>
                    <a:pt x="127" y="261"/>
                    <a:pt x="149" y="293"/>
                  </a:cubicBezTo>
                  <a:cubicBezTo>
                    <a:pt x="141" y="305"/>
                    <a:pt x="130" y="316"/>
                    <a:pt x="124" y="329"/>
                  </a:cubicBezTo>
                  <a:cubicBezTo>
                    <a:pt x="113" y="353"/>
                    <a:pt x="114" y="381"/>
                    <a:pt x="100" y="403"/>
                  </a:cubicBezTo>
                  <a:cubicBezTo>
                    <a:pt x="67" y="453"/>
                    <a:pt x="47" y="501"/>
                    <a:pt x="14" y="550"/>
                  </a:cubicBezTo>
                  <a:cubicBezTo>
                    <a:pt x="10" y="562"/>
                    <a:pt x="0" y="574"/>
                    <a:pt x="2" y="587"/>
                  </a:cubicBezTo>
                  <a:cubicBezTo>
                    <a:pt x="4" y="602"/>
                    <a:pt x="20" y="610"/>
                    <a:pt x="26" y="624"/>
                  </a:cubicBezTo>
                  <a:cubicBezTo>
                    <a:pt x="57" y="697"/>
                    <a:pt x="13" y="655"/>
                    <a:pt x="75" y="697"/>
                  </a:cubicBezTo>
                  <a:cubicBezTo>
                    <a:pt x="116" y="757"/>
                    <a:pt x="112" y="783"/>
                    <a:pt x="100" y="856"/>
                  </a:cubicBezTo>
                  <a:cubicBezTo>
                    <a:pt x="119" y="914"/>
                    <a:pt x="93" y="909"/>
                    <a:pt x="112" y="967"/>
                  </a:cubicBezTo>
                  <a:cubicBezTo>
                    <a:pt x="124" y="963"/>
                    <a:pt x="136" y="955"/>
                    <a:pt x="149" y="955"/>
                  </a:cubicBezTo>
                  <a:cubicBezTo>
                    <a:pt x="211" y="955"/>
                    <a:pt x="193" y="1010"/>
                    <a:pt x="223" y="1040"/>
                  </a:cubicBezTo>
                  <a:cubicBezTo>
                    <a:pt x="232" y="1049"/>
                    <a:pt x="248" y="1047"/>
                    <a:pt x="259" y="1053"/>
                  </a:cubicBezTo>
                  <a:cubicBezTo>
                    <a:pt x="272" y="1060"/>
                    <a:pt x="284" y="1069"/>
                    <a:pt x="296" y="1077"/>
                  </a:cubicBezTo>
                  <a:cubicBezTo>
                    <a:pt x="335" y="1135"/>
                    <a:pt x="339" y="1130"/>
                    <a:pt x="406" y="1114"/>
                  </a:cubicBezTo>
                  <a:cubicBezTo>
                    <a:pt x="410" y="1098"/>
                    <a:pt x="419" y="1082"/>
                    <a:pt x="419" y="1065"/>
                  </a:cubicBezTo>
                  <a:cubicBezTo>
                    <a:pt x="419" y="1052"/>
                    <a:pt x="402" y="1040"/>
                    <a:pt x="406" y="1028"/>
                  </a:cubicBezTo>
                  <a:cubicBezTo>
                    <a:pt x="426" y="968"/>
                    <a:pt x="450" y="958"/>
                    <a:pt x="492" y="930"/>
                  </a:cubicBezTo>
                  <a:cubicBezTo>
                    <a:pt x="504" y="934"/>
                    <a:pt x="516" y="942"/>
                    <a:pt x="529" y="942"/>
                  </a:cubicBezTo>
                  <a:cubicBezTo>
                    <a:pt x="542" y="942"/>
                    <a:pt x="554" y="925"/>
                    <a:pt x="566" y="930"/>
                  </a:cubicBezTo>
                  <a:cubicBezTo>
                    <a:pt x="580" y="936"/>
                    <a:pt x="582" y="955"/>
                    <a:pt x="590" y="967"/>
                  </a:cubicBezTo>
                  <a:cubicBezTo>
                    <a:pt x="695" y="950"/>
                    <a:pt x="641" y="969"/>
                    <a:pt x="737" y="905"/>
                  </a:cubicBezTo>
                  <a:cubicBezTo>
                    <a:pt x="749" y="897"/>
                    <a:pt x="774" y="881"/>
                    <a:pt x="774" y="881"/>
                  </a:cubicBezTo>
                  <a:cubicBezTo>
                    <a:pt x="814" y="894"/>
                    <a:pt x="844" y="917"/>
                    <a:pt x="884" y="930"/>
                  </a:cubicBezTo>
                  <a:cubicBezTo>
                    <a:pt x="895" y="1014"/>
                    <a:pt x="876" y="1021"/>
                    <a:pt x="933" y="1065"/>
                  </a:cubicBezTo>
                  <a:cubicBezTo>
                    <a:pt x="956" y="1083"/>
                    <a:pt x="1007" y="1114"/>
                    <a:pt x="1007" y="1114"/>
                  </a:cubicBezTo>
                  <a:cubicBezTo>
                    <a:pt x="1027" y="1110"/>
                    <a:pt x="1048" y="1107"/>
                    <a:pt x="1068" y="1102"/>
                  </a:cubicBezTo>
                  <a:cubicBezTo>
                    <a:pt x="1081" y="1099"/>
                    <a:pt x="1092" y="1088"/>
                    <a:pt x="1105" y="1089"/>
                  </a:cubicBezTo>
                  <a:cubicBezTo>
                    <a:pt x="1131" y="1092"/>
                    <a:pt x="1154" y="1106"/>
                    <a:pt x="1178" y="1114"/>
                  </a:cubicBezTo>
                  <a:cubicBezTo>
                    <a:pt x="1190" y="1118"/>
                    <a:pt x="1215" y="1126"/>
                    <a:pt x="1215" y="1126"/>
                  </a:cubicBezTo>
                  <a:cubicBezTo>
                    <a:pt x="1227" y="1267"/>
                    <a:pt x="1192" y="1313"/>
                    <a:pt x="1326" y="1285"/>
                  </a:cubicBezTo>
                  <a:cubicBezTo>
                    <a:pt x="1332" y="1276"/>
                    <a:pt x="1368" y="1228"/>
                    <a:pt x="1362" y="1212"/>
                  </a:cubicBezTo>
                  <a:cubicBezTo>
                    <a:pt x="1357" y="1198"/>
                    <a:pt x="1338" y="1195"/>
                    <a:pt x="1326" y="1187"/>
                  </a:cubicBezTo>
                  <a:cubicBezTo>
                    <a:pt x="1415" y="1158"/>
                    <a:pt x="1506" y="1143"/>
                    <a:pt x="1595" y="1114"/>
                  </a:cubicBezTo>
                  <a:cubicBezTo>
                    <a:pt x="1611" y="1089"/>
                    <a:pt x="1616" y="1049"/>
                    <a:pt x="1644" y="1040"/>
                  </a:cubicBezTo>
                  <a:cubicBezTo>
                    <a:pt x="1669" y="1032"/>
                    <a:pt x="1718" y="1016"/>
                    <a:pt x="1718" y="1016"/>
                  </a:cubicBezTo>
                  <a:cubicBezTo>
                    <a:pt x="1730" y="1008"/>
                    <a:pt x="1740" y="988"/>
                    <a:pt x="1754" y="991"/>
                  </a:cubicBezTo>
                  <a:cubicBezTo>
                    <a:pt x="1799" y="1000"/>
                    <a:pt x="1764" y="1090"/>
                    <a:pt x="1791" y="979"/>
                  </a:cubicBezTo>
                  <a:cubicBezTo>
                    <a:pt x="1818" y="1062"/>
                    <a:pt x="1787" y="985"/>
                    <a:pt x="1816" y="942"/>
                  </a:cubicBezTo>
                  <a:cubicBezTo>
                    <a:pt x="1823" y="931"/>
                    <a:pt x="1824" y="967"/>
                    <a:pt x="1828" y="979"/>
                  </a:cubicBezTo>
                  <a:cubicBezTo>
                    <a:pt x="1841" y="927"/>
                    <a:pt x="1829" y="911"/>
                    <a:pt x="1902" y="918"/>
                  </a:cubicBezTo>
                  <a:cubicBezTo>
                    <a:pt x="1928" y="920"/>
                    <a:pt x="1975" y="942"/>
                    <a:pt x="1975" y="942"/>
                  </a:cubicBezTo>
                  <a:cubicBezTo>
                    <a:pt x="2070" y="880"/>
                    <a:pt x="1958" y="960"/>
                    <a:pt x="2036" y="881"/>
                  </a:cubicBezTo>
                  <a:cubicBezTo>
                    <a:pt x="2046" y="870"/>
                    <a:pt x="2065" y="868"/>
                    <a:pt x="2073" y="856"/>
                  </a:cubicBezTo>
                  <a:cubicBezTo>
                    <a:pt x="2076" y="851"/>
                    <a:pt x="2065" y="848"/>
                    <a:pt x="2061" y="844"/>
                  </a:cubicBezTo>
                  <a:close/>
                </a:path>
              </a:pathLst>
            </a:custGeom>
            <a:noFill/>
            <a:ln w="5715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2" name="Freeform 10"/>
            <p:cNvSpPr>
              <a:spLocks/>
            </p:cNvSpPr>
            <p:nvPr/>
          </p:nvSpPr>
          <p:spPr bwMode="auto">
            <a:xfrm>
              <a:off x="5113198" y="5832297"/>
              <a:ext cx="506413" cy="388937"/>
            </a:xfrm>
            <a:custGeom>
              <a:avLst/>
              <a:gdLst>
                <a:gd name="T0" fmla="*/ 2147483647 w 319"/>
                <a:gd name="T1" fmla="*/ 2147483647 h 245"/>
                <a:gd name="T2" fmla="*/ 2147483647 w 319"/>
                <a:gd name="T3" fmla="*/ 2147483647 h 245"/>
                <a:gd name="T4" fmla="*/ 2147483647 w 319"/>
                <a:gd name="T5" fmla="*/ 2147483647 h 245"/>
                <a:gd name="T6" fmla="*/ 2147483647 w 319"/>
                <a:gd name="T7" fmla="*/ 2147483647 h 245"/>
                <a:gd name="T8" fmla="*/ 2147483647 w 319"/>
                <a:gd name="T9" fmla="*/ 2147483647 h 245"/>
                <a:gd name="T10" fmla="*/ 2147483647 w 319"/>
                <a:gd name="T11" fmla="*/ 2147483647 h 245"/>
                <a:gd name="T12" fmla="*/ 2147483647 w 319"/>
                <a:gd name="T13" fmla="*/ 2147483647 h 245"/>
                <a:gd name="T14" fmla="*/ 2147483647 w 319"/>
                <a:gd name="T15" fmla="*/ 2147483647 h 245"/>
                <a:gd name="T16" fmla="*/ 2147483647 w 319"/>
                <a:gd name="T17" fmla="*/ 2147483647 h 245"/>
                <a:gd name="T18" fmla="*/ 2147483647 w 319"/>
                <a:gd name="T19" fmla="*/ 2147483647 h 245"/>
                <a:gd name="T20" fmla="*/ 2147483647 w 319"/>
                <a:gd name="T21" fmla="*/ 2147483647 h 245"/>
                <a:gd name="T22" fmla="*/ 2147483647 w 319"/>
                <a:gd name="T23" fmla="*/ 2147483647 h 2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19"/>
                <a:gd name="T37" fmla="*/ 0 h 245"/>
                <a:gd name="T38" fmla="*/ 319 w 319"/>
                <a:gd name="T39" fmla="*/ 245 h 24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19" h="245">
                  <a:moveTo>
                    <a:pt x="257" y="37"/>
                  </a:moveTo>
                  <a:cubicBezTo>
                    <a:pt x="146" y="0"/>
                    <a:pt x="217" y="1"/>
                    <a:pt x="147" y="37"/>
                  </a:cubicBezTo>
                  <a:cubicBezTo>
                    <a:pt x="135" y="43"/>
                    <a:pt x="122" y="45"/>
                    <a:pt x="110" y="49"/>
                  </a:cubicBezTo>
                  <a:cubicBezTo>
                    <a:pt x="106" y="61"/>
                    <a:pt x="107" y="77"/>
                    <a:pt x="98" y="86"/>
                  </a:cubicBezTo>
                  <a:cubicBezTo>
                    <a:pt x="77" y="107"/>
                    <a:pt x="24" y="135"/>
                    <a:pt x="24" y="135"/>
                  </a:cubicBezTo>
                  <a:cubicBezTo>
                    <a:pt x="0" y="207"/>
                    <a:pt x="8" y="142"/>
                    <a:pt x="49" y="184"/>
                  </a:cubicBezTo>
                  <a:cubicBezTo>
                    <a:pt x="58" y="193"/>
                    <a:pt x="50" y="215"/>
                    <a:pt x="61" y="221"/>
                  </a:cubicBezTo>
                  <a:cubicBezTo>
                    <a:pt x="90" y="237"/>
                    <a:pt x="159" y="245"/>
                    <a:pt x="159" y="245"/>
                  </a:cubicBezTo>
                  <a:cubicBezTo>
                    <a:pt x="184" y="229"/>
                    <a:pt x="208" y="213"/>
                    <a:pt x="233" y="196"/>
                  </a:cubicBezTo>
                  <a:cubicBezTo>
                    <a:pt x="245" y="188"/>
                    <a:pt x="269" y="171"/>
                    <a:pt x="269" y="171"/>
                  </a:cubicBezTo>
                  <a:cubicBezTo>
                    <a:pt x="283" y="132"/>
                    <a:pt x="305" y="101"/>
                    <a:pt x="318" y="61"/>
                  </a:cubicBezTo>
                  <a:cubicBezTo>
                    <a:pt x="301" y="8"/>
                    <a:pt x="319" y="21"/>
                    <a:pt x="257" y="37"/>
                  </a:cubicBezTo>
                  <a:close/>
                </a:path>
              </a:pathLst>
            </a:custGeom>
            <a:noFill/>
            <a:ln w="5715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3" name="Freeform 11"/>
            <p:cNvSpPr>
              <a:spLocks/>
            </p:cNvSpPr>
            <p:nvPr/>
          </p:nvSpPr>
          <p:spPr bwMode="auto">
            <a:xfrm>
              <a:off x="6986928" y="2199364"/>
              <a:ext cx="397301" cy="343477"/>
            </a:xfrm>
            <a:custGeom>
              <a:avLst/>
              <a:gdLst>
                <a:gd name="T0" fmla="*/ 0 w 276"/>
                <a:gd name="T1" fmla="*/ 2147483647 h 176"/>
                <a:gd name="T2" fmla="*/ 2147483647 w 276"/>
                <a:gd name="T3" fmla="*/ 2147483647 h 176"/>
                <a:gd name="T4" fmla="*/ 2147483647 w 276"/>
                <a:gd name="T5" fmla="*/ 2147483647 h 176"/>
                <a:gd name="T6" fmla="*/ 2147483647 w 276"/>
                <a:gd name="T7" fmla="*/ 2147483647 h 176"/>
                <a:gd name="T8" fmla="*/ 2147483647 w 276"/>
                <a:gd name="T9" fmla="*/ 2147483647 h 176"/>
                <a:gd name="T10" fmla="*/ 2147483647 w 276"/>
                <a:gd name="T11" fmla="*/ 2147483647 h 176"/>
                <a:gd name="T12" fmla="*/ 2147483647 w 276"/>
                <a:gd name="T13" fmla="*/ 2147483647 h 176"/>
                <a:gd name="T14" fmla="*/ 2147483647 w 276"/>
                <a:gd name="T15" fmla="*/ 2147483647 h 176"/>
                <a:gd name="T16" fmla="*/ 2147483647 w 276"/>
                <a:gd name="T17" fmla="*/ 2147483647 h 176"/>
                <a:gd name="T18" fmla="*/ 0 w 276"/>
                <a:gd name="T19" fmla="*/ 2147483647 h 1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6"/>
                <a:gd name="T31" fmla="*/ 0 h 176"/>
                <a:gd name="T32" fmla="*/ 276 w 276"/>
                <a:gd name="T33" fmla="*/ 176 h 17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6" h="176">
                  <a:moveTo>
                    <a:pt x="0" y="64"/>
                  </a:moveTo>
                  <a:cubicBezTo>
                    <a:pt x="26" y="136"/>
                    <a:pt x="0" y="89"/>
                    <a:pt x="25" y="64"/>
                  </a:cubicBezTo>
                  <a:cubicBezTo>
                    <a:pt x="34" y="55"/>
                    <a:pt x="50" y="55"/>
                    <a:pt x="62" y="51"/>
                  </a:cubicBezTo>
                  <a:cubicBezTo>
                    <a:pt x="66" y="39"/>
                    <a:pt x="63" y="21"/>
                    <a:pt x="74" y="15"/>
                  </a:cubicBezTo>
                  <a:cubicBezTo>
                    <a:pt x="105" y="0"/>
                    <a:pt x="127" y="52"/>
                    <a:pt x="135" y="64"/>
                  </a:cubicBezTo>
                  <a:cubicBezTo>
                    <a:pt x="146" y="62"/>
                    <a:pt x="231" y="34"/>
                    <a:pt x="246" y="64"/>
                  </a:cubicBezTo>
                  <a:cubicBezTo>
                    <a:pt x="276" y="124"/>
                    <a:pt x="194" y="150"/>
                    <a:pt x="160" y="162"/>
                  </a:cubicBezTo>
                  <a:cubicBezTo>
                    <a:pt x="58" y="126"/>
                    <a:pt x="192" y="176"/>
                    <a:pt x="86" y="125"/>
                  </a:cubicBezTo>
                  <a:cubicBezTo>
                    <a:pt x="82" y="123"/>
                    <a:pt x="17" y="104"/>
                    <a:pt x="13" y="100"/>
                  </a:cubicBezTo>
                  <a:cubicBezTo>
                    <a:pt x="4" y="91"/>
                    <a:pt x="4" y="76"/>
                    <a:pt x="0" y="64"/>
                  </a:cubicBezTo>
                  <a:close/>
                </a:path>
              </a:pathLst>
            </a:custGeom>
            <a:noFill/>
            <a:ln w="57150">
              <a:solidFill>
                <a:srgbClr val="66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4" name="Freeform 12"/>
            <p:cNvSpPr>
              <a:spLocks/>
            </p:cNvSpPr>
            <p:nvPr/>
          </p:nvSpPr>
          <p:spPr bwMode="auto">
            <a:xfrm>
              <a:off x="7185579" y="4856163"/>
              <a:ext cx="343934" cy="612257"/>
            </a:xfrm>
            <a:custGeom>
              <a:avLst/>
              <a:gdLst>
                <a:gd name="T0" fmla="*/ 2147483647 w 195"/>
                <a:gd name="T1" fmla="*/ 2147483647 h 460"/>
                <a:gd name="T2" fmla="*/ 2147483647 w 195"/>
                <a:gd name="T3" fmla="*/ 2147483647 h 460"/>
                <a:gd name="T4" fmla="*/ 2147483647 w 195"/>
                <a:gd name="T5" fmla="*/ 2147483647 h 460"/>
                <a:gd name="T6" fmla="*/ 2147483647 w 195"/>
                <a:gd name="T7" fmla="*/ 2147483647 h 460"/>
                <a:gd name="T8" fmla="*/ 2147483647 w 195"/>
                <a:gd name="T9" fmla="*/ 2147483647 h 460"/>
                <a:gd name="T10" fmla="*/ 2147483647 w 195"/>
                <a:gd name="T11" fmla="*/ 2147483647 h 460"/>
                <a:gd name="T12" fmla="*/ 2147483647 w 195"/>
                <a:gd name="T13" fmla="*/ 2147483647 h 460"/>
                <a:gd name="T14" fmla="*/ 2147483647 w 195"/>
                <a:gd name="T15" fmla="*/ 2147483647 h 460"/>
                <a:gd name="T16" fmla="*/ 2147483647 w 195"/>
                <a:gd name="T17" fmla="*/ 2147483647 h 460"/>
                <a:gd name="T18" fmla="*/ 2147483647 w 195"/>
                <a:gd name="T19" fmla="*/ 2147483647 h 4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5"/>
                <a:gd name="T31" fmla="*/ 0 h 460"/>
                <a:gd name="T32" fmla="*/ 195 w 195"/>
                <a:gd name="T33" fmla="*/ 460 h 46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5" h="460">
                  <a:moveTo>
                    <a:pt x="192" y="14"/>
                  </a:moveTo>
                  <a:cubicBezTo>
                    <a:pt x="180" y="10"/>
                    <a:pt x="168" y="0"/>
                    <a:pt x="156" y="2"/>
                  </a:cubicBezTo>
                  <a:cubicBezTo>
                    <a:pt x="141" y="5"/>
                    <a:pt x="129" y="16"/>
                    <a:pt x="119" y="27"/>
                  </a:cubicBezTo>
                  <a:cubicBezTo>
                    <a:pt x="63" y="90"/>
                    <a:pt x="29" y="179"/>
                    <a:pt x="8" y="259"/>
                  </a:cubicBezTo>
                  <a:cubicBezTo>
                    <a:pt x="38" y="403"/>
                    <a:pt x="0" y="256"/>
                    <a:pt x="45" y="358"/>
                  </a:cubicBezTo>
                  <a:cubicBezTo>
                    <a:pt x="84" y="447"/>
                    <a:pt x="40" y="421"/>
                    <a:pt x="107" y="443"/>
                  </a:cubicBezTo>
                  <a:cubicBezTo>
                    <a:pt x="136" y="357"/>
                    <a:pt x="98" y="460"/>
                    <a:pt x="143" y="370"/>
                  </a:cubicBezTo>
                  <a:cubicBezTo>
                    <a:pt x="164" y="328"/>
                    <a:pt x="166" y="279"/>
                    <a:pt x="180" y="235"/>
                  </a:cubicBezTo>
                  <a:cubicBezTo>
                    <a:pt x="160" y="174"/>
                    <a:pt x="187" y="166"/>
                    <a:pt x="192" y="112"/>
                  </a:cubicBezTo>
                  <a:cubicBezTo>
                    <a:pt x="195" y="79"/>
                    <a:pt x="192" y="47"/>
                    <a:pt x="192" y="14"/>
                  </a:cubicBezTo>
                  <a:close/>
                </a:path>
              </a:pathLst>
            </a:custGeom>
            <a:noFill/>
            <a:ln w="57150">
              <a:solidFill>
                <a:srgbClr val="66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5" name="Freeform 13"/>
            <p:cNvSpPr>
              <a:spLocks/>
            </p:cNvSpPr>
            <p:nvPr/>
          </p:nvSpPr>
          <p:spPr bwMode="auto">
            <a:xfrm>
              <a:off x="6510311" y="4312955"/>
              <a:ext cx="737729" cy="819439"/>
            </a:xfrm>
            <a:custGeom>
              <a:avLst/>
              <a:gdLst>
                <a:gd name="T0" fmla="*/ 2147483647 w 454"/>
                <a:gd name="T1" fmla="*/ 2147483647 h 568"/>
                <a:gd name="T2" fmla="*/ 2147483647 w 454"/>
                <a:gd name="T3" fmla="*/ 2147483647 h 568"/>
                <a:gd name="T4" fmla="*/ 2147483647 w 454"/>
                <a:gd name="T5" fmla="*/ 2147483647 h 568"/>
                <a:gd name="T6" fmla="*/ 2147483647 w 454"/>
                <a:gd name="T7" fmla="*/ 2147483647 h 568"/>
                <a:gd name="T8" fmla="*/ 2147483647 w 454"/>
                <a:gd name="T9" fmla="*/ 2147483647 h 568"/>
                <a:gd name="T10" fmla="*/ 2147483647 w 454"/>
                <a:gd name="T11" fmla="*/ 2147483647 h 568"/>
                <a:gd name="T12" fmla="*/ 2147483647 w 454"/>
                <a:gd name="T13" fmla="*/ 2147483647 h 568"/>
                <a:gd name="T14" fmla="*/ 2147483647 w 454"/>
                <a:gd name="T15" fmla="*/ 2147483647 h 568"/>
                <a:gd name="T16" fmla="*/ 2147483647 w 454"/>
                <a:gd name="T17" fmla="*/ 2147483647 h 568"/>
                <a:gd name="T18" fmla="*/ 2147483647 w 454"/>
                <a:gd name="T19" fmla="*/ 2147483647 h 568"/>
                <a:gd name="T20" fmla="*/ 2147483647 w 454"/>
                <a:gd name="T21" fmla="*/ 2147483647 h 568"/>
                <a:gd name="T22" fmla="*/ 0 w 454"/>
                <a:gd name="T23" fmla="*/ 2147483647 h 568"/>
                <a:gd name="T24" fmla="*/ 2147483647 w 454"/>
                <a:gd name="T25" fmla="*/ 2147483647 h 568"/>
                <a:gd name="T26" fmla="*/ 2147483647 w 454"/>
                <a:gd name="T27" fmla="*/ 2147483647 h 568"/>
                <a:gd name="T28" fmla="*/ 2147483647 w 454"/>
                <a:gd name="T29" fmla="*/ 2147483647 h 568"/>
                <a:gd name="T30" fmla="*/ 2147483647 w 454"/>
                <a:gd name="T31" fmla="*/ 2147483647 h 568"/>
                <a:gd name="T32" fmla="*/ 2147483647 w 454"/>
                <a:gd name="T33" fmla="*/ 2147483647 h 568"/>
                <a:gd name="T34" fmla="*/ 2147483647 w 454"/>
                <a:gd name="T35" fmla="*/ 2147483647 h 568"/>
                <a:gd name="T36" fmla="*/ 2147483647 w 454"/>
                <a:gd name="T37" fmla="*/ 2147483647 h 568"/>
                <a:gd name="T38" fmla="*/ 2147483647 w 454"/>
                <a:gd name="T39" fmla="*/ 2147483647 h 568"/>
                <a:gd name="T40" fmla="*/ 2147483647 w 454"/>
                <a:gd name="T41" fmla="*/ 2147483647 h 56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54"/>
                <a:gd name="T64" fmla="*/ 0 h 568"/>
                <a:gd name="T65" fmla="*/ 454 w 454"/>
                <a:gd name="T66" fmla="*/ 568 h 56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54" h="568">
                  <a:moveTo>
                    <a:pt x="454" y="102"/>
                  </a:moveTo>
                  <a:cubicBezTo>
                    <a:pt x="433" y="98"/>
                    <a:pt x="410" y="102"/>
                    <a:pt x="392" y="90"/>
                  </a:cubicBezTo>
                  <a:cubicBezTo>
                    <a:pt x="381" y="83"/>
                    <a:pt x="392" y="58"/>
                    <a:pt x="380" y="53"/>
                  </a:cubicBezTo>
                  <a:cubicBezTo>
                    <a:pt x="373" y="50"/>
                    <a:pt x="305" y="74"/>
                    <a:pt x="294" y="77"/>
                  </a:cubicBezTo>
                  <a:cubicBezTo>
                    <a:pt x="286" y="65"/>
                    <a:pt x="276" y="54"/>
                    <a:pt x="270" y="41"/>
                  </a:cubicBezTo>
                  <a:cubicBezTo>
                    <a:pt x="264" y="29"/>
                    <a:pt x="271" y="6"/>
                    <a:pt x="258" y="4"/>
                  </a:cubicBezTo>
                  <a:cubicBezTo>
                    <a:pt x="232" y="0"/>
                    <a:pt x="209" y="20"/>
                    <a:pt x="184" y="28"/>
                  </a:cubicBezTo>
                  <a:cubicBezTo>
                    <a:pt x="168" y="33"/>
                    <a:pt x="151" y="37"/>
                    <a:pt x="135" y="41"/>
                  </a:cubicBezTo>
                  <a:cubicBezTo>
                    <a:pt x="123" y="53"/>
                    <a:pt x="106" y="62"/>
                    <a:pt x="98" y="77"/>
                  </a:cubicBezTo>
                  <a:cubicBezTo>
                    <a:pt x="85" y="100"/>
                    <a:pt x="89" y="130"/>
                    <a:pt x="74" y="151"/>
                  </a:cubicBezTo>
                  <a:cubicBezTo>
                    <a:pt x="66" y="163"/>
                    <a:pt x="57" y="176"/>
                    <a:pt x="49" y="188"/>
                  </a:cubicBezTo>
                  <a:cubicBezTo>
                    <a:pt x="28" y="253"/>
                    <a:pt x="23" y="320"/>
                    <a:pt x="0" y="384"/>
                  </a:cubicBezTo>
                  <a:cubicBezTo>
                    <a:pt x="25" y="392"/>
                    <a:pt x="60" y="386"/>
                    <a:pt x="74" y="408"/>
                  </a:cubicBezTo>
                  <a:cubicBezTo>
                    <a:pt x="115" y="471"/>
                    <a:pt x="118" y="540"/>
                    <a:pt x="196" y="568"/>
                  </a:cubicBezTo>
                  <a:cubicBezTo>
                    <a:pt x="206" y="540"/>
                    <a:pt x="202" y="505"/>
                    <a:pt x="221" y="482"/>
                  </a:cubicBezTo>
                  <a:cubicBezTo>
                    <a:pt x="237" y="462"/>
                    <a:pt x="270" y="466"/>
                    <a:pt x="294" y="457"/>
                  </a:cubicBezTo>
                  <a:cubicBezTo>
                    <a:pt x="350" y="373"/>
                    <a:pt x="315" y="393"/>
                    <a:pt x="380" y="372"/>
                  </a:cubicBezTo>
                  <a:cubicBezTo>
                    <a:pt x="397" y="323"/>
                    <a:pt x="413" y="274"/>
                    <a:pt x="429" y="225"/>
                  </a:cubicBezTo>
                  <a:cubicBezTo>
                    <a:pt x="433" y="213"/>
                    <a:pt x="437" y="200"/>
                    <a:pt x="441" y="188"/>
                  </a:cubicBezTo>
                  <a:cubicBezTo>
                    <a:pt x="445" y="176"/>
                    <a:pt x="454" y="151"/>
                    <a:pt x="454" y="151"/>
                  </a:cubicBezTo>
                  <a:cubicBezTo>
                    <a:pt x="439" y="108"/>
                    <a:pt x="431" y="123"/>
                    <a:pt x="454" y="102"/>
                  </a:cubicBezTo>
                  <a:close/>
                </a:path>
              </a:pathLst>
            </a:custGeom>
            <a:noFill/>
            <a:ln w="57150">
              <a:solidFill>
                <a:srgbClr val="66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6" name="Text Box 14"/>
            <p:cNvSpPr txBox="1">
              <a:spLocks noChangeArrowheads="1"/>
            </p:cNvSpPr>
            <p:nvPr/>
          </p:nvSpPr>
          <p:spPr bwMode="auto">
            <a:xfrm>
              <a:off x="5715000" y="3632200"/>
              <a:ext cx="795310" cy="4270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200" b="1"/>
                <a:t>ANH</a:t>
              </a:r>
            </a:p>
          </p:txBody>
        </p:sp>
        <p:sp>
          <p:nvSpPr>
            <p:cNvPr id="16397" name="Text Box 15"/>
            <p:cNvSpPr txBox="1">
              <a:spLocks noChangeArrowheads="1"/>
            </p:cNvSpPr>
            <p:nvPr/>
          </p:nvSpPr>
          <p:spPr bwMode="auto">
            <a:xfrm>
              <a:off x="4100833" y="4856163"/>
              <a:ext cx="814039" cy="3968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 dirty="0">
                  <a:latin typeface="Times New Roman" pitchFamily="18" charset="0"/>
                  <a:cs typeface="Times New Roman" pitchFamily="18" charset="0"/>
                </a:rPr>
                <a:t>PHÁP</a:t>
              </a:r>
            </a:p>
          </p:txBody>
        </p:sp>
        <p:sp>
          <p:nvSpPr>
            <p:cNvPr id="16398" name="Text Box 16"/>
            <p:cNvSpPr txBox="1">
              <a:spLocks noChangeArrowheads="1"/>
            </p:cNvSpPr>
            <p:nvPr/>
          </p:nvSpPr>
          <p:spPr bwMode="auto">
            <a:xfrm>
              <a:off x="7100889" y="431800"/>
              <a:ext cx="1281111" cy="396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 dirty="0"/>
                <a:t>NGA- NHẬT</a:t>
              </a:r>
            </a:p>
          </p:txBody>
        </p:sp>
        <p:sp>
          <p:nvSpPr>
            <p:cNvPr id="16399" name="Text Box 17"/>
            <p:cNvSpPr txBox="1">
              <a:spLocks noChangeArrowheads="1"/>
            </p:cNvSpPr>
            <p:nvPr/>
          </p:nvSpPr>
          <p:spPr bwMode="auto">
            <a:xfrm>
              <a:off x="7248039" y="4304016"/>
              <a:ext cx="588963" cy="38212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en-US" sz="2000" b="1" dirty="0"/>
                <a:t>NHẬT</a:t>
              </a:r>
            </a:p>
          </p:txBody>
        </p:sp>
        <p:sp>
          <p:nvSpPr>
            <p:cNvPr id="16400" name="Text Box 18"/>
            <p:cNvSpPr txBox="1">
              <a:spLocks noChangeArrowheads="1"/>
            </p:cNvSpPr>
            <p:nvPr/>
          </p:nvSpPr>
          <p:spPr bwMode="auto">
            <a:xfrm>
              <a:off x="5847563" y="2344405"/>
              <a:ext cx="677848" cy="3968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 dirty="0"/>
                <a:t>ĐỨC</a:t>
              </a:r>
            </a:p>
          </p:txBody>
        </p:sp>
        <p:sp>
          <p:nvSpPr>
            <p:cNvPr id="16401" name="Rectangle 19"/>
            <p:cNvSpPr>
              <a:spLocks noChangeArrowheads="1"/>
            </p:cNvSpPr>
            <p:nvPr/>
          </p:nvSpPr>
          <p:spPr bwMode="auto">
            <a:xfrm>
              <a:off x="3443288" y="6206332"/>
              <a:ext cx="5486400" cy="44091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1" dirty="0" err="1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alt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b="1" dirty="0" err="1"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alt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b="1" dirty="0" err="1">
                  <a:latin typeface="Times New Roman" pitchFamily="18" charset="0"/>
                  <a:cs typeface="Times New Roman" pitchFamily="18" charset="0"/>
                </a:rPr>
                <a:t>đế</a:t>
              </a:r>
              <a:r>
                <a:rPr lang="en-US" alt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b="1" dirty="0" err="1">
                  <a:latin typeface="Times New Roman" pitchFamily="18" charset="0"/>
                  <a:cs typeface="Times New Roman" pitchFamily="18" charset="0"/>
                </a:rPr>
                <a:t>quốc</a:t>
              </a:r>
              <a:r>
                <a:rPr lang="en-US" alt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b="1" dirty="0" err="1">
                  <a:latin typeface="Times New Roman" pitchFamily="18" charset="0"/>
                  <a:cs typeface="Times New Roman" pitchFamily="18" charset="0"/>
                </a:rPr>
                <a:t>xâu</a:t>
              </a:r>
              <a:r>
                <a:rPr lang="en-US" alt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b="1" dirty="0" err="1">
                  <a:latin typeface="Times New Roman" pitchFamily="18" charset="0"/>
                  <a:cs typeface="Times New Roman" pitchFamily="18" charset="0"/>
                </a:rPr>
                <a:t>xé</a:t>
              </a:r>
              <a:r>
                <a:rPr lang="en-US" alt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b="1" dirty="0" err="1">
                  <a:latin typeface="Times New Roman" pitchFamily="18" charset="0"/>
                  <a:cs typeface="Times New Roman" pitchFamily="18" charset="0"/>
                </a:rPr>
                <a:t>Trung</a:t>
              </a:r>
              <a:r>
                <a:rPr lang="en-US" alt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b="1" dirty="0" err="1">
                  <a:latin typeface="Times New Roman" pitchFamily="18" charset="0"/>
                  <a:cs typeface="Times New Roman" pitchFamily="18" charset="0"/>
                </a:rPr>
                <a:t>Quốc</a:t>
              </a:r>
              <a:r>
                <a:rPr lang="en-US" alt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b="1" dirty="0" err="1"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alt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b="1" dirty="0" err="1">
                  <a:latin typeface="Times New Roman" pitchFamily="18" charset="0"/>
                  <a:cs typeface="Times New Roman" pitchFamily="18" charset="0"/>
                </a:rPr>
                <a:t>giữa</a:t>
              </a:r>
              <a:r>
                <a:rPr lang="en-US" altLang="en-US" sz="2400" b="1" dirty="0">
                  <a:latin typeface="Times New Roman" pitchFamily="18" charset="0"/>
                  <a:cs typeface="Times New Roman" pitchFamily="18" charset="0"/>
                </a:rPr>
                <a:t> XIX </a:t>
              </a:r>
              <a:r>
                <a:rPr lang="en-US" altLang="en-US" sz="2400" b="1" dirty="0" err="1">
                  <a:latin typeface="Times New Roman" pitchFamily="18" charset="0"/>
                  <a:cs typeface="Times New Roman" pitchFamily="18" charset="0"/>
                </a:rPr>
                <a:t>đến</a:t>
              </a:r>
              <a:r>
                <a:rPr lang="en-US" alt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b="1" dirty="0" err="1">
                  <a:latin typeface="Times New Roman" pitchFamily="18" charset="0"/>
                  <a:cs typeface="Times New Roman" pitchFamily="18" charset="0"/>
                </a:rPr>
                <a:t>đầu</a:t>
              </a:r>
              <a:r>
                <a:rPr lang="en-US" altLang="en-US" sz="2400" b="1" dirty="0">
                  <a:latin typeface="Times New Roman" pitchFamily="18" charset="0"/>
                  <a:cs typeface="Times New Roman" pitchFamily="18" charset="0"/>
                </a:rPr>
                <a:t> XX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28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07818" y="4031672"/>
            <a:ext cx="1752600" cy="1905000"/>
          </a:xfrm>
          <a:prstGeom prst="ellips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/>
          <p:cNvSpPr/>
          <p:nvPr/>
        </p:nvSpPr>
        <p:spPr>
          <a:xfrm>
            <a:off x="3768725" y="3309071"/>
            <a:ext cx="5607050" cy="990600"/>
          </a:xfrm>
          <a:prstGeom prst="roundRect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/>
          <p:cNvSpPr/>
          <p:nvPr/>
        </p:nvSpPr>
        <p:spPr>
          <a:xfrm>
            <a:off x="3810000" y="4507922"/>
            <a:ext cx="5607050" cy="952500"/>
          </a:xfrm>
          <a:prstGeom prst="roundRect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1898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/>
          <p:cNvSpPr/>
          <p:nvPr/>
        </p:nvSpPr>
        <p:spPr>
          <a:xfrm>
            <a:off x="3810000" y="5715000"/>
            <a:ext cx="5524500" cy="9906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Arrow Connector 10"/>
          <p:cNvCxnSpPr>
            <a:stCxn id="5" idx="6"/>
            <a:endCxn id="6" idx="1"/>
          </p:cNvCxnSpPr>
          <p:nvPr/>
        </p:nvCxnSpPr>
        <p:spPr>
          <a:xfrm flipV="1">
            <a:off x="1960418" y="3804371"/>
            <a:ext cx="1808307" cy="11798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6"/>
            <a:endCxn id="8" idx="1"/>
          </p:cNvCxnSpPr>
          <p:nvPr/>
        </p:nvCxnSpPr>
        <p:spPr>
          <a:xfrm>
            <a:off x="1960418" y="4984172"/>
            <a:ext cx="184958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6"/>
            <a:endCxn id="9" idx="1"/>
          </p:cNvCxnSpPr>
          <p:nvPr/>
        </p:nvCxnSpPr>
        <p:spPr>
          <a:xfrm>
            <a:off x="1960418" y="4984172"/>
            <a:ext cx="1849582" cy="12261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Rectangle: Rounded Corners 5"/>
          <p:cNvSpPr/>
          <p:nvPr/>
        </p:nvSpPr>
        <p:spPr>
          <a:xfrm>
            <a:off x="381000" y="76200"/>
            <a:ext cx="9220200" cy="1143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spcBef>
                <a:spcPts val="600"/>
              </a:spcBef>
              <a:spcAft>
                <a:spcPts val="600"/>
              </a:spcAft>
              <a:defRPr/>
            </a:pPr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2/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XIX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XX</a:t>
            </a: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  <a:defRPr/>
            </a:pP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228600" y="1371600"/>
            <a:ext cx="9525000" cy="1815882"/>
          </a:xfrm>
          <a:prstGeom prst="rect">
            <a:avLst/>
          </a:prstGeom>
          <a:solidFill>
            <a:srgbClr val="CCFF99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vi-VN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vi-VN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altLang="vi-VN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Những nét cơ bản trong phong trào đấu tranh của nhân dân Trung Quốc</a:t>
            </a:r>
            <a:r>
              <a:rPr lang="pt-BR" sz="2800" b="1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 Qua đó thấy được tính quyết liệt của phong trào và sự phản động của triều đình Mãn Thanh vào cuối thế kỉ XIX đầu thế kỉ XX.</a:t>
            </a:r>
            <a:endParaRPr lang="vi-VN" altLang="vi-VN" sz="2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07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548441"/>
              </p:ext>
            </p:extLst>
          </p:nvPr>
        </p:nvGraphicFramePr>
        <p:xfrm>
          <a:off x="263236" y="1524000"/>
          <a:ext cx="9448800" cy="4614876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476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4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03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Phong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trào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  <a:r>
                        <a:rPr lang="en-US" sz="2400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dung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284" marR="202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K/n</a:t>
                      </a:r>
                      <a:r>
                        <a:rPr lang="en-US" sz="2400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Thái</a:t>
                      </a:r>
                      <a:r>
                        <a:rPr lang="en-US" sz="2400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bình</a:t>
                      </a:r>
                      <a:r>
                        <a:rPr lang="en-US" sz="2400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Thiên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quốc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284" marR="202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Cuộc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vận</a:t>
                      </a:r>
                      <a:r>
                        <a:rPr lang="en-US" sz="2400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2400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Duy</a:t>
                      </a:r>
                      <a:r>
                        <a:rPr lang="en-US" sz="2400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Tân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284" marR="202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Phong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trào</a:t>
                      </a:r>
                      <a:r>
                        <a:rPr lang="en-US" sz="2400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Nghĩa</a:t>
                      </a:r>
                      <a:r>
                        <a:rPr lang="en-US" sz="2400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Hoà</a:t>
                      </a:r>
                      <a:r>
                        <a:rPr lang="en-US" sz="2400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oàn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284" marR="202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3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Mục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tiêu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84" marR="202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3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Lãnh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đạo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84" marR="202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68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Diễn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biến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/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nội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dung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84" marR="202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3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Kết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quả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284" marR="202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309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Ý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nghĩa</a:t>
                      </a:r>
                      <a:endParaRPr lang="en-US" sz="2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242455" y="1524000"/>
            <a:ext cx="2438400" cy="76200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3429000" y="152401"/>
            <a:ext cx="6019799" cy="1073496"/>
          </a:xfrm>
          <a:custGeom>
            <a:avLst/>
            <a:gdLst>
              <a:gd name="connsiteX0" fmla="*/ 0 w 5867399"/>
              <a:gd name="connsiteY0" fmla="*/ 205534 h 1233179"/>
              <a:gd name="connsiteX1" fmla="*/ 205534 w 5867399"/>
              <a:gd name="connsiteY1" fmla="*/ 0 h 1233179"/>
              <a:gd name="connsiteX2" fmla="*/ 5661865 w 5867399"/>
              <a:gd name="connsiteY2" fmla="*/ 0 h 1233179"/>
              <a:gd name="connsiteX3" fmla="*/ 5867399 w 5867399"/>
              <a:gd name="connsiteY3" fmla="*/ 205534 h 1233179"/>
              <a:gd name="connsiteX4" fmla="*/ 5867399 w 5867399"/>
              <a:gd name="connsiteY4" fmla="*/ 1027645 h 1233179"/>
              <a:gd name="connsiteX5" fmla="*/ 5661865 w 5867399"/>
              <a:gd name="connsiteY5" fmla="*/ 1233179 h 1233179"/>
              <a:gd name="connsiteX6" fmla="*/ 205534 w 5867399"/>
              <a:gd name="connsiteY6" fmla="*/ 1233179 h 1233179"/>
              <a:gd name="connsiteX7" fmla="*/ 0 w 5867399"/>
              <a:gd name="connsiteY7" fmla="*/ 1027645 h 1233179"/>
              <a:gd name="connsiteX8" fmla="*/ 0 w 5867399"/>
              <a:gd name="connsiteY8" fmla="*/ 205534 h 1233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67399" h="1233179">
                <a:moveTo>
                  <a:pt x="0" y="205534"/>
                </a:moveTo>
                <a:cubicBezTo>
                  <a:pt x="0" y="92021"/>
                  <a:pt x="92021" y="0"/>
                  <a:pt x="205534" y="0"/>
                </a:cubicBezTo>
                <a:lnTo>
                  <a:pt x="5661865" y="0"/>
                </a:lnTo>
                <a:cubicBezTo>
                  <a:pt x="5775378" y="0"/>
                  <a:pt x="5867399" y="92021"/>
                  <a:pt x="5867399" y="205534"/>
                </a:cubicBezTo>
                <a:lnTo>
                  <a:pt x="5867399" y="1027645"/>
                </a:lnTo>
                <a:cubicBezTo>
                  <a:pt x="5867399" y="1141158"/>
                  <a:pt x="5775378" y="1233179"/>
                  <a:pt x="5661865" y="1233179"/>
                </a:cubicBezTo>
                <a:lnTo>
                  <a:pt x="205534" y="1233179"/>
                </a:lnTo>
                <a:cubicBezTo>
                  <a:pt x="92021" y="1233179"/>
                  <a:pt x="0" y="1141158"/>
                  <a:pt x="0" y="1027645"/>
                </a:cubicBezTo>
                <a:lnTo>
                  <a:pt x="0" y="205534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8309" tIns="178309" rIns="178309" bIns="178309" numCol="1" spcCol="1270" anchor="ctr" anchorCtr="0">
            <a:noAutofit/>
          </a:bodyPr>
          <a:lstStyle/>
          <a:p>
            <a:pPr lvl="0" algn="ctr" defTabSz="13779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>
                <a:latin typeface="Times New Roman" pitchFamily="18" charset="0"/>
                <a:cs typeface="Times New Roman" pitchFamily="18" charset="0"/>
              </a:rPr>
              <a:t>Dựa vào thông tin SGK- trang 13; 14 hoàn thành thống kê theo mẫu</a:t>
            </a:r>
          </a:p>
        </p:txBody>
      </p:sp>
      <p:sp>
        <p:nvSpPr>
          <p:cNvPr id="12" name="Freeform 11"/>
          <p:cNvSpPr/>
          <p:nvPr/>
        </p:nvSpPr>
        <p:spPr>
          <a:xfrm>
            <a:off x="76200" y="55769"/>
            <a:ext cx="3200400" cy="1170127"/>
          </a:xfrm>
          <a:custGeom>
            <a:avLst/>
            <a:gdLst>
              <a:gd name="connsiteX0" fmla="*/ 0 w 2819400"/>
              <a:gd name="connsiteY0" fmla="*/ 311616 h 1869660"/>
              <a:gd name="connsiteX1" fmla="*/ 311616 w 2819400"/>
              <a:gd name="connsiteY1" fmla="*/ 0 h 1869660"/>
              <a:gd name="connsiteX2" fmla="*/ 2507784 w 2819400"/>
              <a:gd name="connsiteY2" fmla="*/ 0 h 1869660"/>
              <a:gd name="connsiteX3" fmla="*/ 2819400 w 2819400"/>
              <a:gd name="connsiteY3" fmla="*/ 311616 h 1869660"/>
              <a:gd name="connsiteX4" fmla="*/ 2819400 w 2819400"/>
              <a:gd name="connsiteY4" fmla="*/ 1558044 h 1869660"/>
              <a:gd name="connsiteX5" fmla="*/ 2507784 w 2819400"/>
              <a:gd name="connsiteY5" fmla="*/ 1869660 h 1869660"/>
              <a:gd name="connsiteX6" fmla="*/ 311616 w 2819400"/>
              <a:gd name="connsiteY6" fmla="*/ 1869660 h 1869660"/>
              <a:gd name="connsiteX7" fmla="*/ 0 w 2819400"/>
              <a:gd name="connsiteY7" fmla="*/ 1558044 h 1869660"/>
              <a:gd name="connsiteX8" fmla="*/ 0 w 2819400"/>
              <a:gd name="connsiteY8" fmla="*/ 311616 h 186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9400" h="1869660">
                <a:moveTo>
                  <a:pt x="0" y="311616"/>
                </a:moveTo>
                <a:cubicBezTo>
                  <a:pt x="0" y="139515"/>
                  <a:pt x="139515" y="0"/>
                  <a:pt x="311616" y="0"/>
                </a:cubicBezTo>
                <a:lnTo>
                  <a:pt x="2507784" y="0"/>
                </a:lnTo>
                <a:cubicBezTo>
                  <a:pt x="2679885" y="0"/>
                  <a:pt x="2819400" y="139515"/>
                  <a:pt x="2819400" y="311616"/>
                </a:cubicBezTo>
                <a:lnTo>
                  <a:pt x="2819400" y="1558044"/>
                </a:lnTo>
                <a:cubicBezTo>
                  <a:pt x="2819400" y="1730145"/>
                  <a:pt x="2679885" y="1869660"/>
                  <a:pt x="2507784" y="1869660"/>
                </a:cubicBezTo>
                <a:lnTo>
                  <a:pt x="311616" y="1869660"/>
                </a:lnTo>
                <a:cubicBezTo>
                  <a:pt x="139515" y="1869660"/>
                  <a:pt x="0" y="1730145"/>
                  <a:pt x="0" y="1558044"/>
                </a:cubicBezTo>
                <a:lnTo>
                  <a:pt x="0" y="311616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0809" tIns="220809" rIns="220809" bIns="220809" numCol="1" spcCol="1270" anchor="ctr" anchorCtr="0">
            <a:noAutofit/>
          </a:bodyPr>
          <a:lstStyle/>
          <a:p>
            <a:pPr lvl="0" algn="ctr" defTabSz="1511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(3 </a:t>
            </a:r>
            <a:r>
              <a:rPr lang="en-US" sz="2800" b="1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12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1166</TotalTime>
  <Words>1664</Words>
  <Application>Microsoft Office PowerPoint</Application>
  <PresentationFormat>A4 Paper (210x297 mm)</PresentationFormat>
  <Paragraphs>164</Paragraphs>
  <Slides>28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Times New Roman</vt:lpstr>
      <vt:lpstr>Wingdings</vt:lpstr>
      <vt:lpstr>Office Theme</vt:lpstr>
      <vt:lpstr>Bài 3: TRUNG QUỐC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TOSHIBA</dc:creator>
  <cp:lastModifiedBy>Administrator</cp:lastModifiedBy>
  <cp:revision>92</cp:revision>
  <dcterms:created xsi:type="dcterms:W3CDTF">2021-09-29T13:27:28Z</dcterms:created>
  <dcterms:modified xsi:type="dcterms:W3CDTF">2023-05-09T13:42:26Z</dcterms:modified>
</cp:coreProperties>
</file>