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23"/>
  </p:notesMasterIdLst>
  <p:sldIdLst>
    <p:sldId id="309" r:id="rId2"/>
    <p:sldId id="257" r:id="rId3"/>
    <p:sldId id="303" r:id="rId4"/>
    <p:sldId id="302" r:id="rId5"/>
    <p:sldId id="304" r:id="rId6"/>
    <p:sldId id="315" r:id="rId7"/>
    <p:sldId id="313" r:id="rId8"/>
    <p:sldId id="262" r:id="rId9"/>
    <p:sldId id="317" r:id="rId10"/>
    <p:sldId id="318" r:id="rId11"/>
    <p:sldId id="319" r:id="rId12"/>
    <p:sldId id="305" r:id="rId13"/>
    <p:sldId id="268" r:id="rId14"/>
    <p:sldId id="273" r:id="rId15"/>
    <p:sldId id="310" r:id="rId16"/>
    <p:sldId id="307" r:id="rId17"/>
    <p:sldId id="282" r:id="rId18"/>
    <p:sldId id="306" r:id="rId19"/>
    <p:sldId id="288" r:id="rId20"/>
    <p:sldId id="311" r:id="rId21"/>
    <p:sldId id="312"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3333FF"/>
    <a:srgbClr val="003300"/>
    <a:srgbClr val="000000"/>
    <a:srgbClr val="FF0066"/>
    <a:srgbClr val="99FF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78" autoAdjust="0"/>
    <p:restoredTop sz="91050" autoAdjust="0"/>
  </p:normalViewPr>
  <p:slideViewPr>
    <p:cSldViewPr>
      <p:cViewPr varScale="1">
        <p:scale>
          <a:sx n="59" d="100"/>
          <a:sy n="59" d="100"/>
        </p:scale>
        <p:origin x="1444"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6415D89-9470-4EA1-A23F-3D3F47577E06}" type="datetimeFigureOut">
              <a:rPr lang="en-US"/>
              <a:pPr>
                <a:defRPr/>
              </a:pPr>
              <a:t>5/9/2023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ADA3E9-2187-4AA5-8B29-A850BC8DA166}" type="slidenum">
              <a:rPr lang="en-US"/>
              <a:pPr>
                <a:defRPr/>
              </a:pPr>
              <a:t>‹#›</a:t>
            </a:fld>
            <a:endParaRPr lang="en-US"/>
          </a:p>
        </p:txBody>
      </p:sp>
    </p:spTree>
    <p:extLst>
      <p:ext uri="{BB962C8B-B14F-4D97-AF65-F5344CB8AC3E}">
        <p14:creationId xmlns:p14="http://schemas.microsoft.com/office/powerpoint/2010/main" val="37701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DADA3E9-2187-4AA5-8B29-A850BC8DA166}" type="slidenum">
              <a:rPr lang="en-US" smtClean="0"/>
              <a:pPr>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103436"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103437"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A6CBC93D-DFBA-49D5-A311-880ABBB5EB9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FF034ECF-4A29-4866-9916-5ADAB89C68C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3BCAB71-8AC5-4A78-83E9-D7B2093537B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56E198A9-8269-4BFC-AE48-85EF61D4607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F219BF56-EE8C-43C9-BB9B-2C35576FD15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601F01F-50A7-4871-B19E-AC6C16A207A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C5A550C6-DD04-4798-A0DA-D0AFC551B4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81BD6590-23B9-4591-A92E-4815ED7DDC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CF75513D-4523-4ECE-B47B-C3B77CC5B3B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E2D5E1B-E136-473F-90B2-0FF9B30B961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8947BCDB-5D2F-4E4E-9645-A74CDA3194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2403"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2404"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2405"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240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240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0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en-US"/>
          </a:p>
        </p:txBody>
      </p:sp>
      <p:sp>
        <p:nvSpPr>
          <p:cNvPr id="10241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p>
        </p:txBody>
      </p:sp>
      <p:sp>
        <p:nvSpPr>
          <p:cNvPr id="10241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469A67E0-2EBC-4286-8FC6-2339677ED3E0}" type="slidenum">
              <a:rPr lang="en-US"/>
              <a:pPr>
                <a:defRPr/>
              </a:pPr>
              <a:t>‹#›</a:t>
            </a:fld>
            <a:endParaRPr lang="en-US"/>
          </a:p>
        </p:txBody>
      </p:sp>
      <p:sp>
        <p:nvSpPr>
          <p:cNvPr id="1031"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99"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12.xml"/></Relationships>
</file>

<file path=ppt/slides/_rels/slide1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en-US" smtClean="0"/>
          </a:p>
        </p:txBody>
      </p:sp>
      <p:sp>
        <p:nvSpPr>
          <p:cNvPr id="3075" name="Rectangle 3"/>
          <p:cNvSpPr>
            <a:spLocks noGrp="1" noChangeArrowheads="1"/>
          </p:cNvSpPr>
          <p:nvPr>
            <p:ph type="body" idx="1"/>
          </p:nvPr>
        </p:nvSpPr>
        <p:spPr/>
        <p:txBody>
          <a:bodyPr/>
          <a:lstStyle/>
          <a:p>
            <a:pPr eaLnBrk="1" hangingPunct="1"/>
            <a:endParaRPr lang="en-US" smtClean="0"/>
          </a:p>
        </p:txBody>
      </p:sp>
      <p:pic>
        <p:nvPicPr>
          <p:cNvPr id="3076" name="Picture 4" descr="1"/>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077" name="AutoShape 5">
            <a:hlinkClick r:id="rId4" action="ppaction://hlinksldjump" highlightClick="1"/>
          </p:cNvPr>
          <p:cNvSpPr>
            <a:spLocks noChangeArrowheads="1"/>
          </p:cNvSpPr>
          <p:nvPr/>
        </p:nvSpPr>
        <p:spPr bwMode="auto">
          <a:xfrm>
            <a:off x="8686800" y="6705600"/>
            <a:ext cx="228600" cy="152400"/>
          </a:xfrm>
          <a:prstGeom prst="actionButtonForwardNext">
            <a:avLst/>
          </a:prstGeom>
          <a:solidFill>
            <a:schemeClr val="accent1"/>
          </a:solidFill>
          <a:ln w="9525">
            <a:noFill/>
            <a:miter lim="800000"/>
            <a:headEnd/>
            <a:tailEnd/>
          </a:ln>
        </p:spPr>
        <p:txBody>
          <a:bodyPr wrap="none" anchor="ctr"/>
          <a:lstStyle/>
          <a:p>
            <a:endParaRPr lang="en-US"/>
          </a:p>
        </p:txBody>
      </p:sp>
      <p:sp>
        <p:nvSpPr>
          <p:cNvPr id="14" name="Text Box 7"/>
          <p:cNvSpPr txBox="1">
            <a:spLocks noChangeArrowheads="1"/>
          </p:cNvSpPr>
          <p:nvPr/>
        </p:nvSpPr>
        <p:spPr bwMode="auto">
          <a:xfrm>
            <a:off x="838200" y="2133600"/>
            <a:ext cx="7620000" cy="1754326"/>
          </a:xfrm>
          <a:prstGeom prst="rect">
            <a:avLst/>
          </a:prstGeom>
          <a:solidFill>
            <a:schemeClr val="bg1"/>
          </a:solidFill>
          <a:ln w="9525">
            <a:noFill/>
            <a:miter lim="800000"/>
            <a:headEnd/>
            <a:tailEnd/>
          </a:ln>
        </p:spPr>
        <p:txBody>
          <a:bodyPr wrap="square">
            <a:spAutoFit/>
          </a:bodyPr>
          <a:lstStyle/>
          <a:p>
            <a:pPr algn="ctr">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TẬP LỊCH SỬ </a:t>
            </a:r>
            <a:endPar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THẾ </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GIỚI CẬN ĐẠI</a:t>
            </a:r>
          </a:p>
        </p:txBody>
      </p:sp>
      <p:sp>
        <p:nvSpPr>
          <p:cNvPr id="3084" name="TextBox 17"/>
          <p:cNvSpPr txBox="1">
            <a:spLocks noChangeArrowheads="1"/>
          </p:cNvSpPr>
          <p:nvPr/>
        </p:nvSpPr>
        <p:spPr bwMode="auto">
          <a:xfrm>
            <a:off x="4114800" y="6243638"/>
            <a:ext cx="5029200" cy="461962"/>
          </a:xfrm>
          <a:prstGeom prst="rect">
            <a:avLst/>
          </a:prstGeom>
          <a:noFill/>
          <a:ln w="9525">
            <a:noFill/>
            <a:miter lim="800000"/>
            <a:headEnd/>
            <a:tailEnd/>
          </a:ln>
        </p:spPr>
        <p:txBody>
          <a:bodyPr>
            <a:spAutoFit/>
          </a:bodyPr>
          <a:lstStyle/>
          <a:p>
            <a:r>
              <a:rPr lang="en-US" sz="2400" b="1" i="1">
                <a:latin typeface="Times New Roman" pitchFamily="18" charset="0"/>
                <a:cs typeface="Times New Roman" pitchFamily="18" charset="0"/>
              </a:rPr>
              <a:t>G/v thực hiện: Nguyễn Khắc Kính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3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91" name="Group 151"/>
          <p:cNvGraphicFramePr>
            <a:graphicFrameLocks noGrp="1"/>
          </p:cNvGraphicFramePr>
          <p:nvPr/>
        </p:nvGraphicFramePr>
        <p:xfrm>
          <a:off x="76200" y="76200"/>
          <a:ext cx="8991600" cy="6233160"/>
        </p:xfrm>
        <a:graphic>
          <a:graphicData uri="http://schemas.openxmlformats.org/drawingml/2006/table">
            <a:tbl>
              <a:tblPr/>
              <a:tblGrid>
                <a:gridCol w="1371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838200">
                <a:tc gridSpan="3">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24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108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056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0772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343" name="Text Box 103"/>
          <p:cNvSpPr txBox="1">
            <a:spLocks noChangeArrowheads="1"/>
          </p:cNvSpPr>
          <p:nvPr/>
        </p:nvSpPr>
        <p:spPr bwMode="auto">
          <a:xfrm>
            <a:off x="0" y="967026"/>
            <a:ext cx="1600200" cy="861774"/>
          </a:xfrm>
          <a:prstGeom prst="rect">
            <a:avLst/>
          </a:prstGeom>
          <a:noFill/>
          <a:ln w="9525">
            <a:noFill/>
            <a:miter lim="800000"/>
            <a:headEnd/>
            <a:tailEnd/>
          </a:ln>
        </p:spPr>
        <p:txBody>
          <a:bodyPr wrap="square">
            <a:spAutoFit/>
          </a:bodyPr>
          <a:lstStyle/>
          <a:p>
            <a:pPr eaLnBrk="1" hangingPunct="1">
              <a:spcBef>
                <a:spcPct val="50000"/>
              </a:spcBef>
            </a:pPr>
            <a:r>
              <a:rPr lang="en-US" sz="2000" b="1">
                <a:latin typeface="Times New Roman" pitchFamily="18" charset="0"/>
                <a:cs typeface="Times New Roman" pitchFamily="18" charset="0"/>
              </a:rPr>
              <a:t>Thời gian</a:t>
            </a:r>
          </a:p>
          <a:p>
            <a:pPr eaLnBrk="1" hangingPunct="1">
              <a:spcBef>
                <a:spcPct val="50000"/>
              </a:spcBef>
            </a:pPr>
            <a:endParaRPr lang="en-US" sz="2000">
              <a:latin typeface="Times New Roman" pitchFamily="18" charset="0"/>
              <a:cs typeface="Times New Roman" pitchFamily="18" charset="0"/>
            </a:endParaRPr>
          </a:p>
        </p:txBody>
      </p:sp>
      <p:sp>
        <p:nvSpPr>
          <p:cNvPr id="10346" name="Text Box 106"/>
          <p:cNvSpPr txBox="1">
            <a:spLocks noChangeArrowheads="1"/>
          </p:cNvSpPr>
          <p:nvPr/>
        </p:nvSpPr>
        <p:spPr bwMode="auto">
          <a:xfrm>
            <a:off x="1676400" y="967026"/>
            <a:ext cx="15240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Sự kiện</a:t>
            </a:r>
          </a:p>
        </p:txBody>
      </p:sp>
      <p:sp>
        <p:nvSpPr>
          <p:cNvPr id="10352" name="Text Box 112"/>
          <p:cNvSpPr txBox="1">
            <a:spLocks noChangeArrowheads="1"/>
          </p:cNvSpPr>
          <p:nvPr/>
        </p:nvSpPr>
        <p:spPr bwMode="auto">
          <a:xfrm>
            <a:off x="4419600" y="967026"/>
            <a:ext cx="33528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Kết </a:t>
            </a:r>
            <a:r>
              <a:rPr lang="en-US" sz="2000" b="1" smtClean="0">
                <a:latin typeface="Times New Roman" pitchFamily="18" charset="0"/>
                <a:cs typeface="Times New Roman" pitchFamily="18" charset="0"/>
              </a:rPr>
              <a:t>quả,ý nghĩa.</a:t>
            </a:r>
            <a:endParaRPr lang="en-US" sz="2000" b="1">
              <a:latin typeface="Times New Roman" pitchFamily="18" charset="0"/>
              <a:cs typeface="Times New Roman" pitchFamily="18" charset="0"/>
            </a:endParaRPr>
          </a:p>
        </p:txBody>
      </p:sp>
      <p:sp>
        <p:nvSpPr>
          <p:cNvPr id="9245" name="Text Box 120"/>
          <p:cNvSpPr txBox="1">
            <a:spLocks noChangeArrowheads="1"/>
          </p:cNvSpPr>
          <p:nvPr/>
        </p:nvSpPr>
        <p:spPr bwMode="auto">
          <a:xfrm>
            <a:off x="3505200" y="1447800"/>
            <a:ext cx="5638800" cy="519113"/>
          </a:xfrm>
          <a:prstGeom prst="rect">
            <a:avLst/>
          </a:prstGeom>
          <a:noFill/>
          <a:ln w="9525">
            <a:noFill/>
            <a:miter lim="800000"/>
            <a:headEnd/>
            <a:tailEnd/>
          </a:ln>
        </p:spPr>
        <p:txBody>
          <a:bodyPr>
            <a:spAutoFit/>
          </a:bodyPr>
          <a:lstStyle/>
          <a:p>
            <a:pPr eaLnBrk="1" hangingPunct="1"/>
            <a:endParaRPr lang="en-US" sz="2800"/>
          </a:p>
        </p:txBody>
      </p:sp>
      <p:sp>
        <p:nvSpPr>
          <p:cNvPr id="9252" name="Text Box 147"/>
          <p:cNvSpPr txBox="1">
            <a:spLocks noChangeArrowheads="1"/>
          </p:cNvSpPr>
          <p:nvPr/>
        </p:nvSpPr>
        <p:spPr bwMode="auto">
          <a:xfrm>
            <a:off x="3886200" y="3429000"/>
            <a:ext cx="5105400" cy="579438"/>
          </a:xfrm>
          <a:prstGeom prst="rect">
            <a:avLst/>
          </a:prstGeom>
          <a:noFill/>
          <a:ln w="9525">
            <a:noFill/>
            <a:miter lim="800000"/>
            <a:headEnd/>
            <a:tailEnd/>
          </a:ln>
        </p:spPr>
        <p:txBody>
          <a:bodyPr>
            <a:spAutoFit/>
          </a:bodyPr>
          <a:lstStyle/>
          <a:p>
            <a:pPr eaLnBrk="1" hangingPunct="1">
              <a:spcBef>
                <a:spcPct val="50000"/>
              </a:spcBef>
            </a:pPr>
            <a:endParaRPr lang="en-US" sz="3200"/>
          </a:p>
        </p:txBody>
      </p:sp>
      <p:sp>
        <p:nvSpPr>
          <p:cNvPr id="9254" name="AutoShape 156">
            <a:hlinkClick r:id="rId2" action="ppaction://hlinksldjump" highlightClick="1"/>
          </p:cNvPr>
          <p:cNvSpPr>
            <a:spLocks noChangeArrowheads="1"/>
          </p:cNvSpPr>
          <p:nvPr/>
        </p:nvSpPr>
        <p:spPr bwMode="auto">
          <a:xfrm>
            <a:off x="6858000" y="6400800"/>
            <a:ext cx="228600" cy="152400"/>
          </a:xfrm>
          <a:prstGeom prst="actionButtonBackPrevious">
            <a:avLst/>
          </a:prstGeom>
          <a:solidFill>
            <a:schemeClr val="accent1"/>
          </a:solidFill>
          <a:ln w="9525">
            <a:noFill/>
            <a:miter lim="800000"/>
            <a:headEnd/>
            <a:tailEnd/>
          </a:ln>
        </p:spPr>
        <p:txBody>
          <a:bodyPr wrap="none" anchor="ctr"/>
          <a:lstStyle/>
          <a:p>
            <a:endParaRPr lang="en-US"/>
          </a:p>
        </p:txBody>
      </p:sp>
      <p:sp>
        <p:nvSpPr>
          <p:cNvPr id="18" name="TextBox 17"/>
          <p:cNvSpPr txBox="1"/>
          <p:nvPr/>
        </p:nvSpPr>
        <p:spPr>
          <a:xfrm>
            <a:off x="304800" y="152400"/>
            <a:ext cx="8077200" cy="646331"/>
          </a:xfrm>
          <a:prstGeom prst="rect">
            <a:avLst/>
          </a:prstGeom>
          <a:noFill/>
        </p:spPr>
        <p:txBody>
          <a:bodyPr wrap="square" rtlCol="0">
            <a:spAutoFit/>
          </a:bodyPr>
          <a:lstStyle/>
          <a:p>
            <a:pPr algn="ctr"/>
            <a:r>
              <a:rPr lang="en-US" b="1" smtClean="0">
                <a:latin typeface="Times New Roman" pitchFamily="18" charset="0"/>
                <a:cs typeface="Times New Roman" pitchFamily="18" charset="0"/>
              </a:rPr>
              <a:t>QUÁ TRÌNH XÂM LƯỢC CỦA CNTD VÀ PHONG TRÀO ĐẤU TRANH CHỐNG THỰC DÂN CỦA CÁC DÂN TỘC TRÊN THẾ GIỚI.</a:t>
            </a:r>
            <a:endParaRPr lang="en-US" b="1">
              <a:latin typeface="Times New Roman" pitchFamily="18" charset="0"/>
              <a:cs typeface="Times New Roman" pitchFamily="18" charset="0"/>
            </a:endParaRPr>
          </a:p>
        </p:txBody>
      </p:sp>
      <p:sp>
        <p:nvSpPr>
          <p:cNvPr id="24" name="Text Box 143"/>
          <p:cNvSpPr txBox="1">
            <a:spLocks noChangeArrowheads="1"/>
          </p:cNvSpPr>
          <p:nvPr/>
        </p:nvSpPr>
        <p:spPr bwMode="auto">
          <a:xfrm>
            <a:off x="76200" y="1447800"/>
            <a:ext cx="1371600" cy="1015663"/>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Cuối thế kỉ XIX đầu thế kỉ XX</a:t>
            </a:r>
            <a:endParaRPr lang="en-US" sz="2000">
              <a:latin typeface="Times New Roman" pitchFamily="18" charset="0"/>
              <a:cs typeface="Times New Roman" pitchFamily="18" charset="0"/>
            </a:endParaRPr>
          </a:p>
        </p:txBody>
      </p:sp>
      <p:sp>
        <p:nvSpPr>
          <p:cNvPr id="29" name="Text Box 143"/>
          <p:cNvSpPr txBox="1">
            <a:spLocks noChangeArrowheads="1"/>
          </p:cNvSpPr>
          <p:nvPr/>
        </p:nvSpPr>
        <p:spPr bwMode="auto">
          <a:xfrm>
            <a:off x="1447800" y="1447800"/>
            <a:ext cx="2590800" cy="1015663"/>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Chủ nghĩa thực dân đẩy mạnh xâm lược thuộc địa.</a:t>
            </a:r>
            <a:endParaRPr lang="en-US" sz="2000">
              <a:latin typeface="Times New Roman" pitchFamily="18" charset="0"/>
              <a:cs typeface="Times New Roman" pitchFamily="18" charset="0"/>
            </a:endParaRPr>
          </a:p>
        </p:txBody>
      </p:sp>
      <p:sp>
        <p:nvSpPr>
          <p:cNvPr id="30" name="Text Box 143"/>
          <p:cNvSpPr txBox="1">
            <a:spLocks noChangeArrowheads="1"/>
          </p:cNvSpPr>
          <p:nvPr/>
        </p:nvSpPr>
        <p:spPr bwMode="auto">
          <a:xfrm>
            <a:off x="3962400" y="1524000"/>
            <a:ext cx="4343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Hoàn thành quá trình xâm lược ở Á,Phi,Mĩ la tinh.</a:t>
            </a:r>
            <a:endParaRPr lang="en-US" sz="2000">
              <a:latin typeface="Times New Roman" pitchFamily="18" charset="0"/>
              <a:cs typeface="Times New Roman" pitchFamily="18" charset="0"/>
            </a:endParaRPr>
          </a:p>
        </p:txBody>
      </p:sp>
      <p:sp>
        <p:nvSpPr>
          <p:cNvPr id="16" name="Text Box 143"/>
          <p:cNvSpPr txBox="1">
            <a:spLocks noChangeArrowheads="1"/>
          </p:cNvSpPr>
          <p:nvPr/>
        </p:nvSpPr>
        <p:spPr bwMode="auto">
          <a:xfrm>
            <a:off x="76200" y="251460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1857-1859</a:t>
            </a:r>
            <a:endParaRPr lang="en-US" sz="2000">
              <a:latin typeface="Times New Roman" pitchFamily="18" charset="0"/>
              <a:cs typeface="Times New Roman" pitchFamily="18" charset="0"/>
            </a:endParaRPr>
          </a:p>
        </p:txBody>
      </p:sp>
      <p:sp>
        <p:nvSpPr>
          <p:cNvPr id="17" name="Text Box 143"/>
          <p:cNvSpPr txBox="1">
            <a:spLocks noChangeArrowheads="1"/>
          </p:cNvSpPr>
          <p:nvPr/>
        </p:nvSpPr>
        <p:spPr bwMode="auto">
          <a:xfrm>
            <a:off x="1600200" y="2514600"/>
            <a:ext cx="24384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K/n Xi pay</a:t>
            </a:r>
            <a:endParaRPr lang="en-US" sz="2000">
              <a:latin typeface="Times New Roman" pitchFamily="18" charset="0"/>
              <a:cs typeface="Times New Roman" pitchFamily="18" charset="0"/>
            </a:endParaRPr>
          </a:p>
        </p:txBody>
      </p:sp>
      <p:sp>
        <p:nvSpPr>
          <p:cNvPr id="19" name="Text Box 143"/>
          <p:cNvSpPr txBox="1">
            <a:spLocks noChangeArrowheads="1"/>
          </p:cNvSpPr>
          <p:nvPr/>
        </p:nvSpPr>
        <p:spPr bwMode="auto">
          <a:xfrm>
            <a:off x="3962400" y="2362200"/>
            <a:ext cx="52578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Bị đàn áp.Tiêu biểu cho tinh thần đấu tranh bất khuất chống CNTD của nhân dân Ấn Độ…</a:t>
            </a:r>
            <a:endParaRPr lang="en-US" sz="2000">
              <a:latin typeface="Times New Roman" pitchFamily="18" charset="0"/>
              <a:cs typeface="Times New Roman" pitchFamily="18" charset="0"/>
            </a:endParaRPr>
          </a:p>
        </p:txBody>
      </p:sp>
      <p:sp>
        <p:nvSpPr>
          <p:cNvPr id="20" name="Text Box 143"/>
          <p:cNvSpPr txBox="1">
            <a:spLocks noChangeArrowheads="1"/>
          </p:cNvSpPr>
          <p:nvPr/>
        </p:nvSpPr>
        <p:spPr bwMode="auto">
          <a:xfrm>
            <a:off x="0" y="310509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1900-1901</a:t>
            </a:r>
            <a:endParaRPr lang="en-US" sz="2000">
              <a:latin typeface="Times New Roman" pitchFamily="18" charset="0"/>
              <a:cs typeface="Times New Roman" pitchFamily="18" charset="0"/>
            </a:endParaRPr>
          </a:p>
        </p:txBody>
      </p:sp>
      <p:sp>
        <p:nvSpPr>
          <p:cNvPr id="21" name="Text Box 143"/>
          <p:cNvSpPr txBox="1">
            <a:spLocks noChangeArrowheads="1"/>
          </p:cNvSpPr>
          <p:nvPr/>
        </p:nvSpPr>
        <p:spPr bwMode="auto">
          <a:xfrm>
            <a:off x="1447800" y="3048000"/>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Phong trào Nghĩa hòa đoàn.</a:t>
            </a:r>
            <a:endParaRPr lang="en-US" sz="2000">
              <a:latin typeface="Times New Roman" pitchFamily="18" charset="0"/>
              <a:cs typeface="Times New Roman" pitchFamily="18" charset="0"/>
            </a:endParaRPr>
          </a:p>
        </p:txBody>
      </p:sp>
      <p:sp>
        <p:nvSpPr>
          <p:cNvPr id="23" name="Text Box 143"/>
          <p:cNvSpPr txBox="1">
            <a:spLocks noChangeArrowheads="1"/>
          </p:cNvSpPr>
          <p:nvPr/>
        </p:nvSpPr>
        <p:spPr bwMode="auto">
          <a:xfrm>
            <a:off x="4038600" y="3048000"/>
            <a:ext cx="52578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Bị đàn áp.Tiêu biểu cho tinh thần đấu tranh bất khuất chống CNTD của nhân dân Trung Quốc…</a:t>
            </a:r>
            <a:endParaRPr lang="en-US" sz="2000">
              <a:latin typeface="Times New Roman" pitchFamily="18" charset="0"/>
              <a:cs typeface="Times New Roman" pitchFamily="18" charset="0"/>
            </a:endParaRPr>
          </a:p>
        </p:txBody>
      </p:sp>
      <p:sp>
        <p:nvSpPr>
          <p:cNvPr id="25" name="Text Box 143"/>
          <p:cNvSpPr txBox="1">
            <a:spLocks noChangeArrowheads="1"/>
          </p:cNvSpPr>
          <p:nvPr/>
        </p:nvSpPr>
        <p:spPr bwMode="auto">
          <a:xfrm>
            <a:off x="0" y="3845004"/>
            <a:ext cx="13716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Cuối XIX đầu XX.</a:t>
            </a:r>
            <a:endParaRPr lang="en-US" sz="2000">
              <a:latin typeface="Times New Roman" pitchFamily="18" charset="0"/>
              <a:cs typeface="Times New Roman" pitchFamily="18" charset="0"/>
            </a:endParaRPr>
          </a:p>
        </p:txBody>
      </p:sp>
      <p:sp>
        <p:nvSpPr>
          <p:cNvPr id="26" name="Text Box 143"/>
          <p:cNvSpPr txBox="1">
            <a:spLocks noChangeArrowheads="1"/>
          </p:cNvSpPr>
          <p:nvPr/>
        </p:nvSpPr>
        <p:spPr bwMode="auto">
          <a:xfrm>
            <a:off x="1447800" y="3787914"/>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Phong trào đấu tranh của nhân dân ĐNA.</a:t>
            </a:r>
            <a:endParaRPr lang="en-US" sz="2000">
              <a:latin typeface="Times New Roman" pitchFamily="18" charset="0"/>
              <a:cs typeface="Times New Roman" pitchFamily="18" charset="0"/>
            </a:endParaRPr>
          </a:p>
        </p:txBody>
      </p:sp>
      <p:sp>
        <p:nvSpPr>
          <p:cNvPr id="27" name="Text Box 143"/>
          <p:cNvSpPr txBox="1">
            <a:spLocks noChangeArrowheads="1"/>
          </p:cNvSpPr>
          <p:nvPr/>
        </p:nvSpPr>
        <p:spPr bwMode="auto">
          <a:xfrm>
            <a:off x="4038600" y="3787914"/>
            <a:ext cx="52578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+Lần lượt thất bại.Thể hiện sự đoàn kết và ý thức đấu tranh chống thực dân xâm lược.</a:t>
            </a:r>
            <a:endParaRPr lang="en-US" sz="2000">
              <a:latin typeface="Times New Roman" pitchFamily="18" charset="0"/>
              <a:cs typeface="Times New Roman" pitchFamily="18" charset="0"/>
            </a:endParaRPr>
          </a:p>
        </p:txBody>
      </p:sp>
      <p:sp>
        <p:nvSpPr>
          <p:cNvPr id="28" name="Text Box 143"/>
          <p:cNvSpPr txBox="1">
            <a:spLocks noChangeArrowheads="1"/>
          </p:cNvSpPr>
          <p:nvPr/>
        </p:nvSpPr>
        <p:spPr bwMode="auto">
          <a:xfrm>
            <a:off x="0" y="4549914"/>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Thế kỉ XIX</a:t>
            </a:r>
            <a:endParaRPr lang="en-US" sz="2000">
              <a:latin typeface="Times New Roman" pitchFamily="18" charset="0"/>
              <a:cs typeface="Times New Roman" pitchFamily="18" charset="0"/>
            </a:endParaRPr>
          </a:p>
        </p:txBody>
      </p:sp>
      <p:sp>
        <p:nvSpPr>
          <p:cNvPr id="31" name="Text Box 143"/>
          <p:cNvSpPr txBox="1">
            <a:spLocks noChangeArrowheads="1"/>
          </p:cNvSpPr>
          <p:nvPr/>
        </p:nvSpPr>
        <p:spPr bwMode="auto">
          <a:xfrm>
            <a:off x="1447800" y="4492824"/>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Phong trào đấu tranh của nhân dân châu Phi</a:t>
            </a:r>
            <a:endParaRPr lang="en-US" sz="2000">
              <a:latin typeface="Times New Roman" pitchFamily="18" charset="0"/>
              <a:cs typeface="Times New Roman" pitchFamily="18" charset="0"/>
            </a:endParaRPr>
          </a:p>
        </p:txBody>
      </p:sp>
      <p:sp>
        <p:nvSpPr>
          <p:cNvPr id="32" name="Text Box 143"/>
          <p:cNvSpPr txBox="1">
            <a:spLocks noChangeArrowheads="1"/>
          </p:cNvSpPr>
          <p:nvPr/>
        </p:nvSpPr>
        <p:spPr bwMode="auto">
          <a:xfrm>
            <a:off x="4038600" y="4492824"/>
            <a:ext cx="51054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+Lần lượt thất bại.Thể hiện tinh thần đấu tranh bất khuất chống CNTD.</a:t>
            </a:r>
            <a:endParaRPr lang="en-US" sz="2000">
              <a:latin typeface="Times New Roman" pitchFamily="18" charset="0"/>
              <a:cs typeface="Times New Roman" pitchFamily="18" charset="0"/>
            </a:endParaRPr>
          </a:p>
        </p:txBody>
      </p:sp>
      <p:sp>
        <p:nvSpPr>
          <p:cNvPr id="33" name="Text Box 143"/>
          <p:cNvSpPr txBox="1">
            <a:spLocks noChangeArrowheads="1"/>
          </p:cNvSpPr>
          <p:nvPr/>
        </p:nvSpPr>
        <p:spPr bwMode="auto">
          <a:xfrm>
            <a:off x="76200" y="5391090"/>
            <a:ext cx="13716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Đầu thế kỉ XIX</a:t>
            </a:r>
            <a:endParaRPr lang="en-US" sz="2000">
              <a:latin typeface="Times New Roman" pitchFamily="18" charset="0"/>
              <a:cs typeface="Times New Roman" pitchFamily="18" charset="0"/>
            </a:endParaRPr>
          </a:p>
        </p:txBody>
      </p:sp>
      <p:sp>
        <p:nvSpPr>
          <p:cNvPr id="34" name="Text Box 143"/>
          <p:cNvSpPr txBox="1">
            <a:spLocks noChangeArrowheads="1"/>
          </p:cNvSpPr>
          <p:nvPr/>
        </p:nvSpPr>
        <p:spPr bwMode="auto">
          <a:xfrm>
            <a:off x="1524000" y="5334000"/>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Phong trào đấu tranh của nhân dân Mĩ la tinh</a:t>
            </a:r>
            <a:endParaRPr lang="en-US" sz="2000">
              <a:latin typeface="Times New Roman" pitchFamily="18" charset="0"/>
              <a:cs typeface="Times New Roman" pitchFamily="18" charset="0"/>
            </a:endParaRPr>
          </a:p>
        </p:txBody>
      </p:sp>
      <p:sp>
        <p:nvSpPr>
          <p:cNvPr id="35" name="Text Box 143"/>
          <p:cNvSpPr txBox="1">
            <a:spLocks noChangeArrowheads="1"/>
          </p:cNvSpPr>
          <p:nvPr/>
        </p:nvSpPr>
        <p:spPr bwMode="auto">
          <a:xfrm>
            <a:off x="4114800" y="5334000"/>
            <a:ext cx="51054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+Nhiều quốc gia tư sản độc lập ra đời</a:t>
            </a:r>
            <a:endParaRPr lang="en-US" sz="2000">
              <a:latin typeface="Times New Roman" pitchFamily="18" charset="0"/>
              <a:cs typeface="Times New Roman" pitchFamily="18"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391"/>
                                        </p:tgtEl>
                                        <p:attrNameLst>
                                          <p:attrName>style.visibility</p:attrName>
                                        </p:attrNameLst>
                                      </p:cBhvr>
                                      <p:to>
                                        <p:strVal val="visible"/>
                                      </p:to>
                                    </p:set>
                                    <p:animEffect transition="in" filter="blinds(horizontal)">
                                      <p:cBhvr>
                                        <p:cTn id="7" dur="500"/>
                                        <p:tgtEl>
                                          <p:spTgt spid="103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343">
                                            <p:txEl>
                                              <p:pRg st="0" end="0"/>
                                            </p:txEl>
                                          </p:spTgt>
                                        </p:tgtEl>
                                        <p:attrNameLst>
                                          <p:attrName>style.visibility</p:attrName>
                                        </p:attrNameLst>
                                      </p:cBhvr>
                                      <p:to>
                                        <p:strVal val="visible"/>
                                      </p:to>
                                    </p:set>
                                    <p:animEffect transition="in" filter="dissolve">
                                      <p:cBhvr>
                                        <p:cTn id="17" dur="500"/>
                                        <p:tgtEl>
                                          <p:spTgt spid="103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346">
                                            <p:txEl>
                                              <p:pRg st="0" end="0"/>
                                            </p:txEl>
                                          </p:spTgt>
                                        </p:tgtEl>
                                        <p:attrNameLst>
                                          <p:attrName>style.visibility</p:attrName>
                                        </p:attrNameLst>
                                      </p:cBhvr>
                                      <p:to>
                                        <p:strVal val="visible"/>
                                      </p:to>
                                    </p:set>
                                    <p:animEffect transition="in" filter="wipe(down)">
                                      <p:cBhvr>
                                        <p:cTn id="22" dur="500"/>
                                        <p:tgtEl>
                                          <p:spTgt spid="1034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10352">
                                            <p:txEl>
                                              <p:pRg st="0" end="0"/>
                                            </p:txEl>
                                          </p:spTgt>
                                        </p:tgtEl>
                                        <p:attrNameLst>
                                          <p:attrName>style.visibility</p:attrName>
                                        </p:attrNameLst>
                                      </p:cBhvr>
                                      <p:to>
                                        <p:strVal val="visible"/>
                                      </p:to>
                                    </p:set>
                                    <p:anim calcmode="lin" valueType="num">
                                      <p:cBhvr>
                                        <p:cTn id="27" dur="500" fill="hold"/>
                                        <p:tgtEl>
                                          <p:spTgt spid="10352">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1035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29">
                                            <p:txEl>
                                              <p:pRg st="0" end="0"/>
                                            </p:txEl>
                                          </p:spTgt>
                                        </p:tgtEl>
                                        <p:attrNameLst>
                                          <p:attrName>style.visibility</p:attrName>
                                        </p:attrNameLst>
                                      </p:cBhvr>
                                      <p:to>
                                        <p:strVal val="visible"/>
                                      </p:to>
                                    </p:set>
                                    <p:anim calcmode="lin" valueType="num">
                                      <p:cBhvr>
                                        <p:cTn id="33" dur="5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2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17">
                                            <p:txEl>
                                              <p:pRg st="0" end="0"/>
                                            </p:txEl>
                                          </p:spTgt>
                                        </p:tgtEl>
                                        <p:attrNameLst>
                                          <p:attrName>style.visibility</p:attrName>
                                        </p:attrNameLst>
                                      </p:cBhvr>
                                      <p:to>
                                        <p:strVal val="visible"/>
                                      </p:to>
                                    </p:set>
                                    <p:anim calcmode="lin" valueType="num">
                                      <p:cBhvr>
                                        <p:cTn id="39"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40" dur="500" fill="hold"/>
                                        <p:tgtEl>
                                          <p:spTgt spid="1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21">
                                            <p:txEl>
                                              <p:pRg st="0" end="0"/>
                                            </p:txEl>
                                          </p:spTgt>
                                        </p:tgtEl>
                                        <p:attrNameLst>
                                          <p:attrName>style.visibility</p:attrName>
                                        </p:attrNameLst>
                                      </p:cBhvr>
                                      <p:to>
                                        <p:strVal val="visible"/>
                                      </p:to>
                                    </p:set>
                                    <p:anim calcmode="lin" valueType="num">
                                      <p:cBhvr>
                                        <p:cTn id="45"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nodeType="clickEffect">
                                  <p:stCondLst>
                                    <p:cond delay="0"/>
                                  </p:stCondLst>
                                  <p:childTnLst>
                                    <p:set>
                                      <p:cBhvr>
                                        <p:cTn id="50" dur="1" fill="hold">
                                          <p:stCondLst>
                                            <p:cond delay="0"/>
                                          </p:stCondLst>
                                        </p:cTn>
                                        <p:tgtEl>
                                          <p:spTgt spid="26">
                                            <p:txEl>
                                              <p:pRg st="0" end="0"/>
                                            </p:txEl>
                                          </p:spTgt>
                                        </p:tgtEl>
                                        <p:attrNameLst>
                                          <p:attrName>style.visibility</p:attrName>
                                        </p:attrNameLst>
                                      </p:cBhvr>
                                      <p:to>
                                        <p:strVal val="visible"/>
                                      </p:to>
                                    </p:set>
                                    <p:anim calcmode="lin" valueType="num">
                                      <p:cBhvr>
                                        <p:cTn id="51" dur="500" fill="hold"/>
                                        <p:tgtEl>
                                          <p:spTgt spid="26">
                                            <p:txEl>
                                              <p:pRg st="0" end="0"/>
                                            </p:txEl>
                                          </p:spTgt>
                                        </p:tgtEl>
                                        <p:attrNameLst>
                                          <p:attrName>ppt_w</p:attrName>
                                        </p:attrNameLst>
                                      </p:cBhvr>
                                      <p:tavLst>
                                        <p:tav tm="0">
                                          <p:val>
                                            <p:fltVal val="0"/>
                                          </p:val>
                                        </p:tav>
                                        <p:tav tm="100000">
                                          <p:val>
                                            <p:strVal val="#ppt_w"/>
                                          </p:val>
                                        </p:tav>
                                      </p:tavLst>
                                    </p:anim>
                                    <p:anim calcmode="lin" valueType="num">
                                      <p:cBhvr>
                                        <p:cTn id="52" dur="500" fill="hold"/>
                                        <p:tgtEl>
                                          <p:spTgt spid="2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nodeType="clickEffect">
                                  <p:stCondLst>
                                    <p:cond delay="0"/>
                                  </p:stCondLst>
                                  <p:childTnLst>
                                    <p:set>
                                      <p:cBhvr>
                                        <p:cTn id="56" dur="1" fill="hold">
                                          <p:stCondLst>
                                            <p:cond delay="0"/>
                                          </p:stCondLst>
                                        </p:cTn>
                                        <p:tgtEl>
                                          <p:spTgt spid="31">
                                            <p:txEl>
                                              <p:pRg st="0" end="0"/>
                                            </p:txEl>
                                          </p:spTgt>
                                        </p:tgtEl>
                                        <p:attrNameLst>
                                          <p:attrName>style.visibility</p:attrName>
                                        </p:attrNameLst>
                                      </p:cBhvr>
                                      <p:to>
                                        <p:strVal val="visible"/>
                                      </p:to>
                                    </p:set>
                                    <p:anim calcmode="lin" valueType="num">
                                      <p:cBhvr>
                                        <p:cTn id="57" dur="500" fill="hold"/>
                                        <p:tgtEl>
                                          <p:spTgt spid="31">
                                            <p:txEl>
                                              <p:pRg st="0" end="0"/>
                                            </p:txEl>
                                          </p:spTgt>
                                        </p:tgtEl>
                                        <p:attrNameLst>
                                          <p:attrName>ppt_w</p:attrName>
                                        </p:attrNameLst>
                                      </p:cBhvr>
                                      <p:tavLst>
                                        <p:tav tm="0">
                                          <p:val>
                                            <p:fltVal val="0"/>
                                          </p:val>
                                        </p:tav>
                                        <p:tav tm="100000">
                                          <p:val>
                                            <p:strVal val="#ppt_w"/>
                                          </p:val>
                                        </p:tav>
                                      </p:tavLst>
                                    </p:anim>
                                    <p:anim calcmode="lin" valueType="num">
                                      <p:cBhvr>
                                        <p:cTn id="58" dur="500" fill="hold"/>
                                        <p:tgtEl>
                                          <p:spTgt spid="3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23" presetClass="entr" presetSubtype="16" fill="hold" nodeType="clickEffect">
                                  <p:stCondLst>
                                    <p:cond delay="0"/>
                                  </p:stCondLst>
                                  <p:childTnLst>
                                    <p:set>
                                      <p:cBhvr>
                                        <p:cTn id="62" dur="1" fill="hold">
                                          <p:stCondLst>
                                            <p:cond delay="0"/>
                                          </p:stCondLst>
                                        </p:cTn>
                                        <p:tgtEl>
                                          <p:spTgt spid="34">
                                            <p:txEl>
                                              <p:pRg st="0" end="0"/>
                                            </p:txEl>
                                          </p:spTgt>
                                        </p:tgtEl>
                                        <p:attrNameLst>
                                          <p:attrName>style.visibility</p:attrName>
                                        </p:attrNameLst>
                                      </p:cBhvr>
                                      <p:to>
                                        <p:strVal val="visible"/>
                                      </p:to>
                                    </p:set>
                                    <p:anim calcmode="lin" valueType="num">
                                      <p:cBhvr>
                                        <p:cTn id="63" dur="5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3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23" presetClass="entr" presetSubtype="16" fill="hold" nodeType="clickEffect">
                                  <p:stCondLst>
                                    <p:cond delay="0"/>
                                  </p:stCondLst>
                                  <p:childTnLst>
                                    <p:set>
                                      <p:cBhvr>
                                        <p:cTn id="68" dur="1" fill="hold">
                                          <p:stCondLst>
                                            <p:cond delay="0"/>
                                          </p:stCondLst>
                                        </p:cTn>
                                        <p:tgtEl>
                                          <p:spTgt spid="24">
                                            <p:txEl>
                                              <p:pRg st="0" end="0"/>
                                            </p:txEl>
                                          </p:spTgt>
                                        </p:tgtEl>
                                        <p:attrNameLst>
                                          <p:attrName>style.visibility</p:attrName>
                                        </p:attrNameLst>
                                      </p:cBhvr>
                                      <p:to>
                                        <p:strVal val="visible"/>
                                      </p:to>
                                    </p:set>
                                    <p:anim calcmode="lin" valueType="num">
                                      <p:cBhvr>
                                        <p:cTn id="69"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70" dur="500" fill="hold"/>
                                        <p:tgtEl>
                                          <p:spTgt spid="2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3" presetClass="entr" presetSubtype="16" fill="hold" nodeType="clickEffect">
                                  <p:stCondLst>
                                    <p:cond delay="0"/>
                                  </p:stCondLst>
                                  <p:childTnLst>
                                    <p:set>
                                      <p:cBhvr>
                                        <p:cTn id="74" dur="1" fill="hold">
                                          <p:stCondLst>
                                            <p:cond delay="0"/>
                                          </p:stCondLst>
                                        </p:cTn>
                                        <p:tgtEl>
                                          <p:spTgt spid="30">
                                            <p:txEl>
                                              <p:pRg st="0" end="0"/>
                                            </p:txEl>
                                          </p:spTgt>
                                        </p:tgtEl>
                                        <p:attrNameLst>
                                          <p:attrName>style.visibility</p:attrName>
                                        </p:attrNameLst>
                                      </p:cBhvr>
                                      <p:to>
                                        <p:strVal val="visible"/>
                                      </p:to>
                                    </p:set>
                                    <p:anim calcmode="lin" valueType="num">
                                      <p:cBhvr>
                                        <p:cTn id="75" dur="500" fill="hold"/>
                                        <p:tgtEl>
                                          <p:spTgt spid="30">
                                            <p:txEl>
                                              <p:pRg st="0" end="0"/>
                                            </p:txEl>
                                          </p:spTgt>
                                        </p:tgtEl>
                                        <p:attrNameLst>
                                          <p:attrName>ppt_w</p:attrName>
                                        </p:attrNameLst>
                                      </p:cBhvr>
                                      <p:tavLst>
                                        <p:tav tm="0">
                                          <p:val>
                                            <p:fltVal val="0"/>
                                          </p:val>
                                        </p:tav>
                                        <p:tav tm="100000">
                                          <p:val>
                                            <p:strVal val="#ppt_w"/>
                                          </p:val>
                                        </p:tav>
                                      </p:tavLst>
                                    </p:anim>
                                    <p:anim calcmode="lin" valueType="num">
                                      <p:cBhvr>
                                        <p:cTn id="76" dur="500" fill="hold"/>
                                        <p:tgtEl>
                                          <p:spTgt spid="3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23" presetClass="entr" presetSubtype="16" fill="hold" nodeType="clickEffect">
                                  <p:stCondLst>
                                    <p:cond delay="0"/>
                                  </p:stCondLst>
                                  <p:childTnLst>
                                    <p:set>
                                      <p:cBhvr>
                                        <p:cTn id="80" dur="1" fill="hold">
                                          <p:stCondLst>
                                            <p:cond delay="0"/>
                                          </p:stCondLst>
                                        </p:cTn>
                                        <p:tgtEl>
                                          <p:spTgt spid="16">
                                            <p:txEl>
                                              <p:pRg st="0" end="0"/>
                                            </p:txEl>
                                          </p:spTgt>
                                        </p:tgtEl>
                                        <p:attrNameLst>
                                          <p:attrName>style.visibility</p:attrName>
                                        </p:attrNameLst>
                                      </p:cBhvr>
                                      <p:to>
                                        <p:strVal val="visible"/>
                                      </p:to>
                                    </p:set>
                                    <p:anim calcmode="lin" valueType="num">
                                      <p:cBhvr>
                                        <p:cTn id="81"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82" dur="500" fill="hold"/>
                                        <p:tgtEl>
                                          <p:spTgt spid="1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23" presetClass="entr" presetSubtype="16" fill="hold" nodeType="clickEffect">
                                  <p:stCondLst>
                                    <p:cond delay="0"/>
                                  </p:stCondLst>
                                  <p:childTnLst>
                                    <p:set>
                                      <p:cBhvr>
                                        <p:cTn id="86" dur="1" fill="hold">
                                          <p:stCondLst>
                                            <p:cond delay="0"/>
                                          </p:stCondLst>
                                        </p:cTn>
                                        <p:tgtEl>
                                          <p:spTgt spid="19">
                                            <p:txEl>
                                              <p:pRg st="0" end="0"/>
                                            </p:txEl>
                                          </p:spTgt>
                                        </p:tgtEl>
                                        <p:attrNameLst>
                                          <p:attrName>style.visibility</p:attrName>
                                        </p:attrNameLst>
                                      </p:cBhvr>
                                      <p:to>
                                        <p:strVal val="visible"/>
                                      </p:to>
                                    </p:set>
                                    <p:anim calcmode="lin" valueType="num">
                                      <p:cBhvr>
                                        <p:cTn id="87" dur="5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88" dur="500" fill="hold"/>
                                        <p:tgtEl>
                                          <p:spTgt spid="1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23" presetClass="entr" presetSubtype="16" fill="hold" nodeType="clickEffect">
                                  <p:stCondLst>
                                    <p:cond delay="0"/>
                                  </p:stCondLst>
                                  <p:childTnLst>
                                    <p:set>
                                      <p:cBhvr>
                                        <p:cTn id="92" dur="1" fill="hold">
                                          <p:stCondLst>
                                            <p:cond delay="0"/>
                                          </p:stCondLst>
                                        </p:cTn>
                                        <p:tgtEl>
                                          <p:spTgt spid="20">
                                            <p:txEl>
                                              <p:pRg st="0" end="0"/>
                                            </p:txEl>
                                          </p:spTgt>
                                        </p:tgtEl>
                                        <p:attrNameLst>
                                          <p:attrName>style.visibility</p:attrName>
                                        </p:attrNameLst>
                                      </p:cBhvr>
                                      <p:to>
                                        <p:strVal val="visible"/>
                                      </p:to>
                                    </p:set>
                                    <p:anim calcmode="lin" valueType="num">
                                      <p:cBhvr>
                                        <p:cTn id="93"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94" dur="500" fill="hold"/>
                                        <p:tgtEl>
                                          <p:spTgt spid="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23" presetClass="entr" presetSubtype="16" fill="hold" nodeType="clickEffect">
                                  <p:stCondLst>
                                    <p:cond delay="0"/>
                                  </p:stCondLst>
                                  <p:childTnLst>
                                    <p:set>
                                      <p:cBhvr>
                                        <p:cTn id="98" dur="1" fill="hold">
                                          <p:stCondLst>
                                            <p:cond delay="0"/>
                                          </p:stCondLst>
                                        </p:cTn>
                                        <p:tgtEl>
                                          <p:spTgt spid="23">
                                            <p:txEl>
                                              <p:pRg st="0" end="0"/>
                                            </p:txEl>
                                          </p:spTgt>
                                        </p:tgtEl>
                                        <p:attrNameLst>
                                          <p:attrName>style.visibility</p:attrName>
                                        </p:attrNameLst>
                                      </p:cBhvr>
                                      <p:to>
                                        <p:strVal val="visible"/>
                                      </p:to>
                                    </p:set>
                                    <p:anim calcmode="lin" valueType="num">
                                      <p:cBhvr>
                                        <p:cTn id="99"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100" dur="500" fill="hold"/>
                                        <p:tgtEl>
                                          <p:spTgt spid="2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23" presetClass="entr" presetSubtype="16" fill="hold" nodeType="clickEffect">
                                  <p:stCondLst>
                                    <p:cond delay="0"/>
                                  </p:stCondLst>
                                  <p:childTnLst>
                                    <p:set>
                                      <p:cBhvr>
                                        <p:cTn id="104" dur="1" fill="hold">
                                          <p:stCondLst>
                                            <p:cond delay="0"/>
                                          </p:stCondLst>
                                        </p:cTn>
                                        <p:tgtEl>
                                          <p:spTgt spid="25">
                                            <p:txEl>
                                              <p:pRg st="0" end="0"/>
                                            </p:txEl>
                                          </p:spTgt>
                                        </p:tgtEl>
                                        <p:attrNameLst>
                                          <p:attrName>style.visibility</p:attrName>
                                        </p:attrNameLst>
                                      </p:cBhvr>
                                      <p:to>
                                        <p:strVal val="visible"/>
                                      </p:to>
                                    </p:set>
                                    <p:anim calcmode="lin" valueType="num">
                                      <p:cBhvr>
                                        <p:cTn id="105" dur="5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106" dur="500" fill="hold"/>
                                        <p:tgtEl>
                                          <p:spTgt spid="2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23" presetClass="entr" presetSubtype="16" fill="hold" nodeType="clickEffect">
                                  <p:stCondLst>
                                    <p:cond delay="0"/>
                                  </p:stCondLst>
                                  <p:childTnLst>
                                    <p:set>
                                      <p:cBhvr>
                                        <p:cTn id="110" dur="1" fill="hold">
                                          <p:stCondLst>
                                            <p:cond delay="0"/>
                                          </p:stCondLst>
                                        </p:cTn>
                                        <p:tgtEl>
                                          <p:spTgt spid="27">
                                            <p:txEl>
                                              <p:pRg st="0" end="0"/>
                                            </p:txEl>
                                          </p:spTgt>
                                        </p:tgtEl>
                                        <p:attrNameLst>
                                          <p:attrName>style.visibility</p:attrName>
                                        </p:attrNameLst>
                                      </p:cBhvr>
                                      <p:to>
                                        <p:strVal val="visible"/>
                                      </p:to>
                                    </p:set>
                                    <p:anim calcmode="lin" valueType="num">
                                      <p:cBhvr>
                                        <p:cTn id="111"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112" dur="500" fill="hold"/>
                                        <p:tgtEl>
                                          <p:spTgt spid="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23" presetClass="entr" presetSubtype="16" fill="hold" nodeType="clickEffect">
                                  <p:stCondLst>
                                    <p:cond delay="0"/>
                                  </p:stCondLst>
                                  <p:childTnLst>
                                    <p:set>
                                      <p:cBhvr>
                                        <p:cTn id="116" dur="1" fill="hold">
                                          <p:stCondLst>
                                            <p:cond delay="0"/>
                                          </p:stCondLst>
                                        </p:cTn>
                                        <p:tgtEl>
                                          <p:spTgt spid="28">
                                            <p:txEl>
                                              <p:pRg st="0" end="0"/>
                                            </p:txEl>
                                          </p:spTgt>
                                        </p:tgtEl>
                                        <p:attrNameLst>
                                          <p:attrName>style.visibility</p:attrName>
                                        </p:attrNameLst>
                                      </p:cBhvr>
                                      <p:to>
                                        <p:strVal val="visible"/>
                                      </p:to>
                                    </p:set>
                                    <p:anim calcmode="lin" valueType="num">
                                      <p:cBhvr>
                                        <p:cTn id="117" dur="500" fill="hold"/>
                                        <p:tgtEl>
                                          <p:spTgt spid="28">
                                            <p:txEl>
                                              <p:pRg st="0" end="0"/>
                                            </p:txEl>
                                          </p:spTgt>
                                        </p:tgtEl>
                                        <p:attrNameLst>
                                          <p:attrName>ppt_w</p:attrName>
                                        </p:attrNameLst>
                                      </p:cBhvr>
                                      <p:tavLst>
                                        <p:tav tm="0">
                                          <p:val>
                                            <p:fltVal val="0"/>
                                          </p:val>
                                        </p:tav>
                                        <p:tav tm="100000">
                                          <p:val>
                                            <p:strVal val="#ppt_w"/>
                                          </p:val>
                                        </p:tav>
                                      </p:tavLst>
                                    </p:anim>
                                    <p:anim calcmode="lin" valueType="num">
                                      <p:cBhvr>
                                        <p:cTn id="118" dur="500" fill="hold"/>
                                        <p:tgtEl>
                                          <p:spTgt spid="2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9" fill="hold">
                      <p:stCondLst>
                        <p:cond delay="indefinite"/>
                      </p:stCondLst>
                      <p:childTnLst>
                        <p:par>
                          <p:cTn id="120" fill="hold">
                            <p:stCondLst>
                              <p:cond delay="0"/>
                            </p:stCondLst>
                            <p:childTnLst>
                              <p:par>
                                <p:cTn id="121" presetID="23" presetClass="entr" presetSubtype="16" fill="hold" nodeType="clickEffect">
                                  <p:stCondLst>
                                    <p:cond delay="0"/>
                                  </p:stCondLst>
                                  <p:childTnLst>
                                    <p:set>
                                      <p:cBhvr>
                                        <p:cTn id="122" dur="1" fill="hold">
                                          <p:stCondLst>
                                            <p:cond delay="0"/>
                                          </p:stCondLst>
                                        </p:cTn>
                                        <p:tgtEl>
                                          <p:spTgt spid="32">
                                            <p:txEl>
                                              <p:pRg st="0" end="0"/>
                                            </p:txEl>
                                          </p:spTgt>
                                        </p:tgtEl>
                                        <p:attrNameLst>
                                          <p:attrName>style.visibility</p:attrName>
                                        </p:attrNameLst>
                                      </p:cBhvr>
                                      <p:to>
                                        <p:strVal val="visible"/>
                                      </p:to>
                                    </p:set>
                                    <p:anim calcmode="lin" valueType="num">
                                      <p:cBhvr>
                                        <p:cTn id="123" dur="500" fill="hold"/>
                                        <p:tgtEl>
                                          <p:spTgt spid="32">
                                            <p:txEl>
                                              <p:pRg st="0" end="0"/>
                                            </p:txEl>
                                          </p:spTgt>
                                        </p:tgtEl>
                                        <p:attrNameLst>
                                          <p:attrName>ppt_w</p:attrName>
                                        </p:attrNameLst>
                                      </p:cBhvr>
                                      <p:tavLst>
                                        <p:tav tm="0">
                                          <p:val>
                                            <p:fltVal val="0"/>
                                          </p:val>
                                        </p:tav>
                                        <p:tav tm="100000">
                                          <p:val>
                                            <p:strVal val="#ppt_w"/>
                                          </p:val>
                                        </p:tav>
                                      </p:tavLst>
                                    </p:anim>
                                    <p:anim calcmode="lin" valueType="num">
                                      <p:cBhvr>
                                        <p:cTn id="124" dur="500" fill="hold"/>
                                        <p:tgtEl>
                                          <p:spTgt spid="3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25" fill="hold">
                      <p:stCondLst>
                        <p:cond delay="indefinite"/>
                      </p:stCondLst>
                      <p:childTnLst>
                        <p:par>
                          <p:cTn id="126" fill="hold">
                            <p:stCondLst>
                              <p:cond delay="0"/>
                            </p:stCondLst>
                            <p:childTnLst>
                              <p:par>
                                <p:cTn id="127" presetID="23" presetClass="entr" presetSubtype="16" fill="hold" nodeType="clickEffect">
                                  <p:stCondLst>
                                    <p:cond delay="0"/>
                                  </p:stCondLst>
                                  <p:childTnLst>
                                    <p:set>
                                      <p:cBhvr>
                                        <p:cTn id="128" dur="1" fill="hold">
                                          <p:stCondLst>
                                            <p:cond delay="0"/>
                                          </p:stCondLst>
                                        </p:cTn>
                                        <p:tgtEl>
                                          <p:spTgt spid="33">
                                            <p:txEl>
                                              <p:pRg st="0" end="0"/>
                                            </p:txEl>
                                          </p:spTgt>
                                        </p:tgtEl>
                                        <p:attrNameLst>
                                          <p:attrName>style.visibility</p:attrName>
                                        </p:attrNameLst>
                                      </p:cBhvr>
                                      <p:to>
                                        <p:strVal val="visible"/>
                                      </p:to>
                                    </p:set>
                                    <p:anim calcmode="lin" valueType="num">
                                      <p:cBhvr>
                                        <p:cTn id="129" dur="5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130" dur="500" fill="hold"/>
                                        <p:tgtEl>
                                          <p:spTgt spid="3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1" fill="hold">
                      <p:stCondLst>
                        <p:cond delay="indefinite"/>
                      </p:stCondLst>
                      <p:childTnLst>
                        <p:par>
                          <p:cTn id="132" fill="hold">
                            <p:stCondLst>
                              <p:cond delay="0"/>
                            </p:stCondLst>
                            <p:childTnLst>
                              <p:par>
                                <p:cTn id="133" presetID="23" presetClass="entr" presetSubtype="16" fill="hold" nodeType="clickEffect">
                                  <p:stCondLst>
                                    <p:cond delay="0"/>
                                  </p:stCondLst>
                                  <p:childTnLst>
                                    <p:set>
                                      <p:cBhvr>
                                        <p:cTn id="134" dur="1" fill="hold">
                                          <p:stCondLst>
                                            <p:cond delay="0"/>
                                          </p:stCondLst>
                                        </p:cTn>
                                        <p:tgtEl>
                                          <p:spTgt spid="35">
                                            <p:txEl>
                                              <p:pRg st="0" end="0"/>
                                            </p:txEl>
                                          </p:spTgt>
                                        </p:tgtEl>
                                        <p:attrNameLst>
                                          <p:attrName>style.visibility</p:attrName>
                                        </p:attrNameLst>
                                      </p:cBhvr>
                                      <p:to>
                                        <p:strVal val="visible"/>
                                      </p:to>
                                    </p:set>
                                    <p:anim calcmode="lin" valueType="num">
                                      <p:cBhvr>
                                        <p:cTn id="135" dur="5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136" dur="500" fill="hold"/>
                                        <p:tgtEl>
                                          <p:spTgt spid="3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91" name="Group 151"/>
          <p:cNvGraphicFramePr>
            <a:graphicFrameLocks noGrp="1"/>
          </p:cNvGraphicFramePr>
          <p:nvPr/>
        </p:nvGraphicFramePr>
        <p:xfrm>
          <a:off x="76200" y="76200"/>
          <a:ext cx="8991600" cy="5608320"/>
        </p:xfrm>
        <a:graphic>
          <a:graphicData uri="http://schemas.openxmlformats.org/drawingml/2006/table">
            <a:tbl>
              <a:tblPr/>
              <a:tblGrid>
                <a:gridCol w="1371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457200">
                <a:tc gridSpan="3">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24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628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056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0772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343" name="Text Box 103"/>
          <p:cNvSpPr txBox="1">
            <a:spLocks noChangeArrowheads="1"/>
          </p:cNvSpPr>
          <p:nvPr/>
        </p:nvSpPr>
        <p:spPr bwMode="auto">
          <a:xfrm>
            <a:off x="76200" y="609600"/>
            <a:ext cx="1600200" cy="861774"/>
          </a:xfrm>
          <a:prstGeom prst="rect">
            <a:avLst/>
          </a:prstGeom>
          <a:noFill/>
          <a:ln w="9525">
            <a:noFill/>
            <a:miter lim="800000"/>
            <a:headEnd/>
            <a:tailEnd/>
          </a:ln>
        </p:spPr>
        <p:txBody>
          <a:bodyPr wrap="square">
            <a:spAutoFit/>
          </a:bodyPr>
          <a:lstStyle/>
          <a:p>
            <a:pPr eaLnBrk="1" hangingPunct="1">
              <a:spcBef>
                <a:spcPct val="50000"/>
              </a:spcBef>
            </a:pPr>
            <a:r>
              <a:rPr lang="en-US" sz="2000" b="1">
                <a:latin typeface="Times New Roman" pitchFamily="18" charset="0"/>
                <a:cs typeface="Times New Roman" pitchFamily="18" charset="0"/>
              </a:rPr>
              <a:t>Thời gian</a:t>
            </a:r>
          </a:p>
          <a:p>
            <a:pPr eaLnBrk="1" hangingPunct="1">
              <a:spcBef>
                <a:spcPct val="50000"/>
              </a:spcBef>
            </a:pPr>
            <a:endParaRPr lang="en-US" sz="2000">
              <a:latin typeface="Times New Roman" pitchFamily="18" charset="0"/>
              <a:cs typeface="Times New Roman" pitchFamily="18" charset="0"/>
            </a:endParaRPr>
          </a:p>
        </p:txBody>
      </p:sp>
      <p:sp>
        <p:nvSpPr>
          <p:cNvPr id="10346" name="Text Box 106"/>
          <p:cNvSpPr txBox="1">
            <a:spLocks noChangeArrowheads="1"/>
          </p:cNvSpPr>
          <p:nvPr/>
        </p:nvSpPr>
        <p:spPr bwMode="auto">
          <a:xfrm>
            <a:off x="1752600" y="609600"/>
            <a:ext cx="15240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Sự kiện</a:t>
            </a:r>
          </a:p>
        </p:txBody>
      </p:sp>
      <p:sp>
        <p:nvSpPr>
          <p:cNvPr id="10352" name="Text Box 112"/>
          <p:cNvSpPr txBox="1">
            <a:spLocks noChangeArrowheads="1"/>
          </p:cNvSpPr>
          <p:nvPr/>
        </p:nvSpPr>
        <p:spPr bwMode="auto">
          <a:xfrm>
            <a:off x="4495800" y="609600"/>
            <a:ext cx="33528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Kết </a:t>
            </a:r>
            <a:r>
              <a:rPr lang="en-US" sz="2000" b="1" smtClean="0">
                <a:latin typeface="Times New Roman" pitchFamily="18" charset="0"/>
                <a:cs typeface="Times New Roman" pitchFamily="18" charset="0"/>
              </a:rPr>
              <a:t>quả,ý nghĩa.</a:t>
            </a:r>
            <a:endParaRPr lang="en-US" sz="2000" b="1">
              <a:latin typeface="Times New Roman" pitchFamily="18" charset="0"/>
              <a:cs typeface="Times New Roman" pitchFamily="18" charset="0"/>
            </a:endParaRPr>
          </a:p>
        </p:txBody>
      </p:sp>
      <p:sp>
        <p:nvSpPr>
          <p:cNvPr id="9245" name="Text Box 120"/>
          <p:cNvSpPr txBox="1">
            <a:spLocks noChangeArrowheads="1"/>
          </p:cNvSpPr>
          <p:nvPr/>
        </p:nvSpPr>
        <p:spPr bwMode="auto">
          <a:xfrm>
            <a:off x="3505200" y="1447800"/>
            <a:ext cx="5638800" cy="519113"/>
          </a:xfrm>
          <a:prstGeom prst="rect">
            <a:avLst/>
          </a:prstGeom>
          <a:noFill/>
          <a:ln w="9525">
            <a:noFill/>
            <a:miter lim="800000"/>
            <a:headEnd/>
            <a:tailEnd/>
          </a:ln>
        </p:spPr>
        <p:txBody>
          <a:bodyPr>
            <a:spAutoFit/>
          </a:bodyPr>
          <a:lstStyle/>
          <a:p>
            <a:pPr eaLnBrk="1" hangingPunct="1"/>
            <a:endParaRPr lang="en-US" sz="2800"/>
          </a:p>
        </p:txBody>
      </p:sp>
      <p:sp>
        <p:nvSpPr>
          <p:cNvPr id="9252" name="Text Box 147"/>
          <p:cNvSpPr txBox="1">
            <a:spLocks noChangeArrowheads="1"/>
          </p:cNvSpPr>
          <p:nvPr/>
        </p:nvSpPr>
        <p:spPr bwMode="auto">
          <a:xfrm>
            <a:off x="3886200" y="3429000"/>
            <a:ext cx="5105400" cy="579438"/>
          </a:xfrm>
          <a:prstGeom prst="rect">
            <a:avLst/>
          </a:prstGeom>
          <a:noFill/>
          <a:ln w="9525">
            <a:noFill/>
            <a:miter lim="800000"/>
            <a:headEnd/>
            <a:tailEnd/>
          </a:ln>
        </p:spPr>
        <p:txBody>
          <a:bodyPr>
            <a:spAutoFit/>
          </a:bodyPr>
          <a:lstStyle/>
          <a:p>
            <a:pPr eaLnBrk="1" hangingPunct="1">
              <a:spcBef>
                <a:spcPct val="50000"/>
              </a:spcBef>
            </a:pPr>
            <a:endParaRPr lang="en-US" sz="3200"/>
          </a:p>
        </p:txBody>
      </p:sp>
      <p:sp>
        <p:nvSpPr>
          <p:cNvPr id="9254" name="AutoShape 156">
            <a:hlinkClick r:id="rId2" action="ppaction://hlinksldjump" highlightClick="1"/>
          </p:cNvPr>
          <p:cNvSpPr>
            <a:spLocks noChangeArrowheads="1"/>
          </p:cNvSpPr>
          <p:nvPr/>
        </p:nvSpPr>
        <p:spPr bwMode="auto">
          <a:xfrm>
            <a:off x="6858000" y="6400800"/>
            <a:ext cx="228600" cy="152400"/>
          </a:xfrm>
          <a:prstGeom prst="actionButtonBackPrevious">
            <a:avLst/>
          </a:prstGeom>
          <a:solidFill>
            <a:schemeClr val="accent1"/>
          </a:solidFill>
          <a:ln w="9525">
            <a:noFill/>
            <a:miter lim="800000"/>
            <a:headEnd/>
            <a:tailEnd/>
          </a:ln>
        </p:spPr>
        <p:txBody>
          <a:bodyPr wrap="none" anchor="ctr"/>
          <a:lstStyle/>
          <a:p>
            <a:endParaRPr lang="en-US"/>
          </a:p>
        </p:txBody>
      </p:sp>
      <p:sp>
        <p:nvSpPr>
          <p:cNvPr id="18" name="TextBox 17"/>
          <p:cNvSpPr txBox="1"/>
          <p:nvPr/>
        </p:nvSpPr>
        <p:spPr>
          <a:xfrm>
            <a:off x="304800" y="152400"/>
            <a:ext cx="8077200" cy="369332"/>
          </a:xfrm>
          <a:prstGeom prst="rect">
            <a:avLst/>
          </a:prstGeom>
          <a:noFill/>
        </p:spPr>
        <p:txBody>
          <a:bodyPr wrap="square" rtlCol="0">
            <a:spAutoFit/>
          </a:bodyPr>
          <a:lstStyle/>
          <a:p>
            <a:pPr algn="ctr"/>
            <a:r>
              <a:rPr lang="en-US" b="1" smtClean="0">
                <a:latin typeface="Times New Roman" pitchFamily="18" charset="0"/>
                <a:cs typeface="Times New Roman" pitchFamily="18" charset="0"/>
              </a:rPr>
              <a:t>CHIẾN TRANH THẾ GIỚI LẦN THỨ NHẤT (1914-1918)</a:t>
            </a:r>
            <a:endParaRPr lang="en-US" b="1">
              <a:latin typeface="Times New Roman" pitchFamily="18" charset="0"/>
              <a:cs typeface="Times New Roman" pitchFamily="18" charset="0"/>
            </a:endParaRPr>
          </a:p>
        </p:txBody>
      </p:sp>
      <p:sp>
        <p:nvSpPr>
          <p:cNvPr id="24" name="Text Box 143"/>
          <p:cNvSpPr txBox="1">
            <a:spLocks noChangeArrowheads="1"/>
          </p:cNvSpPr>
          <p:nvPr/>
        </p:nvSpPr>
        <p:spPr bwMode="auto">
          <a:xfrm>
            <a:off x="76200" y="121920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28/6/1914</a:t>
            </a:r>
            <a:endParaRPr lang="en-US" sz="2000">
              <a:latin typeface="Times New Roman" pitchFamily="18" charset="0"/>
              <a:cs typeface="Times New Roman" pitchFamily="18" charset="0"/>
            </a:endParaRPr>
          </a:p>
        </p:txBody>
      </p:sp>
      <p:sp>
        <p:nvSpPr>
          <p:cNvPr id="29" name="Text Box 143"/>
          <p:cNvSpPr txBox="1">
            <a:spLocks noChangeArrowheads="1"/>
          </p:cNvSpPr>
          <p:nvPr/>
        </p:nvSpPr>
        <p:spPr bwMode="auto">
          <a:xfrm>
            <a:off x="1447800" y="1143000"/>
            <a:ext cx="25908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Thái tử Áo-Hung bị ám sát tại Xec bia</a:t>
            </a:r>
            <a:endParaRPr lang="en-US" sz="2000">
              <a:latin typeface="Times New Roman" pitchFamily="18" charset="0"/>
              <a:cs typeface="Times New Roman" pitchFamily="18" charset="0"/>
            </a:endParaRPr>
          </a:p>
        </p:txBody>
      </p:sp>
      <p:sp>
        <p:nvSpPr>
          <p:cNvPr id="30" name="Text Box 143"/>
          <p:cNvSpPr txBox="1">
            <a:spLocks noChangeArrowheads="1"/>
          </p:cNvSpPr>
          <p:nvPr/>
        </p:nvSpPr>
        <p:spPr bwMode="auto">
          <a:xfrm>
            <a:off x="3962400" y="1143000"/>
            <a:ext cx="43434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Tạo duyên cớ cho chiến tranh bùng nổ</a:t>
            </a:r>
            <a:endParaRPr lang="en-US" sz="2000">
              <a:latin typeface="Times New Roman" pitchFamily="18" charset="0"/>
              <a:cs typeface="Times New Roman" pitchFamily="18" charset="0"/>
            </a:endParaRPr>
          </a:p>
        </p:txBody>
      </p:sp>
      <p:sp>
        <p:nvSpPr>
          <p:cNvPr id="20" name="Text Box 143"/>
          <p:cNvSpPr txBox="1">
            <a:spLocks noChangeArrowheads="1"/>
          </p:cNvSpPr>
          <p:nvPr/>
        </p:nvSpPr>
        <p:spPr bwMode="auto">
          <a:xfrm>
            <a:off x="0" y="182880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28/7/1914</a:t>
            </a:r>
            <a:endParaRPr lang="en-US" sz="2000">
              <a:latin typeface="Times New Roman" pitchFamily="18" charset="0"/>
              <a:cs typeface="Times New Roman" pitchFamily="18" charset="0"/>
            </a:endParaRPr>
          </a:p>
        </p:txBody>
      </p:sp>
      <p:sp>
        <p:nvSpPr>
          <p:cNvPr id="21" name="Text Box 143"/>
          <p:cNvSpPr txBox="1">
            <a:spLocks noChangeArrowheads="1"/>
          </p:cNvSpPr>
          <p:nvPr/>
        </p:nvSpPr>
        <p:spPr bwMode="auto">
          <a:xfrm>
            <a:off x="1447800" y="1752600"/>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Áo-Hung tuyên chiến Xéc bia</a:t>
            </a:r>
            <a:endParaRPr lang="en-US" sz="2000">
              <a:latin typeface="Times New Roman" pitchFamily="18" charset="0"/>
              <a:cs typeface="Times New Roman" pitchFamily="18" charset="0"/>
            </a:endParaRPr>
          </a:p>
        </p:txBody>
      </p:sp>
      <p:sp>
        <p:nvSpPr>
          <p:cNvPr id="23" name="Text Box 143"/>
          <p:cNvSpPr txBox="1">
            <a:spLocks noChangeArrowheads="1"/>
          </p:cNvSpPr>
          <p:nvPr/>
        </p:nvSpPr>
        <p:spPr bwMode="auto">
          <a:xfrm>
            <a:off x="4038600" y="1828800"/>
            <a:ext cx="52578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Chiến tranh bùng nổ</a:t>
            </a:r>
            <a:endParaRPr lang="en-US" sz="2000">
              <a:latin typeface="Times New Roman" pitchFamily="18" charset="0"/>
              <a:cs typeface="Times New Roman" pitchFamily="18" charset="0"/>
            </a:endParaRPr>
          </a:p>
        </p:txBody>
      </p:sp>
      <p:sp>
        <p:nvSpPr>
          <p:cNvPr id="25" name="Text Box 143"/>
          <p:cNvSpPr txBox="1">
            <a:spLocks noChangeArrowheads="1"/>
          </p:cNvSpPr>
          <p:nvPr/>
        </p:nvSpPr>
        <p:spPr bwMode="auto">
          <a:xfrm>
            <a:off x="0" y="2571690"/>
            <a:ext cx="1331843"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1/8/1914</a:t>
            </a:r>
            <a:endParaRPr lang="en-US" sz="2000">
              <a:latin typeface="Times New Roman" pitchFamily="18" charset="0"/>
              <a:cs typeface="Times New Roman" pitchFamily="18" charset="0"/>
            </a:endParaRPr>
          </a:p>
        </p:txBody>
      </p:sp>
      <p:sp>
        <p:nvSpPr>
          <p:cNvPr id="26" name="Text Box 143"/>
          <p:cNvSpPr txBox="1">
            <a:spLocks noChangeArrowheads="1"/>
          </p:cNvSpPr>
          <p:nvPr/>
        </p:nvSpPr>
        <p:spPr bwMode="auto">
          <a:xfrm>
            <a:off x="1447800" y="2514600"/>
            <a:ext cx="2589696"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Anh tuyên chiến với Đức.</a:t>
            </a:r>
            <a:endParaRPr lang="en-US" sz="2000">
              <a:latin typeface="Times New Roman" pitchFamily="18" charset="0"/>
              <a:cs typeface="Times New Roman" pitchFamily="18" charset="0"/>
            </a:endParaRPr>
          </a:p>
        </p:txBody>
      </p:sp>
      <p:sp>
        <p:nvSpPr>
          <p:cNvPr id="27" name="Text Box 143"/>
          <p:cNvSpPr txBox="1">
            <a:spLocks noChangeArrowheads="1"/>
          </p:cNvSpPr>
          <p:nvPr/>
        </p:nvSpPr>
        <p:spPr bwMode="auto">
          <a:xfrm>
            <a:off x="4038600" y="2514600"/>
            <a:ext cx="51054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Chiến tranh la rộng ra nhiều nước châu Âu và trở thành chiến tranh thế giới.</a:t>
            </a:r>
            <a:endParaRPr lang="en-US" sz="2000">
              <a:latin typeface="Times New Roman" pitchFamily="18" charset="0"/>
              <a:cs typeface="Times New Roman" pitchFamily="18" charset="0"/>
            </a:endParaRPr>
          </a:p>
        </p:txBody>
      </p:sp>
      <p:sp>
        <p:nvSpPr>
          <p:cNvPr id="28" name="Text Box 143"/>
          <p:cNvSpPr txBox="1">
            <a:spLocks noChangeArrowheads="1"/>
          </p:cNvSpPr>
          <p:nvPr/>
        </p:nvSpPr>
        <p:spPr bwMode="auto">
          <a:xfrm>
            <a:off x="0" y="3257490"/>
            <a:ext cx="1310185"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1914-1916</a:t>
            </a:r>
            <a:endParaRPr lang="en-US" sz="2000">
              <a:latin typeface="Times New Roman" pitchFamily="18" charset="0"/>
              <a:cs typeface="Times New Roman" pitchFamily="18" charset="0"/>
            </a:endParaRPr>
          </a:p>
        </p:txBody>
      </p:sp>
      <p:sp>
        <p:nvSpPr>
          <p:cNvPr id="31" name="Text Box 143"/>
          <p:cNvSpPr txBox="1">
            <a:spLocks noChangeArrowheads="1"/>
          </p:cNvSpPr>
          <p:nvPr/>
        </p:nvSpPr>
        <p:spPr bwMode="auto">
          <a:xfrm>
            <a:off x="1447800" y="3200400"/>
            <a:ext cx="2547582"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Giai đoạn thứ nhất của chiến tranh Tg 1.</a:t>
            </a:r>
            <a:endParaRPr lang="en-US" sz="2000">
              <a:latin typeface="Times New Roman" pitchFamily="18" charset="0"/>
              <a:cs typeface="Times New Roman" pitchFamily="18" charset="0"/>
            </a:endParaRPr>
          </a:p>
        </p:txBody>
      </p:sp>
      <p:sp>
        <p:nvSpPr>
          <p:cNvPr id="32" name="Text Box 143"/>
          <p:cNvSpPr txBox="1">
            <a:spLocks noChangeArrowheads="1"/>
          </p:cNvSpPr>
          <p:nvPr/>
        </p:nvSpPr>
        <p:spPr bwMode="auto">
          <a:xfrm>
            <a:off x="4038600" y="3200400"/>
            <a:ext cx="48768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Phe Liên minh chiếm ưu thế nhưng chưa có bên nào giành thắng lợi.</a:t>
            </a:r>
            <a:endParaRPr lang="en-US" sz="2000">
              <a:latin typeface="Times New Roman" pitchFamily="18" charset="0"/>
              <a:cs typeface="Times New Roman" pitchFamily="18" charset="0"/>
            </a:endParaRPr>
          </a:p>
        </p:txBody>
      </p:sp>
      <p:sp>
        <p:nvSpPr>
          <p:cNvPr id="33" name="Text Box 143"/>
          <p:cNvSpPr txBox="1">
            <a:spLocks noChangeArrowheads="1"/>
          </p:cNvSpPr>
          <p:nvPr/>
        </p:nvSpPr>
        <p:spPr bwMode="auto">
          <a:xfrm>
            <a:off x="0" y="388620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1917-1918</a:t>
            </a:r>
            <a:endParaRPr lang="en-US" sz="2000">
              <a:latin typeface="Times New Roman" pitchFamily="18" charset="0"/>
              <a:cs typeface="Times New Roman" pitchFamily="18" charset="0"/>
            </a:endParaRPr>
          </a:p>
        </p:txBody>
      </p:sp>
      <p:sp>
        <p:nvSpPr>
          <p:cNvPr id="34" name="Text Box 143"/>
          <p:cNvSpPr txBox="1">
            <a:spLocks noChangeArrowheads="1"/>
          </p:cNvSpPr>
          <p:nvPr/>
        </p:nvSpPr>
        <p:spPr bwMode="auto">
          <a:xfrm>
            <a:off x="1371600" y="3886200"/>
            <a:ext cx="26670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Giai đoạn hai của chiến tranh Tg 1.</a:t>
            </a:r>
            <a:endParaRPr lang="en-US" sz="2000">
              <a:latin typeface="Times New Roman" pitchFamily="18" charset="0"/>
              <a:cs typeface="Times New Roman" pitchFamily="18" charset="0"/>
            </a:endParaRPr>
          </a:p>
        </p:txBody>
      </p:sp>
      <p:sp>
        <p:nvSpPr>
          <p:cNvPr id="35" name="Text Box 143"/>
          <p:cNvSpPr txBox="1">
            <a:spLocks noChangeArrowheads="1"/>
          </p:cNvSpPr>
          <p:nvPr/>
        </p:nvSpPr>
        <p:spPr bwMode="auto">
          <a:xfrm>
            <a:off x="4038600" y="3962400"/>
            <a:ext cx="48768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Phe Hiệp ước phản công và giành thắng lợi.  </a:t>
            </a:r>
            <a:endParaRPr lang="en-US" sz="2000">
              <a:latin typeface="Times New Roman" pitchFamily="18" charset="0"/>
              <a:cs typeface="Times New Roman" pitchFamily="18" charset="0"/>
            </a:endParaRPr>
          </a:p>
        </p:txBody>
      </p:sp>
      <p:sp>
        <p:nvSpPr>
          <p:cNvPr id="39" name="Text Box 143"/>
          <p:cNvSpPr txBox="1">
            <a:spLocks noChangeArrowheads="1"/>
          </p:cNvSpPr>
          <p:nvPr/>
        </p:nvSpPr>
        <p:spPr bwMode="auto">
          <a:xfrm>
            <a:off x="152400" y="4854714"/>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11/11/1918</a:t>
            </a:r>
            <a:endParaRPr lang="en-US" sz="2000">
              <a:latin typeface="Times New Roman" pitchFamily="18" charset="0"/>
              <a:cs typeface="Times New Roman" pitchFamily="18" charset="0"/>
            </a:endParaRPr>
          </a:p>
        </p:txBody>
      </p:sp>
      <p:sp>
        <p:nvSpPr>
          <p:cNvPr id="40" name="Text Box 143"/>
          <p:cNvSpPr txBox="1">
            <a:spLocks noChangeArrowheads="1"/>
          </p:cNvSpPr>
          <p:nvPr/>
        </p:nvSpPr>
        <p:spPr bwMode="auto">
          <a:xfrm>
            <a:off x="1524000" y="4854714"/>
            <a:ext cx="2362200" cy="707886"/>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Đức đầu hàng không điều kiện,</a:t>
            </a:r>
            <a:endParaRPr lang="en-US" sz="2000">
              <a:latin typeface="Times New Roman" pitchFamily="18" charset="0"/>
              <a:cs typeface="Times New Roman" pitchFamily="18" charset="0"/>
            </a:endParaRPr>
          </a:p>
        </p:txBody>
      </p:sp>
      <p:sp>
        <p:nvSpPr>
          <p:cNvPr id="41" name="Text Box 143"/>
          <p:cNvSpPr txBox="1">
            <a:spLocks noChangeArrowheads="1"/>
          </p:cNvSpPr>
          <p:nvPr/>
        </p:nvSpPr>
        <p:spPr bwMode="auto">
          <a:xfrm>
            <a:off x="4191000" y="4930914"/>
            <a:ext cx="46482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Chiến tranh TG 1 kết thúc</a:t>
            </a:r>
            <a:endParaRPr lang="en-US" sz="2000">
              <a:latin typeface="Times New Roman" pitchFamily="18" charset="0"/>
              <a:cs typeface="Times New Roman" pitchFamily="18"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391"/>
                                        </p:tgtEl>
                                        <p:attrNameLst>
                                          <p:attrName>style.visibility</p:attrName>
                                        </p:attrNameLst>
                                      </p:cBhvr>
                                      <p:to>
                                        <p:strVal val="visible"/>
                                      </p:to>
                                    </p:set>
                                    <p:animEffect transition="in" filter="blinds(horizontal)">
                                      <p:cBhvr>
                                        <p:cTn id="7" dur="500"/>
                                        <p:tgtEl>
                                          <p:spTgt spid="103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343">
                                            <p:txEl>
                                              <p:pRg st="0" end="0"/>
                                            </p:txEl>
                                          </p:spTgt>
                                        </p:tgtEl>
                                        <p:attrNameLst>
                                          <p:attrName>style.visibility</p:attrName>
                                        </p:attrNameLst>
                                      </p:cBhvr>
                                      <p:to>
                                        <p:strVal val="visible"/>
                                      </p:to>
                                    </p:set>
                                    <p:animEffect transition="in" filter="dissolve">
                                      <p:cBhvr>
                                        <p:cTn id="17" dur="500"/>
                                        <p:tgtEl>
                                          <p:spTgt spid="103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346">
                                            <p:txEl>
                                              <p:pRg st="0" end="0"/>
                                            </p:txEl>
                                          </p:spTgt>
                                        </p:tgtEl>
                                        <p:attrNameLst>
                                          <p:attrName>style.visibility</p:attrName>
                                        </p:attrNameLst>
                                      </p:cBhvr>
                                      <p:to>
                                        <p:strVal val="visible"/>
                                      </p:to>
                                    </p:set>
                                    <p:animEffect transition="in" filter="wipe(down)">
                                      <p:cBhvr>
                                        <p:cTn id="22" dur="500"/>
                                        <p:tgtEl>
                                          <p:spTgt spid="1034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10352">
                                            <p:txEl>
                                              <p:pRg st="0" end="0"/>
                                            </p:txEl>
                                          </p:spTgt>
                                        </p:tgtEl>
                                        <p:attrNameLst>
                                          <p:attrName>style.visibility</p:attrName>
                                        </p:attrNameLst>
                                      </p:cBhvr>
                                      <p:to>
                                        <p:strVal val="visible"/>
                                      </p:to>
                                    </p:set>
                                    <p:anim calcmode="lin" valueType="num">
                                      <p:cBhvr>
                                        <p:cTn id="27" dur="500" fill="hold"/>
                                        <p:tgtEl>
                                          <p:spTgt spid="10352">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1035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29">
                                            <p:txEl>
                                              <p:pRg st="0" end="0"/>
                                            </p:txEl>
                                          </p:spTgt>
                                        </p:tgtEl>
                                        <p:attrNameLst>
                                          <p:attrName>style.visibility</p:attrName>
                                        </p:attrNameLst>
                                      </p:cBhvr>
                                      <p:to>
                                        <p:strVal val="visible"/>
                                      </p:to>
                                    </p:set>
                                    <p:anim calcmode="lin" valueType="num">
                                      <p:cBhvr>
                                        <p:cTn id="33" dur="5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2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21">
                                            <p:txEl>
                                              <p:pRg st="0" end="0"/>
                                            </p:txEl>
                                          </p:spTgt>
                                        </p:tgtEl>
                                        <p:attrNameLst>
                                          <p:attrName>style.visibility</p:attrName>
                                        </p:attrNameLst>
                                      </p:cBhvr>
                                      <p:to>
                                        <p:strVal val="visible"/>
                                      </p:to>
                                    </p:set>
                                    <p:anim calcmode="lin" valueType="num">
                                      <p:cBhvr>
                                        <p:cTn id="39"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40"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26">
                                            <p:txEl>
                                              <p:pRg st="0" end="0"/>
                                            </p:txEl>
                                          </p:spTgt>
                                        </p:tgtEl>
                                        <p:attrNameLst>
                                          <p:attrName>style.visibility</p:attrName>
                                        </p:attrNameLst>
                                      </p:cBhvr>
                                      <p:to>
                                        <p:strVal val="visible"/>
                                      </p:to>
                                    </p:set>
                                    <p:anim calcmode="lin" valueType="num">
                                      <p:cBhvr>
                                        <p:cTn id="45" dur="500" fill="hold"/>
                                        <p:tgtEl>
                                          <p:spTgt spid="26">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2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nodeType="clickEffect">
                                  <p:stCondLst>
                                    <p:cond delay="0"/>
                                  </p:stCondLst>
                                  <p:childTnLst>
                                    <p:set>
                                      <p:cBhvr>
                                        <p:cTn id="50" dur="1" fill="hold">
                                          <p:stCondLst>
                                            <p:cond delay="0"/>
                                          </p:stCondLst>
                                        </p:cTn>
                                        <p:tgtEl>
                                          <p:spTgt spid="31">
                                            <p:txEl>
                                              <p:pRg st="0" end="0"/>
                                            </p:txEl>
                                          </p:spTgt>
                                        </p:tgtEl>
                                        <p:attrNameLst>
                                          <p:attrName>style.visibility</p:attrName>
                                        </p:attrNameLst>
                                      </p:cBhvr>
                                      <p:to>
                                        <p:strVal val="visible"/>
                                      </p:to>
                                    </p:set>
                                    <p:anim calcmode="lin" valueType="num">
                                      <p:cBhvr>
                                        <p:cTn id="51" dur="500" fill="hold"/>
                                        <p:tgtEl>
                                          <p:spTgt spid="31">
                                            <p:txEl>
                                              <p:pRg st="0" end="0"/>
                                            </p:txEl>
                                          </p:spTgt>
                                        </p:tgtEl>
                                        <p:attrNameLst>
                                          <p:attrName>ppt_w</p:attrName>
                                        </p:attrNameLst>
                                      </p:cBhvr>
                                      <p:tavLst>
                                        <p:tav tm="0">
                                          <p:val>
                                            <p:fltVal val="0"/>
                                          </p:val>
                                        </p:tav>
                                        <p:tav tm="100000">
                                          <p:val>
                                            <p:strVal val="#ppt_w"/>
                                          </p:val>
                                        </p:tav>
                                      </p:tavLst>
                                    </p:anim>
                                    <p:anim calcmode="lin" valueType="num">
                                      <p:cBhvr>
                                        <p:cTn id="52" dur="500" fill="hold"/>
                                        <p:tgtEl>
                                          <p:spTgt spid="3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nodeType="clickEffect">
                                  <p:stCondLst>
                                    <p:cond delay="0"/>
                                  </p:stCondLst>
                                  <p:childTnLst>
                                    <p:set>
                                      <p:cBhvr>
                                        <p:cTn id="56" dur="1" fill="hold">
                                          <p:stCondLst>
                                            <p:cond delay="0"/>
                                          </p:stCondLst>
                                        </p:cTn>
                                        <p:tgtEl>
                                          <p:spTgt spid="34">
                                            <p:txEl>
                                              <p:pRg st="0" end="0"/>
                                            </p:txEl>
                                          </p:spTgt>
                                        </p:tgtEl>
                                        <p:attrNameLst>
                                          <p:attrName>style.visibility</p:attrName>
                                        </p:attrNameLst>
                                      </p:cBhvr>
                                      <p:to>
                                        <p:strVal val="visible"/>
                                      </p:to>
                                    </p:set>
                                    <p:anim calcmode="lin" valueType="num">
                                      <p:cBhvr>
                                        <p:cTn id="57" dur="5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58" dur="500" fill="hold"/>
                                        <p:tgtEl>
                                          <p:spTgt spid="3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23" presetClass="entr" presetSubtype="16" fill="hold" nodeType="clickEffect">
                                  <p:stCondLst>
                                    <p:cond delay="0"/>
                                  </p:stCondLst>
                                  <p:childTnLst>
                                    <p:set>
                                      <p:cBhvr>
                                        <p:cTn id="62" dur="1" fill="hold">
                                          <p:stCondLst>
                                            <p:cond delay="0"/>
                                          </p:stCondLst>
                                        </p:cTn>
                                        <p:tgtEl>
                                          <p:spTgt spid="40">
                                            <p:txEl>
                                              <p:pRg st="0" end="0"/>
                                            </p:txEl>
                                          </p:spTgt>
                                        </p:tgtEl>
                                        <p:attrNameLst>
                                          <p:attrName>style.visibility</p:attrName>
                                        </p:attrNameLst>
                                      </p:cBhvr>
                                      <p:to>
                                        <p:strVal val="visible"/>
                                      </p:to>
                                    </p:set>
                                    <p:anim calcmode="lin" valueType="num">
                                      <p:cBhvr>
                                        <p:cTn id="63" dur="5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4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23" presetClass="entr" presetSubtype="16" fill="hold" nodeType="clickEffect">
                                  <p:stCondLst>
                                    <p:cond delay="0"/>
                                  </p:stCondLst>
                                  <p:childTnLst>
                                    <p:set>
                                      <p:cBhvr>
                                        <p:cTn id="68" dur="1" fill="hold">
                                          <p:stCondLst>
                                            <p:cond delay="0"/>
                                          </p:stCondLst>
                                        </p:cTn>
                                        <p:tgtEl>
                                          <p:spTgt spid="24">
                                            <p:txEl>
                                              <p:pRg st="0" end="0"/>
                                            </p:txEl>
                                          </p:spTgt>
                                        </p:tgtEl>
                                        <p:attrNameLst>
                                          <p:attrName>style.visibility</p:attrName>
                                        </p:attrNameLst>
                                      </p:cBhvr>
                                      <p:to>
                                        <p:strVal val="visible"/>
                                      </p:to>
                                    </p:set>
                                    <p:anim calcmode="lin" valueType="num">
                                      <p:cBhvr>
                                        <p:cTn id="69"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70" dur="500" fill="hold"/>
                                        <p:tgtEl>
                                          <p:spTgt spid="2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3" presetClass="entr" presetSubtype="16" fill="hold" nodeType="clickEffect">
                                  <p:stCondLst>
                                    <p:cond delay="0"/>
                                  </p:stCondLst>
                                  <p:childTnLst>
                                    <p:set>
                                      <p:cBhvr>
                                        <p:cTn id="74" dur="1" fill="hold">
                                          <p:stCondLst>
                                            <p:cond delay="0"/>
                                          </p:stCondLst>
                                        </p:cTn>
                                        <p:tgtEl>
                                          <p:spTgt spid="30">
                                            <p:txEl>
                                              <p:pRg st="0" end="0"/>
                                            </p:txEl>
                                          </p:spTgt>
                                        </p:tgtEl>
                                        <p:attrNameLst>
                                          <p:attrName>style.visibility</p:attrName>
                                        </p:attrNameLst>
                                      </p:cBhvr>
                                      <p:to>
                                        <p:strVal val="visible"/>
                                      </p:to>
                                    </p:set>
                                    <p:anim calcmode="lin" valueType="num">
                                      <p:cBhvr>
                                        <p:cTn id="75" dur="500" fill="hold"/>
                                        <p:tgtEl>
                                          <p:spTgt spid="30">
                                            <p:txEl>
                                              <p:pRg st="0" end="0"/>
                                            </p:txEl>
                                          </p:spTgt>
                                        </p:tgtEl>
                                        <p:attrNameLst>
                                          <p:attrName>ppt_w</p:attrName>
                                        </p:attrNameLst>
                                      </p:cBhvr>
                                      <p:tavLst>
                                        <p:tav tm="0">
                                          <p:val>
                                            <p:fltVal val="0"/>
                                          </p:val>
                                        </p:tav>
                                        <p:tav tm="100000">
                                          <p:val>
                                            <p:strVal val="#ppt_w"/>
                                          </p:val>
                                        </p:tav>
                                      </p:tavLst>
                                    </p:anim>
                                    <p:anim calcmode="lin" valueType="num">
                                      <p:cBhvr>
                                        <p:cTn id="76" dur="500" fill="hold"/>
                                        <p:tgtEl>
                                          <p:spTgt spid="3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23" presetClass="entr" presetSubtype="16" fill="hold" nodeType="clickEffect">
                                  <p:stCondLst>
                                    <p:cond delay="0"/>
                                  </p:stCondLst>
                                  <p:childTnLst>
                                    <p:set>
                                      <p:cBhvr>
                                        <p:cTn id="80" dur="1" fill="hold">
                                          <p:stCondLst>
                                            <p:cond delay="0"/>
                                          </p:stCondLst>
                                        </p:cTn>
                                        <p:tgtEl>
                                          <p:spTgt spid="20">
                                            <p:txEl>
                                              <p:pRg st="0" end="0"/>
                                            </p:txEl>
                                          </p:spTgt>
                                        </p:tgtEl>
                                        <p:attrNameLst>
                                          <p:attrName>style.visibility</p:attrName>
                                        </p:attrNameLst>
                                      </p:cBhvr>
                                      <p:to>
                                        <p:strVal val="visible"/>
                                      </p:to>
                                    </p:set>
                                    <p:anim calcmode="lin" valueType="num">
                                      <p:cBhvr>
                                        <p:cTn id="81"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2" dur="500" fill="hold"/>
                                        <p:tgtEl>
                                          <p:spTgt spid="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23" presetClass="entr" presetSubtype="16" fill="hold" nodeType="clickEffect">
                                  <p:stCondLst>
                                    <p:cond delay="0"/>
                                  </p:stCondLst>
                                  <p:childTnLst>
                                    <p:set>
                                      <p:cBhvr>
                                        <p:cTn id="86" dur="1" fill="hold">
                                          <p:stCondLst>
                                            <p:cond delay="0"/>
                                          </p:stCondLst>
                                        </p:cTn>
                                        <p:tgtEl>
                                          <p:spTgt spid="23">
                                            <p:txEl>
                                              <p:pRg st="0" end="0"/>
                                            </p:txEl>
                                          </p:spTgt>
                                        </p:tgtEl>
                                        <p:attrNameLst>
                                          <p:attrName>style.visibility</p:attrName>
                                        </p:attrNameLst>
                                      </p:cBhvr>
                                      <p:to>
                                        <p:strVal val="visible"/>
                                      </p:to>
                                    </p:set>
                                    <p:anim calcmode="lin" valueType="num">
                                      <p:cBhvr>
                                        <p:cTn id="87"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88" dur="500" fill="hold"/>
                                        <p:tgtEl>
                                          <p:spTgt spid="2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23" presetClass="entr" presetSubtype="16" fill="hold" nodeType="clickEffect">
                                  <p:stCondLst>
                                    <p:cond delay="0"/>
                                  </p:stCondLst>
                                  <p:childTnLst>
                                    <p:set>
                                      <p:cBhvr>
                                        <p:cTn id="92" dur="1" fill="hold">
                                          <p:stCondLst>
                                            <p:cond delay="0"/>
                                          </p:stCondLst>
                                        </p:cTn>
                                        <p:tgtEl>
                                          <p:spTgt spid="25">
                                            <p:txEl>
                                              <p:pRg st="0" end="0"/>
                                            </p:txEl>
                                          </p:spTgt>
                                        </p:tgtEl>
                                        <p:attrNameLst>
                                          <p:attrName>style.visibility</p:attrName>
                                        </p:attrNameLst>
                                      </p:cBhvr>
                                      <p:to>
                                        <p:strVal val="visible"/>
                                      </p:to>
                                    </p:set>
                                    <p:anim calcmode="lin" valueType="num">
                                      <p:cBhvr>
                                        <p:cTn id="93" dur="5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94" dur="500" fill="hold"/>
                                        <p:tgtEl>
                                          <p:spTgt spid="2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23" presetClass="entr" presetSubtype="16" fill="hold" nodeType="clickEffect">
                                  <p:stCondLst>
                                    <p:cond delay="0"/>
                                  </p:stCondLst>
                                  <p:childTnLst>
                                    <p:set>
                                      <p:cBhvr>
                                        <p:cTn id="98" dur="1" fill="hold">
                                          <p:stCondLst>
                                            <p:cond delay="0"/>
                                          </p:stCondLst>
                                        </p:cTn>
                                        <p:tgtEl>
                                          <p:spTgt spid="27">
                                            <p:txEl>
                                              <p:pRg st="0" end="0"/>
                                            </p:txEl>
                                          </p:spTgt>
                                        </p:tgtEl>
                                        <p:attrNameLst>
                                          <p:attrName>style.visibility</p:attrName>
                                        </p:attrNameLst>
                                      </p:cBhvr>
                                      <p:to>
                                        <p:strVal val="visible"/>
                                      </p:to>
                                    </p:set>
                                    <p:anim calcmode="lin" valueType="num">
                                      <p:cBhvr>
                                        <p:cTn id="99"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100" dur="500" fill="hold"/>
                                        <p:tgtEl>
                                          <p:spTgt spid="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23" presetClass="entr" presetSubtype="16"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 calcmode="lin" valueType="num">
                                      <p:cBhvr>
                                        <p:cTn id="105" dur="500" fill="hold"/>
                                        <p:tgtEl>
                                          <p:spTgt spid="28">
                                            <p:txEl>
                                              <p:pRg st="0" end="0"/>
                                            </p:txEl>
                                          </p:spTgt>
                                        </p:tgtEl>
                                        <p:attrNameLst>
                                          <p:attrName>ppt_w</p:attrName>
                                        </p:attrNameLst>
                                      </p:cBhvr>
                                      <p:tavLst>
                                        <p:tav tm="0">
                                          <p:val>
                                            <p:fltVal val="0"/>
                                          </p:val>
                                        </p:tav>
                                        <p:tav tm="100000">
                                          <p:val>
                                            <p:strVal val="#ppt_w"/>
                                          </p:val>
                                        </p:tav>
                                      </p:tavLst>
                                    </p:anim>
                                    <p:anim calcmode="lin" valueType="num">
                                      <p:cBhvr>
                                        <p:cTn id="106" dur="500" fill="hold"/>
                                        <p:tgtEl>
                                          <p:spTgt spid="2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23" presetClass="entr" presetSubtype="16" fill="hold" nodeType="clickEffect">
                                  <p:stCondLst>
                                    <p:cond delay="0"/>
                                  </p:stCondLst>
                                  <p:childTnLst>
                                    <p:set>
                                      <p:cBhvr>
                                        <p:cTn id="110" dur="1" fill="hold">
                                          <p:stCondLst>
                                            <p:cond delay="0"/>
                                          </p:stCondLst>
                                        </p:cTn>
                                        <p:tgtEl>
                                          <p:spTgt spid="32">
                                            <p:txEl>
                                              <p:pRg st="0" end="0"/>
                                            </p:txEl>
                                          </p:spTgt>
                                        </p:tgtEl>
                                        <p:attrNameLst>
                                          <p:attrName>style.visibility</p:attrName>
                                        </p:attrNameLst>
                                      </p:cBhvr>
                                      <p:to>
                                        <p:strVal val="visible"/>
                                      </p:to>
                                    </p:set>
                                    <p:anim calcmode="lin" valueType="num">
                                      <p:cBhvr>
                                        <p:cTn id="111" dur="500" fill="hold"/>
                                        <p:tgtEl>
                                          <p:spTgt spid="32">
                                            <p:txEl>
                                              <p:pRg st="0" end="0"/>
                                            </p:txEl>
                                          </p:spTgt>
                                        </p:tgtEl>
                                        <p:attrNameLst>
                                          <p:attrName>ppt_w</p:attrName>
                                        </p:attrNameLst>
                                      </p:cBhvr>
                                      <p:tavLst>
                                        <p:tav tm="0">
                                          <p:val>
                                            <p:fltVal val="0"/>
                                          </p:val>
                                        </p:tav>
                                        <p:tav tm="100000">
                                          <p:val>
                                            <p:strVal val="#ppt_w"/>
                                          </p:val>
                                        </p:tav>
                                      </p:tavLst>
                                    </p:anim>
                                    <p:anim calcmode="lin" valueType="num">
                                      <p:cBhvr>
                                        <p:cTn id="112" dur="500" fill="hold"/>
                                        <p:tgtEl>
                                          <p:spTgt spid="3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23" presetClass="entr" presetSubtype="16" fill="hold" nodeType="clickEffect">
                                  <p:stCondLst>
                                    <p:cond delay="0"/>
                                  </p:stCondLst>
                                  <p:childTnLst>
                                    <p:set>
                                      <p:cBhvr>
                                        <p:cTn id="116" dur="1" fill="hold">
                                          <p:stCondLst>
                                            <p:cond delay="0"/>
                                          </p:stCondLst>
                                        </p:cTn>
                                        <p:tgtEl>
                                          <p:spTgt spid="33">
                                            <p:txEl>
                                              <p:pRg st="0" end="0"/>
                                            </p:txEl>
                                          </p:spTgt>
                                        </p:tgtEl>
                                        <p:attrNameLst>
                                          <p:attrName>style.visibility</p:attrName>
                                        </p:attrNameLst>
                                      </p:cBhvr>
                                      <p:to>
                                        <p:strVal val="visible"/>
                                      </p:to>
                                    </p:set>
                                    <p:anim calcmode="lin" valueType="num">
                                      <p:cBhvr>
                                        <p:cTn id="117" dur="5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118" dur="500" fill="hold"/>
                                        <p:tgtEl>
                                          <p:spTgt spid="3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9" fill="hold">
                      <p:stCondLst>
                        <p:cond delay="indefinite"/>
                      </p:stCondLst>
                      <p:childTnLst>
                        <p:par>
                          <p:cTn id="120" fill="hold">
                            <p:stCondLst>
                              <p:cond delay="0"/>
                            </p:stCondLst>
                            <p:childTnLst>
                              <p:par>
                                <p:cTn id="121" presetID="23" presetClass="entr" presetSubtype="16" fill="hold" nodeType="clickEffect">
                                  <p:stCondLst>
                                    <p:cond delay="0"/>
                                  </p:stCondLst>
                                  <p:childTnLst>
                                    <p:set>
                                      <p:cBhvr>
                                        <p:cTn id="122" dur="1" fill="hold">
                                          <p:stCondLst>
                                            <p:cond delay="0"/>
                                          </p:stCondLst>
                                        </p:cTn>
                                        <p:tgtEl>
                                          <p:spTgt spid="35">
                                            <p:txEl>
                                              <p:pRg st="0" end="0"/>
                                            </p:txEl>
                                          </p:spTgt>
                                        </p:tgtEl>
                                        <p:attrNameLst>
                                          <p:attrName>style.visibility</p:attrName>
                                        </p:attrNameLst>
                                      </p:cBhvr>
                                      <p:to>
                                        <p:strVal val="visible"/>
                                      </p:to>
                                    </p:set>
                                    <p:anim calcmode="lin" valueType="num">
                                      <p:cBhvr>
                                        <p:cTn id="123" dur="5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124" dur="500" fill="hold"/>
                                        <p:tgtEl>
                                          <p:spTgt spid="3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25" fill="hold">
                      <p:stCondLst>
                        <p:cond delay="indefinite"/>
                      </p:stCondLst>
                      <p:childTnLst>
                        <p:par>
                          <p:cTn id="126" fill="hold">
                            <p:stCondLst>
                              <p:cond delay="0"/>
                            </p:stCondLst>
                            <p:childTnLst>
                              <p:par>
                                <p:cTn id="127" presetID="23" presetClass="entr" presetSubtype="16" fill="hold" nodeType="clickEffect">
                                  <p:stCondLst>
                                    <p:cond delay="0"/>
                                  </p:stCondLst>
                                  <p:childTnLst>
                                    <p:set>
                                      <p:cBhvr>
                                        <p:cTn id="128" dur="1" fill="hold">
                                          <p:stCondLst>
                                            <p:cond delay="0"/>
                                          </p:stCondLst>
                                        </p:cTn>
                                        <p:tgtEl>
                                          <p:spTgt spid="39">
                                            <p:txEl>
                                              <p:pRg st="0" end="0"/>
                                            </p:txEl>
                                          </p:spTgt>
                                        </p:tgtEl>
                                        <p:attrNameLst>
                                          <p:attrName>style.visibility</p:attrName>
                                        </p:attrNameLst>
                                      </p:cBhvr>
                                      <p:to>
                                        <p:strVal val="visible"/>
                                      </p:to>
                                    </p:set>
                                    <p:anim calcmode="lin" valueType="num">
                                      <p:cBhvr>
                                        <p:cTn id="129" dur="500" fill="hold"/>
                                        <p:tgtEl>
                                          <p:spTgt spid="39">
                                            <p:txEl>
                                              <p:pRg st="0" end="0"/>
                                            </p:txEl>
                                          </p:spTgt>
                                        </p:tgtEl>
                                        <p:attrNameLst>
                                          <p:attrName>ppt_w</p:attrName>
                                        </p:attrNameLst>
                                      </p:cBhvr>
                                      <p:tavLst>
                                        <p:tav tm="0">
                                          <p:val>
                                            <p:fltVal val="0"/>
                                          </p:val>
                                        </p:tav>
                                        <p:tav tm="100000">
                                          <p:val>
                                            <p:strVal val="#ppt_w"/>
                                          </p:val>
                                        </p:tav>
                                      </p:tavLst>
                                    </p:anim>
                                    <p:anim calcmode="lin" valueType="num">
                                      <p:cBhvr>
                                        <p:cTn id="130" dur="500" fill="hold"/>
                                        <p:tgtEl>
                                          <p:spTgt spid="3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1" fill="hold">
                      <p:stCondLst>
                        <p:cond delay="indefinite"/>
                      </p:stCondLst>
                      <p:childTnLst>
                        <p:par>
                          <p:cTn id="132" fill="hold">
                            <p:stCondLst>
                              <p:cond delay="0"/>
                            </p:stCondLst>
                            <p:childTnLst>
                              <p:par>
                                <p:cTn id="133" presetID="23" presetClass="entr" presetSubtype="16" fill="hold" nodeType="clickEffect">
                                  <p:stCondLst>
                                    <p:cond delay="0"/>
                                  </p:stCondLst>
                                  <p:childTnLst>
                                    <p:set>
                                      <p:cBhvr>
                                        <p:cTn id="134" dur="1" fill="hold">
                                          <p:stCondLst>
                                            <p:cond delay="0"/>
                                          </p:stCondLst>
                                        </p:cTn>
                                        <p:tgtEl>
                                          <p:spTgt spid="41">
                                            <p:txEl>
                                              <p:pRg st="0" end="0"/>
                                            </p:txEl>
                                          </p:spTgt>
                                        </p:tgtEl>
                                        <p:attrNameLst>
                                          <p:attrName>style.visibility</p:attrName>
                                        </p:attrNameLst>
                                      </p:cBhvr>
                                      <p:to>
                                        <p:strVal val="visible"/>
                                      </p:to>
                                    </p:set>
                                    <p:anim calcmode="lin" valueType="num">
                                      <p:cBhvr>
                                        <p:cTn id="135" dur="5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136" dur="500" fill="hold"/>
                                        <p:tgtEl>
                                          <p:spTgt spid="4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762000" y="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13315" name="Text Box 6"/>
          <p:cNvSpPr txBox="1">
            <a:spLocks noChangeArrowheads="1"/>
          </p:cNvSpPr>
          <p:nvPr/>
        </p:nvSpPr>
        <p:spPr bwMode="auto">
          <a:xfrm>
            <a:off x="76200" y="914400"/>
            <a:ext cx="48768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13316"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cxnSp>
        <p:nvCxnSpPr>
          <p:cNvPr id="13317" name="Straight Connector 7"/>
          <p:cNvCxnSpPr>
            <a:cxnSpLocks noChangeShapeType="1"/>
          </p:cNvCxnSpPr>
          <p:nvPr/>
        </p:nvCxnSpPr>
        <p:spPr bwMode="auto">
          <a:xfrm>
            <a:off x="4419600" y="914400"/>
            <a:ext cx="609600" cy="1588"/>
          </a:xfrm>
          <a:prstGeom prst="line">
            <a:avLst/>
          </a:prstGeom>
          <a:noFill/>
          <a:ln w="9525" algn="ctr">
            <a:solidFill>
              <a:schemeClr val="tx1"/>
            </a:solidFill>
            <a:round/>
            <a:headEnd/>
            <a:tailEnd/>
          </a:ln>
        </p:spPr>
      </p:cxnSp>
      <p:sp>
        <p:nvSpPr>
          <p:cNvPr id="11" name="TextBox 10"/>
          <p:cNvSpPr txBox="1">
            <a:spLocks noChangeArrowheads="1"/>
          </p:cNvSpPr>
          <p:nvPr/>
        </p:nvSpPr>
        <p:spPr bwMode="auto">
          <a:xfrm>
            <a:off x="76200" y="1219200"/>
            <a:ext cx="5486400" cy="830263"/>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smtClean="0">
                <a:solidFill>
                  <a:srgbClr val="0000FF"/>
                </a:solidFill>
                <a:latin typeface="Times New Roman" pitchFamily="18" charset="0"/>
                <a:cs typeface="Times New Roman" pitchFamily="18" charset="0"/>
              </a:rPr>
              <a:t>–</a:t>
            </a:r>
            <a:r>
              <a:rPr lang="en-US" sz="2400" u="sng" smtClean="0">
                <a:solidFill>
                  <a:srgbClr val="0000FF"/>
                </a:solidFill>
                <a:latin typeface="Times New Roman" pitchFamily="18" charset="0"/>
                <a:cs typeface="Times New Roman" pitchFamily="18" charset="0"/>
              </a:rPr>
              <a:t>Nhận </a:t>
            </a:r>
            <a:r>
              <a:rPr lang="en-US" sz="2400" u="sng">
                <a:solidFill>
                  <a:srgbClr val="0000FF"/>
                </a:solidFill>
                <a:latin typeface="Times New Roman" pitchFamily="18" charset="0"/>
                <a:cs typeface="Times New Roman" pitchFamily="18" charset="0"/>
              </a:rPr>
              <a:t>thức đúng những vấn đề chủ yếu.</a:t>
            </a:r>
            <a:endParaRPr lang="en-US" sz="2400">
              <a:latin typeface="Times New Roman" pitchFamily="18" charset="0"/>
              <a:cs typeface="Times New Roman" pitchFamily="18" charset="0"/>
            </a:endParaRPr>
          </a:p>
          <a:p>
            <a:endParaRPr lang="en-US" sz="2400"/>
          </a:p>
        </p:txBody>
      </p:sp>
      <p:sp>
        <p:nvSpPr>
          <p:cNvPr id="17" name="AutoShape 9"/>
          <p:cNvSpPr>
            <a:spLocks noChangeArrowheads="1"/>
          </p:cNvSpPr>
          <p:nvPr/>
        </p:nvSpPr>
        <p:spPr bwMode="auto">
          <a:xfrm>
            <a:off x="1524000" y="1752600"/>
            <a:ext cx="7467600" cy="3733800"/>
          </a:xfrm>
          <a:prstGeom prst="cloudCallout">
            <a:avLst>
              <a:gd name="adj1" fmla="val -42014"/>
              <a:gd name="adj2" fmla="val 70000"/>
            </a:avLst>
          </a:prstGeom>
          <a:solidFill>
            <a:srgbClr val="006600"/>
          </a:solidFill>
          <a:ln w="9525">
            <a:solidFill>
              <a:schemeClr val="tx1"/>
            </a:solidFill>
            <a:round/>
            <a:headEnd/>
            <a:tailEnd/>
          </a:ln>
        </p:spPr>
        <p:txBody>
          <a:bodyPr/>
          <a:lstStyle/>
          <a:p>
            <a:pPr algn="ctr"/>
            <a:r>
              <a:rPr lang="en-US" sz="2800" b="1" i="1" smtClean="0">
                <a:solidFill>
                  <a:schemeClr val="bg1"/>
                </a:solidFill>
                <a:latin typeface="Times New Roman" pitchFamily="18" charset="0"/>
                <a:cs typeface="Times New Roman" pitchFamily="18" charset="0"/>
              </a:rPr>
              <a:t>Để hiểu được lịch sử thế giới cận đại ngoài ghi nhớ những sự kiện cơ bản em cần nhận thức đúng những vấn đề chủ yếu nào?</a:t>
            </a:r>
            <a:endParaRPr lang="en-US" sz="2800" b="1" i="1">
              <a:solidFill>
                <a:schemeClr val="bg1"/>
              </a:solidFill>
              <a:latin typeface="Times New Roman" pitchFamily="18" charset="0"/>
              <a:cs typeface="Times New Roman"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amond(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heel(4)">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1" nodeType="clickEffect">
                                  <p:stCondLst>
                                    <p:cond delay="0"/>
                                  </p:stCondLst>
                                  <p:childTnLst>
                                    <p:animEffect transition="out" filter="diamond(in)">
                                      <p:cBhvr>
                                        <p:cTn id="16" dur="2000"/>
                                        <p:tgtEl>
                                          <p:spTgt spid="17"/>
                                        </p:tgtEl>
                                      </p:cBhvr>
                                    </p:animEffect>
                                    <p:set>
                                      <p:cBhvr>
                                        <p:cTn id="17" dur="1" fill="hold">
                                          <p:stCondLst>
                                            <p:cond delay="1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animBg="1"/>
      <p:bldP spid="1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28600" y="228600"/>
            <a:ext cx="8686800" cy="519113"/>
          </a:xfrm>
          <a:prstGeom prst="rect">
            <a:avLst/>
          </a:prstGeom>
          <a:noFill/>
          <a:ln w="9525">
            <a:noFill/>
            <a:miter lim="800000"/>
            <a:headEnd/>
            <a:tailEnd/>
          </a:ln>
        </p:spPr>
        <p:txBody>
          <a:bodyPr>
            <a:spAutoFit/>
          </a:bodyPr>
          <a:lstStyle/>
          <a:p>
            <a:pPr eaLnBrk="1" hangingPunct="1">
              <a:spcBef>
                <a:spcPct val="50000"/>
              </a:spcBef>
            </a:pPr>
            <a:r>
              <a:rPr lang="en-US" sz="2800">
                <a:solidFill>
                  <a:srgbClr val="0000FF"/>
                </a:solidFill>
              </a:rPr>
              <a:t>2 - </a:t>
            </a:r>
            <a:r>
              <a:rPr lang="en-US" sz="2400" u="sng">
                <a:solidFill>
                  <a:srgbClr val="0000FF"/>
                </a:solidFill>
                <a:latin typeface="Times New Roman" pitchFamily="18" charset="0"/>
                <a:cs typeface="Times New Roman" pitchFamily="18" charset="0"/>
              </a:rPr>
              <a:t>Nhận thức đúng những vần đề chủ yếu</a:t>
            </a:r>
          </a:p>
        </p:txBody>
      </p:sp>
      <p:sp>
        <p:nvSpPr>
          <p:cNvPr id="12291" name="Text Box 3"/>
          <p:cNvSpPr txBox="1">
            <a:spLocks noChangeArrowheads="1"/>
          </p:cNvSpPr>
          <p:nvPr/>
        </p:nvSpPr>
        <p:spPr bwMode="auto">
          <a:xfrm>
            <a:off x="304800" y="685800"/>
            <a:ext cx="8610600" cy="830263"/>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Bản chất của các cuộc cách mạng tư sản </a:t>
            </a:r>
            <a:r>
              <a:rPr lang="en-US" sz="2400" smtClean="0">
                <a:latin typeface="Times New Roman" pitchFamily="18" charset="0"/>
                <a:cs typeface="Times New Roman" pitchFamily="18" charset="0"/>
              </a:rPr>
              <a:t>:Thực hiện </a:t>
            </a:r>
            <a:r>
              <a:rPr lang="en-US" sz="2400">
                <a:latin typeface="Times New Roman" pitchFamily="18" charset="0"/>
                <a:cs typeface="Times New Roman" pitchFamily="18" charset="0"/>
              </a:rPr>
              <a:t>mục tiêu chung đánh bại chế độ phong kiến, tạo điều kiện cho CNTB phát triển. </a:t>
            </a:r>
          </a:p>
        </p:txBody>
      </p:sp>
      <p:sp>
        <p:nvSpPr>
          <p:cNvPr id="14340" name="Text Box 4"/>
          <p:cNvSpPr txBox="1">
            <a:spLocks noChangeArrowheads="1"/>
          </p:cNvSpPr>
          <p:nvPr/>
        </p:nvSpPr>
        <p:spPr bwMode="auto">
          <a:xfrm>
            <a:off x="381000" y="1981200"/>
            <a:ext cx="87630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12293" name="Text Box 5"/>
          <p:cNvSpPr txBox="1">
            <a:spLocks noChangeArrowheads="1"/>
          </p:cNvSpPr>
          <p:nvPr/>
        </p:nvSpPr>
        <p:spPr bwMode="auto">
          <a:xfrm>
            <a:off x="304800" y="1371600"/>
            <a:ext cx="8534400" cy="120015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Cuối TK XIX - đầu TK XX CNTB chuyển từ tự do canh tranh sang giai đoạn tư bản độc quyền(CNĐQ) song bản chất không thay đổi.</a:t>
            </a:r>
          </a:p>
        </p:txBody>
      </p:sp>
      <p:sp>
        <p:nvSpPr>
          <p:cNvPr id="12294" name="Text Box 6"/>
          <p:cNvSpPr txBox="1">
            <a:spLocks noChangeArrowheads="1"/>
          </p:cNvSpPr>
          <p:nvPr/>
        </p:nvSpPr>
        <p:spPr bwMode="auto">
          <a:xfrm>
            <a:off x="304800" y="2438400"/>
            <a:ext cx="8534400" cy="1200329"/>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Mâu thuẫn giữa tư sản và vô sản ngày càng sâu sắc </a:t>
            </a:r>
            <a:r>
              <a:rPr lang="en-US" sz="2400">
                <a:latin typeface="Times New Roman" pitchFamily="18" charset="0"/>
                <a:cs typeface="Times New Roman" pitchFamily="18" charset="0"/>
                <a:sym typeface="Wingdings" pitchFamily="2" charset="2"/>
              </a:rPr>
              <a:t> các </a:t>
            </a:r>
            <a:r>
              <a:rPr lang="en-US" sz="2400">
                <a:latin typeface="Times New Roman" pitchFamily="18" charset="0"/>
                <a:cs typeface="Times New Roman" pitchFamily="18" charset="0"/>
              </a:rPr>
              <a:t>cuộc đấu tranh của vô sản chống tư sản ngày càng mạnh mẽ là cơ sở cho sự ra đời của chủ nghĩa xã hội khoa </a:t>
            </a:r>
            <a:r>
              <a:rPr lang="en-US" sz="2400" smtClean="0">
                <a:latin typeface="Times New Roman" pitchFamily="18" charset="0"/>
                <a:cs typeface="Times New Roman" pitchFamily="18" charset="0"/>
              </a:rPr>
              <a:t>học.</a:t>
            </a:r>
            <a:endParaRPr lang="en-US" sz="2400">
              <a:latin typeface="Times New Roman" pitchFamily="18" charset="0"/>
              <a:cs typeface="Times New Roman" pitchFamily="18" charset="0"/>
            </a:endParaRPr>
          </a:p>
        </p:txBody>
      </p:sp>
      <p:sp>
        <p:nvSpPr>
          <p:cNvPr id="14343" name="AutoShape 7">
            <a:hlinkClick r:id="rId2" action="ppaction://hlinksldjump" highlightClick="1"/>
          </p:cNvPr>
          <p:cNvSpPr>
            <a:spLocks noChangeArrowheads="1"/>
          </p:cNvSpPr>
          <p:nvPr/>
        </p:nvSpPr>
        <p:spPr bwMode="auto">
          <a:xfrm>
            <a:off x="8229600" y="6172200"/>
            <a:ext cx="228600" cy="228600"/>
          </a:xfrm>
          <a:prstGeom prst="actionButtonForwardNext">
            <a:avLst/>
          </a:prstGeom>
          <a:solidFill>
            <a:schemeClr val="accent1"/>
          </a:solidFill>
          <a:ln w="9525">
            <a:noFill/>
            <a:miter lim="800000"/>
            <a:headEnd/>
            <a:tailEnd/>
          </a:ln>
        </p:spPr>
        <p:txBody>
          <a:bodyPr wrap="none" anchor="ctr"/>
          <a:lstStyle/>
          <a:p>
            <a:endParaRPr lang="en-US"/>
          </a:p>
        </p:txBody>
      </p:sp>
      <p:sp>
        <p:nvSpPr>
          <p:cNvPr id="14344" name="AutoShape 13">
            <a:hlinkClick r:id="rId3" action="ppaction://hlinksldjump" highlightClick="1"/>
          </p:cNvPr>
          <p:cNvSpPr>
            <a:spLocks noChangeArrowheads="1"/>
          </p:cNvSpPr>
          <p:nvPr/>
        </p:nvSpPr>
        <p:spPr bwMode="auto">
          <a:xfrm>
            <a:off x="4038600" y="5486400"/>
            <a:ext cx="304800" cy="228600"/>
          </a:xfrm>
          <a:prstGeom prst="actionButtonBackPrevious">
            <a:avLst/>
          </a:prstGeom>
          <a:solidFill>
            <a:schemeClr val="accent1"/>
          </a:solidFill>
          <a:ln w="9525">
            <a:noFill/>
            <a:miter lim="800000"/>
            <a:headEnd/>
            <a:tailEnd/>
          </a:ln>
        </p:spPr>
        <p:txBody>
          <a:bodyPr wrap="none" anchor="ctr"/>
          <a:lstStyle/>
          <a:p>
            <a:endParaRPr lang="en-US"/>
          </a:p>
        </p:txBody>
      </p:sp>
      <p:sp>
        <p:nvSpPr>
          <p:cNvPr id="9" name="Text Box 3"/>
          <p:cNvSpPr txBox="1">
            <a:spLocks noChangeArrowheads="1"/>
          </p:cNvSpPr>
          <p:nvPr/>
        </p:nvSpPr>
        <p:spPr bwMode="auto">
          <a:xfrm>
            <a:off x="228600" y="3626346"/>
            <a:ext cx="8610600" cy="3231654"/>
          </a:xfrm>
          <a:prstGeom prst="rect">
            <a:avLst/>
          </a:prstGeom>
          <a:noFill/>
          <a:ln w="9525">
            <a:noFill/>
            <a:miter lim="800000"/>
            <a:headEnd/>
            <a:tailEnd/>
          </a:ln>
        </p:spPr>
        <p:txBody>
          <a:bodyPr wrap="square">
            <a:spAutoFit/>
          </a:bodyPr>
          <a:lstStyle/>
          <a:p>
            <a:pPr eaLnBrk="1" hangingPunct="1">
              <a:spcBef>
                <a:spcPct val="50000"/>
              </a:spcBef>
              <a:buFontTx/>
              <a:buChar char="-"/>
            </a:pPr>
            <a:r>
              <a:rPr lang="en-US" sz="2400">
                <a:latin typeface="Times New Roman" pitchFamily="18" charset="0"/>
                <a:cs typeface="Times New Roman" pitchFamily="18" charset="0"/>
              </a:rPr>
              <a:t>CNTB phát triển gắn liền với các cuộc chiến tranh xâm lược thuộc địa ở khu vực Á, Phi và Mỹ La tinh.</a:t>
            </a:r>
          </a:p>
          <a:p>
            <a:pPr eaLnBrk="1" hangingPunct="1">
              <a:spcBef>
                <a:spcPct val="50000"/>
              </a:spcBef>
            </a:pPr>
            <a:r>
              <a:rPr lang="en-US" sz="2400">
                <a:latin typeface="Times New Roman" pitchFamily="18" charset="0"/>
                <a:cs typeface="Times New Roman" pitchFamily="18" charset="0"/>
              </a:rPr>
              <a:t>+ Hình thành mâu thuẫn giữa các nước đế quốc </a:t>
            </a:r>
            <a:r>
              <a:rPr lang="en-US" sz="2400">
                <a:latin typeface="Times New Roman" pitchFamily="18" charset="0"/>
                <a:cs typeface="Times New Roman" pitchFamily="18" charset="0"/>
                <a:sym typeface="Wingdings" pitchFamily="2" charset="2"/>
              </a:rPr>
              <a:t> </a:t>
            </a:r>
            <a:r>
              <a:rPr lang="en-US" sz="2400">
                <a:latin typeface="Times New Roman" pitchFamily="18" charset="0"/>
                <a:cs typeface="Times New Roman" pitchFamily="18" charset="0"/>
              </a:rPr>
              <a:t>chiến tranh thế giới thứ nhất 1914 – 1918. </a:t>
            </a:r>
          </a:p>
          <a:p>
            <a:pPr eaLnBrk="1" hangingPunct="1">
              <a:spcBef>
                <a:spcPct val="50000"/>
              </a:spcBef>
            </a:pPr>
            <a:r>
              <a:rPr lang="en-US" sz="2400">
                <a:latin typeface="Times New Roman" pitchFamily="18" charset="0"/>
                <a:cs typeface="Times New Roman" pitchFamily="18" charset="0"/>
                <a:sym typeface="Wingdings" pitchFamily="2" charset="2"/>
              </a:rPr>
              <a:t>+ Là nguyên nhân của phong trào đấu tranh giải phóng dân tộc ở khu vực Á, Phi, Mỹ La Tinh. </a:t>
            </a:r>
            <a:endParaRPr lang="en-US" sz="2400">
              <a:latin typeface="Times New Roman" pitchFamily="18" charset="0"/>
              <a:cs typeface="Times New Roman" pitchFamily="18" charset="0"/>
            </a:endParaRPr>
          </a:p>
          <a:p>
            <a:pPr eaLnBrk="1" hangingPunct="1">
              <a:spcBef>
                <a:spcPct val="50000"/>
              </a:spcBef>
            </a:pPr>
            <a:endParaRPr lang="en-US" sz="240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diamond(in)">
                                      <p:cBhvr>
                                        <p:cTn id="7" dur="20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2293"/>
                                        </p:tgtEl>
                                        <p:attrNameLst>
                                          <p:attrName>style.visibility</p:attrName>
                                        </p:attrNameLst>
                                      </p:cBhvr>
                                      <p:to>
                                        <p:strVal val="visible"/>
                                      </p:to>
                                    </p:set>
                                    <p:animEffect transition="in" filter="diamond(in)">
                                      <p:cBhvr>
                                        <p:cTn id="12" dur="2000"/>
                                        <p:tgtEl>
                                          <p:spTgt spid="1229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2294"/>
                                        </p:tgtEl>
                                        <p:attrNameLst>
                                          <p:attrName>style.visibility</p:attrName>
                                        </p:attrNameLst>
                                      </p:cBhvr>
                                      <p:to>
                                        <p:strVal val="visible"/>
                                      </p:to>
                                    </p:set>
                                    <p:animEffect transition="in" filter="diamond(in)">
                                      <p:cBhvr>
                                        <p:cTn id="17" dur="2000"/>
                                        <p:tgtEl>
                                          <p:spTgt spid="1229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diamond(in)">
                                      <p:cBhvr>
                                        <p:cTn id="22" dur="20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9">
                                            <p:txEl>
                                              <p:pRg st="1" end="1"/>
                                            </p:txEl>
                                          </p:spTgt>
                                        </p:tgtEl>
                                        <p:attrNameLst>
                                          <p:attrName>style.visibility</p:attrName>
                                        </p:attrNameLst>
                                      </p:cBhvr>
                                      <p:to>
                                        <p:strVal val="visible"/>
                                      </p:to>
                                    </p:set>
                                    <p:animEffect transition="in" filter="diamond(in)">
                                      <p:cBhvr>
                                        <p:cTn id="27" dur="2000"/>
                                        <p:tgtEl>
                                          <p:spTgt spid="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diamond(in)">
                                      <p:cBhvr>
                                        <p:cTn id="32"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12293" grpId="0"/>
      <p:bldP spid="1229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20485" name="AutoShape 5"/>
          <p:cNvSpPr>
            <a:spLocks noChangeArrowheads="1"/>
          </p:cNvSpPr>
          <p:nvPr/>
        </p:nvSpPr>
        <p:spPr bwMode="auto">
          <a:xfrm>
            <a:off x="381000" y="4800600"/>
            <a:ext cx="914400" cy="914400"/>
          </a:xfrm>
          <a:prstGeom prst="star16">
            <a:avLst>
              <a:gd name="adj" fmla="val 37500"/>
            </a:avLst>
          </a:prstGeom>
          <a:solidFill>
            <a:srgbClr val="FF0000"/>
          </a:solidFill>
          <a:ln w="9525">
            <a:solidFill>
              <a:schemeClr val="tx1"/>
            </a:solidFill>
            <a:miter lim="800000"/>
            <a:headEnd/>
            <a:tailEnd/>
          </a:ln>
        </p:spPr>
        <p:txBody>
          <a:bodyPr wrap="none" anchor="ctr"/>
          <a:lstStyle/>
          <a:p>
            <a:pPr algn="ctr" eaLnBrk="1" hangingPunct="1"/>
            <a:r>
              <a:rPr lang="en-US" sz="2400">
                <a:latin typeface="Times New Roman" pitchFamily="18" charset="0"/>
                <a:cs typeface="Times New Roman" pitchFamily="18" charset="0"/>
              </a:rPr>
              <a:t>C</a:t>
            </a:r>
          </a:p>
        </p:txBody>
      </p:sp>
      <p:sp>
        <p:nvSpPr>
          <p:cNvPr id="16388" name="AutoShape 6"/>
          <p:cNvSpPr>
            <a:spLocks noChangeArrowheads="1"/>
          </p:cNvSpPr>
          <p:nvPr/>
        </p:nvSpPr>
        <p:spPr bwMode="auto">
          <a:xfrm>
            <a:off x="1524000" y="2057400"/>
            <a:ext cx="5486400" cy="1219200"/>
          </a:xfrm>
          <a:prstGeom prst="cloudCallout">
            <a:avLst>
              <a:gd name="adj1" fmla="val -47657"/>
              <a:gd name="adj2" fmla="val 122528"/>
            </a:avLst>
          </a:prstGeom>
          <a:solidFill>
            <a:schemeClr val="accent1"/>
          </a:solidFill>
          <a:ln w="9525">
            <a:solidFill>
              <a:schemeClr val="tx1"/>
            </a:solidFill>
            <a:round/>
            <a:headEnd/>
            <a:tailEnd/>
          </a:ln>
        </p:spPr>
        <p:txBody>
          <a:bodyPr/>
          <a:lstStyle/>
          <a:p>
            <a:pPr algn="ctr" eaLnBrk="1" hangingPunct="1"/>
            <a:r>
              <a:rPr lang="en-US" sz="2800">
                <a:latin typeface="Times New Roman" pitchFamily="18" charset="0"/>
                <a:cs typeface="Times New Roman" pitchFamily="18" charset="0"/>
              </a:rPr>
              <a:t>Chọn câu trả lời đúng.</a:t>
            </a:r>
          </a:p>
        </p:txBody>
      </p:sp>
      <p:sp>
        <p:nvSpPr>
          <p:cNvPr id="20487" name="Text Box 7"/>
          <p:cNvSpPr txBox="1">
            <a:spLocks noChangeArrowheads="1"/>
          </p:cNvSpPr>
          <p:nvPr/>
        </p:nvSpPr>
        <p:spPr bwMode="auto">
          <a:xfrm>
            <a:off x="609600" y="3560763"/>
            <a:ext cx="7696200" cy="2862262"/>
          </a:xfrm>
          <a:prstGeom prst="rect">
            <a:avLst/>
          </a:prstGeom>
          <a:noFill/>
          <a:ln w="9525">
            <a:noFill/>
            <a:miter lim="800000"/>
            <a:headEnd/>
            <a:tailEnd/>
          </a:ln>
        </p:spPr>
        <p:txBody>
          <a:bodyPr>
            <a:spAutoFit/>
          </a:bodyPr>
          <a:lstStyle/>
          <a:p>
            <a:pPr eaLnBrk="1" hangingPunct="1"/>
            <a:r>
              <a:rPr lang="en-US" sz="2400">
                <a:latin typeface="Times New Roman" pitchFamily="18" charset="0"/>
                <a:cs typeface="Times New Roman" pitchFamily="18" charset="0"/>
              </a:rPr>
              <a:t>Trong các cuộc cách mạng tư sản sau cuộc cách mạng nào được xem là triệt để và sâu sắc nhất:</a:t>
            </a:r>
          </a:p>
          <a:p>
            <a:pPr eaLnBrk="1" hangingPunct="1"/>
            <a:r>
              <a:rPr lang="en-US" sz="2400">
                <a:latin typeface="Times New Roman" pitchFamily="18" charset="0"/>
                <a:cs typeface="Times New Roman" pitchFamily="18" charset="0"/>
              </a:rPr>
              <a:t>A – Cách mạng tư sản Nêdeclan.</a:t>
            </a:r>
          </a:p>
          <a:p>
            <a:pPr eaLnBrk="1" hangingPunct="1"/>
            <a:r>
              <a:rPr lang="en-US" sz="2400">
                <a:latin typeface="Times New Roman" pitchFamily="18" charset="0"/>
                <a:cs typeface="Times New Roman" pitchFamily="18" charset="0"/>
              </a:rPr>
              <a:t>B – Cách mạng tư sản Anh.</a:t>
            </a:r>
          </a:p>
          <a:p>
            <a:pPr eaLnBrk="1" hangingPunct="1"/>
            <a:r>
              <a:rPr lang="en-US" sz="2400">
                <a:latin typeface="Times New Roman" pitchFamily="18" charset="0"/>
                <a:cs typeface="Times New Roman" pitchFamily="18" charset="0"/>
              </a:rPr>
              <a:t>C-   Cách mạng tư sản Pháp.</a:t>
            </a:r>
          </a:p>
          <a:p>
            <a:pPr eaLnBrk="1" hangingPunct="1"/>
            <a:r>
              <a:rPr lang="en-US" sz="2400">
                <a:latin typeface="Times New Roman" pitchFamily="18" charset="0"/>
                <a:cs typeface="Times New Roman" pitchFamily="18" charset="0"/>
              </a:rPr>
              <a:t>D – Cải cách Minh trị (Nhật bản).</a:t>
            </a:r>
          </a:p>
          <a:p>
            <a:pPr eaLnBrk="1" hangingPunct="1">
              <a:spcBef>
                <a:spcPct val="50000"/>
              </a:spcBef>
            </a:pPr>
            <a:endParaRPr lang="en-US" sz="2400">
              <a:latin typeface="Times New Roman" pitchFamily="18" charset="0"/>
              <a:cs typeface="Times New Roman" pitchFamily="18" charset="0"/>
            </a:endParaRPr>
          </a:p>
        </p:txBody>
      </p:sp>
      <p:sp>
        <p:nvSpPr>
          <p:cNvPr id="15366" name="Text Box 5"/>
          <p:cNvSpPr txBox="1">
            <a:spLocks noChangeArrowheads="1"/>
          </p:cNvSpPr>
          <p:nvPr/>
        </p:nvSpPr>
        <p:spPr bwMode="auto">
          <a:xfrm>
            <a:off x="762000" y="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15367" name="Text Box 6"/>
          <p:cNvSpPr txBox="1">
            <a:spLocks noChangeArrowheads="1"/>
          </p:cNvSpPr>
          <p:nvPr/>
        </p:nvSpPr>
        <p:spPr bwMode="auto">
          <a:xfrm>
            <a:off x="76200" y="914400"/>
            <a:ext cx="48768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15368" name="TextBox 7"/>
          <p:cNvSpPr txBox="1">
            <a:spLocks noChangeArrowheads="1"/>
          </p:cNvSpPr>
          <p:nvPr/>
        </p:nvSpPr>
        <p:spPr bwMode="auto">
          <a:xfrm>
            <a:off x="76200" y="1219200"/>
            <a:ext cx="5486400" cy="830263"/>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9" name="TextBox 8"/>
          <p:cNvSpPr txBox="1">
            <a:spLocks noChangeArrowheads="1"/>
          </p:cNvSpPr>
          <p:nvPr/>
        </p:nvSpPr>
        <p:spPr bwMode="auto">
          <a:xfrm>
            <a:off x="76200" y="15319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a:t>
            </a:r>
            <a:r>
              <a:rPr lang="vi-VN" sz="2400" u="sng">
                <a:solidFill>
                  <a:srgbClr val="0000FF"/>
                </a:solidFill>
                <a:latin typeface="Times New Roman" pitchFamily="18" charset="0"/>
                <a:cs typeface="Times New Roman" pitchFamily="18" charset="0"/>
              </a:rPr>
              <a:t>Bài</a:t>
            </a:r>
            <a:r>
              <a:rPr lang="en-US" sz="2400" u="sng">
                <a:solidFill>
                  <a:srgbClr val="0000FF"/>
                </a:solidFill>
                <a:latin typeface="Times New Roman" pitchFamily="18" charset="0"/>
                <a:cs typeface="Times New Roman" pitchFamily="18" charset="0"/>
              </a:rPr>
              <a:t> tập thực hành:</a:t>
            </a:r>
            <a:endParaRPr lang="en-US" sz="2400">
              <a:latin typeface="Times New Roman" pitchFamily="18" charset="0"/>
              <a:cs typeface="Times New Roman" pitchFamily="18" charset="0"/>
            </a:endParaRP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6388"/>
                                        </p:tgtEl>
                                        <p:attrNameLst>
                                          <p:attrName>style.visibility</p:attrName>
                                        </p:attrNameLst>
                                      </p:cBhvr>
                                      <p:to>
                                        <p:strVal val="visible"/>
                                      </p:to>
                                    </p:set>
                                    <p:animEffect transition="in" filter="diamond(in)">
                                      <p:cBhvr>
                                        <p:cTn id="12" dur="2000"/>
                                        <p:tgtEl>
                                          <p:spTgt spid="16388"/>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nodeType="clickEffect">
                                  <p:stCondLst>
                                    <p:cond delay="0"/>
                                  </p:stCondLst>
                                  <p:childTnLst>
                                    <p:set>
                                      <p:cBhvr>
                                        <p:cTn id="16" dur="1" fill="hold">
                                          <p:stCondLst>
                                            <p:cond delay="0"/>
                                          </p:stCondLst>
                                        </p:cTn>
                                        <p:tgtEl>
                                          <p:spTgt spid="20487">
                                            <p:txEl>
                                              <p:pRg st="0" end="0"/>
                                            </p:txEl>
                                          </p:spTgt>
                                        </p:tgtEl>
                                        <p:attrNameLst>
                                          <p:attrName>style.visibility</p:attrName>
                                        </p:attrNameLst>
                                      </p:cBhvr>
                                      <p:to>
                                        <p:strVal val="visible"/>
                                      </p:to>
                                    </p:set>
                                    <p:anim calcmode="lin" valueType="num">
                                      <p:cBhvr>
                                        <p:cTn id="17" dur="500" fill="hold"/>
                                        <p:tgtEl>
                                          <p:spTgt spid="20487">
                                            <p:txEl>
                                              <p:pRg st="0" end="0"/>
                                            </p:txEl>
                                          </p:spTgt>
                                        </p:tgtEl>
                                        <p:attrNameLst>
                                          <p:attrName>ppt_w</p:attrName>
                                        </p:attrNameLst>
                                      </p:cBhvr>
                                      <p:tavLst>
                                        <p:tav tm="0">
                                          <p:val>
                                            <p:strVal val="#ppt_w*0.05"/>
                                          </p:val>
                                        </p:tav>
                                        <p:tav tm="100000">
                                          <p:val>
                                            <p:strVal val="#ppt_w"/>
                                          </p:val>
                                        </p:tav>
                                      </p:tavLst>
                                    </p:anim>
                                    <p:anim calcmode="lin" valueType="num">
                                      <p:cBhvr>
                                        <p:cTn id="18" dur="500" fill="hold"/>
                                        <p:tgtEl>
                                          <p:spTgt spid="20487">
                                            <p:txEl>
                                              <p:pRg st="0" end="0"/>
                                            </p:txEl>
                                          </p:spTgt>
                                        </p:tgtEl>
                                        <p:attrNameLst>
                                          <p:attrName>ppt_h</p:attrName>
                                        </p:attrNameLst>
                                      </p:cBhvr>
                                      <p:tavLst>
                                        <p:tav tm="0">
                                          <p:val>
                                            <p:strVal val="#ppt_h"/>
                                          </p:val>
                                        </p:tav>
                                        <p:tav tm="100000">
                                          <p:val>
                                            <p:strVal val="#ppt_h"/>
                                          </p:val>
                                        </p:tav>
                                      </p:tavLst>
                                    </p:anim>
                                    <p:anim calcmode="lin" valueType="num">
                                      <p:cBhvr>
                                        <p:cTn id="19" dur="500" fill="hold"/>
                                        <p:tgtEl>
                                          <p:spTgt spid="20487">
                                            <p:txEl>
                                              <p:pRg st="0" end="0"/>
                                            </p:txEl>
                                          </p:spTgt>
                                        </p:tgtEl>
                                        <p:attrNameLst>
                                          <p:attrName>ppt_x</p:attrName>
                                        </p:attrNameLst>
                                      </p:cBhvr>
                                      <p:tavLst>
                                        <p:tav tm="0">
                                          <p:val>
                                            <p:strVal val="#ppt_x-.2"/>
                                          </p:val>
                                        </p:tav>
                                        <p:tav tm="100000">
                                          <p:val>
                                            <p:strVal val="#ppt_x"/>
                                          </p:val>
                                        </p:tav>
                                      </p:tavLst>
                                    </p:anim>
                                    <p:anim calcmode="lin" valueType="num">
                                      <p:cBhvr>
                                        <p:cTn id="20" dur="500" fill="hold"/>
                                        <p:tgtEl>
                                          <p:spTgt spid="20487">
                                            <p:txEl>
                                              <p:pRg st="0" end="0"/>
                                            </p:txEl>
                                          </p:spTgt>
                                        </p:tgtEl>
                                        <p:attrNameLst>
                                          <p:attrName>ppt_y</p:attrName>
                                        </p:attrNameLst>
                                      </p:cBhvr>
                                      <p:tavLst>
                                        <p:tav tm="0">
                                          <p:val>
                                            <p:strVal val="#ppt_y"/>
                                          </p:val>
                                        </p:tav>
                                        <p:tav tm="100000">
                                          <p:val>
                                            <p:strVal val="#ppt_y"/>
                                          </p:val>
                                        </p:tav>
                                      </p:tavLst>
                                    </p:anim>
                                    <p:animEffect transition="in" filter="fade">
                                      <p:cBhvr>
                                        <p:cTn id="21" dur="500"/>
                                        <p:tgtEl>
                                          <p:spTgt spid="20487">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4" presetClass="entr" presetSubtype="0" accel="100000" fill="hold" nodeType="clickEffect">
                                  <p:stCondLst>
                                    <p:cond delay="0"/>
                                  </p:stCondLst>
                                  <p:childTnLst>
                                    <p:set>
                                      <p:cBhvr>
                                        <p:cTn id="25" dur="1" fill="hold">
                                          <p:stCondLst>
                                            <p:cond delay="0"/>
                                          </p:stCondLst>
                                        </p:cTn>
                                        <p:tgtEl>
                                          <p:spTgt spid="20487">
                                            <p:txEl>
                                              <p:pRg st="1" end="1"/>
                                            </p:txEl>
                                          </p:spTgt>
                                        </p:tgtEl>
                                        <p:attrNameLst>
                                          <p:attrName>style.visibility</p:attrName>
                                        </p:attrNameLst>
                                      </p:cBhvr>
                                      <p:to>
                                        <p:strVal val="visible"/>
                                      </p:to>
                                    </p:set>
                                    <p:anim calcmode="lin" valueType="num">
                                      <p:cBhvr>
                                        <p:cTn id="26" dur="500" fill="hold"/>
                                        <p:tgtEl>
                                          <p:spTgt spid="20487">
                                            <p:txEl>
                                              <p:pRg st="1" end="1"/>
                                            </p:txEl>
                                          </p:spTgt>
                                        </p:tgtEl>
                                        <p:attrNameLst>
                                          <p:attrName>ppt_w</p:attrName>
                                        </p:attrNameLst>
                                      </p:cBhvr>
                                      <p:tavLst>
                                        <p:tav tm="0">
                                          <p:val>
                                            <p:strVal val="#ppt_w*0.05"/>
                                          </p:val>
                                        </p:tav>
                                        <p:tav tm="100000">
                                          <p:val>
                                            <p:strVal val="#ppt_w"/>
                                          </p:val>
                                        </p:tav>
                                      </p:tavLst>
                                    </p:anim>
                                    <p:anim calcmode="lin" valueType="num">
                                      <p:cBhvr>
                                        <p:cTn id="27" dur="500" fill="hold"/>
                                        <p:tgtEl>
                                          <p:spTgt spid="20487">
                                            <p:txEl>
                                              <p:pRg st="1" end="1"/>
                                            </p:txEl>
                                          </p:spTgt>
                                        </p:tgtEl>
                                        <p:attrNameLst>
                                          <p:attrName>ppt_h</p:attrName>
                                        </p:attrNameLst>
                                      </p:cBhvr>
                                      <p:tavLst>
                                        <p:tav tm="0">
                                          <p:val>
                                            <p:strVal val="#ppt_h"/>
                                          </p:val>
                                        </p:tav>
                                        <p:tav tm="100000">
                                          <p:val>
                                            <p:strVal val="#ppt_h"/>
                                          </p:val>
                                        </p:tav>
                                      </p:tavLst>
                                    </p:anim>
                                    <p:anim calcmode="lin" valueType="num">
                                      <p:cBhvr>
                                        <p:cTn id="28" dur="500" fill="hold"/>
                                        <p:tgtEl>
                                          <p:spTgt spid="20487">
                                            <p:txEl>
                                              <p:pRg st="1" end="1"/>
                                            </p:txEl>
                                          </p:spTgt>
                                        </p:tgtEl>
                                        <p:attrNameLst>
                                          <p:attrName>ppt_x</p:attrName>
                                        </p:attrNameLst>
                                      </p:cBhvr>
                                      <p:tavLst>
                                        <p:tav tm="0">
                                          <p:val>
                                            <p:strVal val="#ppt_x-.2"/>
                                          </p:val>
                                        </p:tav>
                                        <p:tav tm="100000">
                                          <p:val>
                                            <p:strVal val="#ppt_x"/>
                                          </p:val>
                                        </p:tav>
                                      </p:tavLst>
                                    </p:anim>
                                    <p:anim calcmode="lin" valueType="num">
                                      <p:cBhvr>
                                        <p:cTn id="29" dur="500" fill="hold"/>
                                        <p:tgtEl>
                                          <p:spTgt spid="20487">
                                            <p:txEl>
                                              <p:pRg st="1" end="1"/>
                                            </p:txEl>
                                          </p:spTgt>
                                        </p:tgtEl>
                                        <p:attrNameLst>
                                          <p:attrName>ppt_y</p:attrName>
                                        </p:attrNameLst>
                                      </p:cBhvr>
                                      <p:tavLst>
                                        <p:tav tm="0">
                                          <p:val>
                                            <p:strVal val="#ppt_y"/>
                                          </p:val>
                                        </p:tav>
                                        <p:tav tm="100000">
                                          <p:val>
                                            <p:strVal val="#ppt_y"/>
                                          </p:val>
                                        </p:tav>
                                      </p:tavLst>
                                    </p:anim>
                                    <p:animEffect transition="in" filter="fade">
                                      <p:cBhvr>
                                        <p:cTn id="30" dur="500"/>
                                        <p:tgtEl>
                                          <p:spTgt spid="20487">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20487">
                                            <p:txEl>
                                              <p:pRg st="2" end="2"/>
                                            </p:txEl>
                                          </p:spTgt>
                                        </p:tgtEl>
                                        <p:attrNameLst>
                                          <p:attrName>style.visibility</p:attrName>
                                        </p:attrNameLst>
                                      </p:cBhvr>
                                      <p:to>
                                        <p:strVal val="visible"/>
                                      </p:to>
                                    </p:set>
                                    <p:anim calcmode="lin" valueType="num">
                                      <p:cBhvr>
                                        <p:cTn id="35" dur="1000" fill="hold"/>
                                        <p:tgtEl>
                                          <p:spTgt spid="20487">
                                            <p:txEl>
                                              <p:pRg st="2" end="2"/>
                                            </p:txEl>
                                          </p:spTgt>
                                        </p:tgtEl>
                                        <p:attrNameLst>
                                          <p:attrName>ppt_x</p:attrName>
                                        </p:attrNameLst>
                                      </p:cBhvr>
                                      <p:tavLst>
                                        <p:tav tm="0">
                                          <p:val>
                                            <p:strVal val="#ppt_x-.2"/>
                                          </p:val>
                                        </p:tav>
                                        <p:tav tm="100000">
                                          <p:val>
                                            <p:strVal val="#ppt_x"/>
                                          </p:val>
                                        </p:tav>
                                      </p:tavLst>
                                    </p:anim>
                                    <p:anim calcmode="lin" valueType="num">
                                      <p:cBhvr>
                                        <p:cTn id="36" dur="1000" fill="hold"/>
                                        <p:tgtEl>
                                          <p:spTgt spid="2048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20487">
                                            <p:txEl>
                                              <p:pRg st="2" end="2"/>
                                            </p:txEl>
                                          </p:spTgt>
                                        </p:tgtEl>
                                      </p:cBhvr>
                                    </p:animEffect>
                                  </p:childTnLst>
                                </p:cTn>
                              </p:par>
                              <p:par>
                                <p:cTn id="38" presetID="29" presetClass="entr" presetSubtype="0" fill="hold" nodeType="withEffect">
                                  <p:stCondLst>
                                    <p:cond delay="0"/>
                                  </p:stCondLst>
                                  <p:childTnLst>
                                    <p:set>
                                      <p:cBhvr>
                                        <p:cTn id="39" dur="1" fill="hold">
                                          <p:stCondLst>
                                            <p:cond delay="0"/>
                                          </p:stCondLst>
                                        </p:cTn>
                                        <p:tgtEl>
                                          <p:spTgt spid="20487">
                                            <p:txEl>
                                              <p:pRg st="3" end="3"/>
                                            </p:txEl>
                                          </p:spTgt>
                                        </p:tgtEl>
                                        <p:attrNameLst>
                                          <p:attrName>style.visibility</p:attrName>
                                        </p:attrNameLst>
                                      </p:cBhvr>
                                      <p:to>
                                        <p:strVal val="visible"/>
                                      </p:to>
                                    </p:set>
                                    <p:anim calcmode="lin" valueType="num">
                                      <p:cBhvr>
                                        <p:cTn id="40" dur="1000" fill="hold"/>
                                        <p:tgtEl>
                                          <p:spTgt spid="20487">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2048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20487">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2" presetClass="entr" presetSubtype="0" fill="hold" nodeType="clickEffect">
                                  <p:stCondLst>
                                    <p:cond delay="0"/>
                                  </p:stCondLst>
                                  <p:childTnLst>
                                    <p:set>
                                      <p:cBhvr>
                                        <p:cTn id="46" dur="1" fill="hold">
                                          <p:stCondLst>
                                            <p:cond delay="0"/>
                                          </p:stCondLst>
                                        </p:cTn>
                                        <p:tgtEl>
                                          <p:spTgt spid="20487">
                                            <p:txEl>
                                              <p:pRg st="4" end="4"/>
                                            </p:txEl>
                                          </p:spTgt>
                                        </p:tgtEl>
                                        <p:attrNameLst>
                                          <p:attrName>style.visibility</p:attrName>
                                        </p:attrNameLst>
                                      </p:cBhvr>
                                      <p:to>
                                        <p:strVal val="visible"/>
                                      </p:to>
                                    </p:set>
                                    <p:animScale>
                                      <p:cBhvr>
                                        <p:cTn id="47" dur="1000" decel="50000" fill="hold">
                                          <p:stCondLst>
                                            <p:cond delay="0"/>
                                          </p:stCondLst>
                                        </p:cTn>
                                        <p:tgtEl>
                                          <p:spTgt spid="2048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20487">
                                            <p:txEl>
                                              <p:pRg st="4" end="4"/>
                                            </p:txEl>
                                          </p:spTgt>
                                        </p:tgtEl>
                                        <p:attrNameLst>
                                          <p:attrName>ppt_x</p:attrName>
                                          <p:attrName>ppt_y</p:attrName>
                                        </p:attrNameLst>
                                      </p:cBhvr>
                                    </p:animMotion>
                                    <p:animEffect transition="in" filter="fade">
                                      <p:cBhvr>
                                        <p:cTn id="49" dur="1000"/>
                                        <p:tgtEl>
                                          <p:spTgt spid="20487">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20485"/>
                                        </p:tgtEl>
                                        <p:attrNameLst>
                                          <p:attrName>style.visibility</p:attrName>
                                        </p:attrNameLst>
                                      </p:cBhvr>
                                      <p:to>
                                        <p:strVal val="visible"/>
                                      </p:to>
                                    </p:set>
                                    <p:animEffect transition="in" filter="box(in)">
                                      <p:cBhvr>
                                        <p:cTn id="54" dur="500"/>
                                        <p:tgtEl>
                                          <p:spTgt spid="20485"/>
                                        </p:tgtEl>
                                      </p:cBhvr>
                                    </p:animEffect>
                                  </p:childTnLst>
                                  <p:subTnLst>
                                    <p:audio>
                                      <p:cMediaNode>
                                        <p:cTn display="0" masterRel="sameClick">
                                          <p:stCondLst>
                                            <p:cond evt="begin" delay="0">
                                              <p:tn val="52"/>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P spid="16388" grpId="0" animBg="1"/>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16388" name="AutoShape 6"/>
          <p:cNvSpPr>
            <a:spLocks noChangeArrowheads="1"/>
          </p:cNvSpPr>
          <p:nvPr/>
        </p:nvSpPr>
        <p:spPr bwMode="auto">
          <a:xfrm>
            <a:off x="1524000" y="2286000"/>
            <a:ext cx="5486400" cy="1219200"/>
          </a:xfrm>
          <a:prstGeom prst="cloudCallout">
            <a:avLst>
              <a:gd name="adj1" fmla="val -47657"/>
              <a:gd name="adj2" fmla="val 122528"/>
            </a:avLst>
          </a:prstGeom>
          <a:solidFill>
            <a:schemeClr val="accent1"/>
          </a:solidFill>
          <a:ln w="9525">
            <a:solidFill>
              <a:schemeClr val="tx1"/>
            </a:solidFill>
            <a:round/>
            <a:headEnd/>
            <a:tailEnd/>
          </a:ln>
        </p:spPr>
        <p:txBody>
          <a:bodyPr/>
          <a:lstStyle/>
          <a:p>
            <a:pPr algn="ctr" eaLnBrk="1" hangingPunct="1"/>
            <a:r>
              <a:rPr lang="en-US" sz="2400">
                <a:latin typeface="Times New Roman" pitchFamily="18" charset="0"/>
                <a:cs typeface="Times New Roman" pitchFamily="18" charset="0"/>
              </a:rPr>
              <a:t>Chọn câu trả lời đúng.</a:t>
            </a:r>
          </a:p>
        </p:txBody>
      </p:sp>
      <p:sp>
        <p:nvSpPr>
          <p:cNvPr id="2" name="TextBox 5"/>
          <p:cNvSpPr txBox="1">
            <a:spLocks noChangeArrowheads="1"/>
          </p:cNvSpPr>
          <p:nvPr/>
        </p:nvSpPr>
        <p:spPr bwMode="auto">
          <a:xfrm>
            <a:off x="228600" y="1752600"/>
            <a:ext cx="5486400" cy="830263"/>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 </a:t>
            </a:r>
            <a:r>
              <a:rPr lang="en-US" sz="2400" u="sng">
                <a:solidFill>
                  <a:srgbClr val="0000FF"/>
                </a:solidFill>
                <a:latin typeface="Times New Roman" pitchFamily="18" charset="0"/>
                <a:cs typeface="Times New Roman" pitchFamily="18" charset="0"/>
              </a:rPr>
              <a:t>Bài tập thực hành.</a:t>
            </a:r>
            <a:endParaRPr lang="en-US" sz="2400">
              <a:latin typeface="Times New Roman" pitchFamily="18" charset="0"/>
              <a:cs typeface="Times New Roman" pitchFamily="18" charset="0"/>
            </a:endParaRPr>
          </a:p>
          <a:p>
            <a:endParaRPr lang="en-US" sz="2400"/>
          </a:p>
        </p:txBody>
      </p:sp>
      <p:sp>
        <p:nvSpPr>
          <p:cNvPr id="16389"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16390"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16391" name="TextBox 8"/>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10" name="Text Box 7"/>
          <p:cNvSpPr txBox="1">
            <a:spLocks noChangeArrowheads="1"/>
          </p:cNvSpPr>
          <p:nvPr/>
        </p:nvSpPr>
        <p:spPr bwMode="auto">
          <a:xfrm>
            <a:off x="609600" y="3614738"/>
            <a:ext cx="7696200" cy="2862262"/>
          </a:xfrm>
          <a:prstGeom prst="rect">
            <a:avLst/>
          </a:prstGeom>
          <a:noFill/>
          <a:ln w="9525">
            <a:noFill/>
            <a:miter lim="800000"/>
            <a:headEnd/>
            <a:tailEnd/>
          </a:ln>
        </p:spPr>
        <p:txBody>
          <a:bodyPr>
            <a:spAutoFit/>
          </a:bodyPr>
          <a:lstStyle/>
          <a:p>
            <a:pPr eaLnBrk="1" hangingPunct="1"/>
            <a:r>
              <a:rPr lang="en-US" sz="2400">
                <a:latin typeface="Times New Roman" pitchFamily="18" charset="0"/>
                <a:cs typeface="Times New Roman" pitchFamily="18" charset="0"/>
              </a:rPr>
              <a:t>Chủ nghĩa tư bản chuyển sang giai đoạn đế quốc chủ nghĩa mạnh nhất vào khoảng thời gian nào sau đây?</a:t>
            </a:r>
          </a:p>
          <a:p>
            <a:pPr eaLnBrk="1" hangingPunct="1"/>
            <a:r>
              <a:rPr lang="en-US" sz="2400">
                <a:latin typeface="Times New Roman" pitchFamily="18" charset="0"/>
                <a:cs typeface="Times New Roman" pitchFamily="18" charset="0"/>
              </a:rPr>
              <a:t>A – Giữa thế kỉ XIX.</a:t>
            </a:r>
          </a:p>
          <a:p>
            <a:pPr eaLnBrk="1" hangingPunct="1"/>
            <a:r>
              <a:rPr lang="en-US" sz="2400">
                <a:latin typeface="Times New Roman" pitchFamily="18" charset="0"/>
                <a:cs typeface="Times New Roman" pitchFamily="18" charset="0"/>
              </a:rPr>
              <a:t>B – Đầu thế kỉ XX.</a:t>
            </a:r>
          </a:p>
          <a:p>
            <a:pPr eaLnBrk="1" hangingPunct="1"/>
            <a:r>
              <a:rPr lang="en-US" sz="2400">
                <a:latin typeface="Times New Roman" pitchFamily="18" charset="0"/>
                <a:cs typeface="Times New Roman" pitchFamily="18" charset="0"/>
              </a:rPr>
              <a:t>C-   Cuối thế kỉ XIX-đầu thế kỉ XX.</a:t>
            </a:r>
          </a:p>
          <a:p>
            <a:pPr eaLnBrk="1" hangingPunct="1"/>
            <a:r>
              <a:rPr lang="en-US" sz="2400">
                <a:latin typeface="Times New Roman" pitchFamily="18" charset="0"/>
                <a:cs typeface="Times New Roman" pitchFamily="18" charset="0"/>
              </a:rPr>
              <a:t>D – Cuối thế kỉ XVIII-đầu thế kỉ XIX.</a:t>
            </a:r>
          </a:p>
          <a:p>
            <a:pPr eaLnBrk="1" hangingPunct="1">
              <a:spcBef>
                <a:spcPct val="50000"/>
              </a:spcBef>
            </a:pPr>
            <a:endParaRPr lang="en-US" sz="2400">
              <a:latin typeface="Times New Roman" pitchFamily="18" charset="0"/>
              <a:cs typeface="Times New Roman" pitchFamily="18" charset="0"/>
            </a:endParaRPr>
          </a:p>
        </p:txBody>
      </p:sp>
      <p:sp>
        <p:nvSpPr>
          <p:cNvPr id="11" name="AutoShape 5"/>
          <p:cNvSpPr>
            <a:spLocks noChangeArrowheads="1"/>
          </p:cNvSpPr>
          <p:nvPr/>
        </p:nvSpPr>
        <p:spPr bwMode="auto">
          <a:xfrm>
            <a:off x="381000" y="4800600"/>
            <a:ext cx="914400" cy="914400"/>
          </a:xfrm>
          <a:prstGeom prst="star16">
            <a:avLst>
              <a:gd name="adj" fmla="val 37500"/>
            </a:avLst>
          </a:prstGeom>
          <a:solidFill>
            <a:srgbClr val="FF0000"/>
          </a:solidFill>
          <a:ln w="9525">
            <a:solidFill>
              <a:schemeClr val="tx1"/>
            </a:solidFill>
            <a:miter lim="800000"/>
            <a:headEnd/>
            <a:tailEnd/>
          </a:ln>
        </p:spPr>
        <p:txBody>
          <a:bodyPr wrap="none" anchor="ctr"/>
          <a:lstStyle/>
          <a:p>
            <a:pPr algn="ctr" eaLnBrk="1" hangingPunct="1"/>
            <a:r>
              <a:rPr lang="en-US" sz="2400">
                <a:latin typeface="Times New Roman" pitchFamily="18" charset="0"/>
                <a:cs typeface="Times New Roman" pitchFamily="18" charset="0"/>
              </a:rPr>
              <a: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amond(in)">
                                      <p:cBhvr>
                                        <p:cTn id="7" dur="2000"/>
                                        <p:tgtEl>
                                          <p:spTgt spid="16388"/>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 calcmode="lin" valueType="num">
                                      <p:cBhvr>
                                        <p:cTn id="12" dur="500" fill="hold"/>
                                        <p:tgtEl>
                                          <p:spTgt spid="10">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10">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10">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p:cTn id="21" dur="500" fill="hold"/>
                                        <p:tgtEl>
                                          <p:spTgt spid="10">
                                            <p:txEl>
                                              <p:pRg st="1" end="1"/>
                                            </p:txEl>
                                          </p:spTgt>
                                        </p:tgtEl>
                                        <p:attrNameLst>
                                          <p:attrName>ppt_w</p:attrName>
                                        </p:attrNameLst>
                                      </p:cBhvr>
                                      <p:tavLst>
                                        <p:tav tm="0">
                                          <p:val>
                                            <p:strVal val="#ppt_w*0.05"/>
                                          </p:val>
                                        </p:tav>
                                        <p:tav tm="100000">
                                          <p:val>
                                            <p:strVal val="#ppt_w"/>
                                          </p:val>
                                        </p:tav>
                                      </p:tavLst>
                                    </p:anim>
                                    <p:anim calcmode="lin" valueType="num">
                                      <p:cBhvr>
                                        <p:cTn id="22" dur="500" fill="hold"/>
                                        <p:tgtEl>
                                          <p:spTgt spid="10">
                                            <p:txEl>
                                              <p:pRg st="1" end="1"/>
                                            </p:txEl>
                                          </p:spTgt>
                                        </p:tgtEl>
                                        <p:attrNameLst>
                                          <p:attrName>ppt_h</p:attrName>
                                        </p:attrNameLst>
                                      </p:cBhvr>
                                      <p:tavLst>
                                        <p:tav tm="0">
                                          <p:val>
                                            <p:strVal val="#ppt_h"/>
                                          </p:val>
                                        </p:tav>
                                        <p:tav tm="100000">
                                          <p:val>
                                            <p:strVal val="#ppt_h"/>
                                          </p:val>
                                        </p:tav>
                                      </p:tavLst>
                                    </p:anim>
                                    <p:anim calcmode="lin" valueType="num">
                                      <p:cBhvr>
                                        <p:cTn id="23" dur="500" fill="hold"/>
                                        <p:tgtEl>
                                          <p:spTgt spid="10">
                                            <p:txEl>
                                              <p:pRg st="1" end="1"/>
                                            </p:txEl>
                                          </p:spTgt>
                                        </p:tgtEl>
                                        <p:attrNameLst>
                                          <p:attrName>ppt_x</p:attrName>
                                        </p:attrNameLst>
                                      </p:cBhvr>
                                      <p:tavLst>
                                        <p:tav tm="0">
                                          <p:val>
                                            <p:strVal val="#ppt_x-.2"/>
                                          </p:val>
                                        </p:tav>
                                        <p:tav tm="100000">
                                          <p:val>
                                            <p:strVal val="#ppt_x"/>
                                          </p:val>
                                        </p:tav>
                                      </p:tavLst>
                                    </p:anim>
                                    <p:anim calcmode="lin" valueType="num">
                                      <p:cBhvr>
                                        <p:cTn id="24" dur="500" fill="hold"/>
                                        <p:tgtEl>
                                          <p:spTgt spid="10">
                                            <p:txEl>
                                              <p:pRg st="1" end="1"/>
                                            </p:txEl>
                                          </p:spTgt>
                                        </p:tgtEl>
                                        <p:attrNameLst>
                                          <p:attrName>ppt_y</p:attrName>
                                        </p:attrNameLst>
                                      </p:cBhvr>
                                      <p:tavLst>
                                        <p:tav tm="0">
                                          <p:val>
                                            <p:strVal val="#ppt_y"/>
                                          </p:val>
                                        </p:tav>
                                        <p:tav tm="100000">
                                          <p:val>
                                            <p:strVal val="#ppt_y"/>
                                          </p:val>
                                        </p:tav>
                                      </p:tavLst>
                                    </p:anim>
                                    <p:animEffect transition="in" filter="fade">
                                      <p:cBhvr>
                                        <p:cTn id="25" dur="500"/>
                                        <p:tgtEl>
                                          <p:spTgt spid="10">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nodeType="click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 calcmode="lin" valueType="num">
                                      <p:cBhvr>
                                        <p:cTn id="30" dur="1000" fill="hold"/>
                                        <p:tgtEl>
                                          <p:spTgt spid="10">
                                            <p:txEl>
                                              <p:pRg st="2" end="2"/>
                                            </p:txEl>
                                          </p:spTgt>
                                        </p:tgtEl>
                                        <p:attrNameLst>
                                          <p:attrName>ppt_x</p:attrName>
                                        </p:attrNameLst>
                                      </p:cBhvr>
                                      <p:tavLst>
                                        <p:tav tm="0">
                                          <p:val>
                                            <p:strVal val="#ppt_x-.2"/>
                                          </p:val>
                                        </p:tav>
                                        <p:tav tm="100000">
                                          <p:val>
                                            <p:strVal val="#ppt_x"/>
                                          </p:val>
                                        </p:tav>
                                      </p:tavLst>
                                    </p:anim>
                                    <p:anim calcmode="lin" valueType="num">
                                      <p:cBhvr>
                                        <p:cTn id="31" dur="1000" fill="hold"/>
                                        <p:tgtEl>
                                          <p:spTgt spid="10">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10">
                                            <p:txEl>
                                              <p:pRg st="2" end="2"/>
                                            </p:txEl>
                                          </p:spTgt>
                                        </p:tgtEl>
                                      </p:cBhvr>
                                    </p:animEffect>
                                  </p:childTnLst>
                                </p:cTn>
                              </p:par>
                              <p:par>
                                <p:cTn id="33" presetID="29" presetClass="entr" presetSubtype="0" fill="hold" nodeType="withEffect">
                                  <p:stCondLst>
                                    <p:cond delay="0"/>
                                  </p:stCondLst>
                                  <p:childTnLst>
                                    <p:set>
                                      <p:cBhvr>
                                        <p:cTn id="34" dur="1" fill="hold">
                                          <p:stCondLst>
                                            <p:cond delay="0"/>
                                          </p:stCondLst>
                                        </p:cTn>
                                        <p:tgtEl>
                                          <p:spTgt spid="10">
                                            <p:txEl>
                                              <p:pRg st="3" end="3"/>
                                            </p:txEl>
                                          </p:spTgt>
                                        </p:tgtEl>
                                        <p:attrNameLst>
                                          <p:attrName>style.visibility</p:attrName>
                                        </p:attrNameLst>
                                      </p:cBhvr>
                                      <p:to>
                                        <p:strVal val="visible"/>
                                      </p:to>
                                    </p:set>
                                    <p:anim calcmode="lin" valueType="num">
                                      <p:cBhvr>
                                        <p:cTn id="35" dur="1000" fill="hold"/>
                                        <p:tgtEl>
                                          <p:spTgt spid="10">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10">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10">
                                            <p:txEl>
                                              <p:pRg st="4" end="4"/>
                                            </p:txEl>
                                          </p:spTgt>
                                        </p:tgtEl>
                                        <p:attrNameLst>
                                          <p:attrName>style.visibility</p:attrName>
                                        </p:attrNameLst>
                                      </p:cBhvr>
                                      <p:to>
                                        <p:strVal val="visible"/>
                                      </p:to>
                                    </p:set>
                                    <p:animScale>
                                      <p:cBhvr>
                                        <p:cTn id="42" dur="1000" decel="50000" fill="hold">
                                          <p:stCondLst>
                                            <p:cond delay="0"/>
                                          </p:stCondLst>
                                        </p:cTn>
                                        <p:tgtEl>
                                          <p:spTgt spid="10">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10">
                                            <p:txEl>
                                              <p:pRg st="4" end="4"/>
                                            </p:txEl>
                                          </p:spTgt>
                                        </p:tgtEl>
                                        <p:attrNameLst>
                                          <p:attrName>ppt_x</p:attrName>
                                          <p:attrName>ppt_y</p:attrName>
                                        </p:attrNameLst>
                                      </p:cBhvr>
                                    </p:animMotion>
                                    <p:animEffect transition="in" filter="fade">
                                      <p:cBhvr>
                                        <p:cTn id="44" dur="1000"/>
                                        <p:tgtEl>
                                          <p:spTgt spid="10">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box(in)">
                                      <p:cBhvr>
                                        <p:cTn id="49" dur="500"/>
                                        <p:tgtEl>
                                          <p:spTgt spid="11"/>
                                        </p:tgtEl>
                                      </p:cBhvr>
                                    </p:animEffect>
                                  </p:childTnLst>
                                  <p:subTnLst>
                                    <p:audio>
                                      <p:cMediaNode>
                                        <p:cTn display="0" masterRel="sameClick">
                                          <p:stCondLst>
                                            <p:cond evt="begin" delay="0">
                                              <p:tn val="4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20485" name="AutoShape 5"/>
          <p:cNvSpPr>
            <a:spLocks noChangeArrowheads="1"/>
          </p:cNvSpPr>
          <p:nvPr/>
        </p:nvSpPr>
        <p:spPr bwMode="auto">
          <a:xfrm>
            <a:off x="381000" y="4800600"/>
            <a:ext cx="914400" cy="914400"/>
          </a:xfrm>
          <a:prstGeom prst="star16">
            <a:avLst>
              <a:gd name="adj" fmla="val 37500"/>
            </a:avLst>
          </a:prstGeom>
          <a:solidFill>
            <a:srgbClr val="FF0000"/>
          </a:solidFill>
          <a:ln w="9525">
            <a:solidFill>
              <a:schemeClr val="tx1"/>
            </a:solidFill>
            <a:miter lim="800000"/>
            <a:headEnd/>
            <a:tailEnd/>
          </a:ln>
        </p:spPr>
        <p:txBody>
          <a:bodyPr wrap="none" anchor="ctr"/>
          <a:lstStyle/>
          <a:p>
            <a:pPr algn="ctr" eaLnBrk="1" hangingPunct="1"/>
            <a:r>
              <a:rPr lang="en-US" sz="2400">
                <a:latin typeface="Times New Roman" pitchFamily="18" charset="0"/>
                <a:cs typeface="Times New Roman" pitchFamily="18" charset="0"/>
              </a:rPr>
              <a:t>D</a:t>
            </a:r>
          </a:p>
        </p:txBody>
      </p:sp>
      <p:sp>
        <p:nvSpPr>
          <p:cNvPr id="16388" name="AutoShape 6"/>
          <p:cNvSpPr>
            <a:spLocks noChangeArrowheads="1"/>
          </p:cNvSpPr>
          <p:nvPr/>
        </p:nvSpPr>
        <p:spPr bwMode="auto">
          <a:xfrm>
            <a:off x="1524000" y="2286000"/>
            <a:ext cx="5486400" cy="1219200"/>
          </a:xfrm>
          <a:prstGeom prst="cloudCallout">
            <a:avLst>
              <a:gd name="adj1" fmla="val -47657"/>
              <a:gd name="adj2" fmla="val 122528"/>
            </a:avLst>
          </a:prstGeom>
          <a:solidFill>
            <a:schemeClr val="accent1"/>
          </a:solidFill>
          <a:ln w="9525">
            <a:solidFill>
              <a:schemeClr val="tx1"/>
            </a:solidFill>
            <a:round/>
            <a:headEnd/>
            <a:tailEnd/>
          </a:ln>
        </p:spPr>
        <p:txBody>
          <a:bodyPr/>
          <a:lstStyle/>
          <a:p>
            <a:pPr algn="ctr" eaLnBrk="1" hangingPunct="1"/>
            <a:r>
              <a:rPr lang="en-US" sz="2400">
                <a:latin typeface="Times New Roman" pitchFamily="18" charset="0"/>
                <a:cs typeface="Times New Roman" pitchFamily="18" charset="0"/>
              </a:rPr>
              <a:t>Chọn câu trả lời đúng.</a:t>
            </a:r>
          </a:p>
        </p:txBody>
      </p:sp>
      <p:sp>
        <p:nvSpPr>
          <p:cNvPr id="20487" name="Text Box 7"/>
          <p:cNvSpPr txBox="1">
            <a:spLocks noChangeArrowheads="1"/>
          </p:cNvSpPr>
          <p:nvPr/>
        </p:nvSpPr>
        <p:spPr bwMode="auto">
          <a:xfrm>
            <a:off x="609600" y="3581400"/>
            <a:ext cx="7696200" cy="2492375"/>
          </a:xfrm>
          <a:prstGeom prst="rect">
            <a:avLst/>
          </a:prstGeom>
          <a:noFill/>
          <a:ln w="9525">
            <a:noFill/>
            <a:miter lim="800000"/>
            <a:headEnd/>
            <a:tailEnd/>
          </a:ln>
        </p:spPr>
        <p:txBody>
          <a:bodyPr>
            <a:spAutoFit/>
          </a:bodyPr>
          <a:lstStyle/>
          <a:p>
            <a:pPr eaLnBrk="1" hangingPunct="1"/>
            <a:r>
              <a:rPr lang="en-US" sz="2400">
                <a:latin typeface="Times New Roman" pitchFamily="18" charset="0"/>
                <a:cs typeface="Times New Roman" pitchFamily="18" charset="0"/>
              </a:rPr>
              <a:t>Giêm Oát phát minh ra đầu máy hơi nước vào thời gian nào?</a:t>
            </a:r>
          </a:p>
          <a:p>
            <a:pPr eaLnBrk="1" hangingPunct="1"/>
            <a:r>
              <a:rPr lang="en-US" sz="2400">
                <a:latin typeface="Times New Roman" pitchFamily="18" charset="0"/>
                <a:cs typeface="Times New Roman" pitchFamily="18" charset="0"/>
              </a:rPr>
              <a:t>A – Năm 1764.</a:t>
            </a:r>
          </a:p>
          <a:p>
            <a:pPr eaLnBrk="1" hangingPunct="1"/>
            <a:r>
              <a:rPr lang="en-US" sz="2400">
                <a:latin typeface="Times New Roman" pitchFamily="18" charset="0"/>
                <a:cs typeface="Times New Roman" pitchFamily="18" charset="0"/>
              </a:rPr>
              <a:t>B – Năm 1769.</a:t>
            </a:r>
          </a:p>
          <a:p>
            <a:pPr eaLnBrk="1" hangingPunct="1"/>
            <a:r>
              <a:rPr lang="en-US" sz="2400">
                <a:latin typeface="Times New Roman" pitchFamily="18" charset="0"/>
                <a:cs typeface="Times New Roman" pitchFamily="18" charset="0"/>
              </a:rPr>
              <a:t>C-   Năm 1779.</a:t>
            </a:r>
          </a:p>
          <a:p>
            <a:pPr eaLnBrk="1" hangingPunct="1"/>
            <a:r>
              <a:rPr lang="en-US" sz="2400">
                <a:latin typeface="Times New Roman" pitchFamily="18" charset="0"/>
                <a:cs typeface="Times New Roman" pitchFamily="18" charset="0"/>
              </a:rPr>
              <a:t>D – Năm 1784.</a:t>
            </a:r>
          </a:p>
          <a:p>
            <a:pPr eaLnBrk="1" hangingPunct="1">
              <a:spcBef>
                <a:spcPct val="50000"/>
              </a:spcBef>
            </a:pPr>
            <a:endParaRPr lang="en-US" sz="2400">
              <a:latin typeface="Times New Roman" pitchFamily="18" charset="0"/>
              <a:cs typeface="Times New Roman" pitchFamily="18" charset="0"/>
            </a:endParaRPr>
          </a:p>
        </p:txBody>
      </p:sp>
      <p:sp>
        <p:nvSpPr>
          <p:cNvPr id="17414" name="TextBox 5"/>
          <p:cNvSpPr txBox="1">
            <a:spLocks noChangeArrowheads="1"/>
          </p:cNvSpPr>
          <p:nvPr/>
        </p:nvSpPr>
        <p:spPr bwMode="auto">
          <a:xfrm>
            <a:off x="228600" y="1760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 </a:t>
            </a:r>
            <a:r>
              <a:rPr lang="en-US" sz="2400" u="sng">
                <a:solidFill>
                  <a:srgbClr val="0000FF"/>
                </a:solidFill>
                <a:latin typeface="Times New Roman" pitchFamily="18" charset="0"/>
                <a:cs typeface="Times New Roman" pitchFamily="18" charset="0"/>
              </a:rPr>
              <a:t>Bài tập thực hành.</a:t>
            </a:r>
            <a:endParaRPr lang="en-US" sz="2400">
              <a:latin typeface="Times New Roman" pitchFamily="18" charset="0"/>
              <a:cs typeface="Times New Roman" pitchFamily="18" charset="0"/>
            </a:endParaRPr>
          </a:p>
          <a:p>
            <a:endParaRPr lang="en-US" sz="2400"/>
          </a:p>
        </p:txBody>
      </p:sp>
      <p:sp>
        <p:nvSpPr>
          <p:cNvPr id="17415"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17416"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17417" name="TextBox 8"/>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amond(in)">
                                      <p:cBhvr>
                                        <p:cTn id="7" dur="2000"/>
                                        <p:tgtEl>
                                          <p:spTgt spid="16388"/>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20487">
                                            <p:txEl>
                                              <p:pRg st="0" end="0"/>
                                            </p:txEl>
                                          </p:spTgt>
                                        </p:tgtEl>
                                        <p:attrNameLst>
                                          <p:attrName>style.visibility</p:attrName>
                                        </p:attrNameLst>
                                      </p:cBhvr>
                                      <p:to>
                                        <p:strVal val="visible"/>
                                      </p:to>
                                    </p:set>
                                    <p:anim calcmode="lin" valueType="num">
                                      <p:cBhvr>
                                        <p:cTn id="12" dur="500" fill="hold"/>
                                        <p:tgtEl>
                                          <p:spTgt spid="20487">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20487">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20487">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20487">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2048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20487">
                                            <p:txEl>
                                              <p:pRg st="1" end="1"/>
                                            </p:txEl>
                                          </p:spTgt>
                                        </p:tgtEl>
                                        <p:attrNameLst>
                                          <p:attrName>style.visibility</p:attrName>
                                        </p:attrNameLst>
                                      </p:cBhvr>
                                      <p:to>
                                        <p:strVal val="visible"/>
                                      </p:to>
                                    </p:set>
                                    <p:anim calcmode="lin" valueType="num">
                                      <p:cBhvr>
                                        <p:cTn id="21" dur="500" fill="hold"/>
                                        <p:tgtEl>
                                          <p:spTgt spid="20487">
                                            <p:txEl>
                                              <p:pRg st="1" end="1"/>
                                            </p:txEl>
                                          </p:spTgt>
                                        </p:tgtEl>
                                        <p:attrNameLst>
                                          <p:attrName>ppt_w</p:attrName>
                                        </p:attrNameLst>
                                      </p:cBhvr>
                                      <p:tavLst>
                                        <p:tav tm="0">
                                          <p:val>
                                            <p:strVal val="#ppt_w*0.05"/>
                                          </p:val>
                                        </p:tav>
                                        <p:tav tm="100000">
                                          <p:val>
                                            <p:strVal val="#ppt_w"/>
                                          </p:val>
                                        </p:tav>
                                      </p:tavLst>
                                    </p:anim>
                                    <p:anim calcmode="lin" valueType="num">
                                      <p:cBhvr>
                                        <p:cTn id="22" dur="500" fill="hold"/>
                                        <p:tgtEl>
                                          <p:spTgt spid="20487">
                                            <p:txEl>
                                              <p:pRg st="1" end="1"/>
                                            </p:txEl>
                                          </p:spTgt>
                                        </p:tgtEl>
                                        <p:attrNameLst>
                                          <p:attrName>ppt_h</p:attrName>
                                        </p:attrNameLst>
                                      </p:cBhvr>
                                      <p:tavLst>
                                        <p:tav tm="0">
                                          <p:val>
                                            <p:strVal val="#ppt_h"/>
                                          </p:val>
                                        </p:tav>
                                        <p:tav tm="100000">
                                          <p:val>
                                            <p:strVal val="#ppt_h"/>
                                          </p:val>
                                        </p:tav>
                                      </p:tavLst>
                                    </p:anim>
                                    <p:anim calcmode="lin" valueType="num">
                                      <p:cBhvr>
                                        <p:cTn id="23" dur="500" fill="hold"/>
                                        <p:tgtEl>
                                          <p:spTgt spid="20487">
                                            <p:txEl>
                                              <p:pRg st="1" end="1"/>
                                            </p:txEl>
                                          </p:spTgt>
                                        </p:tgtEl>
                                        <p:attrNameLst>
                                          <p:attrName>ppt_x</p:attrName>
                                        </p:attrNameLst>
                                      </p:cBhvr>
                                      <p:tavLst>
                                        <p:tav tm="0">
                                          <p:val>
                                            <p:strVal val="#ppt_x-.2"/>
                                          </p:val>
                                        </p:tav>
                                        <p:tav tm="100000">
                                          <p:val>
                                            <p:strVal val="#ppt_x"/>
                                          </p:val>
                                        </p:tav>
                                      </p:tavLst>
                                    </p:anim>
                                    <p:anim calcmode="lin" valueType="num">
                                      <p:cBhvr>
                                        <p:cTn id="24" dur="500" fill="hold"/>
                                        <p:tgtEl>
                                          <p:spTgt spid="20487">
                                            <p:txEl>
                                              <p:pRg st="1" end="1"/>
                                            </p:txEl>
                                          </p:spTgt>
                                        </p:tgtEl>
                                        <p:attrNameLst>
                                          <p:attrName>ppt_y</p:attrName>
                                        </p:attrNameLst>
                                      </p:cBhvr>
                                      <p:tavLst>
                                        <p:tav tm="0">
                                          <p:val>
                                            <p:strVal val="#ppt_y"/>
                                          </p:val>
                                        </p:tav>
                                        <p:tav tm="100000">
                                          <p:val>
                                            <p:strVal val="#ppt_y"/>
                                          </p:val>
                                        </p:tav>
                                      </p:tavLst>
                                    </p:anim>
                                    <p:animEffect transition="in" filter="fade">
                                      <p:cBhvr>
                                        <p:cTn id="25" dur="500"/>
                                        <p:tgtEl>
                                          <p:spTgt spid="20487">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nodeType="clickEffect">
                                  <p:stCondLst>
                                    <p:cond delay="0"/>
                                  </p:stCondLst>
                                  <p:childTnLst>
                                    <p:set>
                                      <p:cBhvr>
                                        <p:cTn id="29" dur="1" fill="hold">
                                          <p:stCondLst>
                                            <p:cond delay="0"/>
                                          </p:stCondLst>
                                        </p:cTn>
                                        <p:tgtEl>
                                          <p:spTgt spid="20487">
                                            <p:txEl>
                                              <p:pRg st="2" end="2"/>
                                            </p:txEl>
                                          </p:spTgt>
                                        </p:tgtEl>
                                        <p:attrNameLst>
                                          <p:attrName>style.visibility</p:attrName>
                                        </p:attrNameLst>
                                      </p:cBhvr>
                                      <p:to>
                                        <p:strVal val="visible"/>
                                      </p:to>
                                    </p:set>
                                    <p:anim calcmode="lin" valueType="num">
                                      <p:cBhvr>
                                        <p:cTn id="30" dur="1000" fill="hold"/>
                                        <p:tgtEl>
                                          <p:spTgt spid="20487">
                                            <p:txEl>
                                              <p:pRg st="2" end="2"/>
                                            </p:txEl>
                                          </p:spTgt>
                                        </p:tgtEl>
                                        <p:attrNameLst>
                                          <p:attrName>ppt_x</p:attrName>
                                        </p:attrNameLst>
                                      </p:cBhvr>
                                      <p:tavLst>
                                        <p:tav tm="0">
                                          <p:val>
                                            <p:strVal val="#ppt_x-.2"/>
                                          </p:val>
                                        </p:tav>
                                        <p:tav tm="100000">
                                          <p:val>
                                            <p:strVal val="#ppt_x"/>
                                          </p:val>
                                        </p:tav>
                                      </p:tavLst>
                                    </p:anim>
                                    <p:anim calcmode="lin" valueType="num">
                                      <p:cBhvr>
                                        <p:cTn id="31" dur="1000" fill="hold"/>
                                        <p:tgtEl>
                                          <p:spTgt spid="2048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20487">
                                            <p:txEl>
                                              <p:pRg st="2" end="2"/>
                                            </p:txEl>
                                          </p:spTgt>
                                        </p:tgtEl>
                                      </p:cBhvr>
                                    </p:animEffect>
                                  </p:childTnLst>
                                </p:cTn>
                              </p:par>
                              <p:par>
                                <p:cTn id="33" presetID="29" presetClass="entr" presetSubtype="0" fill="hold" nodeType="withEffect">
                                  <p:stCondLst>
                                    <p:cond delay="0"/>
                                  </p:stCondLst>
                                  <p:childTnLst>
                                    <p:set>
                                      <p:cBhvr>
                                        <p:cTn id="34" dur="1" fill="hold">
                                          <p:stCondLst>
                                            <p:cond delay="0"/>
                                          </p:stCondLst>
                                        </p:cTn>
                                        <p:tgtEl>
                                          <p:spTgt spid="20487">
                                            <p:txEl>
                                              <p:pRg st="3" end="3"/>
                                            </p:txEl>
                                          </p:spTgt>
                                        </p:tgtEl>
                                        <p:attrNameLst>
                                          <p:attrName>style.visibility</p:attrName>
                                        </p:attrNameLst>
                                      </p:cBhvr>
                                      <p:to>
                                        <p:strVal val="visible"/>
                                      </p:to>
                                    </p:set>
                                    <p:anim calcmode="lin" valueType="num">
                                      <p:cBhvr>
                                        <p:cTn id="35" dur="1000" fill="hold"/>
                                        <p:tgtEl>
                                          <p:spTgt spid="20487">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2048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2048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20487">
                                            <p:txEl>
                                              <p:pRg st="4" end="4"/>
                                            </p:txEl>
                                          </p:spTgt>
                                        </p:tgtEl>
                                        <p:attrNameLst>
                                          <p:attrName>style.visibility</p:attrName>
                                        </p:attrNameLst>
                                      </p:cBhvr>
                                      <p:to>
                                        <p:strVal val="visible"/>
                                      </p:to>
                                    </p:set>
                                    <p:animScale>
                                      <p:cBhvr>
                                        <p:cTn id="42" dur="1000" decel="50000" fill="hold">
                                          <p:stCondLst>
                                            <p:cond delay="0"/>
                                          </p:stCondLst>
                                        </p:cTn>
                                        <p:tgtEl>
                                          <p:spTgt spid="2048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20487">
                                            <p:txEl>
                                              <p:pRg st="4" end="4"/>
                                            </p:txEl>
                                          </p:spTgt>
                                        </p:tgtEl>
                                        <p:attrNameLst>
                                          <p:attrName>ppt_x</p:attrName>
                                          <p:attrName>ppt_y</p:attrName>
                                        </p:attrNameLst>
                                      </p:cBhvr>
                                    </p:animMotion>
                                    <p:animEffect transition="in" filter="fade">
                                      <p:cBhvr>
                                        <p:cTn id="44" dur="1000"/>
                                        <p:tgtEl>
                                          <p:spTgt spid="20487">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20485"/>
                                        </p:tgtEl>
                                        <p:attrNameLst>
                                          <p:attrName>style.visibility</p:attrName>
                                        </p:attrNameLst>
                                      </p:cBhvr>
                                      <p:to>
                                        <p:strVal val="visible"/>
                                      </p:to>
                                    </p:set>
                                    <p:animEffect transition="in" filter="box(in)">
                                      <p:cBhvr>
                                        <p:cTn id="49" dur="500"/>
                                        <p:tgtEl>
                                          <p:spTgt spid="20485"/>
                                        </p:tgtEl>
                                      </p:cBhvr>
                                    </p:animEffect>
                                  </p:childTnLst>
                                  <p:subTnLst>
                                    <p:audio>
                                      <p:cMediaNode>
                                        <p:cTn display="0" masterRel="sameClick">
                                          <p:stCondLst>
                                            <p:cond evt="begin" delay="0">
                                              <p:tn val="4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P spid="1638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1524000" y="2667000"/>
            <a:ext cx="5486400" cy="1219200"/>
          </a:xfrm>
          <a:prstGeom prst="cloudCallout">
            <a:avLst>
              <a:gd name="adj1" fmla="val -47657"/>
              <a:gd name="adj2" fmla="val 122528"/>
            </a:avLst>
          </a:prstGeom>
          <a:solidFill>
            <a:schemeClr val="accent1"/>
          </a:solidFill>
          <a:ln w="9525">
            <a:solidFill>
              <a:schemeClr val="tx1"/>
            </a:solidFill>
            <a:round/>
            <a:headEnd/>
            <a:tailEnd/>
          </a:ln>
        </p:spPr>
        <p:txBody>
          <a:bodyPr/>
          <a:lstStyle/>
          <a:p>
            <a:pPr algn="ctr" eaLnBrk="1" hangingPunct="1"/>
            <a:r>
              <a:rPr lang="en-US" sz="2400">
                <a:latin typeface="Times New Roman" pitchFamily="18" charset="0"/>
                <a:cs typeface="Times New Roman" pitchFamily="18" charset="0"/>
              </a:rPr>
              <a:t>Chọn câu trả lời đúng</a:t>
            </a:r>
          </a:p>
        </p:txBody>
      </p:sp>
      <p:sp>
        <p:nvSpPr>
          <p:cNvPr id="30723" name="Text Box 3"/>
          <p:cNvSpPr txBox="1">
            <a:spLocks noChangeArrowheads="1"/>
          </p:cNvSpPr>
          <p:nvPr/>
        </p:nvSpPr>
        <p:spPr bwMode="auto">
          <a:xfrm>
            <a:off x="1219200" y="3962400"/>
            <a:ext cx="7467600" cy="2678113"/>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Cuối TK XIX - đầu TK XX chủ nghĩa tư bản phát triển : </a:t>
            </a:r>
          </a:p>
          <a:p>
            <a:pPr eaLnBrk="1" hangingPunct="1">
              <a:spcBef>
                <a:spcPct val="50000"/>
              </a:spcBef>
            </a:pPr>
            <a:r>
              <a:rPr lang="en-US" sz="2400">
                <a:latin typeface="Times New Roman" pitchFamily="18" charset="0"/>
                <a:cs typeface="Times New Roman" pitchFamily="18" charset="0"/>
              </a:rPr>
              <a:t>A- Không đều về kinh tế và chính trị </a:t>
            </a:r>
          </a:p>
          <a:p>
            <a:pPr eaLnBrk="1" hangingPunct="1">
              <a:spcBef>
                <a:spcPct val="50000"/>
              </a:spcBef>
            </a:pPr>
            <a:r>
              <a:rPr lang="en-US" sz="2400">
                <a:latin typeface="Times New Roman" pitchFamily="18" charset="0"/>
                <a:cs typeface="Times New Roman" pitchFamily="18" charset="0"/>
              </a:rPr>
              <a:t>B- Phát triển đồng đều </a:t>
            </a:r>
          </a:p>
          <a:p>
            <a:pPr eaLnBrk="1" hangingPunct="1">
              <a:spcBef>
                <a:spcPct val="50000"/>
              </a:spcBef>
            </a:pPr>
            <a:r>
              <a:rPr lang="en-US" sz="2400">
                <a:latin typeface="Times New Roman" pitchFamily="18" charset="0"/>
                <a:cs typeface="Times New Roman" pitchFamily="18" charset="0"/>
              </a:rPr>
              <a:t>C- Chậm phát triển về mọi mặt </a:t>
            </a:r>
          </a:p>
          <a:p>
            <a:pPr eaLnBrk="1" hangingPunct="1">
              <a:spcBef>
                <a:spcPct val="50000"/>
              </a:spcBef>
            </a:pPr>
            <a:r>
              <a:rPr lang="en-US" sz="2400">
                <a:latin typeface="Times New Roman" pitchFamily="18" charset="0"/>
                <a:cs typeface="Times New Roman" pitchFamily="18" charset="0"/>
              </a:rPr>
              <a:t>D- Chỉ phát triển về quân sự và thuộc địa </a:t>
            </a:r>
          </a:p>
        </p:txBody>
      </p:sp>
      <p:sp>
        <p:nvSpPr>
          <p:cNvPr id="30724" name="AutoShape 4"/>
          <p:cNvSpPr>
            <a:spLocks noChangeArrowheads="1"/>
          </p:cNvSpPr>
          <p:nvPr/>
        </p:nvSpPr>
        <p:spPr bwMode="auto">
          <a:xfrm>
            <a:off x="914400" y="4267200"/>
            <a:ext cx="914400" cy="914400"/>
          </a:xfrm>
          <a:prstGeom prst="star16">
            <a:avLst>
              <a:gd name="adj" fmla="val 37500"/>
            </a:avLst>
          </a:prstGeom>
          <a:solidFill>
            <a:srgbClr val="FF0000"/>
          </a:solidFill>
          <a:ln w="9525">
            <a:solidFill>
              <a:schemeClr val="tx1"/>
            </a:solidFill>
            <a:miter lim="800000"/>
            <a:headEnd/>
            <a:tailEnd/>
          </a:ln>
        </p:spPr>
        <p:txBody>
          <a:bodyPr wrap="none" anchor="ctr"/>
          <a:lstStyle/>
          <a:p>
            <a:pPr algn="ctr" eaLnBrk="1" hangingPunct="1"/>
            <a:r>
              <a:rPr lang="en-US" sz="2400" b="1">
                <a:latin typeface="Times New Roman" pitchFamily="18" charset="0"/>
                <a:cs typeface="Times New Roman" pitchFamily="18" charset="0"/>
              </a:rPr>
              <a:t>A</a:t>
            </a:r>
          </a:p>
        </p:txBody>
      </p:sp>
      <p:sp>
        <p:nvSpPr>
          <p:cNvPr id="19461"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19462"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19463" name="TextBox 6"/>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19464" name="TextBox 7"/>
          <p:cNvSpPr txBox="1">
            <a:spLocks noChangeArrowheads="1"/>
          </p:cNvSpPr>
          <p:nvPr/>
        </p:nvSpPr>
        <p:spPr bwMode="auto">
          <a:xfrm>
            <a:off x="228600" y="1760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a:t>
            </a:r>
            <a:r>
              <a:rPr lang="vi-VN" sz="2400" u="sng">
                <a:solidFill>
                  <a:srgbClr val="0000FF"/>
                </a:solidFill>
                <a:latin typeface="Times New Roman" pitchFamily="18" charset="0"/>
                <a:cs typeface="Times New Roman" pitchFamily="18" charset="0"/>
              </a:rPr>
              <a:t>Bài</a:t>
            </a:r>
            <a:r>
              <a:rPr lang="en-US" sz="2400" u="sng">
                <a:solidFill>
                  <a:srgbClr val="0000FF"/>
                </a:solidFill>
                <a:latin typeface="Times New Roman" pitchFamily="18" charset="0"/>
                <a:cs typeface="Times New Roman" pitchFamily="18" charset="0"/>
              </a:rPr>
              <a:t> tập thực hành:</a:t>
            </a:r>
            <a:endParaRPr lang="en-US" sz="2400">
              <a:latin typeface="Times New Roman" pitchFamily="18" charset="0"/>
              <a:cs typeface="Times New Roman" pitchFamily="18" charset="0"/>
            </a:endParaRP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23">
                                            <p:txEl>
                                              <p:pRg st="0" end="0"/>
                                            </p:txEl>
                                          </p:spTgt>
                                        </p:tgtEl>
                                        <p:attrNameLst>
                                          <p:attrName>style.visibility</p:attrName>
                                        </p:attrNameLst>
                                      </p:cBhvr>
                                      <p:to>
                                        <p:strVal val="visible"/>
                                      </p:to>
                                    </p:set>
                                    <p:anim calcmode="discrete" valueType="clr">
                                      <p:cBhvr override="childStyle">
                                        <p:cTn id="7" dur="80"/>
                                        <p:tgtEl>
                                          <p:spTgt spid="3072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2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072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0723">
                                            <p:txEl>
                                              <p:pRg st="1" end="1"/>
                                            </p:txEl>
                                          </p:spTgt>
                                        </p:tgtEl>
                                        <p:attrNameLst>
                                          <p:attrName>style.visibility</p:attrName>
                                        </p:attrNameLst>
                                      </p:cBhvr>
                                      <p:to>
                                        <p:strVal val="visible"/>
                                      </p:to>
                                    </p:set>
                                    <p:anim calcmode="discrete" valueType="clr">
                                      <p:cBhvr override="childStyle">
                                        <p:cTn id="14" dur="80"/>
                                        <p:tgtEl>
                                          <p:spTgt spid="3072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0723">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30723">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0723">
                                            <p:txEl>
                                              <p:pRg st="2" end="2"/>
                                            </p:txEl>
                                          </p:spTgt>
                                        </p:tgtEl>
                                        <p:attrNameLst>
                                          <p:attrName>style.visibility</p:attrName>
                                        </p:attrNameLst>
                                      </p:cBhvr>
                                      <p:to>
                                        <p:strVal val="visible"/>
                                      </p:to>
                                    </p:set>
                                    <p:anim calcmode="discrete" valueType="clr">
                                      <p:cBhvr override="childStyle">
                                        <p:cTn id="21" dur="80"/>
                                        <p:tgtEl>
                                          <p:spTgt spid="3072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0723">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3072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0723">
                                            <p:txEl>
                                              <p:pRg st="3" end="3"/>
                                            </p:txEl>
                                          </p:spTgt>
                                        </p:tgtEl>
                                        <p:attrNameLst>
                                          <p:attrName>style.visibility</p:attrName>
                                        </p:attrNameLst>
                                      </p:cBhvr>
                                      <p:to>
                                        <p:strVal val="visible"/>
                                      </p:to>
                                    </p:set>
                                    <p:anim calcmode="discrete" valueType="clr">
                                      <p:cBhvr override="childStyle">
                                        <p:cTn id="28" dur="80"/>
                                        <p:tgtEl>
                                          <p:spTgt spid="3072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0723">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3072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0723">
                                            <p:txEl>
                                              <p:pRg st="4" end="4"/>
                                            </p:txEl>
                                          </p:spTgt>
                                        </p:tgtEl>
                                        <p:attrNameLst>
                                          <p:attrName>style.visibility</p:attrName>
                                        </p:attrNameLst>
                                      </p:cBhvr>
                                      <p:to>
                                        <p:strVal val="visible"/>
                                      </p:to>
                                    </p:set>
                                    <p:anim calcmode="discrete" valueType="clr">
                                      <p:cBhvr override="childStyle">
                                        <p:cTn id="35" dur="80"/>
                                        <p:tgtEl>
                                          <p:spTgt spid="3072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0723">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3072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0724"/>
                                        </p:tgtEl>
                                        <p:attrNameLst>
                                          <p:attrName>style.visibility</p:attrName>
                                        </p:attrNameLst>
                                      </p:cBhvr>
                                      <p:to>
                                        <p:strVal val="visible"/>
                                      </p:to>
                                    </p:set>
                                    <p:animEffect transition="in" filter="box(in)">
                                      <p:cBhvr>
                                        <p:cTn id="42" dur="500"/>
                                        <p:tgtEl>
                                          <p:spTgt spid="30724"/>
                                        </p:tgtEl>
                                      </p:cBhvr>
                                    </p:animEffec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20485" name="AutoShape 5"/>
          <p:cNvSpPr>
            <a:spLocks noChangeArrowheads="1"/>
          </p:cNvSpPr>
          <p:nvPr/>
        </p:nvSpPr>
        <p:spPr bwMode="auto">
          <a:xfrm>
            <a:off x="0" y="4495800"/>
            <a:ext cx="990600" cy="838200"/>
          </a:xfrm>
          <a:prstGeom prst="star16">
            <a:avLst>
              <a:gd name="adj" fmla="val 37500"/>
            </a:avLst>
          </a:prstGeom>
          <a:solidFill>
            <a:srgbClr val="FF0000"/>
          </a:solidFill>
          <a:ln w="9525">
            <a:solidFill>
              <a:schemeClr val="tx1"/>
            </a:solidFill>
            <a:miter lim="800000"/>
            <a:headEnd/>
            <a:tailEnd/>
          </a:ln>
        </p:spPr>
        <p:txBody>
          <a:bodyPr wrap="none" anchor="ctr"/>
          <a:lstStyle/>
          <a:p>
            <a:pPr algn="ctr" eaLnBrk="1" hangingPunct="1"/>
            <a:r>
              <a:rPr lang="en-US" sz="2400" b="1">
                <a:latin typeface="Times New Roman" pitchFamily="18" charset="0"/>
                <a:cs typeface="Times New Roman" pitchFamily="18" charset="0"/>
              </a:rPr>
              <a:t>B</a:t>
            </a:r>
          </a:p>
        </p:txBody>
      </p:sp>
      <p:sp>
        <p:nvSpPr>
          <p:cNvPr id="20484" name="AutoShape 6"/>
          <p:cNvSpPr>
            <a:spLocks noChangeArrowheads="1"/>
          </p:cNvSpPr>
          <p:nvPr/>
        </p:nvSpPr>
        <p:spPr bwMode="auto">
          <a:xfrm>
            <a:off x="1524000" y="2057400"/>
            <a:ext cx="5486400" cy="1219200"/>
          </a:xfrm>
          <a:prstGeom prst="cloudCallout">
            <a:avLst>
              <a:gd name="adj1" fmla="val -47657"/>
              <a:gd name="adj2" fmla="val 122528"/>
            </a:avLst>
          </a:prstGeom>
          <a:solidFill>
            <a:schemeClr val="accent1"/>
          </a:solidFill>
          <a:ln w="9525">
            <a:solidFill>
              <a:schemeClr val="tx1"/>
            </a:solidFill>
            <a:round/>
            <a:headEnd/>
            <a:tailEnd/>
          </a:ln>
        </p:spPr>
        <p:txBody>
          <a:bodyPr/>
          <a:lstStyle/>
          <a:p>
            <a:pPr algn="ctr" eaLnBrk="1" hangingPunct="1"/>
            <a:r>
              <a:rPr lang="en-US" sz="2400">
                <a:latin typeface="Times New Roman" pitchFamily="18" charset="0"/>
                <a:cs typeface="Times New Roman" pitchFamily="18" charset="0"/>
              </a:rPr>
              <a:t>Chọn câu trả lời đúng</a:t>
            </a:r>
          </a:p>
        </p:txBody>
      </p:sp>
      <p:sp>
        <p:nvSpPr>
          <p:cNvPr id="20487" name="Text Box 7"/>
          <p:cNvSpPr txBox="1">
            <a:spLocks noChangeArrowheads="1"/>
          </p:cNvSpPr>
          <p:nvPr/>
        </p:nvSpPr>
        <p:spPr bwMode="auto">
          <a:xfrm>
            <a:off x="304800" y="3181350"/>
            <a:ext cx="8763000" cy="3600450"/>
          </a:xfrm>
          <a:prstGeom prst="rect">
            <a:avLst/>
          </a:prstGeom>
          <a:noFill/>
          <a:ln w="9525">
            <a:noFill/>
            <a:miter lim="800000"/>
            <a:headEnd/>
            <a:tailEnd/>
          </a:ln>
        </p:spPr>
        <p:txBody>
          <a:bodyPr>
            <a:spAutoFit/>
          </a:bodyPr>
          <a:lstStyle/>
          <a:p>
            <a:pPr eaLnBrk="1" hangingPunct="1"/>
            <a:r>
              <a:rPr lang="en-US" sz="2400">
                <a:latin typeface="Times New Roman" pitchFamily="18" charset="0"/>
                <a:cs typeface="Times New Roman" pitchFamily="18" charset="0"/>
              </a:rPr>
              <a:t>Đặc điểm chung của phong trào chống thực dân Pháp xâm lược ở ba nước Đông Dương cuối TK XIX - đầu TK XX là: </a:t>
            </a:r>
          </a:p>
          <a:p>
            <a:pPr eaLnBrk="1" hangingPunct="1"/>
            <a:r>
              <a:rPr lang="en-US" sz="2400">
                <a:latin typeface="Times New Roman" pitchFamily="18" charset="0"/>
                <a:cs typeface="Times New Roman" pitchFamily="18" charset="0"/>
              </a:rPr>
              <a:t>A - Biểu hiện tinh thần đoàn kết của ba nước </a:t>
            </a:r>
          </a:p>
          <a:p>
            <a:pPr eaLnBrk="1" hangingPunct="1"/>
            <a:r>
              <a:rPr lang="en-US" sz="2400">
                <a:latin typeface="Times New Roman" pitchFamily="18" charset="0"/>
                <a:cs typeface="Times New Roman" pitchFamily="18" charset="0"/>
              </a:rPr>
              <a:t>      Đông Dương</a:t>
            </a:r>
          </a:p>
          <a:p>
            <a:pPr eaLnBrk="1" hangingPunct="1"/>
            <a:r>
              <a:rPr lang="en-US" sz="2400">
                <a:latin typeface="Times New Roman" pitchFamily="18" charset="0"/>
                <a:cs typeface="Times New Roman" pitchFamily="18" charset="0"/>
              </a:rPr>
              <a:t>B – Còn mang tính chất tự phát do sỹ phu yêu </a:t>
            </a:r>
          </a:p>
          <a:p>
            <a:pPr eaLnBrk="1" hangingPunct="1"/>
            <a:r>
              <a:rPr lang="en-US" sz="2400">
                <a:latin typeface="Times New Roman" pitchFamily="18" charset="0"/>
                <a:cs typeface="Times New Roman" pitchFamily="18" charset="0"/>
              </a:rPr>
              <a:t>       nước hay nông dân lãnh đạo </a:t>
            </a:r>
          </a:p>
          <a:p>
            <a:pPr eaLnBrk="1" hangingPunct="1"/>
            <a:r>
              <a:rPr lang="en-US" sz="2400">
                <a:latin typeface="Times New Roman" pitchFamily="18" charset="0"/>
                <a:cs typeface="Times New Roman" pitchFamily="18" charset="0"/>
              </a:rPr>
              <a:t>C - Sử dụng bạo lực cách mạng còn hạn chế </a:t>
            </a:r>
          </a:p>
          <a:p>
            <a:pPr eaLnBrk="1" hangingPunct="1"/>
            <a:r>
              <a:rPr lang="en-US" sz="2400">
                <a:latin typeface="Times New Roman" pitchFamily="18" charset="0"/>
                <a:cs typeface="Times New Roman" pitchFamily="18" charset="0"/>
              </a:rPr>
              <a:t>D – B và C đúng </a:t>
            </a:r>
          </a:p>
          <a:p>
            <a:pPr eaLnBrk="1" hangingPunct="1">
              <a:spcBef>
                <a:spcPct val="50000"/>
              </a:spcBef>
            </a:pPr>
            <a:endParaRPr lang="en-US" sz="2400">
              <a:latin typeface="Times New Roman" pitchFamily="18" charset="0"/>
              <a:cs typeface="Times New Roman" pitchFamily="18" charset="0"/>
            </a:endParaRPr>
          </a:p>
        </p:txBody>
      </p:sp>
      <p:sp>
        <p:nvSpPr>
          <p:cNvPr id="20486"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2"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20488" name="TextBox 7"/>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20489" name="TextBox 8"/>
          <p:cNvSpPr txBox="1">
            <a:spLocks noChangeArrowheads="1"/>
          </p:cNvSpPr>
          <p:nvPr/>
        </p:nvSpPr>
        <p:spPr bwMode="auto">
          <a:xfrm>
            <a:off x="228600" y="1760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a:t>
            </a:r>
            <a:r>
              <a:rPr lang="vi-VN" sz="2400" u="sng">
                <a:solidFill>
                  <a:srgbClr val="0000FF"/>
                </a:solidFill>
                <a:latin typeface="Times New Roman" pitchFamily="18" charset="0"/>
                <a:cs typeface="Times New Roman" pitchFamily="18" charset="0"/>
              </a:rPr>
              <a:t>Bài</a:t>
            </a:r>
            <a:r>
              <a:rPr lang="en-US" sz="2400" u="sng">
                <a:solidFill>
                  <a:srgbClr val="0000FF"/>
                </a:solidFill>
                <a:latin typeface="Times New Roman" pitchFamily="18" charset="0"/>
                <a:cs typeface="Times New Roman" pitchFamily="18" charset="0"/>
              </a:rPr>
              <a:t> tập thực hành:</a:t>
            </a:r>
            <a:endParaRPr lang="en-US" sz="2400">
              <a:latin typeface="Times New Roman" pitchFamily="18" charset="0"/>
              <a:cs typeface="Times New Roman" pitchFamily="18" charset="0"/>
            </a:endParaRP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0487">
                                            <p:txEl>
                                              <p:pRg st="0" end="0"/>
                                            </p:txEl>
                                          </p:spTgt>
                                        </p:tgtEl>
                                        <p:attrNameLst>
                                          <p:attrName>style.visibility</p:attrName>
                                        </p:attrNameLst>
                                      </p:cBhvr>
                                      <p:to>
                                        <p:strVal val="visible"/>
                                      </p:to>
                                    </p:set>
                                    <p:anim calcmode="lin" valueType="num">
                                      <p:cBhvr>
                                        <p:cTn id="7" dur="500" fill="hold"/>
                                        <p:tgtEl>
                                          <p:spTgt spid="20487">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20487">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20487">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20487">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2048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0487">
                                            <p:txEl>
                                              <p:pRg st="1" end="1"/>
                                            </p:txEl>
                                          </p:spTgt>
                                        </p:tgtEl>
                                        <p:attrNameLst>
                                          <p:attrName>style.visibility</p:attrName>
                                        </p:attrNameLst>
                                      </p:cBhvr>
                                      <p:to>
                                        <p:strVal val="visible"/>
                                      </p:to>
                                    </p:set>
                                    <p:anim calcmode="lin" valueType="num">
                                      <p:cBhvr>
                                        <p:cTn id="16" dur="500" fill="hold"/>
                                        <p:tgtEl>
                                          <p:spTgt spid="20487">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20487">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20487">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20487">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20487">
                                            <p:txEl>
                                              <p:pRg st="1" end="1"/>
                                            </p:txEl>
                                          </p:spTgt>
                                        </p:tgtEl>
                                      </p:cBhvr>
                                    </p:animEffect>
                                  </p:childTnLst>
                                </p:cTn>
                              </p:par>
                              <p:par>
                                <p:cTn id="21" presetID="54" presetClass="entr" presetSubtype="0" accel="100000" fill="hold" nodeType="withEffect">
                                  <p:stCondLst>
                                    <p:cond delay="0"/>
                                  </p:stCondLst>
                                  <p:childTnLst>
                                    <p:set>
                                      <p:cBhvr>
                                        <p:cTn id="22" dur="1" fill="hold">
                                          <p:stCondLst>
                                            <p:cond delay="0"/>
                                          </p:stCondLst>
                                        </p:cTn>
                                        <p:tgtEl>
                                          <p:spTgt spid="20487">
                                            <p:txEl>
                                              <p:pRg st="2" end="2"/>
                                            </p:txEl>
                                          </p:spTgt>
                                        </p:tgtEl>
                                        <p:attrNameLst>
                                          <p:attrName>style.visibility</p:attrName>
                                        </p:attrNameLst>
                                      </p:cBhvr>
                                      <p:to>
                                        <p:strVal val="visible"/>
                                      </p:to>
                                    </p:set>
                                    <p:anim calcmode="lin" valueType="num">
                                      <p:cBhvr>
                                        <p:cTn id="23" dur="500" fill="hold"/>
                                        <p:tgtEl>
                                          <p:spTgt spid="20487">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20487">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20487">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20487">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20487">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nodeType="clickEffect">
                                  <p:stCondLst>
                                    <p:cond delay="0"/>
                                  </p:stCondLst>
                                  <p:childTnLst>
                                    <p:set>
                                      <p:cBhvr>
                                        <p:cTn id="31" dur="1" fill="hold">
                                          <p:stCondLst>
                                            <p:cond delay="0"/>
                                          </p:stCondLst>
                                        </p:cTn>
                                        <p:tgtEl>
                                          <p:spTgt spid="20487">
                                            <p:txEl>
                                              <p:pRg st="3" end="3"/>
                                            </p:txEl>
                                          </p:spTgt>
                                        </p:tgtEl>
                                        <p:attrNameLst>
                                          <p:attrName>style.visibility</p:attrName>
                                        </p:attrNameLst>
                                      </p:cBhvr>
                                      <p:to>
                                        <p:strVal val="visible"/>
                                      </p:to>
                                    </p:set>
                                    <p:anim calcmode="lin" valueType="num">
                                      <p:cBhvr>
                                        <p:cTn id="32" dur="1000" fill="hold"/>
                                        <p:tgtEl>
                                          <p:spTgt spid="20487">
                                            <p:txEl>
                                              <p:pRg st="3" end="3"/>
                                            </p:txEl>
                                          </p:spTgt>
                                        </p:tgtEl>
                                        <p:attrNameLst>
                                          <p:attrName>ppt_x</p:attrName>
                                        </p:attrNameLst>
                                      </p:cBhvr>
                                      <p:tavLst>
                                        <p:tav tm="0">
                                          <p:val>
                                            <p:strVal val="#ppt_x-.2"/>
                                          </p:val>
                                        </p:tav>
                                        <p:tav tm="100000">
                                          <p:val>
                                            <p:strVal val="#ppt_x"/>
                                          </p:val>
                                        </p:tav>
                                      </p:tavLst>
                                    </p:anim>
                                    <p:anim calcmode="lin" valueType="num">
                                      <p:cBhvr>
                                        <p:cTn id="33" dur="1000" fill="hold"/>
                                        <p:tgtEl>
                                          <p:spTgt spid="2048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20487">
                                            <p:txEl>
                                              <p:pRg st="3" end="3"/>
                                            </p:txEl>
                                          </p:spTgt>
                                        </p:tgtEl>
                                      </p:cBhvr>
                                    </p:animEffect>
                                  </p:childTnLst>
                                </p:cTn>
                              </p:par>
                              <p:par>
                                <p:cTn id="35" presetID="29" presetClass="entr" presetSubtype="0" fill="hold" nodeType="withEffect">
                                  <p:stCondLst>
                                    <p:cond delay="0"/>
                                  </p:stCondLst>
                                  <p:childTnLst>
                                    <p:set>
                                      <p:cBhvr>
                                        <p:cTn id="36" dur="1" fill="hold">
                                          <p:stCondLst>
                                            <p:cond delay="0"/>
                                          </p:stCondLst>
                                        </p:cTn>
                                        <p:tgtEl>
                                          <p:spTgt spid="20487">
                                            <p:txEl>
                                              <p:pRg st="4" end="4"/>
                                            </p:txEl>
                                          </p:spTgt>
                                        </p:tgtEl>
                                        <p:attrNameLst>
                                          <p:attrName>style.visibility</p:attrName>
                                        </p:attrNameLst>
                                      </p:cBhvr>
                                      <p:to>
                                        <p:strVal val="visible"/>
                                      </p:to>
                                    </p:set>
                                    <p:anim calcmode="lin" valueType="num">
                                      <p:cBhvr>
                                        <p:cTn id="37" dur="1000" fill="hold"/>
                                        <p:tgtEl>
                                          <p:spTgt spid="20487">
                                            <p:txEl>
                                              <p:pRg st="4" end="4"/>
                                            </p:txEl>
                                          </p:spTgt>
                                        </p:tgtEl>
                                        <p:attrNameLst>
                                          <p:attrName>ppt_x</p:attrName>
                                        </p:attrNameLst>
                                      </p:cBhvr>
                                      <p:tavLst>
                                        <p:tav tm="0">
                                          <p:val>
                                            <p:strVal val="#ppt_x-.2"/>
                                          </p:val>
                                        </p:tav>
                                        <p:tav tm="100000">
                                          <p:val>
                                            <p:strVal val="#ppt_x"/>
                                          </p:val>
                                        </p:tav>
                                      </p:tavLst>
                                    </p:anim>
                                    <p:anim calcmode="lin" valueType="num">
                                      <p:cBhvr>
                                        <p:cTn id="38" dur="1000" fill="hold"/>
                                        <p:tgtEl>
                                          <p:spTgt spid="2048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20487">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8" presetClass="entr" presetSubtype="16" fill="hold" nodeType="clickEffect">
                                  <p:stCondLst>
                                    <p:cond delay="0"/>
                                  </p:stCondLst>
                                  <p:childTnLst>
                                    <p:set>
                                      <p:cBhvr>
                                        <p:cTn id="43" dur="1" fill="hold">
                                          <p:stCondLst>
                                            <p:cond delay="0"/>
                                          </p:stCondLst>
                                        </p:cTn>
                                        <p:tgtEl>
                                          <p:spTgt spid="20487">
                                            <p:txEl>
                                              <p:pRg st="5" end="5"/>
                                            </p:txEl>
                                          </p:spTgt>
                                        </p:tgtEl>
                                        <p:attrNameLst>
                                          <p:attrName>style.visibility</p:attrName>
                                        </p:attrNameLst>
                                      </p:cBhvr>
                                      <p:to>
                                        <p:strVal val="visible"/>
                                      </p:to>
                                    </p:set>
                                    <p:animEffect transition="in" filter="diamond(in)">
                                      <p:cBhvr>
                                        <p:cTn id="44" dur="2000"/>
                                        <p:tgtEl>
                                          <p:spTgt spid="2048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nodeType="clickEffect">
                                  <p:stCondLst>
                                    <p:cond delay="0"/>
                                  </p:stCondLst>
                                  <p:childTnLst>
                                    <p:set>
                                      <p:cBhvr>
                                        <p:cTn id="48" dur="1" fill="hold">
                                          <p:stCondLst>
                                            <p:cond delay="0"/>
                                          </p:stCondLst>
                                        </p:cTn>
                                        <p:tgtEl>
                                          <p:spTgt spid="20487">
                                            <p:txEl>
                                              <p:pRg st="6" end="6"/>
                                            </p:txEl>
                                          </p:spTgt>
                                        </p:tgtEl>
                                        <p:attrNameLst>
                                          <p:attrName>style.visibility</p:attrName>
                                        </p:attrNameLst>
                                      </p:cBhvr>
                                      <p:to>
                                        <p:strVal val="visible"/>
                                      </p:to>
                                    </p:set>
                                    <p:animEffect transition="in" filter="diamond(in)">
                                      <p:cBhvr>
                                        <p:cTn id="49" dur="2000"/>
                                        <p:tgtEl>
                                          <p:spTgt spid="20487">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20485"/>
                                        </p:tgtEl>
                                        <p:attrNameLst>
                                          <p:attrName>style.visibility</p:attrName>
                                        </p:attrNameLst>
                                      </p:cBhvr>
                                      <p:to>
                                        <p:strVal val="visible"/>
                                      </p:to>
                                    </p:set>
                                    <p:animEffect transition="in" filter="box(in)">
                                      <p:cBhvr>
                                        <p:cTn id="54" dur="500"/>
                                        <p:tgtEl>
                                          <p:spTgt spid="20485"/>
                                        </p:tgtEl>
                                      </p:cBhvr>
                                    </p:animEffect>
                                  </p:childTnLst>
                                  <p:subTnLst>
                                    <p:audio>
                                      <p:cMediaNode>
                                        <p:cTn display="0" masterRel="sameClick">
                                          <p:stCondLst>
                                            <p:cond evt="begin" delay="0">
                                              <p:tn val="52"/>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ChangeArrowheads="1"/>
          </p:cNvSpPr>
          <p:nvPr/>
        </p:nvSpPr>
        <p:spPr bwMode="auto">
          <a:xfrm>
            <a:off x="1600200" y="76200"/>
            <a:ext cx="5334000" cy="1295400"/>
          </a:xfrm>
          <a:prstGeom prst="flowChartAlternateProcess">
            <a:avLst/>
          </a:prstGeom>
          <a:solidFill>
            <a:schemeClr val="accent1"/>
          </a:solidFill>
          <a:ln w="9525">
            <a:solidFill>
              <a:schemeClr val="tx1"/>
            </a:solidFill>
            <a:miter lim="800000"/>
            <a:headEnd/>
            <a:tailEnd/>
          </a:ln>
        </p:spPr>
        <p:txBody>
          <a:bodyPr wrap="none" anchor="ctr"/>
          <a:lstStyle/>
          <a:p>
            <a:pPr algn="ctr" eaLnBrk="1" hangingPunct="1"/>
            <a:r>
              <a:rPr lang="en-US" sz="3600">
                <a:latin typeface="Times New Roman" pitchFamily="18" charset="0"/>
                <a:cs typeface="Times New Roman" pitchFamily="18" charset="0"/>
              </a:rPr>
              <a:t>BÀI TẬP</a:t>
            </a:r>
            <a:r>
              <a:rPr lang="en-US" sz="2800">
                <a:latin typeface="Times New Roman" pitchFamily="18" charset="0"/>
                <a:cs typeface="Times New Roman" pitchFamily="18" charset="0"/>
              </a:rPr>
              <a:t> </a:t>
            </a:r>
          </a:p>
        </p:txBody>
      </p:sp>
      <p:sp>
        <p:nvSpPr>
          <p:cNvPr id="21507" name="Text Box 3"/>
          <p:cNvSpPr txBox="1">
            <a:spLocks noChangeArrowheads="1"/>
          </p:cNvSpPr>
          <p:nvPr/>
        </p:nvSpPr>
        <p:spPr bwMode="auto">
          <a:xfrm>
            <a:off x="228600" y="1524000"/>
            <a:ext cx="8610600" cy="1160463"/>
          </a:xfrm>
          <a:prstGeom prst="rect">
            <a:avLst/>
          </a:prstGeom>
          <a:noFill/>
          <a:ln w="9525">
            <a:noFill/>
            <a:miter lim="800000"/>
            <a:headEnd/>
            <a:tailEnd/>
          </a:ln>
        </p:spPr>
        <p:txBody>
          <a:bodyPr>
            <a:spAutoFit/>
          </a:bodyPr>
          <a:lstStyle/>
          <a:p>
            <a:pPr algn="ctr" eaLnBrk="1" hangingPunct="1">
              <a:spcBef>
                <a:spcPct val="50000"/>
              </a:spcBef>
            </a:pPr>
            <a:r>
              <a:rPr lang="en-US" sz="2800">
                <a:latin typeface="Times New Roman" pitchFamily="18" charset="0"/>
                <a:cs typeface="Times New Roman" pitchFamily="18" charset="0"/>
              </a:rPr>
              <a:t>Nối các sự kiện sau cho chính xác :</a:t>
            </a:r>
          </a:p>
          <a:p>
            <a:pPr eaLnBrk="1" hangingPunct="1">
              <a:spcBef>
                <a:spcPct val="50000"/>
              </a:spcBef>
            </a:pPr>
            <a:endParaRPr lang="en-US" sz="2800">
              <a:latin typeface="Times New Roman" pitchFamily="18" charset="0"/>
              <a:cs typeface="Times New Roman" pitchFamily="18" charset="0"/>
            </a:endParaRPr>
          </a:p>
        </p:txBody>
      </p:sp>
      <p:graphicFrame>
        <p:nvGraphicFramePr>
          <p:cNvPr id="36868" name="Group 4"/>
          <p:cNvGraphicFramePr>
            <a:graphicFrameLocks noGrp="1"/>
          </p:cNvGraphicFramePr>
          <p:nvPr/>
        </p:nvGraphicFramePr>
        <p:xfrm>
          <a:off x="152400" y="2133600"/>
          <a:ext cx="4267200" cy="4419602"/>
        </p:xfrm>
        <a:graphic>
          <a:graphicData uri="http://schemas.openxmlformats.org/drawingml/2006/table">
            <a:tbl>
              <a:tblPr/>
              <a:tblGrid>
                <a:gridCol w="4267200">
                  <a:extLst>
                    <a:ext uri="{9D8B030D-6E8A-4147-A177-3AD203B41FA5}">
                      <a16:colId xmlns:a16="http://schemas.microsoft.com/office/drawing/2014/main" val="20000"/>
                    </a:ext>
                  </a:extLst>
                </a:gridCol>
              </a:tblGrid>
              <a:tr h="677863">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4738">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786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5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76275">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786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1524" name="Text Box 20"/>
          <p:cNvSpPr txBox="1">
            <a:spLocks noChangeArrowheads="1"/>
          </p:cNvSpPr>
          <p:nvPr/>
        </p:nvSpPr>
        <p:spPr bwMode="auto">
          <a:xfrm>
            <a:off x="762000" y="2133600"/>
            <a:ext cx="2971800" cy="519113"/>
          </a:xfrm>
          <a:prstGeom prst="rect">
            <a:avLst/>
          </a:prstGeom>
          <a:noFill/>
          <a:ln w="9525">
            <a:noFill/>
            <a:miter lim="800000"/>
            <a:headEnd/>
            <a:tailEnd/>
          </a:ln>
        </p:spPr>
        <p:txBody>
          <a:bodyPr>
            <a:spAutoFit/>
          </a:bodyPr>
          <a:lstStyle/>
          <a:p>
            <a:pPr algn="ctr" eaLnBrk="1" hangingPunct="1">
              <a:spcBef>
                <a:spcPct val="50000"/>
              </a:spcBef>
            </a:pPr>
            <a:r>
              <a:rPr lang="en-US" sz="2800">
                <a:latin typeface="Times New Roman" pitchFamily="18" charset="0"/>
                <a:cs typeface="Times New Roman" pitchFamily="18" charset="0"/>
              </a:rPr>
              <a:t>Sự kiện </a:t>
            </a:r>
          </a:p>
        </p:txBody>
      </p:sp>
      <p:sp>
        <p:nvSpPr>
          <p:cNvPr id="21525" name="Text Box 21"/>
          <p:cNvSpPr txBox="1">
            <a:spLocks noChangeArrowheads="1"/>
          </p:cNvSpPr>
          <p:nvPr/>
        </p:nvSpPr>
        <p:spPr bwMode="auto">
          <a:xfrm>
            <a:off x="228600" y="2819400"/>
            <a:ext cx="3810000" cy="946150"/>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Áo – Hung tuyên chiến với Xec bi </a:t>
            </a:r>
          </a:p>
        </p:txBody>
      </p:sp>
      <p:sp>
        <p:nvSpPr>
          <p:cNvPr id="21526" name="Text Box 22"/>
          <p:cNvSpPr txBox="1">
            <a:spLocks noChangeArrowheads="1"/>
          </p:cNvSpPr>
          <p:nvPr/>
        </p:nvSpPr>
        <p:spPr bwMode="auto">
          <a:xfrm>
            <a:off x="152400" y="3886200"/>
            <a:ext cx="43434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Đức tuyên chiến với Nga </a:t>
            </a:r>
          </a:p>
        </p:txBody>
      </p:sp>
      <p:sp>
        <p:nvSpPr>
          <p:cNvPr id="21527" name="Text Box 23"/>
          <p:cNvSpPr txBox="1">
            <a:spLocks noChangeArrowheads="1"/>
          </p:cNvSpPr>
          <p:nvPr/>
        </p:nvSpPr>
        <p:spPr bwMode="auto">
          <a:xfrm>
            <a:off x="152400" y="4572000"/>
            <a:ext cx="42672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Anh tuyên chiến với Đức </a:t>
            </a:r>
          </a:p>
        </p:txBody>
      </p:sp>
      <p:sp>
        <p:nvSpPr>
          <p:cNvPr id="21528" name="Text Box 24"/>
          <p:cNvSpPr txBox="1">
            <a:spLocks noChangeArrowheads="1"/>
          </p:cNvSpPr>
          <p:nvPr/>
        </p:nvSpPr>
        <p:spPr bwMode="auto">
          <a:xfrm>
            <a:off x="152400" y="5181600"/>
            <a:ext cx="44958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Mỹ nhảy vào cuộc chiến </a:t>
            </a:r>
          </a:p>
        </p:txBody>
      </p:sp>
      <p:sp>
        <p:nvSpPr>
          <p:cNvPr id="21529" name="Text Box 25"/>
          <p:cNvSpPr txBox="1">
            <a:spLocks noChangeArrowheads="1"/>
          </p:cNvSpPr>
          <p:nvPr/>
        </p:nvSpPr>
        <p:spPr bwMode="auto">
          <a:xfrm>
            <a:off x="152400" y="5943600"/>
            <a:ext cx="42672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Đức đầu hàng không ĐK</a:t>
            </a:r>
          </a:p>
        </p:txBody>
      </p:sp>
      <p:graphicFrame>
        <p:nvGraphicFramePr>
          <p:cNvPr id="36927" name="Group 63"/>
          <p:cNvGraphicFramePr>
            <a:graphicFrameLocks noGrp="1"/>
          </p:cNvGraphicFramePr>
          <p:nvPr/>
        </p:nvGraphicFramePr>
        <p:xfrm>
          <a:off x="6400800" y="2133600"/>
          <a:ext cx="2209800" cy="4310698"/>
        </p:xfrm>
        <a:graphic>
          <a:graphicData uri="http://schemas.openxmlformats.org/drawingml/2006/table">
            <a:tbl>
              <a:tblPr/>
              <a:tblGrid>
                <a:gridCol w="2209800">
                  <a:extLst>
                    <a:ext uri="{9D8B030D-6E8A-4147-A177-3AD203B41FA5}">
                      <a16:colId xmlns:a16="http://schemas.microsoft.com/office/drawing/2014/main" val="20000"/>
                    </a:ext>
                  </a:extLst>
                </a:gridCol>
              </a:tblGrid>
              <a:tr h="609600">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43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786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76275">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2575">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1546" name="Text Box 42"/>
          <p:cNvSpPr txBox="1">
            <a:spLocks noChangeArrowheads="1"/>
          </p:cNvSpPr>
          <p:nvPr/>
        </p:nvSpPr>
        <p:spPr bwMode="auto">
          <a:xfrm>
            <a:off x="6477000" y="2209800"/>
            <a:ext cx="28956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21547" name="Text Box 43"/>
          <p:cNvSpPr txBox="1">
            <a:spLocks noChangeArrowheads="1"/>
          </p:cNvSpPr>
          <p:nvPr/>
        </p:nvSpPr>
        <p:spPr bwMode="auto">
          <a:xfrm>
            <a:off x="6172200" y="2057400"/>
            <a:ext cx="2743200" cy="519113"/>
          </a:xfrm>
          <a:prstGeom prst="rect">
            <a:avLst/>
          </a:prstGeom>
          <a:noFill/>
          <a:ln w="9525">
            <a:noFill/>
            <a:miter lim="800000"/>
            <a:headEnd/>
            <a:tailEnd/>
          </a:ln>
        </p:spPr>
        <p:txBody>
          <a:bodyPr>
            <a:spAutoFit/>
          </a:bodyPr>
          <a:lstStyle/>
          <a:p>
            <a:pPr algn="ctr" eaLnBrk="1" hangingPunct="1">
              <a:spcBef>
                <a:spcPct val="50000"/>
              </a:spcBef>
            </a:pPr>
            <a:r>
              <a:rPr lang="en-US" sz="2800">
                <a:latin typeface="Times New Roman" pitchFamily="18" charset="0"/>
                <a:cs typeface="Times New Roman" pitchFamily="18" charset="0"/>
              </a:rPr>
              <a:t>Thời gian </a:t>
            </a:r>
          </a:p>
        </p:txBody>
      </p:sp>
      <p:sp>
        <p:nvSpPr>
          <p:cNvPr id="21548" name="Text Box 44"/>
          <p:cNvSpPr txBox="1">
            <a:spLocks noChangeArrowheads="1"/>
          </p:cNvSpPr>
          <p:nvPr/>
        </p:nvSpPr>
        <p:spPr bwMode="auto">
          <a:xfrm>
            <a:off x="6019800" y="2895600"/>
            <a:ext cx="28956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21549" name="Text Box 45"/>
          <p:cNvSpPr txBox="1">
            <a:spLocks noChangeArrowheads="1"/>
          </p:cNvSpPr>
          <p:nvPr/>
        </p:nvSpPr>
        <p:spPr bwMode="auto">
          <a:xfrm>
            <a:off x="6477000" y="2895600"/>
            <a:ext cx="28194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11/11/1918</a:t>
            </a:r>
          </a:p>
        </p:txBody>
      </p:sp>
      <p:sp>
        <p:nvSpPr>
          <p:cNvPr id="21550" name="Text Box 46"/>
          <p:cNvSpPr txBox="1">
            <a:spLocks noChangeArrowheads="1"/>
          </p:cNvSpPr>
          <p:nvPr/>
        </p:nvSpPr>
        <p:spPr bwMode="auto">
          <a:xfrm>
            <a:off x="6477000" y="3962400"/>
            <a:ext cx="28194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  28/7/1914</a:t>
            </a:r>
          </a:p>
        </p:txBody>
      </p:sp>
      <p:sp>
        <p:nvSpPr>
          <p:cNvPr id="21551" name="Text Box 47"/>
          <p:cNvSpPr txBox="1">
            <a:spLocks noChangeArrowheads="1"/>
          </p:cNvSpPr>
          <p:nvPr/>
        </p:nvSpPr>
        <p:spPr bwMode="auto">
          <a:xfrm>
            <a:off x="6705600" y="4724400"/>
            <a:ext cx="28194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1/8/1914</a:t>
            </a:r>
          </a:p>
        </p:txBody>
      </p:sp>
      <p:sp>
        <p:nvSpPr>
          <p:cNvPr id="21552" name="Text Box 48"/>
          <p:cNvSpPr txBox="1">
            <a:spLocks noChangeArrowheads="1"/>
          </p:cNvSpPr>
          <p:nvPr/>
        </p:nvSpPr>
        <p:spPr bwMode="auto">
          <a:xfrm>
            <a:off x="6781800" y="5410200"/>
            <a:ext cx="27432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4/8/1914</a:t>
            </a:r>
          </a:p>
        </p:txBody>
      </p:sp>
      <p:sp>
        <p:nvSpPr>
          <p:cNvPr id="21553" name="Text Box 49"/>
          <p:cNvSpPr txBox="1">
            <a:spLocks noChangeArrowheads="1"/>
          </p:cNvSpPr>
          <p:nvPr/>
        </p:nvSpPr>
        <p:spPr bwMode="auto">
          <a:xfrm>
            <a:off x="6858000" y="5943600"/>
            <a:ext cx="29718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2/4/1917</a:t>
            </a:r>
          </a:p>
        </p:txBody>
      </p:sp>
      <p:sp>
        <p:nvSpPr>
          <p:cNvPr id="36914" name="Line 50"/>
          <p:cNvSpPr>
            <a:spLocks noChangeShapeType="1"/>
          </p:cNvSpPr>
          <p:nvPr/>
        </p:nvSpPr>
        <p:spPr bwMode="auto">
          <a:xfrm>
            <a:off x="4191000" y="3276600"/>
            <a:ext cx="2438400" cy="990600"/>
          </a:xfrm>
          <a:prstGeom prst="line">
            <a:avLst/>
          </a:prstGeom>
          <a:noFill/>
          <a:ln w="9525">
            <a:solidFill>
              <a:srgbClr val="FF0000"/>
            </a:solidFill>
            <a:round/>
            <a:headEnd type="triangle" w="med" len="med"/>
            <a:tailEnd type="triangle" w="med" len="med"/>
          </a:ln>
        </p:spPr>
        <p:txBody>
          <a:bodyPr/>
          <a:lstStyle/>
          <a:p>
            <a:endParaRPr lang="en-US"/>
          </a:p>
        </p:txBody>
      </p:sp>
      <p:sp>
        <p:nvSpPr>
          <p:cNvPr id="36915" name="Line 51"/>
          <p:cNvSpPr>
            <a:spLocks noChangeShapeType="1"/>
          </p:cNvSpPr>
          <p:nvPr/>
        </p:nvSpPr>
        <p:spPr bwMode="auto">
          <a:xfrm>
            <a:off x="4191000" y="4267200"/>
            <a:ext cx="2362200" cy="685800"/>
          </a:xfrm>
          <a:prstGeom prst="line">
            <a:avLst/>
          </a:prstGeom>
          <a:noFill/>
          <a:ln w="9525">
            <a:solidFill>
              <a:srgbClr val="FF0000"/>
            </a:solidFill>
            <a:round/>
            <a:headEnd type="triangle" w="med" len="med"/>
            <a:tailEnd type="triangle" w="med" len="med"/>
          </a:ln>
        </p:spPr>
        <p:txBody>
          <a:bodyPr/>
          <a:lstStyle/>
          <a:p>
            <a:endParaRPr lang="en-US"/>
          </a:p>
        </p:txBody>
      </p:sp>
      <p:sp>
        <p:nvSpPr>
          <p:cNvPr id="36916" name="Line 52"/>
          <p:cNvSpPr>
            <a:spLocks noChangeShapeType="1"/>
          </p:cNvSpPr>
          <p:nvPr/>
        </p:nvSpPr>
        <p:spPr bwMode="auto">
          <a:xfrm>
            <a:off x="4267200" y="4876800"/>
            <a:ext cx="2362200" cy="762000"/>
          </a:xfrm>
          <a:prstGeom prst="line">
            <a:avLst/>
          </a:prstGeom>
          <a:noFill/>
          <a:ln w="9525">
            <a:solidFill>
              <a:srgbClr val="FF0000"/>
            </a:solidFill>
            <a:round/>
            <a:headEnd type="triangle" w="med" len="med"/>
            <a:tailEnd type="triangle" w="med" len="med"/>
          </a:ln>
        </p:spPr>
        <p:txBody>
          <a:bodyPr/>
          <a:lstStyle/>
          <a:p>
            <a:endParaRPr lang="en-US"/>
          </a:p>
        </p:txBody>
      </p:sp>
      <p:sp>
        <p:nvSpPr>
          <p:cNvPr id="36917" name="Line 53"/>
          <p:cNvSpPr>
            <a:spLocks noChangeShapeType="1"/>
          </p:cNvSpPr>
          <p:nvPr/>
        </p:nvSpPr>
        <p:spPr bwMode="auto">
          <a:xfrm>
            <a:off x="4267200" y="5562600"/>
            <a:ext cx="2286000" cy="685800"/>
          </a:xfrm>
          <a:prstGeom prst="line">
            <a:avLst/>
          </a:prstGeom>
          <a:noFill/>
          <a:ln w="9525">
            <a:solidFill>
              <a:srgbClr val="FF0000"/>
            </a:solidFill>
            <a:round/>
            <a:headEnd type="triangle" w="med" len="med"/>
            <a:tailEnd type="triangle" w="med" len="med"/>
          </a:ln>
        </p:spPr>
        <p:txBody>
          <a:bodyPr/>
          <a:lstStyle/>
          <a:p>
            <a:endParaRPr lang="en-US"/>
          </a:p>
        </p:txBody>
      </p:sp>
      <p:sp>
        <p:nvSpPr>
          <p:cNvPr id="36918" name="Line 54"/>
          <p:cNvSpPr>
            <a:spLocks noChangeShapeType="1"/>
          </p:cNvSpPr>
          <p:nvPr/>
        </p:nvSpPr>
        <p:spPr bwMode="auto">
          <a:xfrm flipV="1">
            <a:off x="4267200" y="3429000"/>
            <a:ext cx="2362200" cy="2743200"/>
          </a:xfrm>
          <a:prstGeom prst="line">
            <a:avLst/>
          </a:prstGeom>
          <a:noFill/>
          <a:ln w="9525">
            <a:solidFill>
              <a:srgbClr val="FF0000"/>
            </a:solidFill>
            <a:round/>
            <a:headEnd type="triangle" w="med" len="med"/>
            <a:tailEnd type="triangle" w="med" len="me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6914"/>
                                        </p:tgtEl>
                                        <p:attrNameLst>
                                          <p:attrName>style.visibility</p:attrName>
                                        </p:attrNameLst>
                                      </p:cBhvr>
                                      <p:to>
                                        <p:strVal val="visible"/>
                                      </p:to>
                                    </p:set>
                                    <p:anim calcmode="lin" valueType="num">
                                      <p:cBhvr>
                                        <p:cTn id="7" dur="500" fill="hold"/>
                                        <p:tgtEl>
                                          <p:spTgt spid="36914"/>
                                        </p:tgtEl>
                                        <p:attrNameLst>
                                          <p:attrName>ppt_w</p:attrName>
                                        </p:attrNameLst>
                                      </p:cBhvr>
                                      <p:tavLst>
                                        <p:tav tm="0">
                                          <p:val>
                                            <p:strVal val="#ppt_w*2.5"/>
                                          </p:val>
                                        </p:tav>
                                        <p:tav tm="100000">
                                          <p:val>
                                            <p:strVal val="#ppt_w"/>
                                          </p:val>
                                        </p:tav>
                                      </p:tavLst>
                                    </p:anim>
                                    <p:anim calcmode="lin" valueType="num">
                                      <p:cBhvr>
                                        <p:cTn id="8" dur="500" fill="hold"/>
                                        <p:tgtEl>
                                          <p:spTgt spid="36914"/>
                                        </p:tgtEl>
                                        <p:attrNameLst>
                                          <p:attrName>ppt_h</p:attrName>
                                        </p:attrNameLst>
                                      </p:cBhvr>
                                      <p:tavLst>
                                        <p:tav tm="0">
                                          <p:val>
                                            <p:strVal val="#ppt_h*0.01"/>
                                          </p:val>
                                        </p:tav>
                                        <p:tav tm="100000">
                                          <p:val>
                                            <p:strVal val="#ppt_h"/>
                                          </p:val>
                                        </p:tav>
                                      </p:tavLst>
                                    </p:anim>
                                    <p:anim calcmode="lin" valueType="num">
                                      <p:cBhvr>
                                        <p:cTn id="9" dur="500" fill="hold"/>
                                        <p:tgtEl>
                                          <p:spTgt spid="36914"/>
                                        </p:tgtEl>
                                        <p:attrNameLst>
                                          <p:attrName>ppt_x</p:attrName>
                                        </p:attrNameLst>
                                      </p:cBhvr>
                                      <p:tavLst>
                                        <p:tav tm="0">
                                          <p:val>
                                            <p:strVal val="#ppt_x"/>
                                          </p:val>
                                        </p:tav>
                                        <p:tav tm="100000">
                                          <p:val>
                                            <p:strVal val="#ppt_x"/>
                                          </p:val>
                                        </p:tav>
                                      </p:tavLst>
                                    </p:anim>
                                    <p:anim calcmode="lin" valueType="num">
                                      <p:cBhvr>
                                        <p:cTn id="10" dur="500" fill="hold"/>
                                        <p:tgtEl>
                                          <p:spTgt spid="36914"/>
                                        </p:tgtEl>
                                        <p:attrNameLst>
                                          <p:attrName>ppt_y</p:attrName>
                                        </p:attrNameLst>
                                      </p:cBhvr>
                                      <p:tavLst>
                                        <p:tav tm="0">
                                          <p:val>
                                            <p:strVal val="#ppt_h+1"/>
                                          </p:val>
                                        </p:tav>
                                        <p:tav tm="100000">
                                          <p:val>
                                            <p:strVal val="#ppt_y"/>
                                          </p:val>
                                        </p:tav>
                                      </p:tavLst>
                                    </p:anim>
                                    <p:animEffect transition="in" filter="fade">
                                      <p:cBhvr>
                                        <p:cTn id="11" dur="500"/>
                                        <p:tgtEl>
                                          <p:spTgt spid="36914"/>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6915"/>
                                        </p:tgtEl>
                                        <p:attrNameLst>
                                          <p:attrName>style.visibility</p:attrName>
                                        </p:attrNameLst>
                                      </p:cBhvr>
                                      <p:to>
                                        <p:strVal val="visible"/>
                                      </p:to>
                                    </p:set>
                                    <p:anim calcmode="lin" valueType="num">
                                      <p:cBhvr>
                                        <p:cTn id="16" dur="500" fill="hold"/>
                                        <p:tgtEl>
                                          <p:spTgt spid="36915"/>
                                        </p:tgtEl>
                                        <p:attrNameLst>
                                          <p:attrName>ppt_w</p:attrName>
                                        </p:attrNameLst>
                                      </p:cBhvr>
                                      <p:tavLst>
                                        <p:tav tm="0">
                                          <p:val>
                                            <p:fltVal val="0"/>
                                          </p:val>
                                        </p:tav>
                                        <p:tav tm="100000">
                                          <p:val>
                                            <p:strVal val="#ppt_w"/>
                                          </p:val>
                                        </p:tav>
                                      </p:tavLst>
                                    </p:anim>
                                    <p:anim calcmode="lin" valueType="num">
                                      <p:cBhvr>
                                        <p:cTn id="17" dur="500" fill="hold"/>
                                        <p:tgtEl>
                                          <p:spTgt spid="36915"/>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58" presetClass="entr" presetSubtype="0" accel="100000" fill="hold" grpId="0" nodeType="clickEffect">
                                  <p:stCondLst>
                                    <p:cond delay="0"/>
                                  </p:stCondLst>
                                  <p:childTnLst>
                                    <p:set>
                                      <p:cBhvr>
                                        <p:cTn id="21" dur="1" fill="hold">
                                          <p:stCondLst>
                                            <p:cond delay="0"/>
                                          </p:stCondLst>
                                        </p:cTn>
                                        <p:tgtEl>
                                          <p:spTgt spid="36916"/>
                                        </p:tgtEl>
                                        <p:attrNameLst>
                                          <p:attrName>style.visibility</p:attrName>
                                        </p:attrNameLst>
                                      </p:cBhvr>
                                      <p:to>
                                        <p:strVal val="visible"/>
                                      </p:to>
                                    </p:set>
                                    <p:anim calcmode="lin" valueType="num">
                                      <p:cBhvr>
                                        <p:cTn id="22" dur="500" fill="hold"/>
                                        <p:tgtEl>
                                          <p:spTgt spid="36916"/>
                                        </p:tgtEl>
                                        <p:attrNameLst>
                                          <p:attrName>ppt_w</p:attrName>
                                        </p:attrNameLst>
                                      </p:cBhvr>
                                      <p:tavLst>
                                        <p:tav tm="0">
                                          <p:val>
                                            <p:strVal val="#ppt_w*2.5"/>
                                          </p:val>
                                        </p:tav>
                                        <p:tav tm="100000">
                                          <p:val>
                                            <p:strVal val="#ppt_w"/>
                                          </p:val>
                                        </p:tav>
                                      </p:tavLst>
                                    </p:anim>
                                    <p:anim calcmode="lin" valueType="num">
                                      <p:cBhvr>
                                        <p:cTn id="23" dur="500" fill="hold"/>
                                        <p:tgtEl>
                                          <p:spTgt spid="36916"/>
                                        </p:tgtEl>
                                        <p:attrNameLst>
                                          <p:attrName>ppt_h</p:attrName>
                                        </p:attrNameLst>
                                      </p:cBhvr>
                                      <p:tavLst>
                                        <p:tav tm="0">
                                          <p:val>
                                            <p:strVal val="#ppt_h*0.01"/>
                                          </p:val>
                                        </p:tav>
                                        <p:tav tm="100000">
                                          <p:val>
                                            <p:strVal val="#ppt_h"/>
                                          </p:val>
                                        </p:tav>
                                      </p:tavLst>
                                    </p:anim>
                                    <p:anim calcmode="lin" valueType="num">
                                      <p:cBhvr>
                                        <p:cTn id="24" dur="500" fill="hold"/>
                                        <p:tgtEl>
                                          <p:spTgt spid="36916"/>
                                        </p:tgtEl>
                                        <p:attrNameLst>
                                          <p:attrName>ppt_x</p:attrName>
                                        </p:attrNameLst>
                                      </p:cBhvr>
                                      <p:tavLst>
                                        <p:tav tm="0">
                                          <p:val>
                                            <p:strVal val="#ppt_x"/>
                                          </p:val>
                                        </p:tav>
                                        <p:tav tm="100000">
                                          <p:val>
                                            <p:strVal val="#ppt_x"/>
                                          </p:val>
                                        </p:tav>
                                      </p:tavLst>
                                    </p:anim>
                                    <p:anim calcmode="lin" valueType="num">
                                      <p:cBhvr>
                                        <p:cTn id="25" dur="500" fill="hold"/>
                                        <p:tgtEl>
                                          <p:spTgt spid="36916"/>
                                        </p:tgtEl>
                                        <p:attrNameLst>
                                          <p:attrName>ppt_y</p:attrName>
                                        </p:attrNameLst>
                                      </p:cBhvr>
                                      <p:tavLst>
                                        <p:tav tm="0">
                                          <p:val>
                                            <p:strVal val="#ppt_h+1"/>
                                          </p:val>
                                        </p:tav>
                                        <p:tav tm="100000">
                                          <p:val>
                                            <p:strVal val="#ppt_y"/>
                                          </p:val>
                                        </p:tav>
                                      </p:tavLst>
                                    </p:anim>
                                    <p:animEffect transition="in" filter="fade">
                                      <p:cBhvr>
                                        <p:cTn id="26" dur="500"/>
                                        <p:tgtEl>
                                          <p:spTgt spid="36916"/>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6917"/>
                                        </p:tgtEl>
                                        <p:attrNameLst>
                                          <p:attrName>style.visibility</p:attrName>
                                        </p:attrNameLst>
                                      </p:cBhvr>
                                      <p:to>
                                        <p:strVal val="visible"/>
                                      </p:to>
                                    </p:set>
                                    <p:animEffect transition="in" filter="blinds(horizontal)">
                                      <p:cBhvr>
                                        <p:cTn id="31" dur="500"/>
                                        <p:tgtEl>
                                          <p:spTgt spid="36917"/>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6918"/>
                                        </p:tgtEl>
                                        <p:attrNameLst>
                                          <p:attrName>style.visibility</p:attrName>
                                        </p:attrNameLst>
                                      </p:cBhvr>
                                      <p:to>
                                        <p:strVal val="visible"/>
                                      </p:to>
                                    </p:set>
                                    <p:animEffect transition="in" filter="blinds(horizontal)">
                                      <p:cBhvr>
                                        <p:cTn id="36" dur="500"/>
                                        <p:tgtEl>
                                          <p:spTgt spid="36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14" grpId="0" animBg="1"/>
      <p:bldP spid="36915" grpId="0" animBg="1"/>
      <p:bldP spid="36916" grpId="0" animBg="1"/>
      <p:bldP spid="36917" grpId="0" animBg="1"/>
      <p:bldP spid="3691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1524000" y="304800"/>
            <a:ext cx="6172200" cy="523875"/>
          </a:xfrm>
          <a:prstGeom prst="rect">
            <a:avLst/>
          </a:prstGeom>
          <a:noFill/>
          <a:ln w="9525">
            <a:noFill/>
            <a:miter lim="800000"/>
            <a:headEnd/>
            <a:tailEnd/>
          </a:ln>
        </p:spPr>
        <p:txBody>
          <a:bodyPr>
            <a:spAutoFit/>
          </a:bodyPr>
          <a:lstStyle/>
          <a:p>
            <a:pPr algn="ctr" eaLnBrk="1" hangingPunct="1">
              <a:spcBef>
                <a:spcPct val="50000"/>
              </a:spcBef>
            </a:pP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KIỂM TRA KIẾN THỨC ĐÃ HỌC</a:t>
            </a:r>
            <a:endParaRPr lang="en-US" sz="2800">
              <a:latin typeface="Times New Roman" pitchFamily="18" charset="0"/>
              <a:cs typeface="Times New Roman" pitchFamily="18" charset="0"/>
            </a:endParaRPr>
          </a:p>
        </p:txBody>
      </p:sp>
      <p:sp>
        <p:nvSpPr>
          <p:cNvPr id="4099"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13" name="AutoShape 9"/>
          <p:cNvSpPr>
            <a:spLocks noChangeArrowheads="1"/>
          </p:cNvSpPr>
          <p:nvPr/>
        </p:nvSpPr>
        <p:spPr bwMode="auto">
          <a:xfrm>
            <a:off x="1219200" y="1752600"/>
            <a:ext cx="7696200" cy="3581400"/>
          </a:xfrm>
          <a:prstGeom prst="cloudCallout">
            <a:avLst>
              <a:gd name="adj1" fmla="val -42014"/>
              <a:gd name="adj2" fmla="val 70000"/>
            </a:avLst>
          </a:prstGeom>
          <a:solidFill>
            <a:srgbClr val="006600"/>
          </a:solidFill>
          <a:ln w="9525">
            <a:solidFill>
              <a:schemeClr val="tx1"/>
            </a:solidFill>
            <a:round/>
            <a:headEnd/>
            <a:tailEnd/>
          </a:ln>
        </p:spPr>
        <p:txBody>
          <a:bodyPr/>
          <a:lstStyle/>
          <a:p>
            <a:pPr algn="ctr"/>
            <a:r>
              <a:rPr lang="en-US" sz="2800" b="1" i="1">
                <a:solidFill>
                  <a:schemeClr val="bg1"/>
                </a:solidFill>
                <a:latin typeface="Times New Roman" pitchFamily="18" charset="0"/>
                <a:cs typeface="Times New Roman" pitchFamily="18" charset="0"/>
              </a:rPr>
              <a:t>Dựa vào kiến thức lịch sử đã học em hãy cho biết từ nguồn gốc cho đến năm 1918 nhân loại đã trải qua những thời kì lịch sử nào?Hãy phân kì lịch sử thế giới trước 1918?</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box(in)">
                                      <p:cBhvr>
                                        <p:cTn id="7" dur="500"/>
                                        <p:tgtEl>
                                          <p:spTgt spid="307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heel(4)">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1" nodeType="clickEffect">
                                  <p:stCondLst>
                                    <p:cond delay="0"/>
                                  </p:stCondLst>
                                  <p:childTnLst>
                                    <p:animEffect transition="out" filter="diamond(in)">
                                      <p:cBhvr>
                                        <p:cTn id="16" dur="2000"/>
                                        <p:tgtEl>
                                          <p:spTgt spid="13"/>
                                        </p:tgtEl>
                                      </p:cBhvr>
                                    </p:animEffect>
                                    <p:set>
                                      <p:cBhvr>
                                        <p:cTn id="17"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20484" name="AutoShape 6"/>
          <p:cNvSpPr>
            <a:spLocks noChangeArrowheads="1"/>
          </p:cNvSpPr>
          <p:nvPr/>
        </p:nvSpPr>
        <p:spPr bwMode="auto">
          <a:xfrm>
            <a:off x="1524000" y="2057400"/>
            <a:ext cx="5486400" cy="3200400"/>
          </a:xfrm>
          <a:prstGeom prst="cloudCallout">
            <a:avLst>
              <a:gd name="adj1" fmla="val -47657"/>
              <a:gd name="adj2" fmla="val 122528"/>
            </a:avLst>
          </a:prstGeom>
          <a:solidFill>
            <a:srgbClr val="FF0000"/>
          </a:solidFill>
          <a:ln w="9525">
            <a:solidFill>
              <a:schemeClr val="tx1"/>
            </a:solidFill>
            <a:round/>
            <a:headEnd/>
            <a:tailEnd/>
          </a:ln>
        </p:spPr>
        <p:txBody>
          <a:bodyPr/>
          <a:lstStyle/>
          <a:p>
            <a:pPr algn="ctr" eaLnBrk="1" hangingPunct="1"/>
            <a:r>
              <a:rPr lang="en-US" sz="2800">
                <a:solidFill>
                  <a:schemeClr val="bg1"/>
                </a:solidFill>
                <a:latin typeface="Times New Roman" pitchFamily="18" charset="0"/>
                <a:cs typeface="Times New Roman" pitchFamily="18" charset="0"/>
              </a:rPr>
              <a:t>Vai trò,vị trí của thời kì lịch sử thế giới cận đại trong tiến trình phát triển của lịch sử loài người?</a:t>
            </a:r>
          </a:p>
        </p:txBody>
      </p:sp>
      <p:sp>
        <p:nvSpPr>
          <p:cNvPr id="22532"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22533"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22534" name="TextBox 7"/>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22535" name="TextBox 8"/>
          <p:cNvSpPr txBox="1">
            <a:spLocks noChangeArrowheads="1"/>
          </p:cNvSpPr>
          <p:nvPr/>
        </p:nvSpPr>
        <p:spPr bwMode="auto">
          <a:xfrm>
            <a:off x="228600" y="1760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a:t>
            </a:r>
            <a:r>
              <a:rPr lang="vi-VN" sz="2400" u="sng">
                <a:solidFill>
                  <a:srgbClr val="0000FF"/>
                </a:solidFill>
                <a:latin typeface="Times New Roman" pitchFamily="18" charset="0"/>
                <a:cs typeface="Times New Roman" pitchFamily="18" charset="0"/>
              </a:rPr>
              <a:t>Bài</a:t>
            </a:r>
            <a:r>
              <a:rPr lang="en-US" sz="2400" u="sng">
                <a:solidFill>
                  <a:srgbClr val="0000FF"/>
                </a:solidFill>
                <a:latin typeface="Times New Roman" pitchFamily="18" charset="0"/>
                <a:cs typeface="Times New Roman" pitchFamily="18" charset="0"/>
              </a:rPr>
              <a:t> tập thực hành:</a:t>
            </a:r>
            <a:endParaRPr lang="en-US" sz="2400">
              <a:latin typeface="Times New Roman" pitchFamily="18" charset="0"/>
              <a:cs typeface="Times New Roman" pitchFamily="18" charset="0"/>
            </a:endParaRP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Effect transition="in" filter="checkerboard(across)">
                                      <p:cBhvr>
                                        <p:cTn id="7" dur="20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609600" y="1600200"/>
            <a:ext cx="8153400" cy="1160463"/>
          </a:xfrm>
          <a:prstGeom prst="rect">
            <a:avLst/>
          </a:prstGeom>
          <a:noFill/>
          <a:ln w="9525">
            <a:noFill/>
            <a:miter lim="800000"/>
            <a:headEnd/>
            <a:tailEnd/>
          </a:ln>
        </p:spPr>
        <p:txBody>
          <a:bodyPr>
            <a:spAutoFit/>
          </a:bodyPr>
          <a:lstStyle/>
          <a:p>
            <a:pPr eaLnBrk="1" hangingPunct="1">
              <a:spcBef>
                <a:spcPct val="50000"/>
              </a:spcBef>
            </a:pPr>
            <a:endParaRPr lang="en-US" sz="2800"/>
          </a:p>
          <a:p>
            <a:pPr eaLnBrk="1" hangingPunct="1">
              <a:spcBef>
                <a:spcPct val="50000"/>
              </a:spcBef>
            </a:pPr>
            <a:endParaRPr lang="en-US" sz="2800"/>
          </a:p>
        </p:txBody>
      </p:sp>
      <p:sp>
        <p:nvSpPr>
          <p:cNvPr id="23555" name="Text Box 5"/>
          <p:cNvSpPr txBox="1">
            <a:spLocks noChangeArrowheads="1"/>
          </p:cNvSpPr>
          <p:nvPr/>
        </p:nvSpPr>
        <p:spPr bwMode="auto">
          <a:xfrm>
            <a:off x="914400" y="76200"/>
            <a:ext cx="7086600" cy="1016000"/>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       </a:t>
            </a:r>
            <a:r>
              <a:rPr lang="en-US" sz="2400" u="sng">
                <a:latin typeface="Times New Roman" pitchFamily="18" charset="0"/>
                <a:cs typeface="Times New Roman" pitchFamily="18" charset="0"/>
              </a:rPr>
              <a:t>Bài 8</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a:t>
            </a:r>
            <a:r>
              <a:rPr lang="en-US" sz="2400" b="1">
                <a:solidFill>
                  <a:srgbClr val="FF0000"/>
                </a:solidFill>
                <a:latin typeface="Times New Roman" pitchFamily="18" charset="0"/>
                <a:cs typeface="Times New Roman" pitchFamily="18" charset="0"/>
              </a:rPr>
              <a:t>                  ÔN TẬP </a:t>
            </a:r>
          </a:p>
          <a:p>
            <a:pPr eaLnBrk="1" hangingPunct="1">
              <a:spcBef>
                <a:spcPct val="50000"/>
              </a:spcBef>
            </a:pPr>
            <a:r>
              <a:rPr lang="en-US" sz="2400" b="1">
                <a:solidFill>
                  <a:srgbClr val="FF0000"/>
                </a:solidFill>
                <a:latin typeface="Times New Roman" pitchFamily="18" charset="0"/>
                <a:cs typeface="Times New Roman" pitchFamily="18" charset="0"/>
              </a:rPr>
              <a:t>              LỊCH SỬ THẾ GIỚI CẬN ĐẠI</a:t>
            </a:r>
            <a:r>
              <a:rPr lang="en-US" sz="2400">
                <a:latin typeface="Times New Roman" pitchFamily="18" charset="0"/>
                <a:cs typeface="Times New Roman" pitchFamily="18" charset="0"/>
              </a:rPr>
              <a:t>       </a:t>
            </a:r>
          </a:p>
        </p:txBody>
      </p:sp>
      <p:sp>
        <p:nvSpPr>
          <p:cNvPr id="23556" name="Text Box 6"/>
          <p:cNvSpPr txBox="1">
            <a:spLocks noChangeArrowheads="1"/>
          </p:cNvSpPr>
          <p:nvPr/>
        </p:nvSpPr>
        <p:spPr bwMode="auto">
          <a:xfrm>
            <a:off x="228600" y="985838"/>
            <a:ext cx="4876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Times New Roman" pitchFamily="18" charset="0"/>
                <a:cs typeface="Times New Roman" pitchFamily="18" charset="0"/>
              </a:rPr>
              <a:t>1 - </a:t>
            </a:r>
            <a:r>
              <a:rPr lang="en-US" sz="2400" u="sng">
                <a:solidFill>
                  <a:srgbClr val="0000FF"/>
                </a:solidFill>
                <a:latin typeface="Times New Roman" pitchFamily="18" charset="0"/>
                <a:cs typeface="Times New Roman" pitchFamily="18" charset="0"/>
              </a:rPr>
              <a:t>Những kiến thức cơ bản</a:t>
            </a:r>
            <a:r>
              <a:rPr lang="en-US" sz="2400">
                <a:latin typeface="Times New Roman" pitchFamily="18" charset="0"/>
                <a:cs typeface="Times New Roman" pitchFamily="18" charset="0"/>
              </a:rPr>
              <a:t> </a:t>
            </a:r>
          </a:p>
        </p:txBody>
      </p:sp>
      <p:sp>
        <p:nvSpPr>
          <p:cNvPr id="23557" name="TextBox 7"/>
          <p:cNvSpPr txBox="1">
            <a:spLocks noChangeArrowheads="1"/>
          </p:cNvSpPr>
          <p:nvPr/>
        </p:nvSpPr>
        <p:spPr bwMode="auto">
          <a:xfrm>
            <a:off x="228600" y="1379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2 –</a:t>
            </a:r>
            <a:r>
              <a:rPr lang="en-US" sz="2400" u="sng">
                <a:solidFill>
                  <a:srgbClr val="0000FF"/>
                </a:solidFill>
                <a:latin typeface="Times New Roman" pitchFamily="18" charset="0"/>
                <a:cs typeface="Times New Roman" pitchFamily="18" charset="0"/>
              </a:rPr>
              <a:t>Nhận thức đúng những vấn đề chủ yếu.</a:t>
            </a:r>
            <a:endParaRPr lang="en-US" sz="2400">
              <a:latin typeface="Times New Roman" pitchFamily="18" charset="0"/>
              <a:cs typeface="Times New Roman" pitchFamily="18" charset="0"/>
            </a:endParaRPr>
          </a:p>
          <a:p>
            <a:endParaRPr lang="en-US" sz="2400"/>
          </a:p>
        </p:txBody>
      </p:sp>
      <p:sp>
        <p:nvSpPr>
          <p:cNvPr id="23558" name="TextBox 8"/>
          <p:cNvSpPr txBox="1">
            <a:spLocks noChangeArrowheads="1"/>
          </p:cNvSpPr>
          <p:nvPr/>
        </p:nvSpPr>
        <p:spPr bwMode="auto">
          <a:xfrm>
            <a:off x="228600" y="1760538"/>
            <a:ext cx="5486400" cy="830262"/>
          </a:xfrm>
          <a:prstGeom prst="rect">
            <a:avLst/>
          </a:prstGeom>
          <a:noFill/>
          <a:ln w="9525">
            <a:noFill/>
            <a:miter lim="800000"/>
            <a:headEnd/>
            <a:tailEnd/>
          </a:ln>
        </p:spPr>
        <p:txBody>
          <a:bodyPr>
            <a:spAutoFit/>
          </a:bodyPr>
          <a:lstStyle/>
          <a:p>
            <a:r>
              <a:rPr lang="en-US" sz="2400">
                <a:solidFill>
                  <a:srgbClr val="0000FF"/>
                </a:solidFill>
                <a:latin typeface="Times New Roman" pitchFamily="18" charset="0"/>
                <a:cs typeface="Times New Roman" pitchFamily="18" charset="0"/>
              </a:rPr>
              <a:t>3– </a:t>
            </a:r>
            <a:r>
              <a:rPr lang="vi-VN" sz="2400" u="sng">
                <a:solidFill>
                  <a:srgbClr val="0000FF"/>
                </a:solidFill>
                <a:latin typeface="Times New Roman" pitchFamily="18" charset="0"/>
                <a:cs typeface="Times New Roman" pitchFamily="18" charset="0"/>
              </a:rPr>
              <a:t>Bài</a:t>
            </a:r>
            <a:r>
              <a:rPr lang="en-US" sz="2400" u="sng">
                <a:solidFill>
                  <a:srgbClr val="0000FF"/>
                </a:solidFill>
                <a:latin typeface="Times New Roman" pitchFamily="18" charset="0"/>
                <a:cs typeface="Times New Roman" pitchFamily="18" charset="0"/>
              </a:rPr>
              <a:t> tập thực hành:</a:t>
            </a:r>
            <a:endParaRPr lang="en-US" sz="2400">
              <a:latin typeface="Times New Roman" pitchFamily="18" charset="0"/>
              <a:cs typeface="Times New Roman" pitchFamily="18" charset="0"/>
            </a:endParaRPr>
          </a:p>
          <a:p>
            <a:endParaRPr lang="en-US" sz="2400"/>
          </a:p>
        </p:txBody>
      </p:sp>
      <p:graphicFrame>
        <p:nvGraphicFramePr>
          <p:cNvPr id="11" name="Table 10"/>
          <p:cNvGraphicFramePr>
            <a:graphicFrameLocks noGrp="1"/>
          </p:cNvGraphicFramePr>
          <p:nvPr/>
        </p:nvGraphicFramePr>
        <p:xfrm>
          <a:off x="609600" y="2362200"/>
          <a:ext cx="7848600" cy="4358087"/>
        </p:xfrm>
        <a:graphic>
          <a:graphicData uri="http://schemas.openxmlformats.org/drawingml/2006/table">
            <a:tbl>
              <a:tblPr firstRow="1" bandRow="1">
                <a:tableStyleId>{5C22544A-7EE6-4342-B048-85BDC9FD1C3A}</a:tableStyleId>
              </a:tblPr>
              <a:tblGrid>
                <a:gridCol w="1638719">
                  <a:extLst>
                    <a:ext uri="{9D8B030D-6E8A-4147-A177-3AD203B41FA5}">
                      <a16:colId xmlns:a16="http://schemas.microsoft.com/office/drawing/2014/main" val="20000"/>
                    </a:ext>
                  </a:extLst>
                </a:gridCol>
                <a:gridCol w="3314281">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366313">
                <a:tc rowSpan="2">
                  <a:txBody>
                    <a:bodyPr/>
                    <a:lstStyle/>
                    <a:p>
                      <a:endParaRPr lang="en-US" smtClean="0"/>
                    </a:p>
                    <a:p>
                      <a:endParaRPr lang="en-US" smtClean="0"/>
                    </a:p>
                    <a:p>
                      <a:endParaRPr lang="en-US" smtClean="0"/>
                    </a:p>
                    <a:p>
                      <a:endParaRPr lang="en-US" smtClean="0"/>
                    </a:p>
                    <a:p>
                      <a:endParaRPr lang="en-US" smtClean="0"/>
                    </a:p>
                    <a:p>
                      <a:endParaRPr lang="en-US" smtClean="0"/>
                    </a:p>
                    <a:p>
                      <a:endParaRPr lang="en-US" smtClean="0"/>
                    </a:p>
                    <a:p>
                      <a:endParaRPr lang="en-US" smtClean="0"/>
                    </a:p>
                    <a:p>
                      <a:pPr algn="ctr"/>
                      <a:r>
                        <a:rPr lang="en-US" sz="2000" smtClean="0">
                          <a:latin typeface="Times New Roman" pitchFamily="18" charset="0"/>
                          <a:cs typeface="Times New Roman" pitchFamily="18" charset="0"/>
                        </a:rPr>
                        <a:t>Vị</a:t>
                      </a:r>
                      <a:r>
                        <a:rPr lang="en-US" sz="2000" baseline="0" smtClean="0">
                          <a:latin typeface="Times New Roman" pitchFamily="18" charset="0"/>
                          <a:cs typeface="Times New Roman" pitchFamily="18" charset="0"/>
                        </a:rPr>
                        <a:t> trí,Vai trò của lịch sử thế giới cận đại</a:t>
                      </a:r>
                      <a:endParaRPr lang="en-US" sz="2000">
                        <a:latin typeface="Times New Roman" pitchFamily="18" charset="0"/>
                        <a:cs typeface="Times New Roman" pitchFamily="18" charset="0"/>
                      </a:endParaRPr>
                    </a:p>
                  </a:txBody>
                  <a:tcPr>
                    <a:solidFill>
                      <a:srgbClr val="00B0F0"/>
                    </a:solidFill>
                  </a:tcPr>
                </a:tc>
                <a:tc>
                  <a:txBody>
                    <a:bodyPr/>
                    <a:lstStyle/>
                    <a:p>
                      <a:pPr algn="ctr"/>
                      <a:r>
                        <a:rPr lang="en-US" sz="2400" smtClean="0">
                          <a:solidFill>
                            <a:schemeClr val="bg1"/>
                          </a:solidFill>
                          <a:latin typeface="Times New Roman" pitchFamily="18" charset="0"/>
                          <a:cs typeface="Times New Roman" pitchFamily="18" charset="0"/>
                        </a:rPr>
                        <a:t>Thành</a:t>
                      </a:r>
                      <a:r>
                        <a:rPr lang="en-US" sz="2400" baseline="0" smtClean="0">
                          <a:solidFill>
                            <a:schemeClr val="bg1"/>
                          </a:solidFill>
                          <a:latin typeface="Times New Roman" pitchFamily="18" charset="0"/>
                          <a:cs typeface="Times New Roman" pitchFamily="18" charset="0"/>
                        </a:rPr>
                        <a:t> tựu</a:t>
                      </a:r>
                      <a:endParaRPr lang="en-US" sz="2400">
                        <a:solidFill>
                          <a:schemeClr val="bg1"/>
                        </a:solidFill>
                        <a:latin typeface="Times New Roman" pitchFamily="18" charset="0"/>
                        <a:cs typeface="Times New Roman" pitchFamily="18" charset="0"/>
                      </a:endParaRPr>
                    </a:p>
                  </a:txBody>
                  <a:tcPr>
                    <a:solidFill>
                      <a:srgbClr val="3333FF"/>
                    </a:solidFill>
                  </a:tcPr>
                </a:tc>
                <a:tc>
                  <a:txBody>
                    <a:bodyPr/>
                    <a:lstStyle/>
                    <a:p>
                      <a:pPr algn="ctr"/>
                      <a:r>
                        <a:rPr lang="en-US" sz="2400" smtClean="0">
                          <a:solidFill>
                            <a:schemeClr val="bg1"/>
                          </a:solidFill>
                          <a:latin typeface="Times New Roman" pitchFamily="18" charset="0"/>
                          <a:cs typeface="Times New Roman" pitchFamily="18" charset="0"/>
                        </a:rPr>
                        <a:t>Hạn</a:t>
                      </a:r>
                      <a:r>
                        <a:rPr lang="en-US" sz="2400" baseline="0" smtClean="0">
                          <a:solidFill>
                            <a:schemeClr val="bg1"/>
                          </a:solidFill>
                          <a:latin typeface="Times New Roman" pitchFamily="18" charset="0"/>
                          <a:cs typeface="Times New Roman" pitchFamily="18" charset="0"/>
                        </a:rPr>
                        <a:t> chế</a:t>
                      </a:r>
                      <a:endParaRPr lang="en-US" sz="2400">
                        <a:solidFill>
                          <a:schemeClr val="bg1"/>
                        </a:solidFill>
                        <a:latin typeface="Times New Roman" pitchFamily="18" charset="0"/>
                        <a:cs typeface="Times New Roman" pitchFamily="18" charset="0"/>
                      </a:endParaRPr>
                    </a:p>
                  </a:txBody>
                  <a:tcPr>
                    <a:solidFill>
                      <a:srgbClr val="002060"/>
                    </a:solidFill>
                  </a:tcPr>
                </a:tc>
                <a:extLst>
                  <a:ext uri="{0D108BD9-81ED-4DB2-BD59-A6C34878D82A}">
                    <a16:rowId xmlns:a16="http://schemas.microsoft.com/office/drawing/2014/main" val="10000"/>
                  </a:ext>
                </a:extLst>
              </a:tr>
              <a:tr h="3900887">
                <a:tc vMerge="1">
                  <a:txBody>
                    <a:bodyPr/>
                    <a:lstStyle/>
                    <a:p>
                      <a:endParaRPr lang="en-US"/>
                    </a:p>
                  </a:txBody>
                  <a:tcPr/>
                </a:tc>
                <a:tc>
                  <a:txBody>
                    <a:bodyPr/>
                    <a:lstStyle/>
                    <a:p>
                      <a:r>
                        <a:rPr lang="en-US" sz="2000" smtClean="0">
                          <a:solidFill>
                            <a:schemeClr val="bg1"/>
                          </a:solidFill>
                          <a:latin typeface="Times New Roman" pitchFamily="18" charset="0"/>
                          <a:cs typeface="Times New Roman" pitchFamily="18" charset="0"/>
                        </a:rPr>
                        <a:t>+Thủ</a:t>
                      </a:r>
                      <a:r>
                        <a:rPr lang="en-US" sz="2000" baseline="0" smtClean="0">
                          <a:solidFill>
                            <a:schemeClr val="bg1"/>
                          </a:solidFill>
                          <a:latin typeface="Times New Roman" pitchFamily="18" charset="0"/>
                          <a:cs typeface="Times New Roman" pitchFamily="18" charset="0"/>
                        </a:rPr>
                        <a:t> tiêu hoàn toàn chế độ phong kiến bảo thủ,phản động.Xác lập chế độ TBCN tiến bộ hơn.</a:t>
                      </a:r>
                      <a:endParaRPr lang="en-US" sz="2000" smtClean="0">
                        <a:solidFill>
                          <a:schemeClr val="bg1"/>
                        </a:solidFill>
                        <a:latin typeface="Times New Roman" pitchFamily="18" charset="0"/>
                        <a:cs typeface="Times New Roman" pitchFamily="18" charset="0"/>
                      </a:endParaRPr>
                    </a:p>
                    <a:p>
                      <a:r>
                        <a:rPr lang="en-US" smtClean="0">
                          <a:solidFill>
                            <a:schemeClr val="bg1"/>
                          </a:solidFill>
                          <a:latin typeface="Times New Roman" pitchFamily="18" charset="0"/>
                          <a:cs typeface="Times New Roman" pitchFamily="18" charset="0"/>
                        </a:rPr>
                        <a:t>+Phát</a:t>
                      </a:r>
                      <a:r>
                        <a:rPr lang="en-US" baseline="0" smtClean="0">
                          <a:solidFill>
                            <a:schemeClr val="bg1"/>
                          </a:solidFill>
                          <a:latin typeface="Times New Roman" pitchFamily="18" charset="0"/>
                          <a:cs typeface="Times New Roman" pitchFamily="18" charset="0"/>
                        </a:rPr>
                        <a:t> triển về kinh tế,kĩ thuật.</a:t>
                      </a:r>
                      <a:endParaRPr lang="en-US" smtClean="0">
                        <a:solidFill>
                          <a:schemeClr val="bg1"/>
                        </a:solidFill>
                        <a:latin typeface="Times New Roman" pitchFamily="18" charset="0"/>
                        <a:cs typeface="Times New Roman" pitchFamily="18" charset="0"/>
                      </a:endParaRPr>
                    </a:p>
                    <a:p>
                      <a:r>
                        <a:rPr lang="en-US" smtClean="0">
                          <a:solidFill>
                            <a:schemeClr val="bg1"/>
                          </a:solidFill>
                          <a:latin typeface="Times New Roman" pitchFamily="18" charset="0"/>
                          <a:cs typeface="Times New Roman" pitchFamily="18" charset="0"/>
                        </a:rPr>
                        <a:t>+Đạt</a:t>
                      </a:r>
                      <a:r>
                        <a:rPr lang="en-US" baseline="0" smtClean="0">
                          <a:solidFill>
                            <a:schemeClr val="bg1"/>
                          </a:solidFill>
                          <a:latin typeface="Times New Roman" pitchFamily="18" charset="0"/>
                          <a:cs typeface="Times New Roman" pitchFamily="18" charset="0"/>
                        </a:rPr>
                        <a:t> thành tự rực rỡ về văn hóa.</a:t>
                      </a:r>
                      <a:endParaRPr lang="en-US" smtClean="0">
                        <a:solidFill>
                          <a:schemeClr val="bg1"/>
                        </a:solidFill>
                        <a:latin typeface="Times New Roman" pitchFamily="18" charset="0"/>
                        <a:cs typeface="Times New Roman" pitchFamily="18" charset="0"/>
                      </a:endParaRPr>
                    </a:p>
                    <a:p>
                      <a:endParaRPr lang="en-US" smtClean="0"/>
                    </a:p>
                    <a:p>
                      <a:endParaRPr lang="en-US" smtClean="0"/>
                    </a:p>
                    <a:p>
                      <a:endParaRPr lang="en-US" smtClean="0"/>
                    </a:p>
                    <a:p>
                      <a:endParaRPr lang="en-US" smtClean="0"/>
                    </a:p>
                    <a:p>
                      <a:endParaRPr lang="en-US" smtClean="0"/>
                    </a:p>
                    <a:p>
                      <a:endParaRPr lang="en-US"/>
                    </a:p>
                  </a:txBody>
                  <a:tcPr>
                    <a:solidFill>
                      <a:srgbClr val="3333FF"/>
                    </a:solidFill>
                  </a:tcPr>
                </a:tc>
                <a:tc>
                  <a:txBody>
                    <a:bodyPr/>
                    <a:lstStyle/>
                    <a:p>
                      <a:r>
                        <a:rPr lang="en-US" smtClean="0">
                          <a:solidFill>
                            <a:schemeClr val="bg1"/>
                          </a:solidFill>
                          <a:latin typeface="Times New Roman" pitchFamily="18" charset="0"/>
                          <a:cs typeface="Times New Roman" pitchFamily="18" charset="0"/>
                        </a:rPr>
                        <a:t>+Quan hệ</a:t>
                      </a:r>
                      <a:r>
                        <a:rPr lang="en-US" baseline="0" smtClean="0">
                          <a:solidFill>
                            <a:schemeClr val="bg1"/>
                          </a:solidFill>
                          <a:latin typeface="Times New Roman" pitchFamily="18" charset="0"/>
                          <a:cs typeface="Times New Roman" pitchFamily="18" charset="0"/>
                        </a:rPr>
                        <a:t> bóc lột tàn bạo của tư sản với vô sản.</a:t>
                      </a:r>
                    </a:p>
                    <a:p>
                      <a:r>
                        <a:rPr lang="en-US" baseline="0" smtClean="0">
                          <a:solidFill>
                            <a:schemeClr val="bg1"/>
                          </a:solidFill>
                          <a:latin typeface="Times New Roman" pitchFamily="18" charset="0"/>
                          <a:cs typeface="Times New Roman" pitchFamily="18" charset="0"/>
                        </a:rPr>
                        <a:t>+Chiến tranh xâm lược và sự bóc lột thuộc địa của các nước thực dân.</a:t>
                      </a:r>
                    </a:p>
                    <a:p>
                      <a:r>
                        <a:rPr lang="en-US" baseline="0" smtClean="0">
                          <a:solidFill>
                            <a:schemeClr val="bg1"/>
                          </a:solidFill>
                          <a:latin typeface="Times New Roman" pitchFamily="18" charset="0"/>
                          <a:cs typeface="Times New Roman" pitchFamily="18" charset="0"/>
                        </a:rPr>
                        <a:t>+Chiến tranh thế giới 1 là cuộc chiến tranh tàn khốc nhất trong lịch sử.</a:t>
                      </a:r>
                    </a:p>
                  </a:txBody>
                  <a:tcPr>
                    <a:solidFill>
                      <a:srgbClr val="002060"/>
                    </a:solidFill>
                  </a:tcP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amond(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1524000" y="304800"/>
            <a:ext cx="6172200" cy="954088"/>
          </a:xfrm>
          <a:prstGeom prst="rect">
            <a:avLst/>
          </a:prstGeom>
          <a:noFill/>
          <a:ln w="9525">
            <a:noFill/>
            <a:miter lim="800000"/>
            <a:headEnd/>
            <a:tailEnd/>
          </a:ln>
        </p:spPr>
        <p:txBody>
          <a:bodyPr>
            <a:spAutoFit/>
          </a:bodyPr>
          <a:lstStyle/>
          <a:p>
            <a:pPr algn="ctr" eaLnBrk="1" hangingPunct="1">
              <a:spcBef>
                <a:spcPct val="50000"/>
              </a:spcBef>
            </a:pP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PHÂN KÌ LỊCH SỬ THẾ GIỚI TỪ NGUỒN GỐC ĐẾN 1918.</a:t>
            </a:r>
            <a:endParaRPr lang="en-US" sz="2800">
              <a:latin typeface="Times New Roman" pitchFamily="18" charset="0"/>
              <a:cs typeface="Times New Roman" pitchFamily="18" charset="0"/>
            </a:endParaRPr>
          </a:p>
        </p:txBody>
      </p:sp>
      <p:sp>
        <p:nvSpPr>
          <p:cNvPr id="5123"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7" name="TextBox 6"/>
          <p:cNvSpPr txBox="1">
            <a:spLocks noChangeArrowheads="1"/>
          </p:cNvSpPr>
          <p:nvPr/>
        </p:nvSpPr>
        <p:spPr bwMode="auto">
          <a:xfrm>
            <a:off x="381000" y="3048000"/>
            <a:ext cx="1295400" cy="923925"/>
          </a:xfrm>
          <a:prstGeom prst="rect">
            <a:avLst/>
          </a:prstGeom>
          <a:noFill/>
          <a:ln w="9525">
            <a:noFill/>
            <a:miter lim="800000"/>
            <a:headEnd/>
            <a:tailEnd/>
          </a:ln>
        </p:spPr>
        <p:txBody>
          <a:bodyPr>
            <a:spAutoFit/>
          </a:bodyPr>
          <a:lstStyle/>
          <a:p>
            <a:pPr algn="ctr"/>
            <a:r>
              <a:rPr lang="en-US" b="1">
                <a:solidFill>
                  <a:srgbClr val="0000FF"/>
                </a:solidFill>
                <a:latin typeface="Times New Roman" pitchFamily="18" charset="0"/>
                <a:cs typeface="Times New Roman" pitchFamily="18" charset="0"/>
              </a:rPr>
              <a:t>Công xã</a:t>
            </a:r>
          </a:p>
          <a:p>
            <a:pPr algn="ctr"/>
            <a:r>
              <a:rPr lang="en-US" b="1">
                <a:solidFill>
                  <a:srgbClr val="0000FF"/>
                </a:solidFill>
                <a:latin typeface="Times New Roman" pitchFamily="18" charset="0"/>
                <a:cs typeface="Times New Roman" pitchFamily="18" charset="0"/>
              </a:rPr>
              <a:t>Nguyên thủy</a:t>
            </a:r>
          </a:p>
        </p:txBody>
      </p:sp>
      <p:sp>
        <p:nvSpPr>
          <p:cNvPr id="12" name="TextBox 11"/>
          <p:cNvSpPr txBox="1">
            <a:spLocks noChangeArrowheads="1"/>
          </p:cNvSpPr>
          <p:nvPr/>
        </p:nvSpPr>
        <p:spPr bwMode="auto">
          <a:xfrm>
            <a:off x="0" y="4724400"/>
            <a:ext cx="762000" cy="1200150"/>
          </a:xfrm>
          <a:prstGeom prst="rect">
            <a:avLst/>
          </a:prstGeom>
          <a:noFill/>
          <a:ln w="9525">
            <a:noFill/>
            <a:miter lim="800000"/>
            <a:headEnd/>
            <a:tailEnd/>
          </a:ln>
        </p:spPr>
        <p:txBody>
          <a:bodyPr>
            <a:spAutoFit/>
          </a:bodyPr>
          <a:lstStyle/>
          <a:p>
            <a:pPr algn="ctr"/>
            <a:r>
              <a:rPr lang="en-US" b="1">
                <a:latin typeface="Times New Roman" pitchFamily="18" charset="0"/>
                <a:cs typeface="Times New Roman" pitchFamily="18" charset="0"/>
              </a:rPr>
              <a:t>Cách</a:t>
            </a:r>
          </a:p>
          <a:p>
            <a:pPr algn="ctr"/>
            <a:r>
              <a:rPr lang="en-US" b="1">
                <a:latin typeface="Times New Roman" pitchFamily="18" charset="0"/>
                <a:cs typeface="Times New Roman" pitchFamily="18" charset="0"/>
              </a:rPr>
              <a:t>Đây</a:t>
            </a:r>
          </a:p>
          <a:p>
            <a:pPr algn="ctr"/>
            <a:r>
              <a:rPr lang="en-US" b="1">
                <a:latin typeface="Times New Roman" pitchFamily="18" charset="0"/>
                <a:cs typeface="Times New Roman" pitchFamily="18" charset="0"/>
              </a:rPr>
              <a:t>4 vạn</a:t>
            </a:r>
          </a:p>
          <a:p>
            <a:pPr algn="ctr"/>
            <a:r>
              <a:rPr lang="en-US" b="1">
                <a:latin typeface="Times New Roman" pitchFamily="18" charset="0"/>
                <a:cs typeface="Times New Roman" pitchFamily="18" charset="0"/>
              </a:rPr>
              <a:t>năm</a:t>
            </a:r>
          </a:p>
        </p:txBody>
      </p:sp>
      <p:sp>
        <p:nvSpPr>
          <p:cNvPr id="14" name="TextBox 13"/>
          <p:cNvSpPr txBox="1">
            <a:spLocks noChangeArrowheads="1"/>
          </p:cNvSpPr>
          <p:nvPr/>
        </p:nvSpPr>
        <p:spPr bwMode="auto">
          <a:xfrm>
            <a:off x="1143000" y="4724400"/>
            <a:ext cx="1066800" cy="1477963"/>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rPr>
              <a:t>TNK IV (TCN)</a:t>
            </a:r>
          </a:p>
          <a:p>
            <a:r>
              <a:rPr lang="en-US" b="1">
                <a:latin typeface="Times New Roman" pitchFamily="18" charset="0"/>
                <a:cs typeface="Times New Roman" pitchFamily="18" charset="0"/>
              </a:rPr>
              <a:t>đến TNK III (TCN)</a:t>
            </a:r>
          </a:p>
        </p:txBody>
      </p:sp>
      <p:sp>
        <p:nvSpPr>
          <p:cNvPr id="17" name="TextBox 16"/>
          <p:cNvSpPr txBox="1">
            <a:spLocks noChangeArrowheads="1"/>
          </p:cNvSpPr>
          <p:nvPr/>
        </p:nvSpPr>
        <p:spPr bwMode="auto">
          <a:xfrm>
            <a:off x="2667000" y="4800600"/>
            <a:ext cx="990600" cy="923925"/>
          </a:xfrm>
          <a:prstGeom prst="rect">
            <a:avLst/>
          </a:prstGeom>
          <a:noFill/>
          <a:ln w="9525">
            <a:noFill/>
            <a:miter lim="800000"/>
            <a:headEnd/>
            <a:tailEnd/>
          </a:ln>
        </p:spPr>
        <p:txBody>
          <a:bodyPr>
            <a:spAutoFit/>
          </a:bodyPr>
          <a:lstStyle/>
          <a:p>
            <a:pPr algn="ctr"/>
            <a:r>
              <a:rPr lang="en-US" b="1">
                <a:latin typeface="Times New Roman" pitchFamily="18" charset="0"/>
                <a:cs typeface="Times New Roman" pitchFamily="18" charset="0"/>
              </a:rPr>
              <a:t>Công Nguyên</a:t>
            </a:r>
          </a:p>
          <a:p>
            <a:pPr algn="ctr"/>
            <a:r>
              <a:rPr lang="en-US" b="1">
                <a:latin typeface="Times New Roman" pitchFamily="18" charset="0"/>
                <a:cs typeface="Times New Roman" pitchFamily="18" charset="0"/>
              </a:rPr>
              <a:t>(CN)</a:t>
            </a:r>
          </a:p>
        </p:txBody>
      </p:sp>
      <p:sp>
        <p:nvSpPr>
          <p:cNvPr id="20" name="TextBox 19"/>
          <p:cNvSpPr txBox="1">
            <a:spLocks noChangeArrowheads="1"/>
          </p:cNvSpPr>
          <p:nvPr/>
        </p:nvSpPr>
        <p:spPr bwMode="auto">
          <a:xfrm>
            <a:off x="3962400" y="4953000"/>
            <a:ext cx="685800" cy="646113"/>
          </a:xfrm>
          <a:prstGeom prst="rect">
            <a:avLst/>
          </a:prstGeom>
          <a:noFill/>
          <a:ln w="9525">
            <a:noFill/>
            <a:miter lim="800000"/>
            <a:headEnd/>
            <a:tailEnd/>
          </a:ln>
        </p:spPr>
        <p:txBody>
          <a:bodyPr>
            <a:spAutoFit/>
          </a:bodyPr>
          <a:lstStyle/>
          <a:p>
            <a:pPr algn="ctr"/>
            <a:r>
              <a:rPr lang="en-US" b="1">
                <a:latin typeface="Times New Roman" pitchFamily="18" charset="0"/>
                <a:cs typeface="Times New Roman" pitchFamily="18" charset="0"/>
              </a:rPr>
              <a:t>Năm</a:t>
            </a:r>
          </a:p>
          <a:p>
            <a:pPr algn="ctr"/>
            <a:r>
              <a:rPr lang="en-US" b="1">
                <a:latin typeface="Times New Roman" pitchFamily="18" charset="0"/>
                <a:cs typeface="Times New Roman" pitchFamily="18" charset="0"/>
              </a:rPr>
              <a:t>476</a:t>
            </a:r>
          </a:p>
        </p:txBody>
      </p:sp>
      <p:sp>
        <p:nvSpPr>
          <p:cNvPr id="23" name="TextBox 22"/>
          <p:cNvSpPr txBox="1">
            <a:spLocks noChangeArrowheads="1"/>
          </p:cNvSpPr>
          <p:nvPr/>
        </p:nvSpPr>
        <p:spPr bwMode="auto">
          <a:xfrm>
            <a:off x="5105400" y="4876800"/>
            <a:ext cx="838200" cy="646113"/>
          </a:xfrm>
          <a:prstGeom prst="rect">
            <a:avLst/>
          </a:prstGeom>
          <a:noFill/>
          <a:ln w="9525">
            <a:noFill/>
            <a:miter lim="800000"/>
            <a:headEnd/>
            <a:tailEnd/>
          </a:ln>
        </p:spPr>
        <p:txBody>
          <a:bodyPr>
            <a:spAutoFit/>
          </a:bodyPr>
          <a:lstStyle/>
          <a:p>
            <a:pPr algn="ctr"/>
            <a:r>
              <a:rPr lang="en-US" b="1">
                <a:latin typeface="Times New Roman" pitchFamily="18" charset="0"/>
                <a:cs typeface="Times New Roman" pitchFamily="18" charset="0"/>
              </a:rPr>
              <a:t>Năm</a:t>
            </a:r>
          </a:p>
          <a:p>
            <a:pPr algn="ctr"/>
            <a:r>
              <a:rPr lang="en-US" b="1">
                <a:latin typeface="Times New Roman" pitchFamily="18" charset="0"/>
                <a:cs typeface="Times New Roman" pitchFamily="18" charset="0"/>
              </a:rPr>
              <a:t>1566</a:t>
            </a:r>
          </a:p>
        </p:txBody>
      </p:sp>
      <p:grpSp>
        <p:nvGrpSpPr>
          <p:cNvPr id="2" name="Group 35"/>
          <p:cNvGrpSpPr>
            <a:grpSpLocks/>
          </p:cNvGrpSpPr>
          <p:nvPr/>
        </p:nvGrpSpPr>
        <p:grpSpPr bwMode="auto">
          <a:xfrm>
            <a:off x="152400" y="4191000"/>
            <a:ext cx="8839200" cy="382588"/>
            <a:chOff x="152400" y="4191000"/>
            <a:chExt cx="8839200" cy="381794"/>
          </a:xfrm>
        </p:grpSpPr>
        <p:cxnSp>
          <p:nvCxnSpPr>
            <p:cNvPr id="5140" name="Straight Arrow Connector 5"/>
            <p:cNvCxnSpPr>
              <a:cxnSpLocks noChangeShapeType="1"/>
            </p:cNvCxnSpPr>
            <p:nvPr/>
          </p:nvCxnSpPr>
          <p:spPr bwMode="auto">
            <a:xfrm>
              <a:off x="152400" y="4343400"/>
              <a:ext cx="8839200" cy="1588"/>
            </a:xfrm>
            <a:prstGeom prst="straightConnector1">
              <a:avLst/>
            </a:prstGeom>
            <a:noFill/>
            <a:ln w="9525" algn="ctr">
              <a:solidFill>
                <a:schemeClr val="tx1"/>
              </a:solidFill>
              <a:round/>
              <a:headEnd/>
              <a:tailEnd type="arrow" w="med" len="med"/>
            </a:ln>
          </p:spPr>
        </p:cxnSp>
        <p:cxnSp>
          <p:nvCxnSpPr>
            <p:cNvPr id="5141" name="Straight Connector 8"/>
            <p:cNvCxnSpPr>
              <a:cxnSpLocks noChangeShapeType="1"/>
            </p:cNvCxnSpPr>
            <p:nvPr/>
          </p:nvCxnSpPr>
          <p:spPr bwMode="auto">
            <a:xfrm rot="5400000">
              <a:off x="190500" y="4380706"/>
              <a:ext cx="381000" cy="1588"/>
            </a:xfrm>
            <a:prstGeom prst="line">
              <a:avLst/>
            </a:prstGeom>
            <a:noFill/>
            <a:ln w="9525" algn="ctr">
              <a:solidFill>
                <a:schemeClr val="tx1"/>
              </a:solidFill>
              <a:round/>
              <a:headEnd/>
              <a:tailEnd/>
            </a:ln>
          </p:spPr>
        </p:cxnSp>
        <p:cxnSp>
          <p:nvCxnSpPr>
            <p:cNvPr id="5142" name="Straight Connector 10"/>
            <p:cNvCxnSpPr>
              <a:cxnSpLocks noChangeShapeType="1"/>
            </p:cNvCxnSpPr>
            <p:nvPr/>
          </p:nvCxnSpPr>
          <p:spPr bwMode="auto">
            <a:xfrm rot="5400000">
              <a:off x="1485900" y="4381500"/>
              <a:ext cx="381000" cy="1588"/>
            </a:xfrm>
            <a:prstGeom prst="line">
              <a:avLst/>
            </a:prstGeom>
            <a:noFill/>
            <a:ln w="9525" algn="ctr">
              <a:solidFill>
                <a:schemeClr val="tx1"/>
              </a:solidFill>
              <a:round/>
              <a:headEnd/>
              <a:tailEnd/>
            </a:ln>
          </p:spPr>
        </p:cxnSp>
        <p:cxnSp>
          <p:nvCxnSpPr>
            <p:cNvPr id="5143" name="Straight Connector 15"/>
            <p:cNvCxnSpPr>
              <a:cxnSpLocks noChangeShapeType="1"/>
            </p:cNvCxnSpPr>
            <p:nvPr/>
          </p:nvCxnSpPr>
          <p:spPr bwMode="auto">
            <a:xfrm rot="5400000">
              <a:off x="3048000" y="4343400"/>
              <a:ext cx="304800" cy="1588"/>
            </a:xfrm>
            <a:prstGeom prst="line">
              <a:avLst/>
            </a:prstGeom>
            <a:noFill/>
            <a:ln w="9525" algn="ctr">
              <a:solidFill>
                <a:schemeClr val="tx1"/>
              </a:solidFill>
              <a:round/>
              <a:headEnd/>
              <a:tailEnd/>
            </a:ln>
          </p:spPr>
        </p:cxnSp>
        <p:cxnSp>
          <p:nvCxnSpPr>
            <p:cNvPr id="5144" name="Straight Connector 18"/>
            <p:cNvCxnSpPr>
              <a:cxnSpLocks noChangeShapeType="1"/>
            </p:cNvCxnSpPr>
            <p:nvPr/>
          </p:nvCxnSpPr>
          <p:spPr bwMode="auto">
            <a:xfrm rot="5400000">
              <a:off x="4000500" y="4381500"/>
              <a:ext cx="381000" cy="1588"/>
            </a:xfrm>
            <a:prstGeom prst="line">
              <a:avLst/>
            </a:prstGeom>
            <a:noFill/>
            <a:ln w="9525" algn="ctr">
              <a:solidFill>
                <a:schemeClr val="tx1"/>
              </a:solidFill>
              <a:round/>
              <a:headEnd/>
              <a:tailEnd/>
            </a:ln>
          </p:spPr>
        </p:cxnSp>
        <p:cxnSp>
          <p:nvCxnSpPr>
            <p:cNvPr id="5145" name="Straight Connector 21"/>
            <p:cNvCxnSpPr>
              <a:cxnSpLocks noChangeShapeType="1"/>
            </p:cNvCxnSpPr>
            <p:nvPr/>
          </p:nvCxnSpPr>
          <p:spPr bwMode="auto">
            <a:xfrm rot="5400000">
              <a:off x="5372100" y="4381500"/>
              <a:ext cx="381000" cy="1588"/>
            </a:xfrm>
            <a:prstGeom prst="line">
              <a:avLst/>
            </a:prstGeom>
            <a:noFill/>
            <a:ln w="9525" algn="ctr">
              <a:solidFill>
                <a:schemeClr val="tx1"/>
              </a:solidFill>
              <a:round/>
              <a:headEnd/>
              <a:tailEnd/>
            </a:ln>
          </p:spPr>
        </p:cxnSp>
        <p:cxnSp>
          <p:nvCxnSpPr>
            <p:cNvPr id="5146" name="Straight Connector 24"/>
            <p:cNvCxnSpPr>
              <a:cxnSpLocks noChangeShapeType="1"/>
            </p:cNvCxnSpPr>
            <p:nvPr/>
          </p:nvCxnSpPr>
          <p:spPr bwMode="auto">
            <a:xfrm rot="5400000">
              <a:off x="7582694" y="4381500"/>
              <a:ext cx="381000" cy="1588"/>
            </a:xfrm>
            <a:prstGeom prst="line">
              <a:avLst/>
            </a:prstGeom>
            <a:noFill/>
            <a:ln w="9525" algn="ctr">
              <a:solidFill>
                <a:schemeClr val="tx1"/>
              </a:solidFill>
              <a:round/>
              <a:headEnd/>
              <a:tailEnd/>
            </a:ln>
          </p:spPr>
        </p:cxnSp>
      </p:grpSp>
      <p:sp>
        <p:nvSpPr>
          <p:cNvPr id="26" name="TextBox 25"/>
          <p:cNvSpPr txBox="1">
            <a:spLocks noChangeArrowheads="1"/>
          </p:cNvSpPr>
          <p:nvPr/>
        </p:nvSpPr>
        <p:spPr bwMode="auto">
          <a:xfrm>
            <a:off x="2362200" y="2581275"/>
            <a:ext cx="1219200" cy="923925"/>
          </a:xfrm>
          <a:prstGeom prst="rect">
            <a:avLst/>
          </a:prstGeom>
          <a:noFill/>
          <a:ln w="9525">
            <a:noFill/>
            <a:miter lim="800000"/>
            <a:headEnd/>
            <a:tailEnd/>
          </a:ln>
        </p:spPr>
        <p:txBody>
          <a:bodyPr>
            <a:spAutoFit/>
          </a:bodyPr>
          <a:lstStyle/>
          <a:p>
            <a:pPr algn="ctr"/>
            <a:r>
              <a:rPr lang="en-US" b="1">
                <a:solidFill>
                  <a:srgbClr val="0000FF"/>
                </a:solidFill>
                <a:latin typeface="Times New Roman" pitchFamily="18" charset="0"/>
                <a:cs typeface="Times New Roman" pitchFamily="18" charset="0"/>
              </a:rPr>
              <a:t>Cổ </a:t>
            </a:r>
          </a:p>
          <a:p>
            <a:pPr algn="ctr"/>
            <a:r>
              <a:rPr lang="en-US" b="1">
                <a:solidFill>
                  <a:srgbClr val="0000FF"/>
                </a:solidFill>
                <a:latin typeface="Times New Roman" pitchFamily="18" charset="0"/>
                <a:cs typeface="Times New Roman" pitchFamily="18" charset="0"/>
              </a:rPr>
              <a:t>Đại</a:t>
            </a:r>
          </a:p>
          <a:p>
            <a:pPr algn="ctr"/>
            <a:r>
              <a:rPr lang="en-US" b="1">
                <a:solidFill>
                  <a:srgbClr val="0000FF"/>
                </a:solidFill>
                <a:latin typeface="Times New Roman" pitchFamily="18" charset="0"/>
                <a:cs typeface="Times New Roman" pitchFamily="18" charset="0"/>
              </a:rPr>
              <a:t>(CHNL)</a:t>
            </a:r>
          </a:p>
        </p:txBody>
      </p:sp>
      <p:sp>
        <p:nvSpPr>
          <p:cNvPr id="28" name="TextBox 27"/>
          <p:cNvSpPr txBox="1">
            <a:spLocks noChangeArrowheads="1"/>
          </p:cNvSpPr>
          <p:nvPr/>
        </p:nvSpPr>
        <p:spPr bwMode="auto">
          <a:xfrm>
            <a:off x="4343400" y="2743200"/>
            <a:ext cx="1066800" cy="923925"/>
          </a:xfrm>
          <a:prstGeom prst="rect">
            <a:avLst/>
          </a:prstGeom>
          <a:noFill/>
          <a:ln w="9525">
            <a:noFill/>
            <a:miter lim="800000"/>
            <a:headEnd/>
            <a:tailEnd/>
          </a:ln>
        </p:spPr>
        <p:txBody>
          <a:bodyPr>
            <a:spAutoFit/>
          </a:bodyPr>
          <a:lstStyle/>
          <a:p>
            <a:pPr algn="ctr"/>
            <a:r>
              <a:rPr lang="en-US" b="1">
                <a:solidFill>
                  <a:srgbClr val="0000FF"/>
                </a:solidFill>
                <a:latin typeface="Times New Roman" pitchFamily="18" charset="0"/>
                <a:cs typeface="Times New Roman" pitchFamily="18" charset="0"/>
              </a:rPr>
              <a:t>Trung</a:t>
            </a:r>
          </a:p>
          <a:p>
            <a:pPr algn="ctr"/>
            <a:r>
              <a:rPr lang="en-US" b="1">
                <a:solidFill>
                  <a:srgbClr val="0000FF"/>
                </a:solidFill>
                <a:latin typeface="Times New Roman" pitchFamily="18" charset="0"/>
                <a:cs typeface="Times New Roman" pitchFamily="18" charset="0"/>
              </a:rPr>
              <a:t>Đại</a:t>
            </a:r>
          </a:p>
          <a:p>
            <a:pPr algn="ctr"/>
            <a:r>
              <a:rPr lang="en-US" b="1">
                <a:solidFill>
                  <a:srgbClr val="0000FF"/>
                </a:solidFill>
                <a:latin typeface="Times New Roman" pitchFamily="18" charset="0"/>
                <a:cs typeface="Times New Roman" pitchFamily="18" charset="0"/>
              </a:rPr>
              <a:t>(XHPK)</a:t>
            </a:r>
          </a:p>
        </p:txBody>
      </p:sp>
      <p:sp>
        <p:nvSpPr>
          <p:cNvPr id="29" name="TextBox 28"/>
          <p:cNvSpPr txBox="1">
            <a:spLocks noChangeArrowheads="1"/>
          </p:cNvSpPr>
          <p:nvPr/>
        </p:nvSpPr>
        <p:spPr bwMode="auto">
          <a:xfrm>
            <a:off x="5638800" y="2743200"/>
            <a:ext cx="1905000" cy="646113"/>
          </a:xfrm>
          <a:prstGeom prst="rect">
            <a:avLst/>
          </a:prstGeom>
          <a:noFill/>
          <a:ln w="9525">
            <a:noFill/>
            <a:miter lim="800000"/>
            <a:headEnd/>
            <a:tailEnd/>
          </a:ln>
        </p:spPr>
        <p:txBody>
          <a:bodyPr>
            <a:spAutoFit/>
          </a:bodyPr>
          <a:lstStyle/>
          <a:p>
            <a:pPr algn="ctr"/>
            <a:r>
              <a:rPr lang="en-US" b="1">
                <a:solidFill>
                  <a:srgbClr val="FF0000"/>
                </a:solidFill>
                <a:latin typeface="Times New Roman" pitchFamily="18" charset="0"/>
                <a:cs typeface="Times New Roman" pitchFamily="18" charset="0"/>
              </a:rPr>
              <a:t>Cận đại</a:t>
            </a:r>
          </a:p>
          <a:p>
            <a:pPr algn="ctr"/>
            <a:r>
              <a:rPr lang="en-US" b="1">
                <a:solidFill>
                  <a:srgbClr val="FF0000"/>
                </a:solidFill>
                <a:latin typeface="Times New Roman" pitchFamily="18" charset="0"/>
                <a:cs typeface="Times New Roman" pitchFamily="18" charset="0"/>
              </a:rPr>
              <a:t>(XHTB)</a:t>
            </a:r>
          </a:p>
        </p:txBody>
      </p:sp>
      <p:sp>
        <p:nvSpPr>
          <p:cNvPr id="30" name="TextBox 29"/>
          <p:cNvSpPr txBox="1">
            <a:spLocks noChangeArrowheads="1"/>
          </p:cNvSpPr>
          <p:nvPr/>
        </p:nvSpPr>
        <p:spPr bwMode="auto">
          <a:xfrm>
            <a:off x="7315200" y="4800600"/>
            <a:ext cx="762000" cy="646113"/>
          </a:xfrm>
          <a:prstGeom prst="rect">
            <a:avLst/>
          </a:prstGeom>
          <a:noFill/>
          <a:ln w="9525">
            <a:noFill/>
            <a:miter lim="800000"/>
            <a:headEnd/>
            <a:tailEnd/>
          </a:ln>
        </p:spPr>
        <p:txBody>
          <a:bodyPr>
            <a:spAutoFit/>
          </a:bodyPr>
          <a:lstStyle/>
          <a:p>
            <a:pPr algn="ctr"/>
            <a:r>
              <a:rPr lang="en-US" b="1">
                <a:latin typeface="Times New Roman" pitchFamily="18" charset="0"/>
                <a:cs typeface="Times New Roman" pitchFamily="18" charset="0"/>
              </a:rPr>
              <a:t>Năm </a:t>
            </a:r>
          </a:p>
          <a:p>
            <a:pPr algn="ctr"/>
            <a:r>
              <a:rPr lang="en-US" b="1">
                <a:latin typeface="Times New Roman" pitchFamily="18" charset="0"/>
                <a:cs typeface="Times New Roman" pitchFamily="18" charset="0"/>
              </a:rPr>
              <a:t>1918</a:t>
            </a:r>
          </a:p>
        </p:txBody>
      </p:sp>
      <p:sp>
        <p:nvSpPr>
          <p:cNvPr id="32" name="Arc 31"/>
          <p:cNvSpPr/>
          <p:nvPr/>
        </p:nvSpPr>
        <p:spPr bwMode="auto">
          <a:xfrm>
            <a:off x="381000" y="3886200"/>
            <a:ext cx="1295400" cy="838200"/>
          </a:xfrm>
          <a:prstGeom prst="arc">
            <a:avLst>
              <a:gd name="adj1" fmla="val 11276260"/>
              <a:gd name="adj2" fmla="val 21070257"/>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3" name="Arc 32"/>
          <p:cNvSpPr/>
          <p:nvPr/>
        </p:nvSpPr>
        <p:spPr bwMode="auto">
          <a:xfrm>
            <a:off x="1676400" y="3429000"/>
            <a:ext cx="2514600" cy="1676400"/>
          </a:xfrm>
          <a:prstGeom prst="arc">
            <a:avLst>
              <a:gd name="adj1" fmla="val 11276260"/>
              <a:gd name="adj2" fmla="val 21380236"/>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4" name="Arc 33"/>
          <p:cNvSpPr/>
          <p:nvPr/>
        </p:nvSpPr>
        <p:spPr bwMode="auto">
          <a:xfrm>
            <a:off x="4191000" y="3810000"/>
            <a:ext cx="1371600" cy="914400"/>
          </a:xfrm>
          <a:prstGeom prst="arc">
            <a:avLst>
              <a:gd name="adj1" fmla="val 11276260"/>
              <a:gd name="adj2" fmla="val 21070257"/>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5" name="Arc 34"/>
          <p:cNvSpPr/>
          <p:nvPr/>
        </p:nvSpPr>
        <p:spPr bwMode="auto">
          <a:xfrm>
            <a:off x="5562600" y="3581400"/>
            <a:ext cx="2209800" cy="1524000"/>
          </a:xfrm>
          <a:prstGeom prst="arc">
            <a:avLst>
              <a:gd name="adj1" fmla="val 11276260"/>
              <a:gd name="adj2" fmla="val 21380236"/>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box(in)">
                                      <p:cBhvr>
                                        <p:cTn id="7" dur="500"/>
                                        <p:tgtEl>
                                          <p:spTgt spid="307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diamond(in)">
                                      <p:cBhvr>
                                        <p:cTn id="17" dur="20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diamond(in)">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amond(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diamond(in)">
                                      <p:cBhvr>
                                        <p:cTn id="37" dur="20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diamond(in)">
                                      <p:cBhvr>
                                        <p:cTn id="42" dur="20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diamond(in)">
                                      <p:cBhvr>
                                        <p:cTn id="47" dur="2000"/>
                                        <p:tgtEl>
                                          <p:spTgt spid="29"/>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diamond(in)">
                                      <p:cBhvr>
                                        <p:cTn id="52" dur="20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diamond(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diamond(in)">
                                      <p:cBhvr>
                                        <p:cTn id="62" dur="20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diamond(in)">
                                      <p:cBhvr>
                                        <p:cTn id="67" dur="20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diamond(in)">
                                      <p:cBhvr>
                                        <p:cTn id="72" dur="20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diamond(in)">
                                      <p:cBhvr>
                                        <p:cTn id="77" dur="20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diamond(in)">
                                      <p:cBhvr>
                                        <p:cTn id="82" dur="2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4" grpId="0"/>
      <p:bldP spid="17" grpId="0"/>
      <p:bldP spid="20" grpId="0"/>
      <p:bldP spid="23" grpId="0"/>
      <p:bldP spid="26" grpId="0"/>
      <p:bldP spid="28" grpId="0"/>
      <p:bldP spid="29" grpId="0"/>
      <p:bldP spid="30" grpId="0"/>
      <p:bldP spid="32" grpId="0" animBg="1"/>
      <p:bldP spid="33" grpId="0" animBg="1"/>
      <p:bldP spid="34" grpId="0" animBg="1"/>
      <p:bldP spid="3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762000" y="304800"/>
            <a:ext cx="7162800" cy="1169988"/>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Bài 8</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a:t>
            </a:r>
            <a:r>
              <a:rPr lang="en-US" sz="2800" b="1">
                <a:solidFill>
                  <a:srgbClr val="FF0000"/>
                </a:solidFill>
                <a:latin typeface="Times New Roman" pitchFamily="18" charset="0"/>
                <a:cs typeface="Times New Roman" pitchFamily="18" charset="0"/>
              </a:rPr>
              <a:t>                  ÔN TẬP </a:t>
            </a:r>
          </a:p>
          <a:p>
            <a:pPr eaLnBrk="1" hangingPunct="1">
              <a:spcBef>
                <a:spcPct val="50000"/>
              </a:spcBef>
            </a:pPr>
            <a:r>
              <a:rPr lang="en-US" sz="2800" b="1">
                <a:solidFill>
                  <a:srgbClr val="FF0000"/>
                </a:solidFill>
                <a:latin typeface="Times New Roman" pitchFamily="18" charset="0"/>
                <a:cs typeface="Times New Roman" pitchFamily="18" charset="0"/>
              </a:rPr>
              <a:t>             LỊCH SỬ THẾ GIỚI CẬN ĐẠI</a:t>
            </a:r>
            <a:r>
              <a:rPr lang="en-US" sz="2800">
                <a:latin typeface="Times New Roman" pitchFamily="18" charset="0"/>
                <a:cs typeface="Times New Roman" pitchFamily="18" charset="0"/>
              </a:rPr>
              <a:t>      </a:t>
            </a:r>
          </a:p>
        </p:txBody>
      </p:sp>
      <p:sp>
        <p:nvSpPr>
          <p:cNvPr id="6147"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13" name="AutoShape 9"/>
          <p:cNvSpPr>
            <a:spLocks noChangeArrowheads="1"/>
          </p:cNvSpPr>
          <p:nvPr/>
        </p:nvSpPr>
        <p:spPr bwMode="auto">
          <a:xfrm>
            <a:off x="4800600" y="1752600"/>
            <a:ext cx="4114800" cy="3581400"/>
          </a:xfrm>
          <a:prstGeom prst="cloudCallout">
            <a:avLst>
              <a:gd name="adj1" fmla="val -42014"/>
              <a:gd name="adj2" fmla="val 70000"/>
            </a:avLst>
          </a:prstGeom>
          <a:solidFill>
            <a:srgbClr val="006600"/>
          </a:solidFill>
          <a:ln w="9525">
            <a:solidFill>
              <a:schemeClr val="tx1"/>
            </a:solidFill>
            <a:round/>
            <a:headEnd/>
            <a:tailEnd/>
          </a:ln>
        </p:spPr>
        <p:txBody>
          <a:bodyPr/>
          <a:lstStyle/>
          <a:p>
            <a:pPr algn="ctr"/>
            <a:r>
              <a:rPr lang="en-US" sz="2800" b="1" i="1">
                <a:solidFill>
                  <a:schemeClr val="bg1"/>
                </a:solidFill>
                <a:latin typeface="Times New Roman" pitchFamily="18" charset="0"/>
                <a:cs typeface="Times New Roman" pitchFamily="18" charset="0"/>
              </a:rPr>
              <a:t>Lịch sử thế giới cận đại bắt đầu và kết thúc bằng những sự kiện nào?</a:t>
            </a:r>
          </a:p>
        </p:txBody>
      </p:sp>
      <p:cxnSp>
        <p:nvCxnSpPr>
          <p:cNvPr id="6149" name="Straight Connector 14"/>
          <p:cNvCxnSpPr>
            <a:cxnSpLocks noChangeShapeType="1"/>
          </p:cNvCxnSpPr>
          <p:nvPr/>
        </p:nvCxnSpPr>
        <p:spPr bwMode="auto">
          <a:xfrm rot="5400000">
            <a:off x="2171701" y="4151312"/>
            <a:ext cx="5105400" cy="3175"/>
          </a:xfrm>
          <a:prstGeom prst="line">
            <a:avLst/>
          </a:prstGeom>
          <a:noFill/>
          <a:ln w="9525" algn="ctr">
            <a:solidFill>
              <a:schemeClr val="tx1"/>
            </a:solidFill>
            <a:round/>
            <a:headEnd/>
            <a:tailEnd/>
          </a:ln>
        </p:spPr>
      </p:cxnSp>
      <p:cxnSp>
        <p:nvCxnSpPr>
          <p:cNvPr id="6150" name="Straight Connector 16"/>
          <p:cNvCxnSpPr>
            <a:cxnSpLocks noChangeShapeType="1"/>
          </p:cNvCxnSpPr>
          <p:nvPr/>
        </p:nvCxnSpPr>
        <p:spPr bwMode="auto">
          <a:xfrm>
            <a:off x="4419600" y="1600200"/>
            <a:ext cx="609600" cy="1588"/>
          </a:xfrm>
          <a:prstGeom prst="line">
            <a:avLst/>
          </a:prstGeom>
          <a:noFill/>
          <a:ln w="9525" algn="ctr">
            <a:solidFill>
              <a:schemeClr val="tx1"/>
            </a:solidFill>
            <a:round/>
            <a:headEnd/>
            <a:tailEnd/>
          </a:ln>
        </p:spPr>
      </p:cxnSp>
      <p:sp>
        <p:nvSpPr>
          <p:cNvPr id="18" name="TextBox 17"/>
          <p:cNvSpPr txBox="1">
            <a:spLocks noChangeArrowheads="1"/>
          </p:cNvSpPr>
          <p:nvPr/>
        </p:nvSpPr>
        <p:spPr bwMode="auto">
          <a:xfrm>
            <a:off x="685800" y="2057400"/>
            <a:ext cx="3962400" cy="267811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+Năm 1566 Cách mạng tư sản Nêdeclan bùng nổ mở đầu cho thời kì lịch sử TG cận đại.</a:t>
            </a:r>
          </a:p>
          <a:p>
            <a:r>
              <a:rPr lang="en-US" sz="2400">
                <a:latin typeface="Times New Roman" pitchFamily="18" charset="0"/>
                <a:cs typeface="Times New Roman" pitchFamily="18" charset="0"/>
              </a:rPr>
              <a:t>+Năm 1917- 1918 CMT10 Nga thành công,chiến tranh TG lần 1 kết thúc đã khép lại lịch sử TG cận đại.</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box(in)">
                                      <p:cBhvr>
                                        <p:cTn id="7" dur="500"/>
                                        <p:tgtEl>
                                          <p:spTgt spid="307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077">
                                            <p:txEl>
                                              <p:pRg st="1" end="1"/>
                                            </p:txEl>
                                          </p:spTgt>
                                        </p:tgtEl>
                                        <p:attrNameLst>
                                          <p:attrName>style.visibility</p:attrName>
                                        </p:attrNameLst>
                                      </p:cBhvr>
                                      <p:to>
                                        <p:strVal val="visible"/>
                                      </p:to>
                                    </p:set>
                                    <p:animEffect transition="in" filter="box(in)">
                                      <p:cBhvr>
                                        <p:cTn id="10" dur="500"/>
                                        <p:tgtEl>
                                          <p:spTgt spid="307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heel(4)">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xit" presetSubtype="16" fill="hold" grpId="1" nodeType="clickEffect">
                                  <p:stCondLst>
                                    <p:cond delay="0"/>
                                  </p:stCondLst>
                                  <p:childTnLst>
                                    <p:animEffect transition="out" filter="diamond(in)">
                                      <p:cBhvr>
                                        <p:cTn id="19" dur="2000"/>
                                        <p:tgtEl>
                                          <p:spTgt spid="13"/>
                                        </p:tgtEl>
                                      </p:cBhvr>
                                    </p:animEffect>
                                    <p:set>
                                      <p:cBhvr>
                                        <p:cTn id="20" dur="1" fill="hold">
                                          <p:stCondLst>
                                            <p:cond delay="19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diamond(in)">
                                      <p:cBhvr>
                                        <p:cTn id="25"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762000" y="304800"/>
            <a:ext cx="7162800" cy="1169988"/>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Bài 8</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a:t>
            </a:r>
            <a:r>
              <a:rPr lang="en-US" sz="2800" b="1">
                <a:solidFill>
                  <a:srgbClr val="FF0000"/>
                </a:solidFill>
                <a:latin typeface="Times New Roman" pitchFamily="18" charset="0"/>
                <a:cs typeface="Times New Roman" pitchFamily="18" charset="0"/>
              </a:rPr>
              <a:t>                  ÔN TẬP </a:t>
            </a:r>
          </a:p>
          <a:p>
            <a:pPr eaLnBrk="1" hangingPunct="1">
              <a:spcBef>
                <a:spcPct val="50000"/>
              </a:spcBef>
            </a:pPr>
            <a:r>
              <a:rPr lang="en-US" sz="2800" b="1">
                <a:solidFill>
                  <a:srgbClr val="FF0000"/>
                </a:solidFill>
                <a:latin typeface="Times New Roman" pitchFamily="18" charset="0"/>
                <a:cs typeface="Times New Roman" pitchFamily="18" charset="0"/>
              </a:rPr>
              <a:t>             LỊCH SỬ THẾ GIỚI CẬN ĐẠI</a:t>
            </a:r>
            <a:r>
              <a:rPr lang="en-US" sz="2800">
                <a:latin typeface="Times New Roman" pitchFamily="18" charset="0"/>
                <a:cs typeface="Times New Roman" pitchFamily="18" charset="0"/>
              </a:rPr>
              <a:t>      </a:t>
            </a:r>
          </a:p>
        </p:txBody>
      </p:sp>
      <p:sp>
        <p:nvSpPr>
          <p:cNvPr id="7171"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sp>
        <p:nvSpPr>
          <p:cNvPr id="13" name="AutoShape 9"/>
          <p:cNvSpPr>
            <a:spLocks noChangeArrowheads="1"/>
          </p:cNvSpPr>
          <p:nvPr/>
        </p:nvSpPr>
        <p:spPr bwMode="auto">
          <a:xfrm>
            <a:off x="4800600" y="1752600"/>
            <a:ext cx="4114800" cy="3581400"/>
          </a:xfrm>
          <a:prstGeom prst="cloudCallout">
            <a:avLst>
              <a:gd name="adj1" fmla="val -42014"/>
              <a:gd name="adj2" fmla="val 70000"/>
            </a:avLst>
          </a:prstGeom>
          <a:solidFill>
            <a:srgbClr val="006600"/>
          </a:solidFill>
          <a:ln w="9525">
            <a:solidFill>
              <a:schemeClr val="tx1"/>
            </a:solidFill>
            <a:round/>
            <a:headEnd/>
            <a:tailEnd/>
          </a:ln>
        </p:spPr>
        <p:txBody>
          <a:bodyPr/>
          <a:lstStyle/>
          <a:p>
            <a:pPr algn="ctr"/>
            <a:r>
              <a:rPr lang="en-US" sz="2800" b="1" i="1">
                <a:solidFill>
                  <a:schemeClr val="bg1"/>
                </a:solidFill>
                <a:latin typeface="Times New Roman" pitchFamily="18" charset="0"/>
                <a:cs typeface="Times New Roman" pitchFamily="18" charset="0"/>
              </a:rPr>
              <a:t>Lịch sử thế giới cận đại gồm những nội dung </a:t>
            </a:r>
            <a:r>
              <a:rPr lang="en-US" sz="2800" b="1" i="1" smtClean="0">
                <a:solidFill>
                  <a:schemeClr val="bg1"/>
                </a:solidFill>
                <a:latin typeface="Times New Roman" pitchFamily="18" charset="0"/>
                <a:cs typeface="Times New Roman" pitchFamily="18" charset="0"/>
              </a:rPr>
              <a:t>chủ yếu nào</a:t>
            </a:r>
            <a:r>
              <a:rPr lang="en-US" sz="2800" b="1" i="1">
                <a:solidFill>
                  <a:schemeClr val="bg1"/>
                </a:solidFill>
                <a:latin typeface="Times New Roman" pitchFamily="18" charset="0"/>
                <a:cs typeface="Times New Roman" pitchFamily="18" charset="0"/>
              </a:rPr>
              <a:t>?</a:t>
            </a:r>
          </a:p>
        </p:txBody>
      </p:sp>
      <p:cxnSp>
        <p:nvCxnSpPr>
          <p:cNvPr id="7173" name="Straight Connector 14"/>
          <p:cNvCxnSpPr>
            <a:cxnSpLocks noChangeShapeType="1"/>
          </p:cNvCxnSpPr>
          <p:nvPr/>
        </p:nvCxnSpPr>
        <p:spPr bwMode="auto">
          <a:xfrm rot="5400000">
            <a:off x="2171701" y="4151312"/>
            <a:ext cx="5105400" cy="3175"/>
          </a:xfrm>
          <a:prstGeom prst="line">
            <a:avLst/>
          </a:prstGeom>
          <a:noFill/>
          <a:ln w="9525" algn="ctr">
            <a:solidFill>
              <a:schemeClr val="tx1"/>
            </a:solidFill>
            <a:round/>
            <a:headEnd/>
            <a:tailEnd/>
          </a:ln>
        </p:spPr>
      </p:cxnSp>
      <p:cxnSp>
        <p:nvCxnSpPr>
          <p:cNvPr id="7174" name="Straight Connector 16"/>
          <p:cNvCxnSpPr>
            <a:cxnSpLocks noChangeShapeType="1"/>
          </p:cNvCxnSpPr>
          <p:nvPr/>
        </p:nvCxnSpPr>
        <p:spPr bwMode="auto">
          <a:xfrm>
            <a:off x="4419600" y="1600200"/>
            <a:ext cx="609600" cy="1588"/>
          </a:xfrm>
          <a:prstGeom prst="line">
            <a:avLst/>
          </a:prstGeom>
          <a:noFill/>
          <a:ln w="9525" algn="ctr">
            <a:solidFill>
              <a:schemeClr val="tx1"/>
            </a:solidFill>
            <a:round/>
            <a:headEnd/>
            <a:tailEnd/>
          </a:ln>
        </p:spPr>
      </p:cxnSp>
      <p:sp>
        <p:nvSpPr>
          <p:cNvPr id="18" name="TextBox 17"/>
          <p:cNvSpPr txBox="1">
            <a:spLocks noChangeArrowheads="1"/>
          </p:cNvSpPr>
          <p:nvPr/>
        </p:nvSpPr>
        <p:spPr bwMode="auto">
          <a:xfrm>
            <a:off x="685800" y="2057400"/>
            <a:ext cx="3962400" cy="3416320"/>
          </a:xfrm>
          <a:prstGeom prst="rect">
            <a:avLst/>
          </a:prstGeom>
          <a:noFill/>
          <a:ln w="9525">
            <a:noFill/>
            <a:miter lim="800000"/>
            <a:headEnd/>
            <a:tailEnd/>
          </a:ln>
        </p:spPr>
        <p:txBody>
          <a:bodyPr>
            <a:spAutoFit/>
          </a:bodyPr>
          <a:lstStyle/>
          <a:p>
            <a:pPr>
              <a:buFont typeface="Wingdings" pitchFamily="2" charset="2"/>
              <a:buChar char="§"/>
            </a:pPr>
            <a:r>
              <a:rPr lang="en-US" sz="2400" smtClean="0">
                <a:latin typeface="Times New Roman" pitchFamily="18" charset="0"/>
                <a:cs typeface="Times New Roman" pitchFamily="18" charset="0"/>
              </a:rPr>
              <a:t>Cách </a:t>
            </a:r>
            <a:r>
              <a:rPr lang="en-US" sz="2400">
                <a:latin typeface="Times New Roman" pitchFamily="18" charset="0"/>
                <a:cs typeface="Times New Roman" pitchFamily="18" charset="0"/>
              </a:rPr>
              <a:t>mạng tư sản:Sự xác lập và phát triển của CNTB</a:t>
            </a:r>
            <a:r>
              <a:rPr lang="en-US" sz="2400" smtClean="0">
                <a:latin typeface="Times New Roman" pitchFamily="18" charset="0"/>
                <a:cs typeface="Times New Roman" pitchFamily="18" charset="0"/>
              </a:rPr>
              <a:t>.</a:t>
            </a:r>
          </a:p>
          <a:p>
            <a:pPr>
              <a:buFont typeface="Wingdings" pitchFamily="2" charset="2"/>
              <a:buChar char="§"/>
            </a:pPr>
            <a:r>
              <a:rPr lang="en-US" sz="2400" smtClean="0">
                <a:latin typeface="Times New Roman" pitchFamily="18" charset="0"/>
                <a:cs typeface="Times New Roman" pitchFamily="18" charset="0"/>
              </a:rPr>
              <a:t>Phong </a:t>
            </a:r>
            <a:r>
              <a:rPr lang="en-US" sz="2400">
                <a:latin typeface="Times New Roman" pitchFamily="18" charset="0"/>
                <a:cs typeface="Times New Roman" pitchFamily="18" charset="0"/>
              </a:rPr>
              <a:t>trào công nhân và sự ra đời của CNXH khoa học.</a:t>
            </a:r>
          </a:p>
          <a:p>
            <a:pPr>
              <a:buFont typeface="Wingdings" pitchFamily="2" charset="2"/>
              <a:buChar char="§"/>
            </a:pPr>
            <a:r>
              <a:rPr lang="en-US" sz="2400" smtClean="0">
                <a:latin typeface="Times New Roman" pitchFamily="18" charset="0"/>
                <a:cs typeface="Times New Roman" pitchFamily="18" charset="0"/>
              </a:rPr>
              <a:t>Sự </a:t>
            </a:r>
            <a:r>
              <a:rPr lang="en-US" sz="2400">
                <a:latin typeface="Times New Roman" pitchFamily="18" charset="0"/>
                <a:cs typeface="Times New Roman" pitchFamily="18" charset="0"/>
              </a:rPr>
              <a:t>xâm lược thuộc địa của chủ nghĩa thực dân và phong trào đấu tranh chống thực dân của các dân tộc.</a:t>
            </a:r>
          </a:p>
          <a:p>
            <a:pPr>
              <a:buFont typeface="Wingdings" pitchFamily="2" charset="2"/>
              <a:buChar char="§"/>
            </a:pPr>
            <a:r>
              <a:rPr lang="en-US" sz="2400" smtClean="0">
                <a:latin typeface="Times New Roman" pitchFamily="18" charset="0"/>
                <a:cs typeface="Times New Roman" pitchFamily="18" charset="0"/>
              </a:rPr>
              <a:t>Chiến </a:t>
            </a:r>
            <a:r>
              <a:rPr lang="en-US" sz="2400">
                <a:latin typeface="Times New Roman" pitchFamily="18" charset="0"/>
                <a:cs typeface="Times New Roman" pitchFamily="18" charset="0"/>
              </a:rPr>
              <a:t>tranh thế giới lần 1.</a:t>
            </a:r>
          </a:p>
        </p:txBody>
      </p:sp>
      <p:sp>
        <p:nvSpPr>
          <p:cNvPr id="8" name="TextBox 7"/>
          <p:cNvSpPr txBox="1"/>
          <p:nvPr/>
        </p:nvSpPr>
        <p:spPr>
          <a:xfrm>
            <a:off x="685800" y="1447800"/>
            <a:ext cx="3810000" cy="523220"/>
          </a:xfrm>
          <a:prstGeom prst="rect">
            <a:avLst/>
          </a:prstGeom>
          <a:noFill/>
        </p:spPr>
        <p:txBody>
          <a:bodyPr wrap="square" rtlCol="0">
            <a:spAutoFit/>
          </a:bodyPr>
          <a:lstStyle/>
          <a:p>
            <a:r>
              <a:rPr lang="en-US" sz="2800" u="sng" smtClean="0">
                <a:solidFill>
                  <a:srgbClr val="0000FF"/>
                </a:solidFill>
                <a:latin typeface="Times New Roman" pitchFamily="18" charset="0"/>
                <a:cs typeface="Times New Roman" pitchFamily="18" charset="0"/>
              </a:rPr>
              <a:t>*Nội dung chủ yếu:</a:t>
            </a:r>
            <a:endParaRPr lang="en-US" sz="2800" u="sng">
              <a:solidFill>
                <a:srgbClr val="0000FF"/>
              </a:solidFill>
              <a:latin typeface="Times New Roman" pitchFamily="18" charset="0"/>
              <a:cs typeface="Times New Roman"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4)">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2000"/>
                                        <p:tgtEl>
                                          <p:spTgt spid="13"/>
                                        </p:tgtEl>
                                      </p:cBhvr>
                                    </p:animEffect>
                                    <p:set>
                                      <p:cBhvr>
                                        <p:cTn id="12" dur="1" fill="hold">
                                          <p:stCondLst>
                                            <p:cond delay="1999"/>
                                          </p:stCondLst>
                                        </p:cTn>
                                        <p:tgtEl>
                                          <p:spTgt spid="1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diamond(in)">
                                      <p:cBhvr>
                                        <p:cTn id="2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8"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762000" y="304800"/>
            <a:ext cx="6096000" cy="1169988"/>
          </a:xfrm>
          <a:prstGeom prst="rect">
            <a:avLst/>
          </a:prstGeom>
          <a:noFill/>
          <a:ln w="9525">
            <a:noFill/>
            <a:miter lim="800000"/>
            <a:headEnd/>
            <a:tailEnd/>
          </a:ln>
        </p:spPr>
        <p:txBody>
          <a:bodyPr>
            <a:spAutoFit/>
          </a:bodyPr>
          <a:lstStyle/>
          <a:p>
            <a:pPr eaLnBrk="1" hangingPunct="1">
              <a:spcBef>
                <a:spcPct val="50000"/>
              </a:spcBef>
            </a:pPr>
            <a:r>
              <a:rPr lang="en-US" sz="2800" u="sng">
                <a:latin typeface="Times New Roman" pitchFamily="18" charset="0"/>
                <a:cs typeface="Times New Roman" pitchFamily="18" charset="0"/>
              </a:rPr>
              <a:t>Bài 8</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a:t>
            </a:r>
            <a:r>
              <a:rPr lang="en-US" sz="2800" b="1">
                <a:solidFill>
                  <a:srgbClr val="FF0000"/>
                </a:solidFill>
                <a:latin typeface="Times New Roman" pitchFamily="18" charset="0"/>
                <a:cs typeface="Times New Roman" pitchFamily="18" charset="0"/>
              </a:rPr>
              <a:t>                  ÔN TẬP </a:t>
            </a:r>
          </a:p>
          <a:p>
            <a:pPr eaLnBrk="1" hangingPunct="1">
              <a:spcBef>
                <a:spcPct val="50000"/>
              </a:spcBef>
            </a:pPr>
            <a:r>
              <a:rPr lang="en-US" sz="2800" b="1">
                <a:solidFill>
                  <a:srgbClr val="FF0000"/>
                </a:solidFill>
                <a:latin typeface="Times New Roman" pitchFamily="18" charset="0"/>
                <a:cs typeface="Times New Roman" pitchFamily="18" charset="0"/>
              </a:rPr>
              <a:t>          LỊCH SỬ THẾ GIỚI CẬN ĐẠI</a:t>
            </a:r>
            <a:r>
              <a:rPr lang="en-US" sz="2800">
                <a:latin typeface="Times New Roman" pitchFamily="18" charset="0"/>
                <a:cs typeface="Times New Roman" pitchFamily="18" charset="0"/>
              </a:rPr>
              <a:t>      </a:t>
            </a:r>
          </a:p>
        </p:txBody>
      </p:sp>
      <p:sp>
        <p:nvSpPr>
          <p:cNvPr id="3078" name="Text Box 6"/>
          <p:cNvSpPr txBox="1">
            <a:spLocks noChangeArrowheads="1"/>
          </p:cNvSpPr>
          <p:nvPr/>
        </p:nvSpPr>
        <p:spPr bwMode="auto">
          <a:xfrm>
            <a:off x="76200" y="1600200"/>
            <a:ext cx="4876800" cy="579438"/>
          </a:xfrm>
          <a:prstGeom prst="rect">
            <a:avLst/>
          </a:prstGeom>
          <a:noFill/>
          <a:ln w="9525">
            <a:noFill/>
            <a:miter lim="800000"/>
            <a:headEnd/>
            <a:tailEnd/>
          </a:ln>
        </p:spPr>
        <p:txBody>
          <a:bodyPr>
            <a:spAutoFit/>
          </a:bodyPr>
          <a:lstStyle/>
          <a:p>
            <a:pPr eaLnBrk="1" hangingPunct="1">
              <a:spcBef>
                <a:spcPct val="50000"/>
              </a:spcBef>
            </a:pPr>
            <a:r>
              <a:rPr lang="en-US" sz="3200">
                <a:solidFill>
                  <a:srgbClr val="0000FF"/>
                </a:solidFill>
                <a:latin typeface="Times New Roman" pitchFamily="18" charset="0"/>
                <a:cs typeface="Times New Roman" pitchFamily="18" charset="0"/>
              </a:rPr>
              <a:t>1 - </a:t>
            </a:r>
            <a:r>
              <a:rPr lang="en-US" sz="3200" u="sng">
                <a:solidFill>
                  <a:srgbClr val="0000FF"/>
                </a:solidFill>
                <a:latin typeface="Times New Roman" pitchFamily="18" charset="0"/>
                <a:cs typeface="Times New Roman" pitchFamily="18" charset="0"/>
              </a:rPr>
              <a:t>Những kiến thức cơ bản</a:t>
            </a:r>
            <a:r>
              <a:rPr lang="en-US" sz="3200">
                <a:latin typeface="Times New Roman" pitchFamily="18" charset="0"/>
                <a:cs typeface="Times New Roman" pitchFamily="18" charset="0"/>
              </a:rPr>
              <a:t> </a:t>
            </a:r>
          </a:p>
        </p:txBody>
      </p:sp>
      <p:sp>
        <p:nvSpPr>
          <p:cNvPr id="8196"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cxnSp>
        <p:nvCxnSpPr>
          <p:cNvPr id="8197" name="Straight Connector 5"/>
          <p:cNvCxnSpPr>
            <a:cxnSpLocks noChangeShapeType="1"/>
          </p:cNvCxnSpPr>
          <p:nvPr/>
        </p:nvCxnSpPr>
        <p:spPr bwMode="auto">
          <a:xfrm rot="5400000">
            <a:off x="2247901" y="4076700"/>
            <a:ext cx="4953000" cy="3175"/>
          </a:xfrm>
          <a:prstGeom prst="line">
            <a:avLst/>
          </a:prstGeom>
          <a:noFill/>
          <a:ln w="9525" algn="ctr">
            <a:solidFill>
              <a:schemeClr val="tx1"/>
            </a:solidFill>
            <a:round/>
            <a:headEnd/>
            <a:tailEnd/>
          </a:ln>
        </p:spPr>
      </p:cxnSp>
      <p:cxnSp>
        <p:nvCxnSpPr>
          <p:cNvPr id="8198" name="Straight Connector 7"/>
          <p:cNvCxnSpPr>
            <a:cxnSpLocks noChangeShapeType="1"/>
          </p:cNvCxnSpPr>
          <p:nvPr/>
        </p:nvCxnSpPr>
        <p:spPr bwMode="auto">
          <a:xfrm>
            <a:off x="4419600" y="1600200"/>
            <a:ext cx="609600" cy="1588"/>
          </a:xfrm>
          <a:prstGeom prst="line">
            <a:avLst/>
          </a:prstGeom>
          <a:noFill/>
          <a:ln w="9525" algn="ctr">
            <a:solidFill>
              <a:schemeClr val="tx1"/>
            </a:solidFill>
            <a:round/>
            <a:headEnd/>
            <a:tailEnd/>
          </a:ln>
        </p:spPr>
      </p:cxnSp>
      <p:sp>
        <p:nvSpPr>
          <p:cNvPr id="9" name="AutoShape 9"/>
          <p:cNvSpPr>
            <a:spLocks noChangeArrowheads="1"/>
          </p:cNvSpPr>
          <p:nvPr/>
        </p:nvSpPr>
        <p:spPr bwMode="auto">
          <a:xfrm>
            <a:off x="4800600" y="1752600"/>
            <a:ext cx="4191000" cy="3733800"/>
          </a:xfrm>
          <a:prstGeom prst="cloudCallout">
            <a:avLst>
              <a:gd name="adj1" fmla="val -42014"/>
              <a:gd name="adj2" fmla="val 70000"/>
            </a:avLst>
          </a:prstGeom>
          <a:solidFill>
            <a:srgbClr val="006600"/>
          </a:solidFill>
          <a:ln w="9525">
            <a:solidFill>
              <a:schemeClr val="tx1"/>
            </a:solidFill>
            <a:round/>
            <a:headEnd/>
            <a:tailEnd/>
          </a:ln>
        </p:spPr>
        <p:txBody>
          <a:bodyPr/>
          <a:lstStyle/>
          <a:p>
            <a:pPr algn="ctr"/>
            <a:r>
              <a:rPr lang="en-US" sz="2800" b="1" i="1">
                <a:solidFill>
                  <a:schemeClr val="bg1"/>
                </a:solidFill>
                <a:latin typeface="Times New Roman" pitchFamily="18" charset="0"/>
                <a:cs typeface="Times New Roman" pitchFamily="18" charset="0"/>
              </a:rPr>
              <a:t>Lập bảng hệ thống những sự kiện lịch sử chính của lịch sử thế giới cận đại.</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8">
                                            <p:txEl>
                                              <p:pRg st="0" end="0"/>
                                            </p:txEl>
                                          </p:spTgt>
                                        </p:tgtEl>
                                        <p:attrNameLst>
                                          <p:attrName>style.visibility</p:attrName>
                                        </p:attrNameLst>
                                      </p:cBhvr>
                                      <p:to>
                                        <p:strVal val="visible"/>
                                      </p:to>
                                    </p:set>
                                    <p:anim calcmode="discrete" valueType="clr">
                                      <p:cBhvr override="childStyle">
                                        <p:cTn id="7" dur="80"/>
                                        <p:tgtEl>
                                          <p:spTgt spid="307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07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heel(4)">
                                      <p:cBhvr>
                                        <p:cTn id="14" dur="2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xit" presetSubtype="16" fill="hold" grpId="1" nodeType="clickEffect">
                                  <p:stCondLst>
                                    <p:cond delay="0"/>
                                  </p:stCondLst>
                                  <p:childTnLst>
                                    <p:animEffect transition="out" filter="diamond(in)">
                                      <p:cBhvr>
                                        <p:cTn id="18" dur="2000"/>
                                        <p:tgtEl>
                                          <p:spTgt spid="9"/>
                                        </p:tgtEl>
                                      </p:cBhvr>
                                    </p:animEffect>
                                    <p:set>
                                      <p:cBhvr>
                                        <p:cTn id="19"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762000" y="304800"/>
            <a:ext cx="6096000" cy="861774"/>
          </a:xfrm>
          <a:prstGeom prst="rect">
            <a:avLst/>
          </a:prstGeom>
          <a:noFill/>
          <a:ln w="9525">
            <a:noFill/>
            <a:miter lim="800000"/>
            <a:headEnd/>
            <a:tailEnd/>
          </a:ln>
        </p:spPr>
        <p:txBody>
          <a:bodyPr wrap="square">
            <a:spAutoFit/>
          </a:bodyPr>
          <a:lstStyle/>
          <a:p>
            <a:pPr algn="ctr" eaLnBrk="1" hangingPunct="1">
              <a:spcBef>
                <a:spcPct val="50000"/>
              </a:spcBef>
            </a:pPr>
            <a:r>
              <a:rPr lang="en-US" sz="2000" u="sng">
                <a:latin typeface="Times New Roman" pitchFamily="18" charset="0"/>
                <a:cs typeface="Times New Roman" pitchFamily="18" charset="0"/>
              </a:rPr>
              <a:t>Bài 8</a:t>
            </a:r>
            <a:r>
              <a:rPr lang="en-US" sz="2000">
                <a:latin typeface="Times New Roman" pitchFamily="18" charset="0"/>
                <a:cs typeface="Times New Roman" pitchFamily="18" charset="0"/>
              </a:rPr>
              <a:t> </a:t>
            </a:r>
            <a:r>
              <a:rPr lang="en-US" sz="2000" b="1">
                <a:latin typeface="Times New Roman" pitchFamily="18" charset="0"/>
                <a:cs typeface="Times New Roman" pitchFamily="18" charset="0"/>
              </a:rPr>
              <a:t>:</a:t>
            </a:r>
            <a:r>
              <a:rPr lang="en-US" sz="2000" b="1">
                <a:solidFill>
                  <a:srgbClr val="FF0000"/>
                </a:solidFill>
                <a:latin typeface="Times New Roman" pitchFamily="18" charset="0"/>
                <a:cs typeface="Times New Roman" pitchFamily="18" charset="0"/>
              </a:rPr>
              <a:t>                  ÔN TẬP </a:t>
            </a:r>
          </a:p>
          <a:p>
            <a:pPr algn="ctr" eaLnBrk="1" hangingPunct="1">
              <a:spcBef>
                <a:spcPct val="50000"/>
              </a:spcBef>
            </a:pPr>
            <a:r>
              <a:rPr lang="en-US" sz="2000" b="1">
                <a:solidFill>
                  <a:srgbClr val="FF0000"/>
                </a:solidFill>
                <a:latin typeface="Times New Roman" pitchFamily="18" charset="0"/>
                <a:cs typeface="Times New Roman" pitchFamily="18" charset="0"/>
              </a:rPr>
              <a:t>          LỊCH SỬ THẾ GIỚI CẬN ĐẠI</a:t>
            </a:r>
            <a:r>
              <a:rPr lang="en-US" sz="2000">
                <a:latin typeface="Times New Roman" pitchFamily="18" charset="0"/>
                <a:cs typeface="Times New Roman" pitchFamily="18" charset="0"/>
              </a:rPr>
              <a:t>      </a:t>
            </a:r>
          </a:p>
        </p:txBody>
      </p:sp>
      <p:sp>
        <p:nvSpPr>
          <p:cNvPr id="3078" name="Text Box 6"/>
          <p:cNvSpPr txBox="1">
            <a:spLocks noChangeArrowheads="1"/>
          </p:cNvSpPr>
          <p:nvPr/>
        </p:nvSpPr>
        <p:spPr bwMode="auto">
          <a:xfrm>
            <a:off x="76200" y="1143000"/>
            <a:ext cx="4876800" cy="40011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Times New Roman" pitchFamily="18" charset="0"/>
                <a:cs typeface="Times New Roman" pitchFamily="18" charset="0"/>
              </a:rPr>
              <a:t>1 - </a:t>
            </a:r>
            <a:r>
              <a:rPr lang="en-US" sz="2000" u="sng">
                <a:solidFill>
                  <a:srgbClr val="0000FF"/>
                </a:solidFill>
                <a:latin typeface="Times New Roman" pitchFamily="18" charset="0"/>
                <a:cs typeface="Times New Roman" pitchFamily="18" charset="0"/>
              </a:rPr>
              <a:t>Những kiến thức cơ bản</a:t>
            </a:r>
            <a:r>
              <a:rPr lang="en-US" sz="2000">
                <a:latin typeface="Times New Roman" pitchFamily="18" charset="0"/>
                <a:cs typeface="Times New Roman" pitchFamily="18" charset="0"/>
              </a:rPr>
              <a:t> </a:t>
            </a:r>
          </a:p>
        </p:txBody>
      </p:sp>
      <p:sp>
        <p:nvSpPr>
          <p:cNvPr id="8196" name="Text Box 7"/>
          <p:cNvSpPr txBox="1">
            <a:spLocks noChangeArrowheads="1"/>
          </p:cNvSpPr>
          <p:nvPr/>
        </p:nvSpPr>
        <p:spPr bwMode="auto">
          <a:xfrm>
            <a:off x="914400" y="3429000"/>
            <a:ext cx="7772400" cy="519113"/>
          </a:xfrm>
          <a:prstGeom prst="rect">
            <a:avLst/>
          </a:prstGeom>
          <a:noFill/>
          <a:ln w="9525">
            <a:noFill/>
            <a:miter lim="800000"/>
            <a:headEnd/>
            <a:tailEnd/>
          </a:ln>
        </p:spPr>
        <p:txBody>
          <a:bodyPr>
            <a:spAutoFit/>
          </a:bodyPr>
          <a:lstStyle/>
          <a:p>
            <a:pPr eaLnBrk="1" hangingPunct="1">
              <a:spcBef>
                <a:spcPct val="50000"/>
              </a:spcBef>
            </a:pPr>
            <a:endParaRPr lang="en-US" sz="2800"/>
          </a:p>
        </p:txBody>
      </p:sp>
      <p:graphicFrame>
        <p:nvGraphicFramePr>
          <p:cNvPr id="8" name="Table 7"/>
          <p:cNvGraphicFramePr>
            <a:graphicFrameLocks noGrp="1"/>
          </p:cNvGraphicFramePr>
          <p:nvPr/>
        </p:nvGraphicFramePr>
        <p:xfrm>
          <a:off x="381000" y="1772920"/>
          <a:ext cx="8458201" cy="2865120"/>
        </p:xfrm>
        <a:graphic>
          <a:graphicData uri="http://schemas.openxmlformats.org/drawingml/2006/table">
            <a:tbl>
              <a:tblPr firstRow="1" bandRow="1">
                <a:tableStyleId>{5940675A-B579-460E-94D1-54222C63F5DA}</a:tableStyleId>
              </a:tblPr>
              <a:tblGrid>
                <a:gridCol w="1163003">
                  <a:extLst>
                    <a:ext uri="{9D8B030D-6E8A-4147-A177-3AD203B41FA5}">
                      <a16:colId xmlns:a16="http://schemas.microsoft.com/office/drawing/2014/main" val="20000"/>
                    </a:ext>
                  </a:extLst>
                </a:gridCol>
                <a:gridCol w="2854643">
                  <a:extLst>
                    <a:ext uri="{9D8B030D-6E8A-4147-A177-3AD203B41FA5}">
                      <a16:colId xmlns:a16="http://schemas.microsoft.com/office/drawing/2014/main" val="20001"/>
                    </a:ext>
                  </a:extLst>
                </a:gridCol>
                <a:gridCol w="1621155">
                  <a:extLst>
                    <a:ext uri="{9D8B030D-6E8A-4147-A177-3AD203B41FA5}">
                      <a16:colId xmlns:a16="http://schemas.microsoft.com/office/drawing/2014/main" val="20002"/>
                    </a:ext>
                  </a:extLst>
                </a:gridCol>
                <a:gridCol w="2819400">
                  <a:extLst>
                    <a:ext uri="{9D8B030D-6E8A-4147-A177-3AD203B41FA5}">
                      <a16:colId xmlns:a16="http://schemas.microsoft.com/office/drawing/2014/main" val="20003"/>
                    </a:ext>
                  </a:extLst>
                </a:gridCol>
              </a:tblGrid>
              <a:tr h="370840">
                <a:tc gridSpan="4">
                  <a:txBody>
                    <a:bodyPr/>
                    <a:lstStyle/>
                    <a:p>
                      <a:pPr algn="ctr"/>
                      <a:r>
                        <a:rPr lang="en-US" smtClean="0"/>
                        <a:t>NỘI</a:t>
                      </a:r>
                      <a:r>
                        <a:rPr lang="en-US" baseline="0" smtClean="0"/>
                        <a:t> DUNG CƠ BẢN</a:t>
                      </a:r>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r>
                        <a:rPr lang="en-US" smtClean="0"/>
                        <a:t>STT</a:t>
                      </a:r>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Sự</a:t>
                      </a:r>
                      <a:r>
                        <a:rPr lang="en-US" baseline="0" smtClean="0"/>
                        <a:t> kiện chính</a:t>
                      </a:r>
                      <a:endParaRPr lang="en-US" smtClean="0"/>
                    </a:p>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Thời</a:t>
                      </a:r>
                      <a:r>
                        <a:rPr lang="en-US" baseline="0" smtClean="0"/>
                        <a:t> gian</a:t>
                      </a:r>
                      <a:endParaRPr lang="en-US" smtClean="0"/>
                    </a:p>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Kết</a:t>
                      </a:r>
                      <a:r>
                        <a:rPr lang="en-US" baseline="0" smtClean="0"/>
                        <a:t> quả,Ý nghĩa</a:t>
                      </a:r>
                      <a:endParaRPr lang="en-US" smtClean="0"/>
                    </a:p>
                    <a:p>
                      <a:endParaRPr lang="en-US"/>
                    </a:p>
                  </a:txBody>
                  <a:tcPr/>
                </a:tc>
                <a:extLst>
                  <a:ext uri="{0D108BD9-81ED-4DB2-BD59-A6C34878D82A}">
                    <a16:rowId xmlns:a16="http://schemas.microsoft.com/office/drawing/2014/main" val="10001"/>
                  </a:ext>
                </a:extLst>
              </a:tr>
              <a:tr h="370840">
                <a:tc>
                  <a:txBody>
                    <a:bodyPr/>
                    <a:lstStyle/>
                    <a:p>
                      <a:r>
                        <a:rPr lang="en-US" smtClean="0"/>
                        <a:t>1</a:t>
                      </a:r>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r>
                        <a:rPr lang="en-US" smtClean="0"/>
                        <a:t>2</a:t>
                      </a:r>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3"/>
                  </a:ext>
                </a:extLst>
              </a:tr>
              <a:tr h="370840">
                <a:tc>
                  <a:txBody>
                    <a:bodyPr/>
                    <a:lstStyle/>
                    <a:p>
                      <a:r>
                        <a:rPr lang="en-US" smtClean="0"/>
                        <a:t>3</a:t>
                      </a:r>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370840">
                <a:tc>
                  <a:txBody>
                    <a:bodyPr/>
                    <a:lstStyle/>
                    <a:p>
                      <a:r>
                        <a:rPr lang="en-US" smtClean="0"/>
                        <a:t>4</a:t>
                      </a:r>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5"/>
                  </a:ext>
                </a:extLst>
              </a:tr>
              <a:tr h="370840">
                <a:tc>
                  <a:txBody>
                    <a:bodyPr/>
                    <a:lstStyle/>
                    <a:p>
                      <a:r>
                        <a:rPr lang="en-US" smtClean="0"/>
                        <a:t>…</a:t>
                      </a:r>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6"/>
                  </a:ext>
                </a:extLst>
              </a:tr>
            </a:tbl>
          </a:graphicData>
        </a:graphic>
      </p:graphicFrame>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8">
                                            <p:txEl>
                                              <p:pRg st="0" end="0"/>
                                            </p:txEl>
                                          </p:spTgt>
                                        </p:tgtEl>
                                        <p:attrNameLst>
                                          <p:attrName>style.visibility</p:attrName>
                                        </p:attrNameLst>
                                      </p:cBhvr>
                                      <p:to>
                                        <p:strVal val="visible"/>
                                      </p:to>
                                    </p:set>
                                    <p:anim calcmode="discrete" valueType="clr">
                                      <p:cBhvr override="childStyle">
                                        <p:cTn id="7" dur="80"/>
                                        <p:tgtEl>
                                          <p:spTgt spid="307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07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amond(in)">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91" name="Group 151"/>
          <p:cNvGraphicFramePr>
            <a:graphicFrameLocks noGrp="1"/>
          </p:cNvGraphicFramePr>
          <p:nvPr/>
        </p:nvGraphicFramePr>
        <p:xfrm>
          <a:off x="76200" y="76200"/>
          <a:ext cx="8991600" cy="6263640"/>
        </p:xfrm>
        <a:graphic>
          <a:graphicData uri="http://schemas.openxmlformats.org/drawingml/2006/table">
            <a:tbl>
              <a:tblPr/>
              <a:tblGrid>
                <a:gridCol w="1371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152400">
                <a:tc gridSpan="3">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24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08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2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0772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343" name="Text Box 103"/>
          <p:cNvSpPr txBox="1">
            <a:spLocks noChangeArrowheads="1"/>
          </p:cNvSpPr>
          <p:nvPr/>
        </p:nvSpPr>
        <p:spPr bwMode="auto">
          <a:xfrm>
            <a:off x="0" y="609600"/>
            <a:ext cx="1600200" cy="861774"/>
          </a:xfrm>
          <a:prstGeom prst="rect">
            <a:avLst/>
          </a:prstGeom>
          <a:noFill/>
          <a:ln w="9525">
            <a:noFill/>
            <a:miter lim="800000"/>
            <a:headEnd/>
            <a:tailEnd/>
          </a:ln>
        </p:spPr>
        <p:txBody>
          <a:bodyPr wrap="square">
            <a:spAutoFit/>
          </a:bodyPr>
          <a:lstStyle/>
          <a:p>
            <a:pPr eaLnBrk="1" hangingPunct="1">
              <a:spcBef>
                <a:spcPct val="50000"/>
              </a:spcBef>
            </a:pPr>
            <a:r>
              <a:rPr lang="en-US" sz="2000" b="1">
                <a:latin typeface="Times New Roman" pitchFamily="18" charset="0"/>
                <a:cs typeface="Times New Roman" pitchFamily="18" charset="0"/>
              </a:rPr>
              <a:t>Thời gian</a:t>
            </a:r>
          </a:p>
          <a:p>
            <a:pPr eaLnBrk="1" hangingPunct="1">
              <a:spcBef>
                <a:spcPct val="50000"/>
              </a:spcBef>
            </a:pPr>
            <a:endParaRPr lang="en-US" sz="2000">
              <a:latin typeface="Times New Roman" pitchFamily="18" charset="0"/>
              <a:cs typeface="Times New Roman" pitchFamily="18" charset="0"/>
            </a:endParaRPr>
          </a:p>
        </p:txBody>
      </p:sp>
      <p:sp>
        <p:nvSpPr>
          <p:cNvPr id="10345" name="Text Box 105"/>
          <p:cNvSpPr txBox="1">
            <a:spLocks noChangeArrowheads="1"/>
          </p:cNvSpPr>
          <p:nvPr/>
        </p:nvSpPr>
        <p:spPr bwMode="auto">
          <a:xfrm>
            <a:off x="228600" y="1143000"/>
            <a:ext cx="1219200" cy="461963"/>
          </a:xfrm>
          <a:prstGeom prst="rect">
            <a:avLst/>
          </a:prstGeom>
          <a:noFill/>
          <a:ln w="9525">
            <a:noFill/>
            <a:miter lim="800000"/>
            <a:headEnd/>
            <a:tailEnd/>
          </a:ln>
        </p:spPr>
        <p:txBody>
          <a:bodyPr>
            <a:spAutoFit/>
          </a:bodyPr>
          <a:lstStyle/>
          <a:p>
            <a:pPr eaLnBrk="1" hangingPunct="1">
              <a:spcBef>
                <a:spcPct val="50000"/>
              </a:spcBef>
            </a:pPr>
            <a:r>
              <a:rPr lang="en-US" sz="2400">
                <a:latin typeface="Times New Roman" pitchFamily="18" charset="0"/>
                <a:cs typeface="Times New Roman" pitchFamily="18" charset="0"/>
              </a:rPr>
              <a:t>1566</a:t>
            </a:r>
          </a:p>
        </p:txBody>
      </p:sp>
      <p:sp>
        <p:nvSpPr>
          <p:cNvPr id="10346" name="Text Box 106"/>
          <p:cNvSpPr txBox="1">
            <a:spLocks noChangeArrowheads="1"/>
          </p:cNvSpPr>
          <p:nvPr/>
        </p:nvSpPr>
        <p:spPr bwMode="auto">
          <a:xfrm>
            <a:off x="1676400" y="609600"/>
            <a:ext cx="15240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Sự kiện</a:t>
            </a:r>
          </a:p>
        </p:txBody>
      </p:sp>
      <p:sp>
        <p:nvSpPr>
          <p:cNvPr id="10349" name="Text Box 109"/>
          <p:cNvSpPr txBox="1">
            <a:spLocks noChangeArrowheads="1"/>
          </p:cNvSpPr>
          <p:nvPr/>
        </p:nvSpPr>
        <p:spPr bwMode="auto">
          <a:xfrm>
            <a:off x="1447800" y="1123890"/>
            <a:ext cx="2362200" cy="400110"/>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Cách mạng Hà lan</a:t>
            </a:r>
          </a:p>
        </p:txBody>
      </p:sp>
      <p:sp>
        <p:nvSpPr>
          <p:cNvPr id="10352" name="Text Box 112"/>
          <p:cNvSpPr txBox="1">
            <a:spLocks noChangeArrowheads="1"/>
          </p:cNvSpPr>
          <p:nvPr/>
        </p:nvSpPr>
        <p:spPr bwMode="auto">
          <a:xfrm>
            <a:off x="4419600" y="609600"/>
            <a:ext cx="33528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Kết </a:t>
            </a:r>
            <a:r>
              <a:rPr lang="en-US" sz="2000" b="1" smtClean="0">
                <a:latin typeface="Times New Roman" pitchFamily="18" charset="0"/>
                <a:cs typeface="Times New Roman" pitchFamily="18" charset="0"/>
              </a:rPr>
              <a:t>quả,ý nghĩa.</a:t>
            </a:r>
            <a:endParaRPr lang="en-US" sz="2000" b="1">
              <a:latin typeface="Times New Roman" pitchFamily="18" charset="0"/>
              <a:cs typeface="Times New Roman" pitchFamily="18" charset="0"/>
            </a:endParaRPr>
          </a:p>
        </p:txBody>
      </p:sp>
      <p:sp>
        <p:nvSpPr>
          <p:cNvPr id="9245" name="Text Box 120"/>
          <p:cNvSpPr txBox="1">
            <a:spLocks noChangeArrowheads="1"/>
          </p:cNvSpPr>
          <p:nvPr/>
        </p:nvSpPr>
        <p:spPr bwMode="auto">
          <a:xfrm>
            <a:off x="3505200" y="1447800"/>
            <a:ext cx="5638800" cy="519113"/>
          </a:xfrm>
          <a:prstGeom prst="rect">
            <a:avLst/>
          </a:prstGeom>
          <a:noFill/>
          <a:ln w="9525">
            <a:noFill/>
            <a:miter lim="800000"/>
            <a:headEnd/>
            <a:tailEnd/>
          </a:ln>
        </p:spPr>
        <p:txBody>
          <a:bodyPr>
            <a:spAutoFit/>
          </a:bodyPr>
          <a:lstStyle/>
          <a:p>
            <a:pPr eaLnBrk="1" hangingPunct="1"/>
            <a:endParaRPr lang="en-US" sz="2800"/>
          </a:p>
        </p:txBody>
      </p:sp>
      <p:sp>
        <p:nvSpPr>
          <p:cNvPr id="10365" name="Text Box 125"/>
          <p:cNvSpPr txBox="1">
            <a:spLocks noChangeArrowheads="1"/>
          </p:cNvSpPr>
          <p:nvPr/>
        </p:nvSpPr>
        <p:spPr bwMode="auto">
          <a:xfrm>
            <a:off x="76200" y="1752600"/>
            <a:ext cx="2209800" cy="400110"/>
          </a:xfrm>
          <a:prstGeom prst="rect">
            <a:avLst/>
          </a:prstGeom>
          <a:noFill/>
          <a:ln w="9525">
            <a:noFill/>
            <a:miter lim="800000"/>
            <a:headEnd/>
            <a:tailEnd/>
          </a:ln>
        </p:spPr>
        <p:txBody>
          <a:bodyPr wrap="square">
            <a:spAutoFit/>
          </a:bodyPr>
          <a:lstStyle/>
          <a:p>
            <a:pPr eaLnBrk="1" hangingPunct="1"/>
            <a:r>
              <a:rPr lang="en-US" sz="2000">
                <a:latin typeface="Times New Roman" pitchFamily="18" charset="0"/>
                <a:cs typeface="Times New Roman" pitchFamily="18" charset="0"/>
              </a:rPr>
              <a:t>1640 </a:t>
            </a:r>
            <a:r>
              <a:rPr lang="en-US" sz="2000" smtClean="0">
                <a:latin typeface="Times New Roman" pitchFamily="18" charset="0"/>
                <a:cs typeface="Times New Roman" pitchFamily="18" charset="0"/>
              </a:rPr>
              <a:t>–1688</a:t>
            </a:r>
            <a:endParaRPr lang="en-US" sz="2000">
              <a:latin typeface="Times New Roman" pitchFamily="18" charset="0"/>
              <a:cs typeface="Times New Roman" pitchFamily="18" charset="0"/>
            </a:endParaRPr>
          </a:p>
        </p:txBody>
      </p:sp>
      <p:sp>
        <p:nvSpPr>
          <p:cNvPr id="10371" name="Text Box 131"/>
          <p:cNvSpPr txBox="1">
            <a:spLocks noChangeArrowheads="1"/>
          </p:cNvSpPr>
          <p:nvPr/>
        </p:nvSpPr>
        <p:spPr bwMode="auto">
          <a:xfrm>
            <a:off x="1447800" y="1752600"/>
            <a:ext cx="29718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Cách </a:t>
            </a:r>
            <a:r>
              <a:rPr lang="en-US" sz="2000" smtClean="0">
                <a:latin typeface="Times New Roman" pitchFamily="18" charset="0"/>
                <a:cs typeface="Times New Roman" pitchFamily="18" charset="0"/>
              </a:rPr>
              <a:t>mạngTư </a:t>
            </a:r>
            <a:r>
              <a:rPr lang="en-US" sz="2000">
                <a:latin typeface="Times New Roman" pitchFamily="18" charset="0"/>
                <a:cs typeface="Times New Roman" pitchFamily="18" charset="0"/>
              </a:rPr>
              <a:t>sản Anh </a:t>
            </a:r>
          </a:p>
        </p:txBody>
      </p:sp>
      <p:sp>
        <p:nvSpPr>
          <p:cNvPr id="10375" name="Text Box 135"/>
          <p:cNvSpPr txBox="1">
            <a:spLocks noChangeArrowheads="1"/>
          </p:cNvSpPr>
          <p:nvPr/>
        </p:nvSpPr>
        <p:spPr bwMode="auto">
          <a:xfrm>
            <a:off x="3962400" y="1730514"/>
            <a:ext cx="5410200" cy="707886"/>
          </a:xfrm>
          <a:prstGeom prst="rect">
            <a:avLst/>
          </a:prstGeom>
          <a:noFill/>
          <a:ln w="9525">
            <a:noFill/>
            <a:miter lim="800000"/>
            <a:headEnd/>
            <a:tailEnd/>
          </a:ln>
        </p:spPr>
        <p:txBody>
          <a:bodyPr>
            <a:spAutoFit/>
          </a:bodyPr>
          <a:lstStyle/>
          <a:p>
            <a:pPr eaLnBrk="1" hangingPunct="1"/>
            <a:r>
              <a:rPr lang="en-US" sz="2000">
                <a:latin typeface="Times New Roman" pitchFamily="18" charset="0"/>
                <a:cs typeface="Times New Roman" pitchFamily="18" charset="0"/>
              </a:rPr>
              <a:t>- Lật đổ chế độ PK</a:t>
            </a:r>
          </a:p>
          <a:p>
            <a:pPr eaLnBrk="1" hangingPunct="1"/>
            <a:r>
              <a:rPr lang="en-US" sz="2000">
                <a:latin typeface="Times New Roman" pitchFamily="18" charset="0"/>
                <a:cs typeface="Times New Roman" pitchFamily="18" charset="0"/>
              </a:rPr>
              <a:t>- Tạo điều kiện cho CNTB phát triển </a:t>
            </a:r>
          </a:p>
        </p:txBody>
      </p:sp>
      <p:sp>
        <p:nvSpPr>
          <p:cNvPr id="10377" name="Text Box 137"/>
          <p:cNvSpPr txBox="1">
            <a:spLocks noChangeArrowheads="1"/>
          </p:cNvSpPr>
          <p:nvPr/>
        </p:nvSpPr>
        <p:spPr bwMode="auto">
          <a:xfrm>
            <a:off x="76200" y="2743200"/>
            <a:ext cx="1371600" cy="400110"/>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1775 -1783</a:t>
            </a:r>
          </a:p>
        </p:txBody>
      </p:sp>
      <p:sp>
        <p:nvSpPr>
          <p:cNvPr id="10382" name="Text Box 142"/>
          <p:cNvSpPr txBox="1">
            <a:spLocks noChangeArrowheads="1"/>
          </p:cNvSpPr>
          <p:nvPr/>
        </p:nvSpPr>
        <p:spPr bwMode="auto">
          <a:xfrm>
            <a:off x="3886200" y="1066800"/>
            <a:ext cx="5257800" cy="707886"/>
          </a:xfrm>
          <a:prstGeom prst="rect">
            <a:avLst/>
          </a:prstGeom>
          <a:noFill/>
          <a:ln w="9525">
            <a:noFill/>
            <a:miter lim="800000"/>
            <a:headEnd/>
            <a:tailEnd/>
          </a:ln>
        </p:spPr>
        <p:txBody>
          <a:bodyPr>
            <a:spAutoFit/>
          </a:bodyPr>
          <a:lstStyle/>
          <a:p>
            <a:pPr eaLnBrk="1" hangingPunct="1"/>
            <a:r>
              <a:rPr lang="en-US" sz="2000">
                <a:latin typeface="Times New Roman" pitchFamily="18" charset="0"/>
                <a:cs typeface="Times New Roman" pitchFamily="18" charset="0"/>
              </a:rPr>
              <a:t>- Lật đổ ách thống trị của Tây Ban Nha </a:t>
            </a:r>
          </a:p>
          <a:p>
            <a:pPr eaLnBrk="1" hangingPunct="1"/>
            <a:r>
              <a:rPr lang="en-US" sz="2000">
                <a:latin typeface="Times New Roman" pitchFamily="18" charset="0"/>
                <a:cs typeface="Times New Roman" pitchFamily="18" charset="0"/>
              </a:rPr>
              <a:t>- Mở đường cho CNTB phát triển</a:t>
            </a:r>
          </a:p>
        </p:txBody>
      </p:sp>
      <p:sp>
        <p:nvSpPr>
          <p:cNvPr id="10384" name="Text Box 144"/>
          <p:cNvSpPr txBox="1">
            <a:spLocks noChangeArrowheads="1"/>
          </p:cNvSpPr>
          <p:nvPr/>
        </p:nvSpPr>
        <p:spPr bwMode="auto">
          <a:xfrm>
            <a:off x="1447800" y="2514600"/>
            <a:ext cx="2438400" cy="1015663"/>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Chiến tranh giành độc lập của 13 thuộc địa Anh ở Bắc Mỹ   </a:t>
            </a:r>
          </a:p>
        </p:txBody>
      </p:sp>
      <p:sp>
        <p:nvSpPr>
          <p:cNvPr id="9252" name="Text Box 147"/>
          <p:cNvSpPr txBox="1">
            <a:spLocks noChangeArrowheads="1"/>
          </p:cNvSpPr>
          <p:nvPr/>
        </p:nvSpPr>
        <p:spPr bwMode="auto">
          <a:xfrm>
            <a:off x="3886200" y="3429000"/>
            <a:ext cx="5105400" cy="579438"/>
          </a:xfrm>
          <a:prstGeom prst="rect">
            <a:avLst/>
          </a:prstGeom>
          <a:noFill/>
          <a:ln w="9525">
            <a:noFill/>
            <a:miter lim="800000"/>
            <a:headEnd/>
            <a:tailEnd/>
          </a:ln>
        </p:spPr>
        <p:txBody>
          <a:bodyPr>
            <a:spAutoFit/>
          </a:bodyPr>
          <a:lstStyle/>
          <a:p>
            <a:pPr eaLnBrk="1" hangingPunct="1">
              <a:spcBef>
                <a:spcPct val="50000"/>
              </a:spcBef>
            </a:pPr>
            <a:endParaRPr lang="en-US" sz="3200"/>
          </a:p>
        </p:txBody>
      </p:sp>
      <p:sp>
        <p:nvSpPr>
          <p:cNvPr id="10388" name="Text Box 148"/>
          <p:cNvSpPr txBox="1">
            <a:spLocks noChangeArrowheads="1"/>
          </p:cNvSpPr>
          <p:nvPr/>
        </p:nvSpPr>
        <p:spPr bwMode="auto">
          <a:xfrm>
            <a:off x="3886200" y="2567226"/>
            <a:ext cx="5181600" cy="861774"/>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 Hợp chúng quốc châu Mỹ thành lập </a:t>
            </a:r>
          </a:p>
          <a:p>
            <a:pPr eaLnBrk="1" hangingPunct="1">
              <a:spcBef>
                <a:spcPct val="50000"/>
              </a:spcBef>
            </a:pPr>
            <a:r>
              <a:rPr lang="en-US" sz="2000">
                <a:latin typeface="Times New Roman" pitchFamily="18" charset="0"/>
                <a:cs typeface="Times New Roman" pitchFamily="18" charset="0"/>
              </a:rPr>
              <a:t>- Mở đường cho kinh tế TBCN phát triển </a:t>
            </a:r>
          </a:p>
        </p:txBody>
      </p:sp>
      <p:sp>
        <p:nvSpPr>
          <p:cNvPr id="9254" name="AutoShape 156">
            <a:hlinkClick r:id="rId2" action="ppaction://hlinksldjump" highlightClick="1"/>
          </p:cNvPr>
          <p:cNvSpPr>
            <a:spLocks noChangeArrowheads="1"/>
          </p:cNvSpPr>
          <p:nvPr/>
        </p:nvSpPr>
        <p:spPr bwMode="auto">
          <a:xfrm>
            <a:off x="6858000" y="6400800"/>
            <a:ext cx="228600" cy="152400"/>
          </a:xfrm>
          <a:prstGeom prst="actionButtonBackPrevious">
            <a:avLst/>
          </a:prstGeom>
          <a:solidFill>
            <a:schemeClr val="accent1"/>
          </a:solidFill>
          <a:ln w="9525">
            <a:noFill/>
            <a:miter lim="800000"/>
            <a:headEnd/>
            <a:tailEnd/>
          </a:ln>
        </p:spPr>
        <p:txBody>
          <a:bodyPr wrap="none" anchor="ctr"/>
          <a:lstStyle/>
          <a:p>
            <a:endParaRPr lang="en-US"/>
          </a:p>
        </p:txBody>
      </p:sp>
      <p:sp>
        <p:nvSpPr>
          <p:cNvPr id="18" name="TextBox 17"/>
          <p:cNvSpPr txBox="1"/>
          <p:nvPr/>
        </p:nvSpPr>
        <p:spPr>
          <a:xfrm>
            <a:off x="381000" y="152400"/>
            <a:ext cx="8077200" cy="381000"/>
          </a:xfrm>
          <a:prstGeom prst="rect">
            <a:avLst/>
          </a:prstGeom>
          <a:noFill/>
        </p:spPr>
        <p:txBody>
          <a:bodyPr wrap="square" rtlCol="0">
            <a:spAutoFit/>
          </a:bodyPr>
          <a:lstStyle/>
          <a:p>
            <a:pPr algn="ctr"/>
            <a:r>
              <a:rPr lang="en-US" b="1" smtClean="0">
                <a:latin typeface="Times New Roman" pitchFamily="18" charset="0"/>
                <a:cs typeface="Times New Roman" pitchFamily="18" charset="0"/>
              </a:rPr>
              <a:t>CÁCH MẠNG TƯ SẢN VÀ SỰ XÁC LẬP CNTB</a:t>
            </a:r>
            <a:endParaRPr lang="en-US" b="1">
              <a:latin typeface="Times New Roman" pitchFamily="18" charset="0"/>
              <a:cs typeface="Times New Roman" pitchFamily="18" charset="0"/>
            </a:endParaRPr>
          </a:p>
        </p:txBody>
      </p:sp>
      <p:sp>
        <p:nvSpPr>
          <p:cNvPr id="19" name="Text Box 106"/>
          <p:cNvSpPr txBox="1">
            <a:spLocks noChangeArrowheads="1"/>
          </p:cNvSpPr>
          <p:nvPr/>
        </p:nvSpPr>
        <p:spPr bwMode="auto">
          <a:xfrm>
            <a:off x="0" y="3486090"/>
            <a:ext cx="21336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1789 - 1794</a:t>
            </a:r>
          </a:p>
        </p:txBody>
      </p:sp>
      <p:sp>
        <p:nvSpPr>
          <p:cNvPr id="20" name="Text Box 109"/>
          <p:cNvSpPr txBox="1">
            <a:spLocks noChangeArrowheads="1"/>
          </p:cNvSpPr>
          <p:nvPr/>
        </p:nvSpPr>
        <p:spPr bwMode="auto">
          <a:xfrm>
            <a:off x="1447800" y="3505200"/>
            <a:ext cx="28956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Cách mạng tư sản Pháp </a:t>
            </a:r>
          </a:p>
        </p:txBody>
      </p:sp>
      <p:sp>
        <p:nvSpPr>
          <p:cNvPr id="21" name="Text Box 112"/>
          <p:cNvSpPr txBox="1">
            <a:spLocks noChangeArrowheads="1"/>
          </p:cNvSpPr>
          <p:nvPr/>
        </p:nvSpPr>
        <p:spPr bwMode="auto">
          <a:xfrm>
            <a:off x="3962400" y="3581400"/>
            <a:ext cx="5181600" cy="707886"/>
          </a:xfrm>
          <a:prstGeom prst="rect">
            <a:avLst/>
          </a:prstGeom>
          <a:noFill/>
          <a:ln w="9525">
            <a:noFill/>
            <a:miter lim="800000"/>
            <a:headEnd/>
            <a:tailEnd/>
          </a:ln>
        </p:spPr>
        <p:txBody>
          <a:bodyPr wrap="square">
            <a:spAutoFit/>
          </a:bodyPr>
          <a:lstStyle/>
          <a:p>
            <a:pPr eaLnBrk="1" hangingPunct="1">
              <a:spcBef>
                <a:spcPct val="50000"/>
              </a:spcBef>
              <a:buFontTx/>
              <a:buChar char="-"/>
            </a:pPr>
            <a:r>
              <a:rPr lang="en-US" sz="2000">
                <a:latin typeface="Times New Roman" pitchFamily="18" charset="0"/>
                <a:cs typeface="Times New Roman" pitchFamily="18" charset="0"/>
              </a:rPr>
              <a:t>Lật đổ chế độ phong kiến , đưa giai cấp tư sản lên cầm quyền. </a:t>
            </a:r>
            <a:r>
              <a:rPr lang="en-US" sz="2000" smtClean="0">
                <a:latin typeface="Times New Roman" pitchFamily="18" charset="0"/>
                <a:cs typeface="Times New Roman" pitchFamily="18" charset="0"/>
              </a:rPr>
              <a:t>Mở </a:t>
            </a:r>
            <a:r>
              <a:rPr lang="en-US" sz="2000">
                <a:latin typeface="Times New Roman" pitchFamily="18" charset="0"/>
                <a:cs typeface="Times New Roman" pitchFamily="18" charset="0"/>
              </a:rPr>
              <a:t>đường cho CNTB phát triển  </a:t>
            </a:r>
          </a:p>
        </p:txBody>
      </p:sp>
      <p:sp>
        <p:nvSpPr>
          <p:cNvPr id="22" name="Text Box 115"/>
          <p:cNvSpPr txBox="1">
            <a:spLocks noChangeArrowheads="1"/>
          </p:cNvSpPr>
          <p:nvPr/>
        </p:nvSpPr>
        <p:spPr bwMode="auto">
          <a:xfrm>
            <a:off x="0" y="4591050"/>
            <a:ext cx="1524000" cy="707886"/>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Những năm 60 TK XVIII </a:t>
            </a:r>
          </a:p>
        </p:txBody>
      </p:sp>
      <p:sp>
        <p:nvSpPr>
          <p:cNvPr id="23" name="Text Box 123"/>
          <p:cNvSpPr txBox="1">
            <a:spLocks noChangeArrowheads="1"/>
          </p:cNvSpPr>
          <p:nvPr/>
        </p:nvSpPr>
        <p:spPr bwMode="auto">
          <a:xfrm>
            <a:off x="1600200" y="4495800"/>
            <a:ext cx="2438400" cy="707886"/>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Cách mạng công nghiệp </a:t>
            </a:r>
          </a:p>
        </p:txBody>
      </p:sp>
      <p:sp>
        <p:nvSpPr>
          <p:cNvPr id="24" name="Text Box 143"/>
          <p:cNvSpPr txBox="1">
            <a:spLocks noChangeArrowheads="1"/>
          </p:cNvSpPr>
          <p:nvPr/>
        </p:nvSpPr>
        <p:spPr bwMode="auto">
          <a:xfrm>
            <a:off x="3962400" y="4495800"/>
            <a:ext cx="51816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 Máy móc ra đời </a:t>
            </a:r>
            <a:r>
              <a:rPr lang="en-US" sz="2000">
                <a:latin typeface="Times New Roman" pitchFamily="18" charset="0"/>
                <a:cs typeface="Times New Roman" pitchFamily="18" charset="0"/>
                <a:sym typeface="Wingdings" pitchFamily="2" charset="2"/>
              </a:rPr>
              <a:t>năng suất lao động </a:t>
            </a:r>
            <a:r>
              <a:rPr lang="en-US" sz="2000" smtClean="0">
                <a:latin typeface="Times New Roman" pitchFamily="18" charset="0"/>
                <a:cs typeface="Times New Roman" pitchFamily="18" charset="0"/>
                <a:sym typeface="Wingdings" pitchFamily="2" charset="2"/>
              </a:rPr>
              <a:t>tăng.Sản xuất phát triển. </a:t>
            </a:r>
            <a:endParaRPr lang="en-US" sz="2000">
              <a:latin typeface="Times New Roman" pitchFamily="18" charset="0"/>
              <a:cs typeface="Times New Roman" pitchFamily="18" charset="0"/>
            </a:endParaRPr>
          </a:p>
        </p:txBody>
      </p:sp>
      <p:sp>
        <p:nvSpPr>
          <p:cNvPr id="26" name="Text Box 121"/>
          <p:cNvSpPr txBox="1">
            <a:spLocks noChangeArrowheads="1"/>
          </p:cNvSpPr>
          <p:nvPr/>
        </p:nvSpPr>
        <p:spPr bwMode="auto">
          <a:xfrm>
            <a:off x="76200" y="5562600"/>
            <a:ext cx="1828800" cy="400110"/>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1/1868</a:t>
            </a:r>
          </a:p>
        </p:txBody>
      </p:sp>
      <p:sp>
        <p:nvSpPr>
          <p:cNvPr id="27" name="Text Box 122"/>
          <p:cNvSpPr txBox="1">
            <a:spLocks noChangeArrowheads="1"/>
          </p:cNvSpPr>
          <p:nvPr/>
        </p:nvSpPr>
        <p:spPr bwMode="auto">
          <a:xfrm>
            <a:off x="1752600" y="5486400"/>
            <a:ext cx="2438400" cy="707886"/>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cs typeface="Times New Roman" pitchFamily="18" charset="0"/>
              </a:rPr>
              <a:t>Cuộc Duy tân Minh trị(Nhật)</a:t>
            </a:r>
          </a:p>
        </p:txBody>
      </p:sp>
      <p:sp>
        <p:nvSpPr>
          <p:cNvPr id="28" name="Text Box 124"/>
          <p:cNvSpPr txBox="1">
            <a:spLocks noChangeArrowheads="1"/>
          </p:cNvSpPr>
          <p:nvPr/>
        </p:nvSpPr>
        <p:spPr bwMode="auto">
          <a:xfrm>
            <a:off x="4191000" y="5562600"/>
            <a:ext cx="47244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CNTB phát triển ở Nhật Bản. </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391"/>
                                        </p:tgtEl>
                                        <p:attrNameLst>
                                          <p:attrName>style.visibility</p:attrName>
                                        </p:attrNameLst>
                                      </p:cBhvr>
                                      <p:to>
                                        <p:strVal val="visible"/>
                                      </p:to>
                                    </p:set>
                                    <p:animEffect transition="in" filter="blinds(horizontal)">
                                      <p:cBhvr>
                                        <p:cTn id="7" dur="500"/>
                                        <p:tgtEl>
                                          <p:spTgt spid="103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343">
                                            <p:txEl>
                                              <p:pRg st="0" end="0"/>
                                            </p:txEl>
                                          </p:spTgt>
                                        </p:tgtEl>
                                        <p:attrNameLst>
                                          <p:attrName>style.visibility</p:attrName>
                                        </p:attrNameLst>
                                      </p:cBhvr>
                                      <p:to>
                                        <p:strVal val="visible"/>
                                      </p:to>
                                    </p:set>
                                    <p:animEffect transition="in" filter="dissolve">
                                      <p:cBhvr>
                                        <p:cTn id="17" dur="500"/>
                                        <p:tgtEl>
                                          <p:spTgt spid="103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346">
                                            <p:txEl>
                                              <p:pRg st="0" end="0"/>
                                            </p:txEl>
                                          </p:spTgt>
                                        </p:tgtEl>
                                        <p:attrNameLst>
                                          <p:attrName>style.visibility</p:attrName>
                                        </p:attrNameLst>
                                      </p:cBhvr>
                                      <p:to>
                                        <p:strVal val="visible"/>
                                      </p:to>
                                    </p:set>
                                    <p:animEffect transition="in" filter="wipe(down)">
                                      <p:cBhvr>
                                        <p:cTn id="22" dur="500"/>
                                        <p:tgtEl>
                                          <p:spTgt spid="1034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10352">
                                            <p:txEl>
                                              <p:pRg st="0" end="0"/>
                                            </p:txEl>
                                          </p:spTgt>
                                        </p:tgtEl>
                                        <p:attrNameLst>
                                          <p:attrName>style.visibility</p:attrName>
                                        </p:attrNameLst>
                                      </p:cBhvr>
                                      <p:to>
                                        <p:strVal val="visible"/>
                                      </p:to>
                                    </p:set>
                                    <p:anim calcmode="lin" valueType="num">
                                      <p:cBhvr>
                                        <p:cTn id="27" dur="500" fill="hold"/>
                                        <p:tgtEl>
                                          <p:spTgt spid="10352">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1035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0349">
                                            <p:txEl>
                                              <p:pRg st="0" end="0"/>
                                            </p:txEl>
                                          </p:spTgt>
                                        </p:tgtEl>
                                        <p:attrNameLst>
                                          <p:attrName>style.visibility</p:attrName>
                                        </p:attrNameLst>
                                      </p:cBhvr>
                                      <p:to>
                                        <p:strVal val="visible"/>
                                      </p:to>
                                    </p:set>
                                    <p:animEffect transition="in" filter="fade">
                                      <p:cBhvr>
                                        <p:cTn id="33" dur="500"/>
                                        <p:tgtEl>
                                          <p:spTgt spid="10349">
                                            <p:txEl>
                                              <p:pRg st="0" end="0"/>
                                            </p:txEl>
                                          </p:spTgt>
                                        </p:tgtEl>
                                      </p:cBhvr>
                                    </p:animEffect>
                                    <p:anim calcmode="lin" valueType="num">
                                      <p:cBhvr>
                                        <p:cTn id="34" dur="500" fill="hold"/>
                                        <p:tgtEl>
                                          <p:spTgt spid="10349">
                                            <p:txEl>
                                              <p:pRg st="0" end="0"/>
                                            </p:txEl>
                                          </p:spTgt>
                                        </p:tgtEl>
                                        <p:attrNameLst>
                                          <p:attrName>ppt_x</p:attrName>
                                        </p:attrNameLst>
                                      </p:cBhvr>
                                      <p:tavLst>
                                        <p:tav tm="0">
                                          <p:val>
                                            <p:strVal val="#ppt_x"/>
                                          </p:val>
                                        </p:tav>
                                        <p:tav tm="100000">
                                          <p:val>
                                            <p:strVal val="#ppt_x"/>
                                          </p:val>
                                        </p:tav>
                                      </p:tavLst>
                                    </p:anim>
                                    <p:anim calcmode="lin" valueType="num">
                                      <p:cBhvr>
                                        <p:cTn id="35" dur="500" fill="hold"/>
                                        <p:tgtEl>
                                          <p:spTgt spid="103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nodeType="clickEffect">
                                  <p:stCondLst>
                                    <p:cond delay="0"/>
                                  </p:stCondLst>
                                  <p:childTnLst>
                                    <p:set>
                                      <p:cBhvr>
                                        <p:cTn id="39" dur="1" fill="hold">
                                          <p:stCondLst>
                                            <p:cond delay="0"/>
                                          </p:stCondLst>
                                        </p:cTn>
                                        <p:tgtEl>
                                          <p:spTgt spid="10371">
                                            <p:txEl>
                                              <p:pRg st="0" end="0"/>
                                            </p:txEl>
                                          </p:spTgt>
                                        </p:tgtEl>
                                        <p:attrNameLst>
                                          <p:attrName>style.visibility</p:attrName>
                                        </p:attrNameLst>
                                      </p:cBhvr>
                                      <p:to>
                                        <p:strVal val="visible"/>
                                      </p:to>
                                    </p:set>
                                    <p:animEffect transition="in" filter="diamond(in)">
                                      <p:cBhvr>
                                        <p:cTn id="40" dur="2000"/>
                                        <p:tgtEl>
                                          <p:spTgt spid="10371">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9" presetClass="entr" presetSubtype="0" accel="100000" fill="hold" nodeType="clickEffect">
                                  <p:stCondLst>
                                    <p:cond delay="0"/>
                                  </p:stCondLst>
                                  <p:childTnLst>
                                    <p:set>
                                      <p:cBhvr>
                                        <p:cTn id="44" dur="1" fill="hold">
                                          <p:stCondLst>
                                            <p:cond delay="0"/>
                                          </p:stCondLst>
                                        </p:cTn>
                                        <p:tgtEl>
                                          <p:spTgt spid="10384">
                                            <p:txEl>
                                              <p:pRg st="0" end="0"/>
                                            </p:txEl>
                                          </p:spTgt>
                                        </p:tgtEl>
                                        <p:attrNameLst>
                                          <p:attrName>style.visibility</p:attrName>
                                        </p:attrNameLst>
                                      </p:cBhvr>
                                      <p:to>
                                        <p:strVal val="visible"/>
                                      </p:to>
                                    </p:set>
                                    <p:anim calcmode="lin" valueType="num">
                                      <p:cBhvr>
                                        <p:cTn id="45" dur="500" fill="hold"/>
                                        <p:tgtEl>
                                          <p:spTgt spid="10384">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6" dur="500" fill="hold"/>
                                        <p:tgtEl>
                                          <p:spTgt spid="10384">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7" dur="500" fill="hold"/>
                                        <p:tgtEl>
                                          <p:spTgt spid="10384">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48" dur="500" fill="hold"/>
                                        <p:tgtEl>
                                          <p:spTgt spid="1038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20">
                                            <p:txEl>
                                              <p:pRg st="0" end="0"/>
                                            </p:txEl>
                                          </p:spTgt>
                                        </p:tgtEl>
                                        <p:attrNameLst>
                                          <p:attrName>style.visibility</p:attrName>
                                        </p:attrNameLst>
                                      </p:cBhvr>
                                      <p:to>
                                        <p:strVal val="visible"/>
                                      </p:to>
                                    </p:set>
                                    <p:animEffect transition="in" filter="fade">
                                      <p:cBhvr>
                                        <p:cTn id="53" dur="500"/>
                                        <p:tgtEl>
                                          <p:spTgt spid="20">
                                            <p:txEl>
                                              <p:pRg st="0" end="0"/>
                                            </p:txEl>
                                          </p:spTgt>
                                        </p:tgtEl>
                                      </p:cBhvr>
                                    </p:animEffect>
                                    <p:anim calcmode="lin" valueType="num">
                                      <p:cBhvr>
                                        <p:cTn id="54"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55" dur="500" fill="hold"/>
                                        <p:tgtEl>
                                          <p:spTgt spid="2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23">
                                            <p:txEl>
                                              <p:pRg st="0" end="0"/>
                                            </p:txEl>
                                          </p:spTgt>
                                        </p:tgtEl>
                                        <p:attrNameLst>
                                          <p:attrName>style.visibility</p:attrName>
                                        </p:attrNameLst>
                                      </p:cBhvr>
                                      <p:to>
                                        <p:strVal val="visible"/>
                                      </p:to>
                                    </p:set>
                                    <p:animEffect transition="in" filter="wipe(down)">
                                      <p:cBhvr>
                                        <p:cTn id="60" dur="500"/>
                                        <p:tgtEl>
                                          <p:spTgt spid="23">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3" presetClass="entr" presetSubtype="16" fill="hold" nodeType="clickEffect">
                                  <p:stCondLst>
                                    <p:cond delay="0"/>
                                  </p:stCondLst>
                                  <p:childTnLst>
                                    <p:set>
                                      <p:cBhvr>
                                        <p:cTn id="64" dur="1" fill="hold">
                                          <p:stCondLst>
                                            <p:cond delay="0"/>
                                          </p:stCondLst>
                                        </p:cTn>
                                        <p:tgtEl>
                                          <p:spTgt spid="27">
                                            <p:txEl>
                                              <p:pRg st="0" end="0"/>
                                            </p:txEl>
                                          </p:spTgt>
                                        </p:tgtEl>
                                        <p:attrNameLst>
                                          <p:attrName>style.visibility</p:attrName>
                                        </p:attrNameLst>
                                      </p:cBhvr>
                                      <p:to>
                                        <p:strVal val="visible"/>
                                      </p:to>
                                    </p:set>
                                    <p:anim calcmode="lin" valueType="num">
                                      <p:cBhvr>
                                        <p:cTn id="65"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66" dur="500" fill="hold"/>
                                        <p:tgtEl>
                                          <p:spTgt spid="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nodeType="clickEffect">
                                  <p:stCondLst>
                                    <p:cond delay="0"/>
                                  </p:stCondLst>
                                  <p:childTnLst>
                                    <p:set>
                                      <p:cBhvr>
                                        <p:cTn id="70" dur="1" fill="hold">
                                          <p:stCondLst>
                                            <p:cond delay="0"/>
                                          </p:stCondLst>
                                        </p:cTn>
                                        <p:tgtEl>
                                          <p:spTgt spid="10345">
                                            <p:txEl>
                                              <p:pRg st="0" end="0"/>
                                            </p:txEl>
                                          </p:spTgt>
                                        </p:tgtEl>
                                        <p:attrNameLst>
                                          <p:attrName>style.visibility</p:attrName>
                                        </p:attrNameLst>
                                      </p:cBhvr>
                                      <p:to>
                                        <p:strVal val="visible"/>
                                      </p:to>
                                    </p:set>
                                    <p:anim calcmode="lin" valueType="num">
                                      <p:cBhvr>
                                        <p:cTn id="71" dur="500" fill="hold"/>
                                        <p:tgtEl>
                                          <p:spTgt spid="10345">
                                            <p:txEl>
                                              <p:pRg st="0" end="0"/>
                                            </p:txEl>
                                          </p:spTgt>
                                        </p:tgtEl>
                                        <p:attrNameLst>
                                          <p:attrName>ppt_w</p:attrName>
                                        </p:attrNameLst>
                                      </p:cBhvr>
                                      <p:tavLst>
                                        <p:tav tm="0">
                                          <p:val>
                                            <p:fltVal val="0"/>
                                          </p:val>
                                        </p:tav>
                                        <p:tav tm="100000">
                                          <p:val>
                                            <p:strVal val="#ppt_w"/>
                                          </p:val>
                                        </p:tav>
                                      </p:tavLst>
                                    </p:anim>
                                    <p:anim calcmode="lin" valueType="num">
                                      <p:cBhvr>
                                        <p:cTn id="72" dur="500" fill="hold"/>
                                        <p:tgtEl>
                                          <p:spTgt spid="10345">
                                            <p:txEl>
                                              <p:pRg st="0" end="0"/>
                                            </p:txEl>
                                          </p:spTgt>
                                        </p:tgtEl>
                                        <p:attrNameLst>
                                          <p:attrName>ppt_h</p:attrName>
                                        </p:attrNameLst>
                                      </p:cBhvr>
                                      <p:tavLst>
                                        <p:tav tm="0">
                                          <p:val>
                                            <p:fltVal val="0"/>
                                          </p:val>
                                        </p:tav>
                                        <p:tav tm="100000">
                                          <p:val>
                                            <p:strVal val="#ppt_h"/>
                                          </p:val>
                                        </p:tav>
                                      </p:tavLst>
                                    </p:anim>
                                    <p:anim calcmode="lin" valueType="num">
                                      <p:cBhvr>
                                        <p:cTn id="73" dur="500" fill="hold"/>
                                        <p:tgtEl>
                                          <p:spTgt spid="10345">
                                            <p:txEl>
                                              <p:pRg st="0" end="0"/>
                                            </p:txEl>
                                          </p:spTgt>
                                        </p:tgtEl>
                                        <p:attrNameLst>
                                          <p:attrName>style.rotation</p:attrName>
                                        </p:attrNameLst>
                                      </p:cBhvr>
                                      <p:tavLst>
                                        <p:tav tm="0">
                                          <p:val>
                                            <p:fltVal val="360"/>
                                          </p:val>
                                        </p:tav>
                                        <p:tav tm="100000">
                                          <p:val>
                                            <p:fltVal val="0"/>
                                          </p:val>
                                        </p:tav>
                                      </p:tavLst>
                                    </p:anim>
                                    <p:animEffect transition="in" filter="fade">
                                      <p:cBhvr>
                                        <p:cTn id="74" dur="500"/>
                                        <p:tgtEl>
                                          <p:spTgt spid="10345">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nodeType="clickEffect">
                                  <p:stCondLst>
                                    <p:cond delay="0"/>
                                  </p:stCondLst>
                                  <p:childTnLst>
                                    <p:set>
                                      <p:cBhvr>
                                        <p:cTn id="78" dur="1" fill="hold">
                                          <p:stCondLst>
                                            <p:cond delay="0"/>
                                          </p:stCondLst>
                                        </p:cTn>
                                        <p:tgtEl>
                                          <p:spTgt spid="10382">
                                            <p:txEl>
                                              <p:pRg st="0" end="0"/>
                                            </p:txEl>
                                          </p:spTgt>
                                        </p:tgtEl>
                                        <p:attrNameLst>
                                          <p:attrName>style.visibility</p:attrName>
                                        </p:attrNameLst>
                                      </p:cBhvr>
                                      <p:to>
                                        <p:strVal val="visible"/>
                                      </p:to>
                                    </p:set>
                                    <p:animEffect transition="in" filter="wipe(down)">
                                      <p:cBhvr>
                                        <p:cTn id="79" dur="500"/>
                                        <p:tgtEl>
                                          <p:spTgt spid="10382">
                                            <p:txEl>
                                              <p:pRg st="0" end="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10382">
                                            <p:txEl>
                                              <p:pRg st="1" end="1"/>
                                            </p:txEl>
                                          </p:spTgt>
                                        </p:tgtEl>
                                        <p:attrNameLst>
                                          <p:attrName>style.visibility</p:attrName>
                                        </p:attrNameLst>
                                      </p:cBhvr>
                                      <p:to>
                                        <p:strVal val="visible"/>
                                      </p:to>
                                    </p:set>
                                    <p:anim calcmode="discrete" valueType="clr">
                                      <p:cBhvr override="childStyle">
                                        <p:cTn id="84" dur="80"/>
                                        <p:tgtEl>
                                          <p:spTgt spid="1038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10382">
                                            <p:txEl>
                                              <p:pRg st="1" end="1"/>
                                            </p:txEl>
                                          </p:spTgt>
                                        </p:tgtEl>
                                        <p:attrNameLst>
                                          <p:attrName>fillcolor</p:attrName>
                                        </p:attrNameLst>
                                      </p:cBhvr>
                                      <p:tavLst>
                                        <p:tav tm="0">
                                          <p:val>
                                            <p:clrVal>
                                              <a:schemeClr val="accent2"/>
                                            </p:clrVal>
                                          </p:val>
                                        </p:tav>
                                        <p:tav tm="50000">
                                          <p:val>
                                            <p:clrVal>
                                              <a:schemeClr val="hlink"/>
                                            </p:clrVal>
                                          </p:val>
                                        </p:tav>
                                      </p:tavLst>
                                    </p:anim>
                                    <p:set>
                                      <p:cBhvr>
                                        <p:cTn id="86" dur="80"/>
                                        <p:tgtEl>
                                          <p:spTgt spid="10382">
                                            <p:txEl>
                                              <p:pRg st="1" end="1"/>
                                            </p:txEl>
                                          </p:spTgt>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39" presetClass="entr" presetSubtype="0" accel="100000" fill="hold" nodeType="clickEffect">
                                  <p:stCondLst>
                                    <p:cond delay="0"/>
                                  </p:stCondLst>
                                  <p:childTnLst>
                                    <p:set>
                                      <p:cBhvr>
                                        <p:cTn id="90" dur="1" fill="hold">
                                          <p:stCondLst>
                                            <p:cond delay="0"/>
                                          </p:stCondLst>
                                        </p:cTn>
                                        <p:tgtEl>
                                          <p:spTgt spid="10365">
                                            <p:txEl>
                                              <p:pRg st="0" end="0"/>
                                            </p:txEl>
                                          </p:spTgt>
                                        </p:tgtEl>
                                        <p:attrNameLst>
                                          <p:attrName>style.visibility</p:attrName>
                                        </p:attrNameLst>
                                      </p:cBhvr>
                                      <p:to>
                                        <p:strVal val="visible"/>
                                      </p:to>
                                    </p:set>
                                    <p:anim calcmode="lin" valueType="num">
                                      <p:cBhvr>
                                        <p:cTn id="91" dur="500" fill="hold"/>
                                        <p:tgtEl>
                                          <p:spTgt spid="1036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92" dur="500" fill="hold"/>
                                        <p:tgtEl>
                                          <p:spTgt spid="1036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3" dur="500" fill="hold"/>
                                        <p:tgtEl>
                                          <p:spTgt spid="1036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94" dur="500" fill="hold"/>
                                        <p:tgtEl>
                                          <p:spTgt spid="1036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9" presetClass="entr" presetSubtype="0" fill="hold" nodeType="clickEffect">
                                  <p:stCondLst>
                                    <p:cond delay="0"/>
                                  </p:stCondLst>
                                  <p:childTnLst>
                                    <p:set>
                                      <p:cBhvr>
                                        <p:cTn id="98" dur="1" fill="hold">
                                          <p:stCondLst>
                                            <p:cond delay="0"/>
                                          </p:stCondLst>
                                        </p:cTn>
                                        <p:tgtEl>
                                          <p:spTgt spid="10375">
                                            <p:txEl>
                                              <p:pRg st="0" end="0"/>
                                            </p:txEl>
                                          </p:spTgt>
                                        </p:tgtEl>
                                        <p:attrNameLst>
                                          <p:attrName>style.visibility</p:attrName>
                                        </p:attrNameLst>
                                      </p:cBhvr>
                                      <p:to>
                                        <p:strVal val="visible"/>
                                      </p:to>
                                    </p:set>
                                    <p:anim calcmode="lin" valueType="num">
                                      <p:cBhvr>
                                        <p:cTn id="99" dur="500" fill="hold"/>
                                        <p:tgtEl>
                                          <p:spTgt spid="10375">
                                            <p:txEl>
                                              <p:pRg st="0" end="0"/>
                                            </p:txEl>
                                          </p:spTgt>
                                        </p:tgtEl>
                                        <p:attrNameLst>
                                          <p:attrName>ppt_x</p:attrName>
                                        </p:attrNameLst>
                                      </p:cBhvr>
                                      <p:tavLst>
                                        <p:tav tm="0">
                                          <p:val>
                                            <p:strVal val="#ppt_x-.2"/>
                                          </p:val>
                                        </p:tav>
                                        <p:tav tm="100000">
                                          <p:val>
                                            <p:strVal val="#ppt_x"/>
                                          </p:val>
                                        </p:tav>
                                      </p:tavLst>
                                    </p:anim>
                                    <p:anim calcmode="lin" valueType="num">
                                      <p:cBhvr>
                                        <p:cTn id="100" dur="500" fill="hold"/>
                                        <p:tgtEl>
                                          <p:spTgt spid="1037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01" dur="500"/>
                                        <p:tgtEl>
                                          <p:spTgt spid="10375">
                                            <p:txEl>
                                              <p:pRg st="0" end="0"/>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58" presetClass="entr" presetSubtype="0" accel="100000" fill="hold" nodeType="clickEffect">
                                  <p:stCondLst>
                                    <p:cond delay="0"/>
                                  </p:stCondLst>
                                  <p:childTnLst>
                                    <p:set>
                                      <p:cBhvr>
                                        <p:cTn id="105" dur="1" fill="hold">
                                          <p:stCondLst>
                                            <p:cond delay="0"/>
                                          </p:stCondLst>
                                        </p:cTn>
                                        <p:tgtEl>
                                          <p:spTgt spid="10375">
                                            <p:txEl>
                                              <p:pRg st="1" end="1"/>
                                            </p:txEl>
                                          </p:spTgt>
                                        </p:tgtEl>
                                        <p:attrNameLst>
                                          <p:attrName>style.visibility</p:attrName>
                                        </p:attrNameLst>
                                      </p:cBhvr>
                                      <p:to>
                                        <p:strVal val="visible"/>
                                      </p:to>
                                    </p:set>
                                    <p:anim calcmode="lin" valueType="num">
                                      <p:cBhvr>
                                        <p:cTn id="106" dur="500" fill="hold"/>
                                        <p:tgtEl>
                                          <p:spTgt spid="10375">
                                            <p:txEl>
                                              <p:pRg st="1" end="1"/>
                                            </p:txEl>
                                          </p:spTgt>
                                        </p:tgtEl>
                                        <p:attrNameLst>
                                          <p:attrName>ppt_w</p:attrName>
                                        </p:attrNameLst>
                                      </p:cBhvr>
                                      <p:tavLst>
                                        <p:tav tm="0">
                                          <p:val>
                                            <p:strVal val="#ppt_w*2.5"/>
                                          </p:val>
                                        </p:tav>
                                        <p:tav tm="100000">
                                          <p:val>
                                            <p:strVal val="#ppt_w"/>
                                          </p:val>
                                        </p:tav>
                                      </p:tavLst>
                                    </p:anim>
                                    <p:anim calcmode="lin" valueType="num">
                                      <p:cBhvr>
                                        <p:cTn id="107" dur="500" fill="hold"/>
                                        <p:tgtEl>
                                          <p:spTgt spid="10375">
                                            <p:txEl>
                                              <p:pRg st="1" end="1"/>
                                            </p:txEl>
                                          </p:spTgt>
                                        </p:tgtEl>
                                        <p:attrNameLst>
                                          <p:attrName>ppt_h</p:attrName>
                                        </p:attrNameLst>
                                      </p:cBhvr>
                                      <p:tavLst>
                                        <p:tav tm="0">
                                          <p:val>
                                            <p:strVal val="#ppt_h*0.01"/>
                                          </p:val>
                                        </p:tav>
                                        <p:tav tm="100000">
                                          <p:val>
                                            <p:strVal val="#ppt_h"/>
                                          </p:val>
                                        </p:tav>
                                      </p:tavLst>
                                    </p:anim>
                                    <p:anim calcmode="lin" valueType="num">
                                      <p:cBhvr>
                                        <p:cTn id="108" dur="500" fill="hold"/>
                                        <p:tgtEl>
                                          <p:spTgt spid="10375">
                                            <p:txEl>
                                              <p:pRg st="1" end="1"/>
                                            </p:txEl>
                                          </p:spTgt>
                                        </p:tgtEl>
                                        <p:attrNameLst>
                                          <p:attrName>ppt_x</p:attrName>
                                        </p:attrNameLst>
                                      </p:cBhvr>
                                      <p:tavLst>
                                        <p:tav tm="0">
                                          <p:val>
                                            <p:strVal val="#ppt_x"/>
                                          </p:val>
                                        </p:tav>
                                        <p:tav tm="100000">
                                          <p:val>
                                            <p:strVal val="#ppt_x"/>
                                          </p:val>
                                        </p:tav>
                                      </p:tavLst>
                                    </p:anim>
                                    <p:anim calcmode="lin" valueType="num">
                                      <p:cBhvr>
                                        <p:cTn id="109" dur="500" fill="hold"/>
                                        <p:tgtEl>
                                          <p:spTgt spid="10375">
                                            <p:txEl>
                                              <p:pRg st="1" end="1"/>
                                            </p:txEl>
                                          </p:spTgt>
                                        </p:tgtEl>
                                        <p:attrNameLst>
                                          <p:attrName>ppt_y</p:attrName>
                                        </p:attrNameLst>
                                      </p:cBhvr>
                                      <p:tavLst>
                                        <p:tav tm="0">
                                          <p:val>
                                            <p:strVal val="#ppt_h+1"/>
                                          </p:val>
                                        </p:tav>
                                        <p:tav tm="100000">
                                          <p:val>
                                            <p:strVal val="#ppt_y"/>
                                          </p:val>
                                        </p:tav>
                                      </p:tavLst>
                                    </p:anim>
                                    <p:animEffect transition="in" filter="fade">
                                      <p:cBhvr>
                                        <p:cTn id="110" dur="500"/>
                                        <p:tgtEl>
                                          <p:spTgt spid="10375">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15" presetClass="entr" presetSubtype="0" fill="hold" nodeType="clickEffect">
                                  <p:stCondLst>
                                    <p:cond delay="0"/>
                                  </p:stCondLst>
                                  <p:childTnLst>
                                    <p:set>
                                      <p:cBhvr>
                                        <p:cTn id="114" dur="1" fill="hold">
                                          <p:stCondLst>
                                            <p:cond delay="0"/>
                                          </p:stCondLst>
                                        </p:cTn>
                                        <p:tgtEl>
                                          <p:spTgt spid="10377">
                                            <p:txEl>
                                              <p:pRg st="0" end="0"/>
                                            </p:txEl>
                                          </p:spTgt>
                                        </p:tgtEl>
                                        <p:attrNameLst>
                                          <p:attrName>style.visibility</p:attrName>
                                        </p:attrNameLst>
                                      </p:cBhvr>
                                      <p:to>
                                        <p:strVal val="visible"/>
                                      </p:to>
                                    </p:set>
                                    <p:anim calcmode="lin" valueType="num">
                                      <p:cBhvr>
                                        <p:cTn id="115" dur="500" fill="hold"/>
                                        <p:tgtEl>
                                          <p:spTgt spid="10377">
                                            <p:txEl>
                                              <p:pRg st="0" end="0"/>
                                            </p:txEl>
                                          </p:spTgt>
                                        </p:tgtEl>
                                        <p:attrNameLst>
                                          <p:attrName>ppt_w</p:attrName>
                                        </p:attrNameLst>
                                      </p:cBhvr>
                                      <p:tavLst>
                                        <p:tav tm="0">
                                          <p:val>
                                            <p:fltVal val="0"/>
                                          </p:val>
                                        </p:tav>
                                        <p:tav tm="100000">
                                          <p:val>
                                            <p:strVal val="#ppt_w"/>
                                          </p:val>
                                        </p:tav>
                                      </p:tavLst>
                                    </p:anim>
                                    <p:anim calcmode="lin" valueType="num">
                                      <p:cBhvr>
                                        <p:cTn id="116" dur="500" fill="hold"/>
                                        <p:tgtEl>
                                          <p:spTgt spid="10377">
                                            <p:txEl>
                                              <p:pRg st="0" end="0"/>
                                            </p:txEl>
                                          </p:spTgt>
                                        </p:tgtEl>
                                        <p:attrNameLst>
                                          <p:attrName>ppt_h</p:attrName>
                                        </p:attrNameLst>
                                      </p:cBhvr>
                                      <p:tavLst>
                                        <p:tav tm="0">
                                          <p:val>
                                            <p:fltVal val="0"/>
                                          </p:val>
                                        </p:tav>
                                        <p:tav tm="100000">
                                          <p:val>
                                            <p:strVal val="#ppt_h"/>
                                          </p:val>
                                        </p:tav>
                                      </p:tavLst>
                                    </p:anim>
                                    <p:anim calcmode="lin" valueType="num">
                                      <p:cBhvr>
                                        <p:cTn id="117" dur="500" fill="hold"/>
                                        <p:tgtEl>
                                          <p:spTgt spid="1037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18" dur="500" fill="hold"/>
                                        <p:tgtEl>
                                          <p:spTgt spid="1037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9" fill="hold">
                      <p:stCondLst>
                        <p:cond delay="indefinite"/>
                      </p:stCondLst>
                      <p:childTnLst>
                        <p:par>
                          <p:cTn id="120" fill="hold">
                            <p:stCondLst>
                              <p:cond delay="0"/>
                            </p:stCondLst>
                            <p:childTnLst>
                              <p:par>
                                <p:cTn id="121" presetID="37" presetClass="entr" presetSubtype="0" fill="hold" nodeType="clickEffect">
                                  <p:stCondLst>
                                    <p:cond delay="0"/>
                                  </p:stCondLst>
                                  <p:childTnLst>
                                    <p:set>
                                      <p:cBhvr>
                                        <p:cTn id="122" dur="1" fill="hold">
                                          <p:stCondLst>
                                            <p:cond delay="0"/>
                                          </p:stCondLst>
                                        </p:cTn>
                                        <p:tgtEl>
                                          <p:spTgt spid="10388">
                                            <p:txEl>
                                              <p:pRg st="0" end="0"/>
                                            </p:txEl>
                                          </p:spTgt>
                                        </p:tgtEl>
                                        <p:attrNameLst>
                                          <p:attrName>style.visibility</p:attrName>
                                        </p:attrNameLst>
                                      </p:cBhvr>
                                      <p:to>
                                        <p:strVal val="visible"/>
                                      </p:to>
                                    </p:set>
                                    <p:animEffect transition="in" filter="fade">
                                      <p:cBhvr>
                                        <p:cTn id="123" dur="500"/>
                                        <p:tgtEl>
                                          <p:spTgt spid="10388">
                                            <p:txEl>
                                              <p:pRg st="0" end="0"/>
                                            </p:txEl>
                                          </p:spTgt>
                                        </p:tgtEl>
                                      </p:cBhvr>
                                    </p:animEffect>
                                    <p:anim calcmode="lin" valueType="num">
                                      <p:cBhvr>
                                        <p:cTn id="124" dur="500" fill="hold"/>
                                        <p:tgtEl>
                                          <p:spTgt spid="10388">
                                            <p:txEl>
                                              <p:pRg st="0" end="0"/>
                                            </p:txEl>
                                          </p:spTgt>
                                        </p:tgtEl>
                                        <p:attrNameLst>
                                          <p:attrName>ppt_x</p:attrName>
                                        </p:attrNameLst>
                                      </p:cBhvr>
                                      <p:tavLst>
                                        <p:tav tm="0">
                                          <p:val>
                                            <p:strVal val="#ppt_x"/>
                                          </p:val>
                                        </p:tav>
                                        <p:tav tm="100000">
                                          <p:val>
                                            <p:strVal val="#ppt_x"/>
                                          </p:val>
                                        </p:tav>
                                      </p:tavLst>
                                    </p:anim>
                                    <p:anim calcmode="lin" valueType="num">
                                      <p:cBhvr>
                                        <p:cTn id="125" dur="450" decel="100000" fill="hold"/>
                                        <p:tgtEl>
                                          <p:spTgt spid="10388">
                                            <p:txEl>
                                              <p:pRg st="0" end="0"/>
                                            </p:txEl>
                                          </p:spTgt>
                                        </p:tgtEl>
                                        <p:attrNameLst>
                                          <p:attrName>ppt_y</p:attrName>
                                        </p:attrNameLst>
                                      </p:cBhvr>
                                      <p:tavLst>
                                        <p:tav tm="0">
                                          <p:val>
                                            <p:strVal val="#ppt_y+1"/>
                                          </p:val>
                                        </p:tav>
                                        <p:tav tm="100000">
                                          <p:val>
                                            <p:strVal val="#ppt_y-.03"/>
                                          </p:val>
                                        </p:tav>
                                      </p:tavLst>
                                    </p:anim>
                                    <p:anim calcmode="lin" valueType="num">
                                      <p:cBhvr>
                                        <p:cTn id="126" dur="50" accel="100000" fill="hold">
                                          <p:stCondLst>
                                            <p:cond delay="450"/>
                                          </p:stCondLst>
                                        </p:cTn>
                                        <p:tgtEl>
                                          <p:spTgt spid="10388">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23" presetClass="entr" presetSubtype="16" fill="hold" nodeType="clickEffect">
                                  <p:stCondLst>
                                    <p:cond delay="0"/>
                                  </p:stCondLst>
                                  <p:childTnLst>
                                    <p:set>
                                      <p:cBhvr>
                                        <p:cTn id="130" dur="1" fill="hold">
                                          <p:stCondLst>
                                            <p:cond delay="0"/>
                                          </p:stCondLst>
                                        </p:cTn>
                                        <p:tgtEl>
                                          <p:spTgt spid="10388">
                                            <p:txEl>
                                              <p:pRg st="1" end="1"/>
                                            </p:txEl>
                                          </p:spTgt>
                                        </p:tgtEl>
                                        <p:attrNameLst>
                                          <p:attrName>style.visibility</p:attrName>
                                        </p:attrNameLst>
                                      </p:cBhvr>
                                      <p:to>
                                        <p:strVal val="visible"/>
                                      </p:to>
                                    </p:set>
                                    <p:anim calcmode="lin" valueType="num">
                                      <p:cBhvr>
                                        <p:cTn id="131" dur="500" fill="hold"/>
                                        <p:tgtEl>
                                          <p:spTgt spid="10388">
                                            <p:txEl>
                                              <p:pRg st="1" end="1"/>
                                            </p:txEl>
                                          </p:spTgt>
                                        </p:tgtEl>
                                        <p:attrNameLst>
                                          <p:attrName>ppt_w</p:attrName>
                                        </p:attrNameLst>
                                      </p:cBhvr>
                                      <p:tavLst>
                                        <p:tav tm="0">
                                          <p:val>
                                            <p:fltVal val="0"/>
                                          </p:val>
                                        </p:tav>
                                        <p:tav tm="100000">
                                          <p:val>
                                            <p:strVal val="#ppt_w"/>
                                          </p:val>
                                        </p:tav>
                                      </p:tavLst>
                                    </p:anim>
                                    <p:anim calcmode="lin" valueType="num">
                                      <p:cBhvr>
                                        <p:cTn id="132" dur="500" fill="hold"/>
                                        <p:tgtEl>
                                          <p:spTgt spid="10388">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3" fill="hold">
                      <p:stCondLst>
                        <p:cond delay="indefinite"/>
                      </p:stCondLst>
                      <p:childTnLst>
                        <p:par>
                          <p:cTn id="134" fill="hold">
                            <p:stCondLst>
                              <p:cond delay="0"/>
                            </p:stCondLst>
                            <p:childTnLst>
                              <p:par>
                                <p:cTn id="135" presetID="40" presetClass="entr" presetSubtype="0" fill="hold" nodeType="clickEffect">
                                  <p:stCondLst>
                                    <p:cond delay="0"/>
                                  </p:stCondLst>
                                  <p:iterate type="lt">
                                    <p:tmPct val="10000"/>
                                  </p:iterate>
                                  <p:childTnLst>
                                    <p:set>
                                      <p:cBhvr>
                                        <p:cTn id="136" dur="1" fill="hold">
                                          <p:stCondLst>
                                            <p:cond delay="0"/>
                                          </p:stCondLst>
                                        </p:cTn>
                                        <p:tgtEl>
                                          <p:spTgt spid="19">
                                            <p:txEl>
                                              <p:pRg st="0" end="0"/>
                                            </p:txEl>
                                          </p:spTgt>
                                        </p:tgtEl>
                                        <p:attrNameLst>
                                          <p:attrName>style.visibility</p:attrName>
                                        </p:attrNameLst>
                                      </p:cBhvr>
                                      <p:to>
                                        <p:strVal val="visible"/>
                                      </p:to>
                                    </p:set>
                                    <p:animEffect transition="in" filter="fade">
                                      <p:cBhvr>
                                        <p:cTn id="137" dur="500"/>
                                        <p:tgtEl>
                                          <p:spTgt spid="19">
                                            <p:txEl>
                                              <p:pRg st="0" end="0"/>
                                            </p:txEl>
                                          </p:spTgt>
                                        </p:tgtEl>
                                      </p:cBhvr>
                                    </p:animEffect>
                                    <p:anim calcmode="lin" valueType="num">
                                      <p:cBhvr>
                                        <p:cTn id="138" dur="500" fill="hold"/>
                                        <p:tgtEl>
                                          <p:spTgt spid="19">
                                            <p:txEl>
                                              <p:pRg st="0" end="0"/>
                                            </p:txEl>
                                          </p:spTgt>
                                        </p:tgtEl>
                                        <p:attrNameLst>
                                          <p:attrName>ppt_x</p:attrName>
                                        </p:attrNameLst>
                                      </p:cBhvr>
                                      <p:tavLst>
                                        <p:tav tm="0">
                                          <p:val>
                                            <p:strVal val="#ppt_x-.1"/>
                                          </p:val>
                                        </p:tav>
                                        <p:tav tm="100000">
                                          <p:val>
                                            <p:strVal val="#ppt_x"/>
                                          </p:val>
                                        </p:tav>
                                      </p:tavLst>
                                    </p:anim>
                                    <p:anim calcmode="lin" valueType="num">
                                      <p:cBhvr>
                                        <p:cTn id="139" dur="500" fill="hold"/>
                                        <p:tgtEl>
                                          <p:spTgt spid="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21">
                                            <p:txEl>
                                              <p:pRg st="0" end="0"/>
                                            </p:txEl>
                                          </p:spTgt>
                                        </p:tgtEl>
                                        <p:attrNameLst>
                                          <p:attrName>style.visibility</p:attrName>
                                        </p:attrNameLst>
                                      </p:cBhvr>
                                      <p:to>
                                        <p:strVal val="visible"/>
                                      </p:to>
                                    </p:set>
                                    <p:animEffect transition="in" filter="blinds(horizontal)">
                                      <p:cBhvr>
                                        <p:cTn id="144" dur="500"/>
                                        <p:tgtEl>
                                          <p:spTgt spid="21">
                                            <p:txEl>
                                              <p:pRg st="0" end="0"/>
                                            </p:txEl>
                                          </p:spTgt>
                                        </p:tgtEl>
                                      </p:cBhvr>
                                    </p:animEffect>
                                  </p:childTnLst>
                                </p:cTn>
                              </p:par>
                            </p:childTnLst>
                          </p:cTn>
                        </p:par>
                      </p:childTnLst>
                    </p:cTn>
                  </p:par>
                  <p:par>
                    <p:cTn id="145" fill="hold">
                      <p:stCondLst>
                        <p:cond delay="indefinite"/>
                      </p:stCondLst>
                      <p:childTnLst>
                        <p:par>
                          <p:cTn id="146" fill="hold">
                            <p:stCondLst>
                              <p:cond delay="0"/>
                            </p:stCondLst>
                            <p:childTnLst>
                              <p:par>
                                <p:cTn id="147" presetID="42" presetClass="entr" presetSubtype="0" fill="hold" nodeType="clickEffect">
                                  <p:stCondLst>
                                    <p:cond delay="0"/>
                                  </p:stCondLst>
                                  <p:childTnLst>
                                    <p:set>
                                      <p:cBhvr>
                                        <p:cTn id="148" dur="1" fill="hold">
                                          <p:stCondLst>
                                            <p:cond delay="0"/>
                                          </p:stCondLst>
                                        </p:cTn>
                                        <p:tgtEl>
                                          <p:spTgt spid="22">
                                            <p:txEl>
                                              <p:pRg st="0" end="0"/>
                                            </p:txEl>
                                          </p:spTgt>
                                        </p:tgtEl>
                                        <p:attrNameLst>
                                          <p:attrName>style.visibility</p:attrName>
                                        </p:attrNameLst>
                                      </p:cBhvr>
                                      <p:to>
                                        <p:strVal val="visible"/>
                                      </p:to>
                                    </p:set>
                                    <p:animEffect transition="in" filter="fade">
                                      <p:cBhvr>
                                        <p:cTn id="149" dur="500"/>
                                        <p:tgtEl>
                                          <p:spTgt spid="22">
                                            <p:txEl>
                                              <p:pRg st="0" end="0"/>
                                            </p:txEl>
                                          </p:spTgt>
                                        </p:tgtEl>
                                      </p:cBhvr>
                                    </p:animEffect>
                                    <p:anim calcmode="lin" valueType="num">
                                      <p:cBhvr>
                                        <p:cTn id="150"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51" dur="5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presetID="23" presetClass="entr" presetSubtype="16" fill="hold" nodeType="clickEffect">
                                  <p:stCondLst>
                                    <p:cond delay="0"/>
                                  </p:stCondLst>
                                  <p:childTnLst>
                                    <p:set>
                                      <p:cBhvr>
                                        <p:cTn id="155" dur="1" fill="hold">
                                          <p:stCondLst>
                                            <p:cond delay="0"/>
                                          </p:stCondLst>
                                        </p:cTn>
                                        <p:tgtEl>
                                          <p:spTgt spid="24">
                                            <p:txEl>
                                              <p:pRg st="0" end="0"/>
                                            </p:txEl>
                                          </p:spTgt>
                                        </p:tgtEl>
                                        <p:attrNameLst>
                                          <p:attrName>style.visibility</p:attrName>
                                        </p:attrNameLst>
                                      </p:cBhvr>
                                      <p:to>
                                        <p:strVal val="visible"/>
                                      </p:to>
                                    </p:set>
                                    <p:anim calcmode="lin" valueType="num">
                                      <p:cBhvr>
                                        <p:cTn id="156"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157" dur="500" fill="hold"/>
                                        <p:tgtEl>
                                          <p:spTgt spid="2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8" fill="hold">
                      <p:stCondLst>
                        <p:cond delay="indefinite"/>
                      </p:stCondLst>
                      <p:childTnLst>
                        <p:par>
                          <p:cTn id="159" fill="hold">
                            <p:stCondLst>
                              <p:cond delay="0"/>
                            </p:stCondLst>
                            <p:childTnLst>
                              <p:par>
                                <p:cTn id="160" presetID="30" presetClass="entr" presetSubtype="0" fill="hold" nodeType="clickEffect">
                                  <p:stCondLst>
                                    <p:cond delay="0"/>
                                  </p:stCondLst>
                                  <p:childTnLst>
                                    <p:set>
                                      <p:cBhvr>
                                        <p:cTn id="161" dur="1" fill="hold">
                                          <p:stCondLst>
                                            <p:cond delay="0"/>
                                          </p:stCondLst>
                                        </p:cTn>
                                        <p:tgtEl>
                                          <p:spTgt spid="26">
                                            <p:txEl>
                                              <p:pRg st="0" end="0"/>
                                            </p:txEl>
                                          </p:spTgt>
                                        </p:tgtEl>
                                        <p:attrNameLst>
                                          <p:attrName>style.visibility</p:attrName>
                                        </p:attrNameLst>
                                      </p:cBhvr>
                                      <p:to>
                                        <p:strVal val="visible"/>
                                      </p:to>
                                    </p:set>
                                    <p:animEffect transition="in" filter="fade">
                                      <p:cBhvr>
                                        <p:cTn id="162" dur="400" decel="100000"/>
                                        <p:tgtEl>
                                          <p:spTgt spid="26">
                                            <p:txEl>
                                              <p:pRg st="0" end="0"/>
                                            </p:txEl>
                                          </p:spTgt>
                                        </p:tgtEl>
                                      </p:cBhvr>
                                    </p:animEffect>
                                    <p:anim calcmode="lin" valueType="num">
                                      <p:cBhvr>
                                        <p:cTn id="163" dur="400" decel="100000" fill="hold"/>
                                        <p:tgtEl>
                                          <p:spTgt spid="26">
                                            <p:txEl>
                                              <p:pRg st="0" end="0"/>
                                            </p:txEl>
                                          </p:spTgt>
                                        </p:tgtEl>
                                        <p:attrNameLst>
                                          <p:attrName>style.rotation</p:attrName>
                                        </p:attrNameLst>
                                      </p:cBhvr>
                                      <p:tavLst>
                                        <p:tav tm="0">
                                          <p:val>
                                            <p:fltVal val="-90"/>
                                          </p:val>
                                        </p:tav>
                                        <p:tav tm="100000">
                                          <p:val>
                                            <p:fltVal val="0"/>
                                          </p:val>
                                        </p:tav>
                                      </p:tavLst>
                                    </p:anim>
                                    <p:anim calcmode="lin" valueType="num">
                                      <p:cBhvr>
                                        <p:cTn id="164" dur="400" decel="100000" fill="hold"/>
                                        <p:tgtEl>
                                          <p:spTgt spid="26">
                                            <p:txEl>
                                              <p:pRg st="0" end="0"/>
                                            </p:txEl>
                                          </p:spTgt>
                                        </p:tgtEl>
                                        <p:attrNameLst>
                                          <p:attrName>ppt_x</p:attrName>
                                        </p:attrNameLst>
                                      </p:cBhvr>
                                      <p:tavLst>
                                        <p:tav tm="0">
                                          <p:val>
                                            <p:strVal val="#ppt_x+0.4"/>
                                          </p:val>
                                        </p:tav>
                                        <p:tav tm="100000">
                                          <p:val>
                                            <p:strVal val="#ppt_x-0.05"/>
                                          </p:val>
                                        </p:tav>
                                      </p:tavLst>
                                    </p:anim>
                                    <p:anim calcmode="lin" valueType="num">
                                      <p:cBhvr>
                                        <p:cTn id="165" dur="400" decel="100000" fill="hold"/>
                                        <p:tgtEl>
                                          <p:spTgt spid="26">
                                            <p:txEl>
                                              <p:pRg st="0" end="0"/>
                                            </p:txEl>
                                          </p:spTgt>
                                        </p:tgtEl>
                                        <p:attrNameLst>
                                          <p:attrName>ppt_y</p:attrName>
                                        </p:attrNameLst>
                                      </p:cBhvr>
                                      <p:tavLst>
                                        <p:tav tm="0">
                                          <p:val>
                                            <p:strVal val="#ppt_y-0.4"/>
                                          </p:val>
                                        </p:tav>
                                        <p:tav tm="100000">
                                          <p:val>
                                            <p:strVal val="#ppt_y+0.1"/>
                                          </p:val>
                                        </p:tav>
                                      </p:tavLst>
                                    </p:anim>
                                    <p:anim calcmode="lin" valueType="num">
                                      <p:cBhvr>
                                        <p:cTn id="166" dur="100" accel="100000" fill="hold">
                                          <p:stCondLst>
                                            <p:cond delay="400"/>
                                          </p:stCondLst>
                                        </p:cTn>
                                        <p:tgtEl>
                                          <p:spTgt spid="26">
                                            <p:txEl>
                                              <p:pRg st="0" end="0"/>
                                            </p:txEl>
                                          </p:spTgt>
                                        </p:tgtEl>
                                        <p:attrNameLst>
                                          <p:attrName>ppt_x</p:attrName>
                                        </p:attrNameLst>
                                      </p:cBhvr>
                                      <p:tavLst>
                                        <p:tav tm="0">
                                          <p:val>
                                            <p:strVal val="#ppt_x-0.05"/>
                                          </p:val>
                                        </p:tav>
                                        <p:tav tm="100000">
                                          <p:val>
                                            <p:strVal val="#ppt_x"/>
                                          </p:val>
                                        </p:tav>
                                      </p:tavLst>
                                    </p:anim>
                                    <p:anim calcmode="lin" valueType="num">
                                      <p:cBhvr>
                                        <p:cTn id="167" dur="100" accel="100000" fill="hold">
                                          <p:stCondLst>
                                            <p:cond delay="400"/>
                                          </p:stCondLst>
                                        </p:cTn>
                                        <p:tgtEl>
                                          <p:spTgt spid="26">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presetID="50" presetClass="entr" presetSubtype="0" decel="100000" fill="hold" nodeType="clickEffect">
                                  <p:stCondLst>
                                    <p:cond delay="0"/>
                                  </p:stCondLst>
                                  <p:childTnLst>
                                    <p:set>
                                      <p:cBhvr>
                                        <p:cTn id="171" dur="1" fill="hold">
                                          <p:stCondLst>
                                            <p:cond delay="0"/>
                                          </p:stCondLst>
                                        </p:cTn>
                                        <p:tgtEl>
                                          <p:spTgt spid="28">
                                            <p:txEl>
                                              <p:pRg st="0" end="0"/>
                                            </p:txEl>
                                          </p:spTgt>
                                        </p:tgtEl>
                                        <p:attrNameLst>
                                          <p:attrName>style.visibility</p:attrName>
                                        </p:attrNameLst>
                                      </p:cBhvr>
                                      <p:to>
                                        <p:strVal val="visible"/>
                                      </p:to>
                                    </p:set>
                                    <p:anim calcmode="lin" valueType="num">
                                      <p:cBhvr>
                                        <p:cTn id="172" dur="500" fill="hold"/>
                                        <p:tgtEl>
                                          <p:spTgt spid="28">
                                            <p:txEl>
                                              <p:pRg st="0" end="0"/>
                                            </p:txEl>
                                          </p:spTgt>
                                        </p:tgtEl>
                                        <p:attrNameLst>
                                          <p:attrName>ppt_w</p:attrName>
                                        </p:attrNameLst>
                                      </p:cBhvr>
                                      <p:tavLst>
                                        <p:tav tm="0">
                                          <p:val>
                                            <p:strVal val="#ppt_w+.3"/>
                                          </p:val>
                                        </p:tav>
                                        <p:tav tm="100000">
                                          <p:val>
                                            <p:strVal val="#ppt_w"/>
                                          </p:val>
                                        </p:tav>
                                      </p:tavLst>
                                    </p:anim>
                                    <p:anim calcmode="lin" valueType="num">
                                      <p:cBhvr>
                                        <p:cTn id="173" dur="500" fill="hold"/>
                                        <p:tgtEl>
                                          <p:spTgt spid="28">
                                            <p:txEl>
                                              <p:pRg st="0" end="0"/>
                                            </p:txEl>
                                          </p:spTgt>
                                        </p:tgtEl>
                                        <p:attrNameLst>
                                          <p:attrName>ppt_h</p:attrName>
                                        </p:attrNameLst>
                                      </p:cBhvr>
                                      <p:tavLst>
                                        <p:tav tm="0">
                                          <p:val>
                                            <p:strVal val="#ppt_h"/>
                                          </p:val>
                                        </p:tav>
                                        <p:tav tm="100000">
                                          <p:val>
                                            <p:strVal val="#ppt_h"/>
                                          </p:val>
                                        </p:tav>
                                      </p:tavLst>
                                    </p:anim>
                                    <p:animEffect transition="in" filter="fade">
                                      <p:cBhvr>
                                        <p:cTn id="174" dur="5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91" name="Group 151"/>
          <p:cNvGraphicFramePr>
            <a:graphicFrameLocks noGrp="1"/>
          </p:cNvGraphicFramePr>
          <p:nvPr/>
        </p:nvGraphicFramePr>
        <p:xfrm>
          <a:off x="76200" y="76200"/>
          <a:ext cx="8991600" cy="6004560"/>
        </p:xfrm>
        <a:graphic>
          <a:graphicData uri="http://schemas.openxmlformats.org/drawingml/2006/table">
            <a:tbl>
              <a:tblPr/>
              <a:tblGrid>
                <a:gridCol w="1371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152400">
                <a:tc gridSpan="3">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24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108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2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85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0772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0584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343" name="Text Box 103"/>
          <p:cNvSpPr txBox="1">
            <a:spLocks noChangeArrowheads="1"/>
          </p:cNvSpPr>
          <p:nvPr/>
        </p:nvSpPr>
        <p:spPr bwMode="auto">
          <a:xfrm>
            <a:off x="0" y="609600"/>
            <a:ext cx="1600200" cy="861774"/>
          </a:xfrm>
          <a:prstGeom prst="rect">
            <a:avLst/>
          </a:prstGeom>
          <a:noFill/>
          <a:ln w="9525">
            <a:noFill/>
            <a:miter lim="800000"/>
            <a:headEnd/>
            <a:tailEnd/>
          </a:ln>
        </p:spPr>
        <p:txBody>
          <a:bodyPr wrap="square">
            <a:spAutoFit/>
          </a:bodyPr>
          <a:lstStyle/>
          <a:p>
            <a:pPr eaLnBrk="1" hangingPunct="1">
              <a:spcBef>
                <a:spcPct val="50000"/>
              </a:spcBef>
            </a:pPr>
            <a:r>
              <a:rPr lang="en-US" sz="2000" b="1">
                <a:latin typeface="Times New Roman" pitchFamily="18" charset="0"/>
                <a:cs typeface="Times New Roman" pitchFamily="18" charset="0"/>
              </a:rPr>
              <a:t>Thời gian</a:t>
            </a:r>
          </a:p>
          <a:p>
            <a:pPr eaLnBrk="1" hangingPunct="1">
              <a:spcBef>
                <a:spcPct val="50000"/>
              </a:spcBef>
            </a:pPr>
            <a:endParaRPr lang="en-US" sz="2000">
              <a:latin typeface="Times New Roman" pitchFamily="18" charset="0"/>
              <a:cs typeface="Times New Roman" pitchFamily="18" charset="0"/>
            </a:endParaRPr>
          </a:p>
        </p:txBody>
      </p:sp>
      <p:sp>
        <p:nvSpPr>
          <p:cNvPr id="10346" name="Text Box 106"/>
          <p:cNvSpPr txBox="1">
            <a:spLocks noChangeArrowheads="1"/>
          </p:cNvSpPr>
          <p:nvPr/>
        </p:nvSpPr>
        <p:spPr bwMode="auto">
          <a:xfrm>
            <a:off x="1676400" y="609600"/>
            <a:ext cx="15240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Sự kiện</a:t>
            </a:r>
          </a:p>
        </p:txBody>
      </p:sp>
      <p:sp>
        <p:nvSpPr>
          <p:cNvPr id="10352" name="Text Box 112"/>
          <p:cNvSpPr txBox="1">
            <a:spLocks noChangeArrowheads="1"/>
          </p:cNvSpPr>
          <p:nvPr/>
        </p:nvSpPr>
        <p:spPr bwMode="auto">
          <a:xfrm>
            <a:off x="4419600" y="609600"/>
            <a:ext cx="3352800" cy="400110"/>
          </a:xfrm>
          <a:prstGeom prst="rect">
            <a:avLst/>
          </a:prstGeom>
          <a:noFill/>
          <a:ln w="9525">
            <a:noFill/>
            <a:miter lim="800000"/>
            <a:headEnd/>
            <a:tailEnd/>
          </a:ln>
        </p:spPr>
        <p:txBody>
          <a:bodyPr>
            <a:spAutoFit/>
          </a:bodyPr>
          <a:lstStyle/>
          <a:p>
            <a:pPr algn="ctr" eaLnBrk="1" hangingPunct="1">
              <a:spcBef>
                <a:spcPct val="50000"/>
              </a:spcBef>
            </a:pPr>
            <a:r>
              <a:rPr lang="en-US" sz="2000" b="1">
                <a:latin typeface="Times New Roman" pitchFamily="18" charset="0"/>
                <a:cs typeface="Times New Roman" pitchFamily="18" charset="0"/>
              </a:rPr>
              <a:t>Kết </a:t>
            </a:r>
            <a:r>
              <a:rPr lang="en-US" sz="2000" b="1" smtClean="0">
                <a:latin typeface="Times New Roman" pitchFamily="18" charset="0"/>
                <a:cs typeface="Times New Roman" pitchFamily="18" charset="0"/>
              </a:rPr>
              <a:t>quả,ý nghĩa.</a:t>
            </a:r>
            <a:endParaRPr lang="en-US" sz="2000" b="1">
              <a:latin typeface="Times New Roman" pitchFamily="18" charset="0"/>
              <a:cs typeface="Times New Roman" pitchFamily="18" charset="0"/>
            </a:endParaRPr>
          </a:p>
        </p:txBody>
      </p:sp>
      <p:sp>
        <p:nvSpPr>
          <p:cNvPr id="9245" name="Text Box 120"/>
          <p:cNvSpPr txBox="1">
            <a:spLocks noChangeArrowheads="1"/>
          </p:cNvSpPr>
          <p:nvPr/>
        </p:nvSpPr>
        <p:spPr bwMode="auto">
          <a:xfrm>
            <a:off x="3505200" y="1447800"/>
            <a:ext cx="5638800" cy="519113"/>
          </a:xfrm>
          <a:prstGeom prst="rect">
            <a:avLst/>
          </a:prstGeom>
          <a:noFill/>
          <a:ln w="9525">
            <a:noFill/>
            <a:miter lim="800000"/>
            <a:headEnd/>
            <a:tailEnd/>
          </a:ln>
        </p:spPr>
        <p:txBody>
          <a:bodyPr>
            <a:spAutoFit/>
          </a:bodyPr>
          <a:lstStyle/>
          <a:p>
            <a:pPr eaLnBrk="1" hangingPunct="1"/>
            <a:endParaRPr lang="en-US" sz="2800"/>
          </a:p>
        </p:txBody>
      </p:sp>
      <p:sp>
        <p:nvSpPr>
          <p:cNvPr id="9252" name="Text Box 147"/>
          <p:cNvSpPr txBox="1">
            <a:spLocks noChangeArrowheads="1"/>
          </p:cNvSpPr>
          <p:nvPr/>
        </p:nvSpPr>
        <p:spPr bwMode="auto">
          <a:xfrm>
            <a:off x="3886200" y="3429000"/>
            <a:ext cx="5105400" cy="579438"/>
          </a:xfrm>
          <a:prstGeom prst="rect">
            <a:avLst/>
          </a:prstGeom>
          <a:noFill/>
          <a:ln w="9525">
            <a:noFill/>
            <a:miter lim="800000"/>
            <a:headEnd/>
            <a:tailEnd/>
          </a:ln>
        </p:spPr>
        <p:txBody>
          <a:bodyPr>
            <a:spAutoFit/>
          </a:bodyPr>
          <a:lstStyle/>
          <a:p>
            <a:pPr eaLnBrk="1" hangingPunct="1">
              <a:spcBef>
                <a:spcPct val="50000"/>
              </a:spcBef>
            </a:pPr>
            <a:endParaRPr lang="en-US" sz="3200"/>
          </a:p>
        </p:txBody>
      </p:sp>
      <p:sp>
        <p:nvSpPr>
          <p:cNvPr id="9254" name="AutoShape 156">
            <a:hlinkClick r:id="rId2" action="ppaction://hlinksldjump" highlightClick="1"/>
          </p:cNvPr>
          <p:cNvSpPr>
            <a:spLocks noChangeArrowheads="1"/>
          </p:cNvSpPr>
          <p:nvPr/>
        </p:nvSpPr>
        <p:spPr bwMode="auto">
          <a:xfrm>
            <a:off x="6858000" y="6400800"/>
            <a:ext cx="228600" cy="152400"/>
          </a:xfrm>
          <a:prstGeom prst="actionButtonBackPrevious">
            <a:avLst/>
          </a:prstGeom>
          <a:solidFill>
            <a:schemeClr val="accent1"/>
          </a:solidFill>
          <a:ln w="9525">
            <a:noFill/>
            <a:miter lim="800000"/>
            <a:headEnd/>
            <a:tailEnd/>
          </a:ln>
        </p:spPr>
        <p:txBody>
          <a:bodyPr wrap="none" anchor="ctr"/>
          <a:lstStyle/>
          <a:p>
            <a:endParaRPr lang="en-US"/>
          </a:p>
        </p:txBody>
      </p:sp>
      <p:sp>
        <p:nvSpPr>
          <p:cNvPr id="18" name="TextBox 17"/>
          <p:cNvSpPr txBox="1"/>
          <p:nvPr/>
        </p:nvSpPr>
        <p:spPr>
          <a:xfrm>
            <a:off x="304800" y="152400"/>
            <a:ext cx="8077200" cy="381000"/>
          </a:xfrm>
          <a:prstGeom prst="rect">
            <a:avLst/>
          </a:prstGeom>
          <a:noFill/>
        </p:spPr>
        <p:txBody>
          <a:bodyPr wrap="square" rtlCol="0">
            <a:spAutoFit/>
          </a:bodyPr>
          <a:lstStyle/>
          <a:p>
            <a:pPr algn="ctr"/>
            <a:r>
              <a:rPr lang="en-US" b="1" smtClean="0">
                <a:latin typeface="Times New Roman" pitchFamily="18" charset="0"/>
                <a:cs typeface="Times New Roman" pitchFamily="18" charset="0"/>
              </a:rPr>
              <a:t>PHONG TRÀO CÔNG NHÂN VÀ SỪ RA ĐỜI CỦA CNXH KHOA HỌC</a:t>
            </a:r>
            <a:endParaRPr lang="en-US" b="1">
              <a:latin typeface="Times New Roman" pitchFamily="18" charset="0"/>
              <a:cs typeface="Times New Roman" pitchFamily="18" charset="0"/>
            </a:endParaRPr>
          </a:p>
        </p:txBody>
      </p:sp>
      <p:sp>
        <p:nvSpPr>
          <p:cNvPr id="24" name="Text Box 143"/>
          <p:cNvSpPr txBox="1">
            <a:spLocks noChangeArrowheads="1"/>
          </p:cNvSpPr>
          <p:nvPr/>
        </p:nvSpPr>
        <p:spPr bwMode="auto">
          <a:xfrm>
            <a:off x="76200" y="1143000"/>
            <a:ext cx="1371600" cy="861774"/>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 </a:t>
            </a:r>
            <a:r>
              <a:rPr lang="en-US" sz="2000" smtClean="0">
                <a:latin typeface="Times New Roman" pitchFamily="18" charset="0"/>
                <a:cs typeface="Times New Roman" pitchFamily="18" charset="0"/>
              </a:rPr>
              <a:t>Nửa đầu </a:t>
            </a:r>
          </a:p>
          <a:p>
            <a:pPr eaLnBrk="1" hangingPunct="1">
              <a:spcBef>
                <a:spcPct val="50000"/>
              </a:spcBef>
            </a:pPr>
            <a:r>
              <a:rPr lang="en-US" sz="2000" smtClean="0">
                <a:latin typeface="Times New Roman" pitchFamily="18" charset="0"/>
                <a:cs typeface="Times New Roman" pitchFamily="18" charset="0"/>
              </a:rPr>
              <a:t>TK XIX</a:t>
            </a:r>
            <a:endParaRPr lang="en-US" sz="2000">
              <a:latin typeface="Times New Roman" pitchFamily="18" charset="0"/>
              <a:cs typeface="Times New Roman" pitchFamily="18" charset="0"/>
            </a:endParaRPr>
          </a:p>
        </p:txBody>
      </p:sp>
      <p:sp>
        <p:nvSpPr>
          <p:cNvPr id="29" name="Text Box 143"/>
          <p:cNvSpPr txBox="1">
            <a:spLocks noChangeArrowheads="1"/>
          </p:cNvSpPr>
          <p:nvPr/>
        </p:nvSpPr>
        <p:spPr bwMode="auto">
          <a:xfrm>
            <a:off x="1447800" y="1143000"/>
            <a:ext cx="2438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Phong trào công nhân Pháp,Đức,Anh..</a:t>
            </a:r>
            <a:endParaRPr lang="en-US" sz="2000">
              <a:latin typeface="Times New Roman" pitchFamily="18" charset="0"/>
              <a:cs typeface="Times New Roman" pitchFamily="18" charset="0"/>
            </a:endParaRPr>
          </a:p>
        </p:txBody>
      </p:sp>
      <p:sp>
        <p:nvSpPr>
          <p:cNvPr id="30" name="Text Box 143"/>
          <p:cNvSpPr txBox="1">
            <a:spLocks noChangeArrowheads="1"/>
          </p:cNvSpPr>
          <p:nvPr/>
        </p:nvSpPr>
        <p:spPr bwMode="auto">
          <a:xfrm>
            <a:off x="3886200" y="1143000"/>
            <a:ext cx="43434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Còn mang nặng tính tự phát</a:t>
            </a:r>
            <a:endParaRPr lang="en-US" sz="2000">
              <a:latin typeface="Times New Roman" pitchFamily="18" charset="0"/>
              <a:cs typeface="Times New Roman" pitchFamily="18" charset="0"/>
            </a:endParaRPr>
          </a:p>
        </p:txBody>
      </p:sp>
      <p:sp>
        <p:nvSpPr>
          <p:cNvPr id="13" name="Text Box 143"/>
          <p:cNvSpPr txBox="1">
            <a:spLocks noChangeArrowheads="1"/>
          </p:cNvSpPr>
          <p:nvPr/>
        </p:nvSpPr>
        <p:spPr bwMode="auto">
          <a:xfrm>
            <a:off x="228600" y="2186226"/>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2-1848</a:t>
            </a:r>
            <a:endParaRPr lang="en-US" sz="2000">
              <a:latin typeface="Times New Roman" pitchFamily="18" charset="0"/>
              <a:cs typeface="Times New Roman" pitchFamily="18" charset="0"/>
            </a:endParaRPr>
          </a:p>
        </p:txBody>
      </p:sp>
      <p:sp>
        <p:nvSpPr>
          <p:cNvPr id="14" name="Text Box 143"/>
          <p:cNvSpPr txBox="1">
            <a:spLocks noChangeArrowheads="1"/>
          </p:cNvSpPr>
          <p:nvPr/>
        </p:nvSpPr>
        <p:spPr bwMode="auto">
          <a:xfrm>
            <a:off x="1600200" y="2133600"/>
            <a:ext cx="2438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Tuyên ngôn Đảng cộng sản..</a:t>
            </a:r>
            <a:endParaRPr lang="en-US" sz="2000">
              <a:latin typeface="Times New Roman" pitchFamily="18" charset="0"/>
              <a:cs typeface="Times New Roman" pitchFamily="18" charset="0"/>
            </a:endParaRPr>
          </a:p>
        </p:txBody>
      </p:sp>
      <p:sp>
        <p:nvSpPr>
          <p:cNvPr id="15" name="Text Box 143"/>
          <p:cNvSpPr txBox="1">
            <a:spLocks noChangeArrowheads="1"/>
          </p:cNvSpPr>
          <p:nvPr/>
        </p:nvSpPr>
        <p:spPr bwMode="auto">
          <a:xfrm>
            <a:off x="3886200" y="2133600"/>
            <a:ext cx="4343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Là văn kiện có tính chất cương lĩnh đầu tiên của CNXH khoa học.</a:t>
            </a:r>
            <a:endParaRPr lang="en-US" sz="2000">
              <a:latin typeface="Times New Roman" pitchFamily="18" charset="0"/>
              <a:cs typeface="Times New Roman" pitchFamily="18" charset="0"/>
            </a:endParaRPr>
          </a:p>
        </p:txBody>
      </p:sp>
      <p:sp>
        <p:nvSpPr>
          <p:cNvPr id="16" name="Text Box 143"/>
          <p:cNvSpPr txBox="1">
            <a:spLocks noChangeArrowheads="1"/>
          </p:cNvSpPr>
          <p:nvPr/>
        </p:nvSpPr>
        <p:spPr bwMode="auto">
          <a:xfrm>
            <a:off x="76200" y="2895600"/>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Năm1864</a:t>
            </a:r>
            <a:endParaRPr lang="en-US" sz="2000">
              <a:latin typeface="Times New Roman" pitchFamily="18" charset="0"/>
              <a:cs typeface="Times New Roman" pitchFamily="18" charset="0"/>
            </a:endParaRPr>
          </a:p>
        </p:txBody>
      </p:sp>
      <p:sp>
        <p:nvSpPr>
          <p:cNvPr id="17" name="Text Box 143"/>
          <p:cNvSpPr txBox="1">
            <a:spLocks noChangeArrowheads="1"/>
          </p:cNvSpPr>
          <p:nvPr/>
        </p:nvSpPr>
        <p:spPr bwMode="auto">
          <a:xfrm>
            <a:off x="1600200" y="2895600"/>
            <a:ext cx="2438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Quốc tế thứ nhất thành lập.</a:t>
            </a:r>
            <a:endParaRPr lang="en-US" sz="2000">
              <a:latin typeface="Times New Roman" pitchFamily="18" charset="0"/>
              <a:cs typeface="Times New Roman" pitchFamily="18" charset="0"/>
            </a:endParaRPr>
          </a:p>
        </p:txBody>
      </p:sp>
      <p:sp>
        <p:nvSpPr>
          <p:cNvPr id="19" name="Text Box 143"/>
          <p:cNvSpPr txBox="1">
            <a:spLocks noChangeArrowheads="1"/>
          </p:cNvSpPr>
          <p:nvPr/>
        </p:nvSpPr>
        <p:spPr bwMode="auto">
          <a:xfrm>
            <a:off x="3962400" y="2895600"/>
            <a:ext cx="4724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Truyền bá chủ nghĩa Mác vào p.trào công nhân.Lãnh đạo phong trào CN thế giới </a:t>
            </a:r>
            <a:endParaRPr lang="en-US" sz="2000">
              <a:latin typeface="Times New Roman" pitchFamily="18" charset="0"/>
              <a:cs typeface="Times New Roman" pitchFamily="18" charset="0"/>
            </a:endParaRPr>
          </a:p>
        </p:txBody>
      </p:sp>
      <p:sp>
        <p:nvSpPr>
          <p:cNvPr id="20" name="Text Box 143"/>
          <p:cNvSpPr txBox="1">
            <a:spLocks noChangeArrowheads="1"/>
          </p:cNvSpPr>
          <p:nvPr/>
        </p:nvSpPr>
        <p:spPr bwMode="auto">
          <a:xfrm>
            <a:off x="228600" y="3634026"/>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Năm 1871</a:t>
            </a:r>
            <a:endParaRPr lang="en-US" sz="2000">
              <a:latin typeface="Times New Roman" pitchFamily="18" charset="0"/>
              <a:cs typeface="Times New Roman" pitchFamily="18" charset="0"/>
            </a:endParaRPr>
          </a:p>
        </p:txBody>
      </p:sp>
      <p:sp>
        <p:nvSpPr>
          <p:cNvPr id="21" name="Text Box 143"/>
          <p:cNvSpPr txBox="1">
            <a:spLocks noChangeArrowheads="1"/>
          </p:cNvSpPr>
          <p:nvPr/>
        </p:nvSpPr>
        <p:spPr bwMode="auto">
          <a:xfrm>
            <a:off x="1600200" y="3634026"/>
            <a:ext cx="2438400" cy="400110"/>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Công xã Pa-Ri..</a:t>
            </a:r>
            <a:endParaRPr lang="en-US" sz="2000">
              <a:latin typeface="Times New Roman" pitchFamily="18" charset="0"/>
              <a:cs typeface="Times New Roman" pitchFamily="18" charset="0"/>
            </a:endParaRPr>
          </a:p>
        </p:txBody>
      </p:sp>
      <p:sp>
        <p:nvSpPr>
          <p:cNvPr id="22" name="Text Box 143"/>
          <p:cNvSpPr txBox="1">
            <a:spLocks noChangeArrowheads="1"/>
          </p:cNvSpPr>
          <p:nvPr/>
        </p:nvSpPr>
        <p:spPr bwMode="auto">
          <a:xfrm>
            <a:off x="3962400" y="3634026"/>
            <a:ext cx="4343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Thành lập nhà nước vô sản đầu tiên trên thế giới.</a:t>
            </a:r>
            <a:endParaRPr lang="en-US" sz="2000">
              <a:latin typeface="Times New Roman" pitchFamily="18" charset="0"/>
              <a:cs typeface="Times New Roman" pitchFamily="18" charset="0"/>
            </a:endParaRPr>
          </a:p>
        </p:txBody>
      </p:sp>
      <p:sp>
        <p:nvSpPr>
          <p:cNvPr id="23" name="Text Box 143"/>
          <p:cNvSpPr txBox="1">
            <a:spLocks noChangeArrowheads="1"/>
          </p:cNvSpPr>
          <p:nvPr/>
        </p:nvSpPr>
        <p:spPr bwMode="auto">
          <a:xfrm>
            <a:off x="152400" y="4321314"/>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Năm 1889</a:t>
            </a:r>
            <a:endParaRPr lang="en-US" sz="2000">
              <a:latin typeface="Times New Roman" pitchFamily="18" charset="0"/>
              <a:cs typeface="Times New Roman" pitchFamily="18" charset="0"/>
            </a:endParaRPr>
          </a:p>
        </p:txBody>
      </p:sp>
      <p:sp>
        <p:nvSpPr>
          <p:cNvPr id="25" name="Text Box 143"/>
          <p:cNvSpPr txBox="1">
            <a:spLocks noChangeArrowheads="1"/>
          </p:cNvSpPr>
          <p:nvPr/>
        </p:nvSpPr>
        <p:spPr bwMode="auto">
          <a:xfrm>
            <a:off x="1600200" y="4321314"/>
            <a:ext cx="2438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Quốc tế thứ hai thành lập.</a:t>
            </a:r>
            <a:endParaRPr lang="en-US" sz="2000">
              <a:latin typeface="Times New Roman" pitchFamily="18" charset="0"/>
              <a:cs typeface="Times New Roman" pitchFamily="18" charset="0"/>
            </a:endParaRPr>
          </a:p>
        </p:txBody>
      </p:sp>
      <p:sp>
        <p:nvSpPr>
          <p:cNvPr id="26" name="Text Box 143"/>
          <p:cNvSpPr txBox="1">
            <a:spLocks noChangeArrowheads="1"/>
          </p:cNvSpPr>
          <p:nvPr/>
        </p:nvSpPr>
        <p:spPr bwMode="auto">
          <a:xfrm>
            <a:off x="3962400" y="4321314"/>
            <a:ext cx="4343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Tiếp tục truyền bá chủ nghĩa Mác và lãnh đạo phong trào công nhân quốc tế.</a:t>
            </a:r>
            <a:endParaRPr lang="en-US" sz="2000">
              <a:latin typeface="Times New Roman" pitchFamily="18" charset="0"/>
              <a:cs typeface="Times New Roman" pitchFamily="18" charset="0"/>
            </a:endParaRPr>
          </a:p>
        </p:txBody>
      </p:sp>
      <p:sp>
        <p:nvSpPr>
          <p:cNvPr id="27" name="Text Box 143"/>
          <p:cNvSpPr txBox="1">
            <a:spLocks noChangeArrowheads="1"/>
          </p:cNvSpPr>
          <p:nvPr/>
        </p:nvSpPr>
        <p:spPr bwMode="auto">
          <a:xfrm>
            <a:off x="152400" y="5235714"/>
            <a:ext cx="1371600" cy="400110"/>
          </a:xfrm>
          <a:prstGeom prst="rect">
            <a:avLst/>
          </a:prstGeom>
          <a:noFill/>
          <a:ln w="9525">
            <a:noFill/>
            <a:miter lim="800000"/>
            <a:headEnd/>
            <a:tailEnd/>
          </a:ln>
        </p:spPr>
        <p:txBody>
          <a:bodyPr wrap="square">
            <a:spAutoFit/>
          </a:bodyPr>
          <a:lstStyle/>
          <a:p>
            <a:pPr eaLnBrk="1" hangingPunct="1">
              <a:spcBef>
                <a:spcPct val="50000"/>
              </a:spcBef>
            </a:pPr>
            <a:r>
              <a:rPr lang="en-US" sz="2000" smtClean="0">
                <a:latin typeface="Times New Roman" pitchFamily="18" charset="0"/>
                <a:cs typeface="Times New Roman" pitchFamily="18" charset="0"/>
              </a:rPr>
              <a:t>Năm 1917</a:t>
            </a:r>
            <a:endParaRPr lang="en-US" sz="2000">
              <a:latin typeface="Times New Roman" pitchFamily="18" charset="0"/>
              <a:cs typeface="Times New Roman" pitchFamily="18" charset="0"/>
            </a:endParaRPr>
          </a:p>
        </p:txBody>
      </p:sp>
      <p:sp>
        <p:nvSpPr>
          <p:cNvPr id="28" name="Text Box 143"/>
          <p:cNvSpPr txBox="1">
            <a:spLocks noChangeArrowheads="1"/>
          </p:cNvSpPr>
          <p:nvPr/>
        </p:nvSpPr>
        <p:spPr bwMode="auto">
          <a:xfrm>
            <a:off x="1524000" y="5235714"/>
            <a:ext cx="24384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Cách mạng tháng 10 Nga .</a:t>
            </a:r>
            <a:endParaRPr lang="en-US" sz="2000">
              <a:latin typeface="Times New Roman" pitchFamily="18" charset="0"/>
              <a:cs typeface="Times New Roman" pitchFamily="18" charset="0"/>
            </a:endParaRPr>
          </a:p>
        </p:txBody>
      </p:sp>
      <p:sp>
        <p:nvSpPr>
          <p:cNvPr id="31" name="Text Box 143"/>
          <p:cNvSpPr txBox="1">
            <a:spLocks noChangeArrowheads="1"/>
          </p:cNvSpPr>
          <p:nvPr/>
        </p:nvSpPr>
        <p:spPr bwMode="auto">
          <a:xfrm>
            <a:off x="3886200" y="5235714"/>
            <a:ext cx="5181600" cy="707886"/>
          </a:xfrm>
          <a:prstGeom prst="rect">
            <a:avLst/>
          </a:prstGeom>
          <a:noFill/>
          <a:ln w="9525">
            <a:noFill/>
            <a:miter lim="800000"/>
            <a:headEnd/>
            <a:tailEnd/>
          </a:ln>
        </p:spPr>
        <p:txBody>
          <a:bodyPr wrap="square">
            <a:spAutoFit/>
          </a:bodyPr>
          <a:lstStyle/>
          <a:p>
            <a:pPr eaLnBrk="1" hangingPunct="1">
              <a:spcBef>
                <a:spcPct val="50000"/>
              </a:spcBef>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CNXH đã trở thành hiện Thực.Ảnh hưởng sâu sắc đến p.trào công nhân và gpdt trên thế giới.</a:t>
            </a:r>
            <a:endParaRPr lang="en-US" sz="2000">
              <a:latin typeface="Times New Roman" pitchFamily="18" charset="0"/>
              <a:cs typeface="Times New Roman" pitchFamily="18"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391"/>
                                        </p:tgtEl>
                                        <p:attrNameLst>
                                          <p:attrName>style.visibility</p:attrName>
                                        </p:attrNameLst>
                                      </p:cBhvr>
                                      <p:to>
                                        <p:strVal val="visible"/>
                                      </p:to>
                                    </p:set>
                                    <p:animEffect transition="in" filter="blinds(horizontal)">
                                      <p:cBhvr>
                                        <p:cTn id="7" dur="500"/>
                                        <p:tgtEl>
                                          <p:spTgt spid="103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343">
                                            <p:txEl>
                                              <p:pRg st="0" end="0"/>
                                            </p:txEl>
                                          </p:spTgt>
                                        </p:tgtEl>
                                        <p:attrNameLst>
                                          <p:attrName>style.visibility</p:attrName>
                                        </p:attrNameLst>
                                      </p:cBhvr>
                                      <p:to>
                                        <p:strVal val="visible"/>
                                      </p:to>
                                    </p:set>
                                    <p:animEffect transition="in" filter="dissolve">
                                      <p:cBhvr>
                                        <p:cTn id="17" dur="500"/>
                                        <p:tgtEl>
                                          <p:spTgt spid="103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346">
                                            <p:txEl>
                                              <p:pRg st="0" end="0"/>
                                            </p:txEl>
                                          </p:spTgt>
                                        </p:tgtEl>
                                        <p:attrNameLst>
                                          <p:attrName>style.visibility</p:attrName>
                                        </p:attrNameLst>
                                      </p:cBhvr>
                                      <p:to>
                                        <p:strVal val="visible"/>
                                      </p:to>
                                    </p:set>
                                    <p:animEffect transition="in" filter="wipe(down)">
                                      <p:cBhvr>
                                        <p:cTn id="22" dur="500"/>
                                        <p:tgtEl>
                                          <p:spTgt spid="1034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10352">
                                            <p:txEl>
                                              <p:pRg st="0" end="0"/>
                                            </p:txEl>
                                          </p:spTgt>
                                        </p:tgtEl>
                                        <p:attrNameLst>
                                          <p:attrName>style.visibility</p:attrName>
                                        </p:attrNameLst>
                                      </p:cBhvr>
                                      <p:to>
                                        <p:strVal val="visible"/>
                                      </p:to>
                                    </p:set>
                                    <p:anim calcmode="lin" valueType="num">
                                      <p:cBhvr>
                                        <p:cTn id="27" dur="500" fill="hold"/>
                                        <p:tgtEl>
                                          <p:spTgt spid="10352">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1035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29">
                                            <p:txEl>
                                              <p:pRg st="0" end="0"/>
                                            </p:txEl>
                                          </p:spTgt>
                                        </p:tgtEl>
                                        <p:attrNameLst>
                                          <p:attrName>style.visibility</p:attrName>
                                        </p:attrNameLst>
                                      </p:cBhvr>
                                      <p:to>
                                        <p:strVal val="visible"/>
                                      </p:to>
                                    </p:set>
                                    <p:anim calcmode="lin" valueType="num">
                                      <p:cBhvr>
                                        <p:cTn id="33" dur="5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2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14">
                                            <p:txEl>
                                              <p:pRg st="0" end="0"/>
                                            </p:txEl>
                                          </p:spTgt>
                                        </p:tgtEl>
                                        <p:attrNameLst>
                                          <p:attrName>style.visibility</p:attrName>
                                        </p:attrNameLst>
                                      </p:cBhvr>
                                      <p:to>
                                        <p:strVal val="visible"/>
                                      </p:to>
                                    </p:set>
                                    <p:anim calcmode="lin" valueType="num">
                                      <p:cBhvr>
                                        <p:cTn id="39"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40" dur="500" fill="hold"/>
                                        <p:tgtEl>
                                          <p:spTgt spid="1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17">
                                            <p:txEl>
                                              <p:pRg st="0" end="0"/>
                                            </p:txEl>
                                          </p:spTgt>
                                        </p:tgtEl>
                                        <p:attrNameLst>
                                          <p:attrName>style.visibility</p:attrName>
                                        </p:attrNameLst>
                                      </p:cBhvr>
                                      <p:to>
                                        <p:strVal val="visible"/>
                                      </p:to>
                                    </p:set>
                                    <p:anim calcmode="lin" valueType="num">
                                      <p:cBhvr>
                                        <p:cTn id="45"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1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nodeType="clickEffect">
                                  <p:stCondLst>
                                    <p:cond delay="0"/>
                                  </p:stCondLst>
                                  <p:childTnLst>
                                    <p:set>
                                      <p:cBhvr>
                                        <p:cTn id="50" dur="1" fill="hold">
                                          <p:stCondLst>
                                            <p:cond delay="0"/>
                                          </p:stCondLst>
                                        </p:cTn>
                                        <p:tgtEl>
                                          <p:spTgt spid="21">
                                            <p:txEl>
                                              <p:pRg st="0" end="0"/>
                                            </p:txEl>
                                          </p:spTgt>
                                        </p:tgtEl>
                                        <p:attrNameLst>
                                          <p:attrName>style.visibility</p:attrName>
                                        </p:attrNameLst>
                                      </p:cBhvr>
                                      <p:to>
                                        <p:strVal val="visible"/>
                                      </p:to>
                                    </p:set>
                                    <p:anim calcmode="lin" valueType="num">
                                      <p:cBhvr>
                                        <p:cTn id="51"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52"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nodeType="clickEffect">
                                  <p:stCondLst>
                                    <p:cond delay="0"/>
                                  </p:stCondLst>
                                  <p:childTnLst>
                                    <p:set>
                                      <p:cBhvr>
                                        <p:cTn id="56" dur="1" fill="hold">
                                          <p:stCondLst>
                                            <p:cond delay="0"/>
                                          </p:stCondLst>
                                        </p:cTn>
                                        <p:tgtEl>
                                          <p:spTgt spid="25">
                                            <p:txEl>
                                              <p:pRg st="0" end="0"/>
                                            </p:txEl>
                                          </p:spTgt>
                                        </p:tgtEl>
                                        <p:attrNameLst>
                                          <p:attrName>style.visibility</p:attrName>
                                        </p:attrNameLst>
                                      </p:cBhvr>
                                      <p:to>
                                        <p:strVal val="visible"/>
                                      </p:to>
                                    </p:set>
                                    <p:anim calcmode="lin" valueType="num">
                                      <p:cBhvr>
                                        <p:cTn id="57" dur="5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58" dur="500" fill="hold"/>
                                        <p:tgtEl>
                                          <p:spTgt spid="2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23" presetClass="entr" presetSubtype="16" fill="hold" nodeType="clickEffect">
                                  <p:stCondLst>
                                    <p:cond delay="0"/>
                                  </p:stCondLst>
                                  <p:childTnLst>
                                    <p:set>
                                      <p:cBhvr>
                                        <p:cTn id="62" dur="1" fill="hold">
                                          <p:stCondLst>
                                            <p:cond delay="0"/>
                                          </p:stCondLst>
                                        </p:cTn>
                                        <p:tgtEl>
                                          <p:spTgt spid="28">
                                            <p:txEl>
                                              <p:pRg st="0" end="0"/>
                                            </p:txEl>
                                          </p:spTgt>
                                        </p:tgtEl>
                                        <p:attrNameLst>
                                          <p:attrName>style.visibility</p:attrName>
                                        </p:attrNameLst>
                                      </p:cBhvr>
                                      <p:to>
                                        <p:strVal val="visible"/>
                                      </p:to>
                                    </p:set>
                                    <p:anim calcmode="lin" valueType="num">
                                      <p:cBhvr>
                                        <p:cTn id="63" dur="500" fill="hold"/>
                                        <p:tgtEl>
                                          <p:spTgt spid="28">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2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23" presetClass="entr" presetSubtype="16" fill="hold" nodeType="clickEffect">
                                  <p:stCondLst>
                                    <p:cond delay="0"/>
                                  </p:stCondLst>
                                  <p:childTnLst>
                                    <p:set>
                                      <p:cBhvr>
                                        <p:cTn id="68" dur="1" fill="hold">
                                          <p:stCondLst>
                                            <p:cond delay="0"/>
                                          </p:stCondLst>
                                        </p:cTn>
                                        <p:tgtEl>
                                          <p:spTgt spid="24">
                                            <p:txEl>
                                              <p:pRg st="0" end="0"/>
                                            </p:txEl>
                                          </p:spTgt>
                                        </p:tgtEl>
                                        <p:attrNameLst>
                                          <p:attrName>style.visibility</p:attrName>
                                        </p:attrNameLst>
                                      </p:cBhvr>
                                      <p:to>
                                        <p:strVal val="visible"/>
                                      </p:to>
                                    </p:set>
                                    <p:anim calcmode="lin" valueType="num">
                                      <p:cBhvr>
                                        <p:cTn id="69"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70" dur="500" fill="hold"/>
                                        <p:tgtEl>
                                          <p:spTgt spid="2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3" presetClass="entr" presetSubtype="16" fill="hold" nodeType="clickEffect">
                                  <p:stCondLst>
                                    <p:cond delay="0"/>
                                  </p:stCondLst>
                                  <p:childTnLst>
                                    <p:set>
                                      <p:cBhvr>
                                        <p:cTn id="74" dur="1" fill="hold">
                                          <p:stCondLst>
                                            <p:cond delay="0"/>
                                          </p:stCondLst>
                                        </p:cTn>
                                        <p:tgtEl>
                                          <p:spTgt spid="24">
                                            <p:txEl>
                                              <p:pRg st="1" end="1"/>
                                            </p:txEl>
                                          </p:spTgt>
                                        </p:tgtEl>
                                        <p:attrNameLst>
                                          <p:attrName>style.visibility</p:attrName>
                                        </p:attrNameLst>
                                      </p:cBhvr>
                                      <p:to>
                                        <p:strVal val="visible"/>
                                      </p:to>
                                    </p:set>
                                    <p:anim calcmode="lin" valueType="num">
                                      <p:cBhvr>
                                        <p:cTn id="75" dur="500" fill="hold"/>
                                        <p:tgtEl>
                                          <p:spTgt spid="24">
                                            <p:txEl>
                                              <p:pRg st="1" end="1"/>
                                            </p:txEl>
                                          </p:spTgt>
                                        </p:tgtEl>
                                        <p:attrNameLst>
                                          <p:attrName>ppt_w</p:attrName>
                                        </p:attrNameLst>
                                      </p:cBhvr>
                                      <p:tavLst>
                                        <p:tav tm="0">
                                          <p:val>
                                            <p:fltVal val="0"/>
                                          </p:val>
                                        </p:tav>
                                        <p:tav tm="100000">
                                          <p:val>
                                            <p:strVal val="#ppt_w"/>
                                          </p:val>
                                        </p:tav>
                                      </p:tavLst>
                                    </p:anim>
                                    <p:anim calcmode="lin" valueType="num">
                                      <p:cBhvr>
                                        <p:cTn id="76" dur="500" fill="hold"/>
                                        <p:tgtEl>
                                          <p:spTgt spid="2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23" presetClass="entr" presetSubtype="16" fill="hold" nodeType="clickEffect">
                                  <p:stCondLst>
                                    <p:cond delay="0"/>
                                  </p:stCondLst>
                                  <p:childTnLst>
                                    <p:set>
                                      <p:cBhvr>
                                        <p:cTn id="80" dur="1" fill="hold">
                                          <p:stCondLst>
                                            <p:cond delay="0"/>
                                          </p:stCondLst>
                                        </p:cTn>
                                        <p:tgtEl>
                                          <p:spTgt spid="30">
                                            <p:txEl>
                                              <p:pRg st="0" end="0"/>
                                            </p:txEl>
                                          </p:spTgt>
                                        </p:tgtEl>
                                        <p:attrNameLst>
                                          <p:attrName>style.visibility</p:attrName>
                                        </p:attrNameLst>
                                      </p:cBhvr>
                                      <p:to>
                                        <p:strVal val="visible"/>
                                      </p:to>
                                    </p:set>
                                    <p:anim calcmode="lin" valueType="num">
                                      <p:cBhvr>
                                        <p:cTn id="81" dur="500" fill="hold"/>
                                        <p:tgtEl>
                                          <p:spTgt spid="30">
                                            <p:txEl>
                                              <p:pRg st="0" end="0"/>
                                            </p:txEl>
                                          </p:spTgt>
                                        </p:tgtEl>
                                        <p:attrNameLst>
                                          <p:attrName>ppt_w</p:attrName>
                                        </p:attrNameLst>
                                      </p:cBhvr>
                                      <p:tavLst>
                                        <p:tav tm="0">
                                          <p:val>
                                            <p:fltVal val="0"/>
                                          </p:val>
                                        </p:tav>
                                        <p:tav tm="100000">
                                          <p:val>
                                            <p:strVal val="#ppt_w"/>
                                          </p:val>
                                        </p:tav>
                                      </p:tavLst>
                                    </p:anim>
                                    <p:anim calcmode="lin" valueType="num">
                                      <p:cBhvr>
                                        <p:cTn id="82" dur="500" fill="hold"/>
                                        <p:tgtEl>
                                          <p:spTgt spid="3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23" presetClass="entr" presetSubtype="16" fill="hold" nodeType="clickEffect">
                                  <p:stCondLst>
                                    <p:cond delay="0"/>
                                  </p:stCondLst>
                                  <p:childTnLst>
                                    <p:set>
                                      <p:cBhvr>
                                        <p:cTn id="86" dur="1" fill="hold">
                                          <p:stCondLst>
                                            <p:cond delay="0"/>
                                          </p:stCondLst>
                                        </p:cTn>
                                        <p:tgtEl>
                                          <p:spTgt spid="13">
                                            <p:txEl>
                                              <p:pRg st="0" end="0"/>
                                            </p:txEl>
                                          </p:spTgt>
                                        </p:tgtEl>
                                        <p:attrNameLst>
                                          <p:attrName>style.visibility</p:attrName>
                                        </p:attrNameLst>
                                      </p:cBhvr>
                                      <p:to>
                                        <p:strVal val="visible"/>
                                      </p:to>
                                    </p:set>
                                    <p:anim calcmode="lin" valueType="num">
                                      <p:cBhvr>
                                        <p:cTn id="87" dur="5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8" dur="500" fill="hold"/>
                                        <p:tgtEl>
                                          <p:spTgt spid="1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23" presetClass="entr" presetSubtype="16" fill="hold" nodeType="clickEffect">
                                  <p:stCondLst>
                                    <p:cond delay="0"/>
                                  </p:stCondLst>
                                  <p:childTnLst>
                                    <p:set>
                                      <p:cBhvr>
                                        <p:cTn id="92" dur="1" fill="hold">
                                          <p:stCondLst>
                                            <p:cond delay="0"/>
                                          </p:stCondLst>
                                        </p:cTn>
                                        <p:tgtEl>
                                          <p:spTgt spid="15">
                                            <p:txEl>
                                              <p:pRg st="0" end="0"/>
                                            </p:txEl>
                                          </p:spTgt>
                                        </p:tgtEl>
                                        <p:attrNameLst>
                                          <p:attrName>style.visibility</p:attrName>
                                        </p:attrNameLst>
                                      </p:cBhvr>
                                      <p:to>
                                        <p:strVal val="visible"/>
                                      </p:to>
                                    </p:set>
                                    <p:anim calcmode="lin" valueType="num">
                                      <p:cBhvr>
                                        <p:cTn id="93"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94" dur="500" fill="hold"/>
                                        <p:tgtEl>
                                          <p:spTgt spid="1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23" presetClass="entr" presetSubtype="16" fill="hold" nodeType="clickEffect">
                                  <p:stCondLst>
                                    <p:cond delay="0"/>
                                  </p:stCondLst>
                                  <p:childTnLst>
                                    <p:set>
                                      <p:cBhvr>
                                        <p:cTn id="98" dur="1" fill="hold">
                                          <p:stCondLst>
                                            <p:cond delay="0"/>
                                          </p:stCondLst>
                                        </p:cTn>
                                        <p:tgtEl>
                                          <p:spTgt spid="16">
                                            <p:txEl>
                                              <p:pRg st="0" end="0"/>
                                            </p:txEl>
                                          </p:spTgt>
                                        </p:tgtEl>
                                        <p:attrNameLst>
                                          <p:attrName>style.visibility</p:attrName>
                                        </p:attrNameLst>
                                      </p:cBhvr>
                                      <p:to>
                                        <p:strVal val="visible"/>
                                      </p:to>
                                    </p:set>
                                    <p:anim calcmode="lin" valueType="num">
                                      <p:cBhvr>
                                        <p:cTn id="99"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00" dur="500" fill="hold"/>
                                        <p:tgtEl>
                                          <p:spTgt spid="1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23" presetClass="entr" presetSubtype="16" fill="hold" nodeType="clickEffect">
                                  <p:stCondLst>
                                    <p:cond delay="0"/>
                                  </p:stCondLst>
                                  <p:childTnLst>
                                    <p:set>
                                      <p:cBhvr>
                                        <p:cTn id="104" dur="1" fill="hold">
                                          <p:stCondLst>
                                            <p:cond delay="0"/>
                                          </p:stCondLst>
                                        </p:cTn>
                                        <p:tgtEl>
                                          <p:spTgt spid="19">
                                            <p:txEl>
                                              <p:pRg st="0" end="0"/>
                                            </p:txEl>
                                          </p:spTgt>
                                        </p:tgtEl>
                                        <p:attrNameLst>
                                          <p:attrName>style.visibility</p:attrName>
                                        </p:attrNameLst>
                                      </p:cBhvr>
                                      <p:to>
                                        <p:strVal val="visible"/>
                                      </p:to>
                                    </p:set>
                                    <p:anim calcmode="lin" valueType="num">
                                      <p:cBhvr>
                                        <p:cTn id="105" dur="5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106" dur="500" fill="hold"/>
                                        <p:tgtEl>
                                          <p:spTgt spid="1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23" presetClass="entr" presetSubtype="16" fill="hold" nodeType="clickEffect">
                                  <p:stCondLst>
                                    <p:cond delay="0"/>
                                  </p:stCondLst>
                                  <p:childTnLst>
                                    <p:set>
                                      <p:cBhvr>
                                        <p:cTn id="110" dur="1" fill="hold">
                                          <p:stCondLst>
                                            <p:cond delay="0"/>
                                          </p:stCondLst>
                                        </p:cTn>
                                        <p:tgtEl>
                                          <p:spTgt spid="20">
                                            <p:txEl>
                                              <p:pRg st="0" end="0"/>
                                            </p:txEl>
                                          </p:spTgt>
                                        </p:tgtEl>
                                        <p:attrNameLst>
                                          <p:attrName>style.visibility</p:attrName>
                                        </p:attrNameLst>
                                      </p:cBhvr>
                                      <p:to>
                                        <p:strVal val="visible"/>
                                      </p:to>
                                    </p:set>
                                    <p:anim calcmode="lin" valueType="num">
                                      <p:cBhvr>
                                        <p:cTn id="111"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112" dur="500" fill="hold"/>
                                        <p:tgtEl>
                                          <p:spTgt spid="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23" presetClass="entr" presetSubtype="16" fill="hold" nodeType="clickEffect">
                                  <p:stCondLst>
                                    <p:cond delay="0"/>
                                  </p:stCondLst>
                                  <p:childTnLst>
                                    <p:set>
                                      <p:cBhvr>
                                        <p:cTn id="116" dur="1" fill="hold">
                                          <p:stCondLst>
                                            <p:cond delay="0"/>
                                          </p:stCondLst>
                                        </p:cTn>
                                        <p:tgtEl>
                                          <p:spTgt spid="22">
                                            <p:txEl>
                                              <p:pRg st="0" end="0"/>
                                            </p:txEl>
                                          </p:spTgt>
                                        </p:tgtEl>
                                        <p:attrNameLst>
                                          <p:attrName>style.visibility</p:attrName>
                                        </p:attrNameLst>
                                      </p:cBhvr>
                                      <p:to>
                                        <p:strVal val="visible"/>
                                      </p:to>
                                    </p:set>
                                    <p:anim calcmode="lin" valueType="num">
                                      <p:cBhvr>
                                        <p:cTn id="117" dur="5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118" dur="500" fill="hold"/>
                                        <p:tgtEl>
                                          <p:spTgt spid="2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19" fill="hold">
                      <p:stCondLst>
                        <p:cond delay="indefinite"/>
                      </p:stCondLst>
                      <p:childTnLst>
                        <p:par>
                          <p:cTn id="120" fill="hold">
                            <p:stCondLst>
                              <p:cond delay="0"/>
                            </p:stCondLst>
                            <p:childTnLst>
                              <p:par>
                                <p:cTn id="121" presetID="23" presetClass="entr" presetSubtype="16" fill="hold" nodeType="clickEffect">
                                  <p:stCondLst>
                                    <p:cond delay="0"/>
                                  </p:stCondLst>
                                  <p:childTnLst>
                                    <p:set>
                                      <p:cBhvr>
                                        <p:cTn id="122" dur="1" fill="hold">
                                          <p:stCondLst>
                                            <p:cond delay="0"/>
                                          </p:stCondLst>
                                        </p:cTn>
                                        <p:tgtEl>
                                          <p:spTgt spid="23">
                                            <p:txEl>
                                              <p:pRg st="0" end="0"/>
                                            </p:txEl>
                                          </p:spTgt>
                                        </p:tgtEl>
                                        <p:attrNameLst>
                                          <p:attrName>style.visibility</p:attrName>
                                        </p:attrNameLst>
                                      </p:cBhvr>
                                      <p:to>
                                        <p:strVal val="visible"/>
                                      </p:to>
                                    </p:set>
                                    <p:anim calcmode="lin" valueType="num">
                                      <p:cBhvr>
                                        <p:cTn id="123"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124" dur="500" fill="hold"/>
                                        <p:tgtEl>
                                          <p:spTgt spid="2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25" fill="hold">
                      <p:stCondLst>
                        <p:cond delay="indefinite"/>
                      </p:stCondLst>
                      <p:childTnLst>
                        <p:par>
                          <p:cTn id="126" fill="hold">
                            <p:stCondLst>
                              <p:cond delay="0"/>
                            </p:stCondLst>
                            <p:childTnLst>
                              <p:par>
                                <p:cTn id="127" presetID="23" presetClass="entr" presetSubtype="16" fill="hold" nodeType="clickEffect">
                                  <p:stCondLst>
                                    <p:cond delay="0"/>
                                  </p:stCondLst>
                                  <p:childTnLst>
                                    <p:set>
                                      <p:cBhvr>
                                        <p:cTn id="128" dur="1" fill="hold">
                                          <p:stCondLst>
                                            <p:cond delay="0"/>
                                          </p:stCondLst>
                                        </p:cTn>
                                        <p:tgtEl>
                                          <p:spTgt spid="26">
                                            <p:txEl>
                                              <p:pRg st="0" end="0"/>
                                            </p:txEl>
                                          </p:spTgt>
                                        </p:tgtEl>
                                        <p:attrNameLst>
                                          <p:attrName>style.visibility</p:attrName>
                                        </p:attrNameLst>
                                      </p:cBhvr>
                                      <p:to>
                                        <p:strVal val="visible"/>
                                      </p:to>
                                    </p:set>
                                    <p:anim calcmode="lin" valueType="num">
                                      <p:cBhvr>
                                        <p:cTn id="129" dur="500" fill="hold"/>
                                        <p:tgtEl>
                                          <p:spTgt spid="26">
                                            <p:txEl>
                                              <p:pRg st="0" end="0"/>
                                            </p:txEl>
                                          </p:spTgt>
                                        </p:tgtEl>
                                        <p:attrNameLst>
                                          <p:attrName>ppt_w</p:attrName>
                                        </p:attrNameLst>
                                      </p:cBhvr>
                                      <p:tavLst>
                                        <p:tav tm="0">
                                          <p:val>
                                            <p:fltVal val="0"/>
                                          </p:val>
                                        </p:tav>
                                        <p:tav tm="100000">
                                          <p:val>
                                            <p:strVal val="#ppt_w"/>
                                          </p:val>
                                        </p:tav>
                                      </p:tavLst>
                                    </p:anim>
                                    <p:anim calcmode="lin" valueType="num">
                                      <p:cBhvr>
                                        <p:cTn id="130" dur="500" fill="hold"/>
                                        <p:tgtEl>
                                          <p:spTgt spid="2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1" fill="hold">
                      <p:stCondLst>
                        <p:cond delay="indefinite"/>
                      </p:stCondLst>
                      <p:childTnLst>
                        <p:par>
                          <p:cTn id="132" fill="hold">
                            <p:stCondLst>
                              <p:cond delay="0"/>
                            </p:stCondLst>
                            <p:childTnLst>
                              <p:par>
                                <p:cTn id="133" presetID="23" presetClass="entr" presetSubtype="16" fill="hold" nodeType="clickEffect">
                                  <p:stCondLst>
                                    <p:cond delay="0"/>
                                  </p:stCondLst>
                                  <p:childTnLst>
                                    <p:set>
                                      <p:cBhvr>
                                        <p:cTn id="134" dur="1" fill="hold">
                                          <p:stCondLst>
                                            <p:cond delay="0"/>
                                          </p:stCondLst>
                                        </p:cTn>
                                        <p:tgtEl>
                                          <p:spTgt spid="27">
                                            <p:txEl>
                                              <p:pRg st="0" end="0"/>
                                            </p:txEl>
                                          </p:spTgt>
                                        </p:tgtEl>
                                        <p:attrNameLst>
                                          <p:attrName>style.visibility</p:attrName>
                                        </p:attrNameLst>
                                      </p:cBhvr>
                                      <p:to>
                                        <p:strVal val="visible"/>
                                      </p:to>
                                    </p:set>
                                    <p:anim calcmode="lin" valueType="num">
                                      <p:cBhvr>
                                        <p:cTn id="135"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136" dur="500" fill="hold"/>
                                        <p:tgtEl>
                                          <p:spTgt spid="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7" fill="hold">
                      <p:stCondLst>
                        <p:cond delay="indefinite"/>
                      </p:stCondLst>
                      <p:childTnLst>
                        <p:par>
                          <p:cTn id="138" fill="hold">
                            <p:stCondLst>
                              <p:cond delay="0"/>
                            </p:stCondLst>
                            <p:childTnLst>
                              <p:par>
                                <p:cTn id="139" presetID="23" presetClass="entr" presetSubtype="16" fill="hold" nodeType="clickEffect">
                                  <p:stCondLst>
                                    <p:cond delay="0"/>
                                  </p:stCondLst>
                                  <p:childTnLst>
                                    <p:set>
                                      <p:cBhvr>
                                        <p:cTn id="140" dur="1" fill="hold">
                                          <p:stCondLst>
                                            <p:cond delay="0"/>
                                          </p:stCondLst>
                                        </p:cTn>
                                        <p:tgtEl>
                                          <p:spTgt spid="31">
                                            <p:txEl>
                                              <p:pRg st="0" end="0"/>
                                            </p:txEl>
                                          </p:spTgt>
                                        </p:tgtEl>
                                        <p:attrNameLst>
                                          <p:attrName>style.visibility</p:attrName>
                                        </p:attrNameLst>
                                      </p:cBhvr>
                                      <p:to>
                                        <p:strVal val="visible"/>
                                      </p:to>
                                    </p:set>
                                    <p:anim calcmode="lin" valueType="num">
                                      <p:cBhvr>
                                        <p:cTn id="141" dur="500" fill="hold"/>
                                        <p:tgtEl>
                                          <p:spTgt spid="31">
                                            <p:txEl>
                                              <p:pRg st="0" end="0"/>
                                            </p:txEl>
                                          </p:spTgt>
                                        </p:tgtEl>
                                        <p:attrNameLst>
                                          <p:attrName>ppt_w</p:attrName>
                                        </p:attrNameLst>
                                      </p:cBhvr>
                                      <p:tavLst>
                                        <p:tav tm="0">
                                          <p:val>
                                            <p:fltVal val="0"/>
                                          </p:val>
                                        </p:tav>
                                        <p:tav tm="100000">
                                          <p:val>
                                            <p:strVal val="#ppt_w"/>
                                          </p:val>
                                        </p:tav>
                                      </p:tavLst>
                                    </p:anim>
                                    <p:anim calcmode="lin" valueType="num">
                                      <p:cBhvr>
                                        <p:cTn id="142" dur="500" fill="hold"/>
                                        <p:tgtEl>
                                          <p:spTgt spid="3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1098</TotalTime>
  <Words>2006</Words>
  <Application>Microsoft Office PowerPoint</Application>
  <PresentationFormat>On-screen Show (4:3)</PresentationFormat>
  <Paragraphs>273</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Wingdings</vt:lpstr>
      <vt:lpstr>Watermark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Administrator</cp:lastModifiedBy>
  <cp:revision>223</cp:revision>
  <dcterms:created xsi:type="dcterms:W3CDTF">2007-10-22T06:43:25Z</dcterms:created>
  <dcterms:modified xsi:type="dcterms:W3CDTF">2023-05-09T13:57:05Z</dcterms:modified>
</cp:coreProperties>
</file>