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16:37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 7308 40 0,'0'-2'109'0,"0"2"5"0,0 0 3 0,0 0 0 0,0 0 3 16,0 0 2-16,0 0 1 0,0-3-12 0,0 2-19 0,0 1-21 16,-3-2-23-16,3 2-12 0,0-1-8 0,-1-1-6 0,-1 1-2 0,2 1-2 15,-3 0-2-15,3 0-1 0,-3-2-3 0,3 2-2 0,0 0-2 16,0 0-1-16,-4-1 1 0,4 1 0 0,0 0 0 0,0 0 1 15,0 0-1-15,0 0 0 0,0 0-2 0,0 0-1 0,0 0-1 0,0 0 0 16,0 0-1-16,0 0 3 0,0 0-1 0,0 0 1 16,0 0 0-16,0 0 1 0,0 0 0 0,0 0 1 0,0 0 0 0,0 0 1 15,0 0 2-15,0 0 2 0,0 0 2 0,0 0 2 0,0 0-1 16,0-2 1-16,0 2-1 0,-1-1 0 0,1-1 2 0,-1 1 0 0,-1-1 2 16,0 0 0-16,1 1-2 0,-2 0 0 0,3 1 0 0,0 0-1 0,-2-2 2 15,2 2 0-15,-2-1 0 0,2-1 2 0,-1 1 1 0,1 1 0 16,-2-2-2-16,2 2-2 0,-1-1-3 0,-1-1 0 0,2 2-1 0,-3-3 0 15,0 1 0-15,1 2-2 0,0-2-2 0,1 2 0 0,0-3 0 16,-1 3-1-16,-1-2 2 0,3 0 3 0,-3 2 4 0,3-3 2 16,-2 3 1-16,0-3 1 0,2 2 1 0,-1 0 0 0,-1-1-1 0,1 2 0 15,-1-1-2-15,2 1 0 0,0-2 0 0,-3 0-2 0,2 1-3 16,-1-1 1-16,0 0 0 0,2 2 1 0,-1 0 5 0,1 0-1 16,0-2 1-16,0 2 1 0,-2-3 1 0,2 1 1 0,0 1 0 0,0 1 0 15,-1-1 1-15,-1-1 1 0,0 1-1 0,2-1-4 0,-1 1-5 0,-2-1-1 16,3 1 1-16,-2-1 0 0,0 2 2 0,2 0 3 0,-1-1-3 15,-1-1 1-15,-1 1 0 0,3-1-1 0,-2 1 1 0,-2-1-1 16,2 1 0-16,1-1 0 0,-2 1-2 0,1-2-2 0,0 1-5 0,-2 1-2 16,4-1-2-16,-4-1-3 0,3 1 0 0,-1 2-2 0,-1-2-1 15,1-1 2-15,-2 1 2 0,1 1-1 0,1 0-1 0,-1-2 1 16,0 0 5-16,0 2 5 0,1-2 8 0,-1 2 0 0,-2-1 0 0,5 0-1 16,-4-1 0-16,0 1 2 0,3 2 3 0,-2-2-2 0,1-1-5 15,-1 1 2-15,1 1 1 0,-1-2 0 0,0 2-2 0,1 1 0 0,-1-2-3 16,1 1 2-16,-2-1 1 0,2 1 2 0,1-1 1 0,-1 2-1 15,-1-1-3-15,1-1 2 0,-1 1 1 0,0-1 1 0,1 1 0 0,-1 1 0 16,0-3-1-16,1 3-2 0,-2-2-1 0,2 1-1 0,-1 1 2 16,1 0 2-16,-1-2 1 0,0 1 1 0,1-1 3 0,1 1 2 0,-2 1 5 15,1-2 1-15,-1 2 1 0,1-3-1 0,-2 1 0 0,1 2-3 16,1 0-2-16,-1 0-3 0,1-2-1 0,-1 2-3 0,1-1 0 16,-1 1 2-16,2-2-1 0,-1 2 0 0,0 0-1 15,-1 0 1-15,-1 0-1 0,2 0 1 0,1 0 0 0,-1-2 5 0,2 2 0 16,-3 0 1-16,1 0 2 0,-1 0-2 0,0 0-2 0,1 0-1 0,-1-1-1 15,1 1-2-15,-1 0-2 0,-1 0-4 0,2 0-1 0,-1 0-2 16,1-1-2-16,-1 1-1 0,0 0-3 0,1-3-1 0,-1 3-2 0,1 0 2 16,-1 0 5-16,0 0 4 0,1 0 1 0,-2 0 2 0,3 0-1 15,-3 0 1-15,3 0 2 0,-2 0 0 0,-1 3 0 0,1-3 0 0,0 1-1 16,-1-1 1-16,1 1-1 0,-1 1-3 0,0-2-3 0,2 2-3 0,-1-2-4 16,-1 1-3-16,3 1 0 0,-3-2 0 0,3 0 0 0,-4 0 0 0,3 2-2 15,-2-2 1-15,0 3 1 0,3-3 3 0,-2 2 0 0,0-1-1 16,1 1-1-16,-1-2 1 0,0 1 1 0,1 1 2 0,-1-2 3 15,1 1 0-15,-2-1 2 0,3 2 1 0,-2-2 1 0,2 0 2 0,0 1 1 16,-1 1 0-16,-1-1-1 0,0-1 2 0,3 2 0 16,-2-1 0-16,0 1 0 0,1-1-2 0,-3-1-4 0,1 2 0 0,2-1-2 0,-4 1 0 15,3-1 0-15,1 1-2 0,-2-2-4 0,1 1-1 0,1 1 0 16,-2-1-1-16,1 0 0 0,0 1-1 0,1 0-1 0,-1-1 1 16,-1 1 2-16,1-2-1 0,-2 2 0 0,2 1-2 0,0-1 2 0,0 0-2 15,-2-1 1-15,3 2 0 0,-2-2 0 0,1 2 1 16,-1 0-2-16,1-1 1 0,-1 2 0 0,1-3 0 0,1 1-1 15,-1 0-1-15,-3 1-1 0,4-1 2 0,0-1 2 0,-1 1-2 0,0 1 1 16,-2 0-1-16,4-2-1 0,-2 1 0 0,0-1-1 0,-1 2 1 0,3-1 0 16,-3-1 1-16,1 2 0 0,1-1-1 0,-1 1 1 0,-2 0-2 15,2-2-1-15,-1 2 0 0,0 0 1 0,0-1-1 0,1 0 0 0,-1 1 1 16,-2 1-1-16,5-3 0 0,-3 2-2 0,1 1 1 0,-2-4-1 0,2 3 1 16,-1-1 1-16,0 0 0 0,0 1 2 0,1-1-1 0,0 0-3 15,-1 1 1-15,0 0 0 0,3-1 2 0,-2 1 0 0,-1 0 1 16,0-2 1-16,0 2 1 0,3-1-1 0,-3-1 0 0,1 1-2 0,-2 1 0 15,3-2 1-15,0 1-1 0,-1 1 1 0,-1-2 0 0,0 1 1 0,3-1-2 16,-2 2-2-16,1-1 1 0,-1-2 1 0,-1 3-1 16,0-1 1-16,1 0 0 0,1-1 1 0,-1 1-1 0,1 0-1 0,-1-1 1 15,2-1 2-15,-3 2 0 0,1 0-2 0,2 1 0 0,-3-3 0 0,0 3 1 16,3-2 1-16,-2 0 0 0,2 1-2 0,-1 1-1 0,-1-1 1 0,-1-2 0 16,0 0 2-16,3 2-1 0,-3 1-2 0,1-1 0 15,1-1 0-15,-1 1 1 0,-1 1 1 0,1-2-1 0,1 2 0 0,-1-2-1 16,-1 3 1-16,1-3 1 0,1 2 0 0,-1-1-1 0,0 1-1 0,-2 0 0 15,2 0 0-15,1-2 2 0,-1 2 0 0,1-1-1 16,-3 1 0-16,3 0 0 0,-1-1-1 0,-1 2 0 0,1-3 3 16,1 2-1-16,-3 1-3 0,3-1 0 0,-1-1 1 0,-2 1 0 0,2 1 1 15,-1-2 1-15,2 1 1 0,-1 0-1 0,0 0-3 0,-1 0 0 16,3 0 2-16,-3 0-1 0,1 0 0 0,0 0 1 0,1 0-1 0,-2 0 1 16,1 0 1-16,1 0-1 0,-2 0 0 0,0-1-1 0,3 4 0 0,-2-4 0 15,1 0 2-15,-1 1 0 0,2 0-1 0,-2 1-1 0,1 0-1 0,-1-1 1 16,2 0 2-16,0 1 0 0,-2 1-1 0,1-2 0 0,1 0 1 15,0 1 1-15,-2-1-1 0,2 2 0 0,-2-2-1 0,1 3 0 16,1-3 2-16,-3 1 0 0,3 1-1 0,0 0-1 0,-2 0-1 0,1 2 2 16,-2-2 0-16,1 2-2 0,2-2 0 0,-1 1 0 0,-1 0 0 0,2-1 1 15,-1 1 0-15,-1 0 0 0,2-2 0 0,-2 1 0 0,2 1 1 16,-3 0 0-16,3-2 0 0,-2 3 0 0,1-3 0 16,-1 1-1-16,0 0 0 0,1 0 0 0,-2 1 1 0,3-2-1 0,-2 1 0 0,-3-2-1 15,5 1 1-15,-1 1 0 0,0-4-2 0,-1 4 0 0,2-2 1 0,0 0 1 16,-1-1 1-16,1 2 0 0,-2-1 0 0,2 2 0 0,-2-2-1 15,2 1 1-15,0 1-1 0,0 0 0 16,0-2 0-16,0 2 0 0,0-1 3 0,0 1 0 0,0-1-2 0,0 1 0 16,0-2 0-16,0 1-2 0,0 1 0 0,0-2 1 0,0 1 0 0,2 0 0 15,-2 0 2-15,0 1 1 0,0-2 2 0,2 1-1 0,-2 1-4 0,1-2 0 16,-1 2 0-16,0 0-2 0,2-1-3 0,-1 1 2 0,-1 1 2 16,0-2 2-16,1 2-1 0,-1-1-1 0,4-2-1 0,-3 2-1 0,-1 0-2 15,2 2 1-15,-2-3 2 0,0 2 1 0,3-1 0 0,-3-1 2 16,1 2 3-16,1-2-1 0,0 2-1 0,1-1 0 0,-3-1 0 0,2 2-1 15,-1-1-1-15,1-2 1 0,-2 2 0 0,2 0 0 0,-1-1 0 0,-1 2 0 16,0-2 0-16,2 1 0 0,-2 0-2 0,1-2 0 0,-1 0 1 16,0 2-1-16,2-1 0 0,-2 1 0 0,0-1-1 15,3 1 1-15,-3-1-1 0,1 1-1 0,-1-2 1 0,2 2 0 0,-2 0 2 0,1 2-1 16,1-3 0-16,-1-1 0 0,1 2 1 0,-2 0 0 0,2 0 0 16,1-1 0-16,-1 0 0 0,-1 1 0 0,1 0 1 0,1-2-1 0,-1 0 0 15,-1-1-1-15,1 2 0 0,2-3-2 0,-2 1 1 0,-1 1 1 16,1 1 0-16,1-3 0 0,-1 2 0 0,1 1 1 15,0-3-2-15,1 3 2 0,-1 0 2 0,0-1-1 0,1 0 0 0,-1-1 1 0,1 3 1 16,-1-5-1-16,0 5-2 0,0-3 1 0,-1 2-1 16,1-3 1-16,-1 2-1 0,1 0 1 0,1-1 2 0,0 1-1 0,-1 0 1 0,0-2 0 15,0 2-2-15,-1 0 1 0,3-1 0 0,-2 1 0 0,2 0 0 0,-1 0 2 16,1-1-2-16,-2 1 1 0,2 1-2 0,0-3-2 16,-2 3-1-16,3-1 0 0,-1-1 2 0,-2 0-1 0,3 1-1 0,-2-1 1 15,2 3 1-15,-1-3 1 0,1 1 0 0,-3 0 0 0,5 0 0 0,-6-1-1 16,4 2 3-16,0-3 0 0,-1 2-2 0,-2 0 2 0,3 0-1 15,-2 0 0-15,2-2-1 0,-1 3 0 0,-1-1 0 0,1 0 0 0,1 0 0 16,-2-2 0-16,0 3-2 0,1-2 1 0,1 1 1 0,-3 1 0 16,2-1 0-16,0-2 0 0,0 2 0 0,-2 0-1 0,3-1-1 15,0 1 2-15,-1-1 1 0,0 1 0 0,0-1-2 0,0 0 1 0,-1-1 4 16,2 2-2-16,-1-2-1 0,0 0-1 0,-3 1 1 0,4 0 0 16,-2-1 0-16,3 1 1 0,-4-1 2 0,2-1-2 0,0 2-1 0,1-2 0 15,-2 1 0-15,3-1 0 0,-3 2-1 0,1-2 0 16,0 1 2-16,0-1-1 0,2 2-1 0,-2-2 0 0,0 1 0 15,0-1 1-15,-2 1-1 0,2 1 0 0,-1-2 1 0,3 0-1 0,-1 2-1 16,-1-2 1-16,0 1 1 0,0-1 1 0,0 0-1 0,2 2 0 0,-2-2 3 0,1 0-2 16,-1 0-1-16,0 0-1 0,0 0 1 0,2 0-1 0,-2 0 2 15,2 0 0-15,-1 0 1 0,-1-2 0 0,2 2 0 0,-2 0-2 16,0-1 0-16,1-1 0 0,-1 0 0 0,3 1-1 0,-3 0 3 16,-1 1-1-16,3-2 2 0,-2 1-1 0,2-2 1 0,-2 1-3 0,0 1 0 15,1-2-1-15,-1 1 0 0,0 0 0 0,1 1 3 0,0-2-1 0,-2 2-2 16,2 0 0-16,-1-1 0 0,-2 0 0 0,3-1-1 0,-1 3 0 15,0-2 1-15,-1-1-2 0,1 3-1 0,-2-2 0 0,3 0 2 0,-1 1-1 16,0-2 0-16,1 2 2 0,-1-2 0 0,0 3 0 0,1-4 1 16,0 1-1-16,-2 1 0 0,2-2 0 0,-2 0 0 0,3 1 0 15,-1 1 3-15,-1-1-2 0,0-1 0 0,0 1 0 0,1-2-1 0,0 2-1 16,0-2-1-16,-2 3 0 0,2-2 2 0,-2 0-1 0,2 1 0 16,-1-2 0-16,0 0 1 0,2 2-1 0,-4-1-1 0,1-1 2 0,2 1 1 15,-1 0-2-15,0 0 1 0,0-1 0 0,0 0 1 0,-1 0 0 16,2-1-1-16,1-1 1 0,-2 2 0 0,0-1-1 0,0-1 0 0,-3 2 0 15,4-2-1-15,-1 0 0 0,0 0 0 0,0-1 0 0,0 2 3 16,-2-1-1-16,2-1-1 0,0 2-1 0,1-1 0 16,-1 0 1-16,-2-2 0 0,2-1 1 0,-2 3 2 0,2-1-1 0,-2 1 1 15,1-2 0-15,0 1 1 0,-1 1 0 0,-2 0 0 0,3 0 0 0,-3-1 0 16,1 1 2-16,1 1 0 0,-3-1 0 0,3 1-1 0,-3-2 1 0,2 1-2 16,0-2 2-16,-1 1 1 0,-1 1 0 0,0 0-1 0,1-3 1 15,2 3 1-15,-3-1 1 0,0 1 1 0,2-1 3 0,-2 0 4 16,0 0 2-16,0 1 2 0,2 0 1 0,-2-1 3 0,0 1-1 0,0 1-1 15,-2-1 1-15,2 1-1 0,0 0 1 0,-2 0-1 0,2-1-2 0,0 0 2 16,-3 1-4-16,3 1-3 0,-1-3-3 0,1 1-1 0,-1 2-2 16,1-4-1-16,-2 4-1 0,2-1-2 0,0-1 0 0,-2 1 0 0,2 0-2 15,0-2 0-15,-1 3-1 0,-1-2-1 0,2 2-1 0,-2-3-2 16,1 1 1-16,1 2 0 0,-2 0 0 0,2-1 2 0,0 0 0 16,-1 0 3-16,-1 1 1 0,2 0 4 0,-2-1 1 0,1-1 2 0,-1 3 2 15,2-1 1-15,-1-2 0 0,-1 3 1 0,0-2 0 0,2 0-1 0,-2 1-2 16,0-1 1-16,0 0 0 0,1 0-1 15,1 2-1-15,-2-2-3 0,-1 1-1 0,3 0-2 0,-2 0-1 0,1-2 0 0,-1 2-3 16,1 0 0-16,-1 1 1 0,2-2 0 0,-2 1 0 0,1 2 0 16,-1-1-2-16,-1-1 0 0,1 2-1 0,2-2 1 0,-4 3-1 0,4-3 2 15,-3 2 0-15,1 0 2 0,2 0 0 0,-4-1 2 0,3 1-1 16,1 0 0-16,-3-1 0 0,2 0-1 0,-1 1 0 0,0 0 1 16,-1 0 1-16,0-1-1 0,1 1 0 0,-2-1 1 0,2 2-1 0,-1-1 0 15,2 0 0-15,-2 0 0 0,2 1 0 0,-2-1 0 0,2 0 0 0,-1 1 2 16,0 1 0-16,-1 0-1 0,3-2-1 0,-3 1 1 0,1 1-1 15,0-1 1-15,-2-1 0 0,3 3-1 0,-2-3 0 0,-1 1-2 0,3 0 2 16,-2 0 0-16,1 1-1 0,-1-2 0 0,-1 2 0 0,3-2 1 16,-3 3-1-16,0-4-1 0,1 1 1 0,-1 2-2 0,2-3 1 0,-2 1 0 15,0 1-1-15,0-1-1 0,1 1 0 0,-3-2-1 0,3 1 0 16,-2 0-1-16,2 1 1 0,-3-1-1 0,4 0 0 0,-3 2 0 0,2-3 0 16,-3 3-1-16,2 0 0 0,3-2 0 15,-2 1 0-15,0 1 2 0,0-1-1 0,-1 1 1 0,3-1 0 0,-2 2 0 0,1-3 0 16,-1 3 0-16,0-2-2 0,1 2 1 0,-1 0-2 0,2-2-5 0,-1 2-4 15,-1 0-9-15,0-1-21 0,1-1-25 0,-1 2-46 0,1-2-57 16,-1 1-64-16,-3 0-69 0,3-2-65 0,1 0-64 16,-1 1-41-16,0-1-28 0,0-1-13 0,-1-1-3 0,1 0 2 0,0-1 6 0,-3-3 19 15,3-1 25-15,-2-1 46 0,-1-2 58 0,-1-3 64 16</inkml:trace>
  <inkml:trace contextRef="#ctx0" brushRef="#br0" timeOffset="76208.8906">10880 11180 95 0,'0'0'111'0,"0"0"2"16,0 0 3-16,0 0 0 0,0 0 3 0,0 0 1 0,0 0-7 16,0 0-10-16,0 0-20 0,0 0-22 0,0-2-14 0,0 2-12 0,-2-2-6 15,2 2-2-15,-1-1-1 0,1 1 2 0,0 0 0 0,-2-2 2 0,2 2 1 16,0-1 0-16,0 1 1 0,-3-1-1 0,3 1 2 0,0 0 3 15,-2-3-1-15,2 3 2 0,-1 0-1 0,1 0-2 0,-3-3 0 16,3 2-1-16,0 1-2 0,0 0-1 0,0 0 0 0,0 0 0 0,-4-1-2 16,4 1 1-16,0 0-2 0,-1-3-4 0,1 3 0 0,-3-2-2 15,3 2-1-15,-1 0 2 0,1 0-1 0,-4-2 1 0,4 2-1 16,-1 0-1-16,1 0 1 0,0 0 2 0,0 0 0 0,0 0-1 0,0 0 2 16,-2-1 3-16,2 1 4 0,-2 0 6 0,1-2 3 0,1 2 6 0,-2-2 3 15,-1 2 3-15,1 0 1 0,-2 0 4 0,3 0-2 16,-3 0 0-16,1 0 1 0,1 0 5 0,-1-3 0 0,2 3 2 0,-3 0-3 15,1 0-3-15,0 0-4 0,1-2-7 0,-2 2-4 0,-1-2-4 0,2 2-4 16,0 0 0-16,0 0 0 0,-1 0 3 0,1 0 4 0,1 0 2 16,-1 0 4-16,-1 0 2 0,3 0 3 0,-3 0 4 15,4 0 5-15,-3 0 4 0,1-1 4 0,2 1 3 0,-4 0 5 16,4 0 9-16,-4 0 3 0,1 0 5 0,1 0 1 0,-1-1 0 16,-1 1-2-16,0 0-2 0,2 0-1 0,-2 0-6 0,0 0-1 0,2-2 1 0,-3 2 1 15,2 0 1-15,0 0-1 0,-2 0-2 0,2 0-6 0,-2 2-8 16,1-2-7-16,2 1-6 0,-3 0-6 0,2-1-5 0,0 2-3 0,-2 0-2 15,1-2-3-15,-1 0-4 0,2 0-5 0,-2 0-3 0,0 3-4 16,0-3-4-16,-1 0-3 0,3 0-1 0,-3 0 0 0,2 2 1 0,-2 0 2 16,3-2 5-16,-3 1 0 0,1-1 3 0,-1 2 2 0,2-2 2 0,-2 2 1 15,1-2-2-15,-1 3 1 0,1-3 0 0,0 1-1 0,-1 0 0 16,0 2 0-16,-2-3-4 0,3 3-1 0,-3-2-3 0,2 0-2 16,-1 2-2-16,1-1-2 0,0 0-2 0,0-2-1 0,1 5 0 0,-2-5-2 15,1 2 1-15,2-1-1 0,0 2 1 0,0-1-1 0,-1-1 0 0,1 1 1 16,-1 0-1-16,1 0-1 0,1 0 0 0,-2 1-1 0,2-3 0 15,0 1 0-15,-1 2 0 0,1-1-1 0,-1-1-1 0,-1 1 1 16,1 1-1-16,-1-2 0 0,0 2 0 0,0-1-1 0,0 1 2 16,-1 1-2-16,0 1 2 0,-1-2-2 0,2 2 1 0,-1 0 1 15,0-2-2-15,1 1 2 0,-1 1-1 0,1 0 0 0,0-1 1 16,-3 0 0-16,4 1 0 0,-1-2 1 0,0 2-1 0,2-2 0 16,-2 2 0-16,1-1 0 0,-1-1-2 0,0 2 1 0,1 0-1 0,2-1 1 15,-1-1-1-15,-1 2 1 0,1 0 2 0,0-3-2 0,1 3 0 0,-2 0-2 16,1-1 2-16,0 0-1 0,0 1 2 0,1 0-1 0,-1 1 0 0,-1-1 1 15,1-1 0-15,0 3-1 0,-2-1 1 0,4 1-2 0,-2-2 1 16,1 2-1-16,-2-2 1 0,2 1-1 0,0 0 2 0,-1 2-2 0,1-4 1 16,-1 4-1-16,2-2 0 0,-1 0-1 0,0 0 1 0,-2-1 0 0,3 3-1 15,-1-3 1-15,0 2-1 0,-2-2 1 0,4 1 0 0,0 0-2 16,-2-2 1-16,0 2-1 0,2-1 0 0,0 1 0 0,-1 0 1 0,1 0 0 16,-2-1 0-16,2 2 0 0,0 1 1 0,0-1 0 0,0 0-2 15,0 1 2-15,0-1 0 0,2 1 0 0,-2-2 1 0,1 2 0 0,-1 1 0 16,0-1 1-16,2-1 0 0,-2 1-1 0,2 0 1 15,-2-1-2-15,0 1 2 0,0-2-1 0,0 0 0 0,3 2 1 16,-2-1-1-16,-1 1 0 0,2-3-1 0,-2 2 1 0,3-2-1 0,-2 3 1 16,2-2-2-16,-1 0 1 0,1 0 0 0,-1 0 1 0,1 0 0 15,0-1 0-15,1 0-2 0,0 2 1 0,0-3 0 0,1 2 1 16,-1-1-1-16,0-1 2 0,0 2-1 0,-1-2 1 0,2 1-1 16,-2 1-1-16,1-2 1 0,1 2 0 0,0-1 0 0,-2-2-1 0,2 4 1 15,-3-2-1-15,4-3 1 0,-3 4-2 0,3-1 2 0,-1-1-1 0,0 1 0 16,-2 2 1-16,2-3-1 0,0 0 1 0,-3 1 2 0,5 1-2 15,-4-2 0-15,3 2 1 0,-1-4-2 0,0 5 2 0,-2-3 0 0,3 1-1 16,0-1 1-16,-1 1-1 0,0 0-1 0,0-3 1 0,0 3-1 0,2-2 0 16,-2 2 1-16,0-2-1 0,2 1 1 15,-3 1 0-15,2-2 0 0,-1 1 1 0,2-1-1 0,-1 2 0 16,0-2 1-16,0 0-1 0,1 1 0 0,-1 0-1 0,1 1 1 0,-1-1-3 0,1-1 2 0,-3 1 0 0,4-1-2 16,-2-1 1-16,-1 3 0 0,3-2 0 0,-5 2-2 0,6-2 0 15,-4-1 1-15,0 3 1 0,4-2 0 0,-4 0 0 0,1 0 0 0,-1 1 0 16,2 0 1-16,0-1-2 0,-2-3 2 0,0 3-1 0,1 1-1 15,-1-1 0-15,1-2 3 0,-1 3-2 0,1-1 0 0,1-1-1 16,-2 1 0-16,2-2 0 0,-2 2 1 0,0-2-2 0,0 1 1 0,-1 0 1 16,1 1 0-16,1-1 0 0,-1-2-1 0,0 0 1 0,0 2-1 15,-1-2-1-15,1 1 1 0,0-1 0 0,1 0 0 0,0-1 1 0,-2 1 1 16,0-2-1-16,1 2-1 0,0 0 1 0,1 0-1 16,-1-2 0-16,0 2 0 0,-1-3 0 0,1 3 1 0,-1 0 0 15,1 0 0-15,-2-2 1 0,2 2-1 0,-1 0 0 0,2 0-1 0,-3 0 1 16,2 0-1-16,1 0 1 0,0-2-1 0,-1 2-1 0,0 0 1 15,-1 0 0-15,0 0 0 0,2-1 0 0,0 1 1 0,-1 0-1 0,0-2 1 16,-1 2-1-16,0 0 0 0,2-1 0 0,-1 1-2 0,0 0 1 0,0-1 1 16,-1 1 0-16,1-3 0 0,1 3 1 0,-1-2 0 0,0 0-1 15,0 1-3-15,1-1 1 0,1-1 2 0,-2 1 1 0,0 1-1 0,0-3 0 16,1 4 1-16,-1-3 0 0,1 1 0 0,-1 1-1 0,0-3-1 0,-2 2 1 16,3 0 0-16,-2-1 0 0,2 0 2 0,-3 2-1 0,3-2 0 15,-3-1-1-15,2 0 1 0,0 2-1 0,-2-2 1 0,3 1 0 0,-4-2 0 16,4 3 0-16,-3-3 0 0,2 0-1 0,-1 3 1 0,0-5 0 15,0 3 1-15,0 0-1 0,2 1 0 0,-3-4 0 0,2 3 1 0,0-2-1 16,0 2 0-16,1-2-1 0,-1 0 0 0,0 1 0 0,-1-2-1 16,1 0 1-16,0 0 0 0,-1 1 0 15,1-1-2-15,0 2 0 0,0-1 2 0,-2 0 0 0,3 2 0 0,-2-3 0 16,0 2 0-16,1-1 0 0,-2-1-2 0,-1 3 0 0,4-1 0 0,-3-1 2 16,0 0-1-16,-1 2 1 0,1 0 0 0,2-1 1 0,-4 0-1 15,2 1-1-15,1 0 1 0,-4-1 0 0,4 0 0 0,0 1 0 16,-3-2 2-16,2 3 0 0,-1-4-1 0,1 1 1 0,0-1 0 0,-1 1 1 15,-1 1-1-15,2-1 0 0,-3 0 0 0,2-2 2 0,0 2-2 0,-2-1 1 16,0 1-1-16,0-1 1 0,3-1-1 0,-2 1 1 0,-1-2-1 0,0 1 1 16,0 0-2-16,0-1 0 0,0 2 0 0,-1-4-1 0,1 5 0 0,-3-4-2 15,3 0 0-15,0 1 0 0,0 1 2 0,-2 0 0 0,2-1 1 16,0 1-2-16,-2 1 2 0,2 1-1 0,-1-1 1 0,-1 1 0 16,1-1-1-16,1 0 1 0,-2 0 0 0,-1 4 1 0,2-3 1 0,-1 1 1 15,0 1 1-15,2-1 1 0,-2 2-1 0,1-1-1 0,-2 1 1 0,1-2-1 16,1 2 1-16,-2 1-1 0,1-3 0 0,-1 2 0 0,1-1 0 15,-1 1 0-15,0-2 0 0,0 0-2 0,-1 1-1 0,2-2-1 16,0 4 0-16,-4-2 0 0,6 1 1 0,-4 0 0 0,1-2 0 0,-3 2-1 16,3 0-1-16,0 0 1 0,0 0 1 0,-1 0 0 0,0 0-1 0,0 0 0 15,1-2 1-15,-2 3 0 0,1-1 0 0,-1 0 0 16,2-1 0-16,-3 0 0 0,4 0-1 0,-1 0-1 0,-2 2 3 16</inkml:trace>
  <inkml:trace contextRef="#ctx0" brushRef="#br0" timeOffset="77462.4051">11080 11376 7631 0</inkml:trace>
  <inkml:trace contextRef="#ctx0" brushRef="#br0" timeOffset="132790.1266">18263 13273 115 0,'0'-2'137'0,"-1"2"2"0,-1-3 2 16,1 3 0-16,1 0 2 0,-2 0 0 16,2 0 5-16,0 0 0 0,0 0-23 0,-2-2-38 0,2 2-26 0,0 0-16 15,0 0-7-15,0 0-2 0,0 0 1 0,0 0 0 0,0 0 0 0,0 0 4 0,0 0 2 0,0 0 2 16,0 0 1-16,0 0 0 0,0 0-1 15,0 0 0-15,0 0-5 0,0 0-4 0,0 0-2 0,0 0-5 16,0 0 0-16,0 0 1 0,0 0 2 0,0 0 0 0,2 2 1 0,-2-2 1 16,0 0 4-16,2 0 2 0,-2 0 5 0,0 3 5 0,1-3 5 15,1 0 9-15,-1 2 5 0,3-2 5 0,-3 0 2 0,1 2 3 0,1-1 6 16,1-1 7-16,1 4 4 0,2-4 2 0,-4 3 6 0,3-3 8 16,1 4 10-16,2-3 12 0,-3 3 7 0,2-1 4 0,1-2 5 0,-1 1 7 0,2 2 4 15,-3-3 1-15,5 2-3 0,-2 0-9 0,-2 0-4 0,4 0 0 0,-2 2-4 16,-2-2-3-16,3 0-9 0,1 0-11 0,-2 1-11 0,1-1-8 15,0 2-11-15,1-3-11 0,3 3-9 0,-2-2-6 0,0 1-4 0,-1-1-3 16,6-1-4-16,-5 1-3 0,5-1-6 0,-2 0-8 0,0 1-5 0,4-3-4 16,-4 1-2-1,2 0-1-15,-2-1-2 16,5 1 0-16,-2-1 0 0,-2 0-1 0,4 2 1 0,-4-2 0 0,4 0 0 16,-2 0-3-16,1 0 0 0,-1 2 0 0,2-2-1 15,-2 1 1-15,1-1-2 0,1 2-1 0,-5-1-3 16,4-1 1-16,-2 2 0 0,1-1-3 0,-2 1 0 0,-1-1-1 15,1 1 0-15,-1-1 0 0,0 0-1 0,-2 1-1 0,2 0-1 16,-4-2 1-16,4 1 2 0,-3 1 3 0,2-1 0 0,-2 1 2 16,0-2 1-16,1 1 1 0,2-1-2 0,-2 0 1 0,1 3 0 0,-1-3 1 0,-2 0 1 0,2 1-1 0,1 1 2 15,-1-2-2-15,-1 1 0 0,2 1-2 0,0 0 1 0,-1-2-1 0,0 1-1 0,-2-1-1 32,5 2 0-32,-4-2 1 15,4 0 0-15,-5 2 0 0,6-2-3 0,-5 0-1 0,4-2 0 16,-1 2 0-16,-1 0-1 0,1-2 0 0,1 1-2 0,1 1-1 0,-2-2 0 0,2-1 1 0,-1 1-2 0,-2 1 0 0,1-2-1 0,1 2 0 15,0-1-1-15,-1-1 0 0,-1 2 0 0,1-1-1 0,-2 0-1 0,0 0 1 16,1 0-1-16,-2 1 0 0,-1-1 0 0,2 1 0 0,-3-1 0 16,0 2-1-16,2-1 0 0,-2-1 0 0,1 1 0 0,-2-1 0 0,3 2 1 0,-3-2 1 0,0 1-1 15,1 0-1-15,0 0 0 0,-1-1 0 0,1 1-1 0,0-1-1 0,-2-1 1 0,4-1-2 0,-4 1-2 0,3-1-3 16,-2-1-3-16,0 2-2 0,1-4-4 0,1 1-4 0,-2 0-6 0,1-2-3 16,3 1-4-16,-1 0-2 0,1-2-4 0,1-1-3 15,-1 2-1-15,2-1-2 0,-1-2 3 0,0 2 1 16,2-1 3-16,-3 1 2 0,3-1 2 0,0 1 1 0,-2-3 3 0,0 4 2 0,0 0 1 0,-3-1 3 15,3 2 4-15,-2-1 1 0,-2 2 2 0,0 1 2 0,-1-2-1 0,-1 2 2 0,0 0-3 0,-1 0-2 16,-1 3-1-16,-1-3 1 0,2 2-4 0,-4-1-2 0,1 0-10 16,-1 0-10-16,0 1-17 0,0 0-17 0,1-2-27 0,-1-1-32 0,1 0-34 15,-2-1-37-15,-2-1-34 0,3 0-34 0,-1-1-29 16,0-3-26-16,0 2-27 0,-2-2-24 0,2 0-24 16,-1 0-21-16,-2-1 2 0,0 1 9 0,0-2 24 0,-2 4 30 15,-1-1 35-15,2 1 36 0,-2 1 36 0,-3 0 37 0,2 2 31 0</inkml:trace>
  <inkml:trace contextRef="#ctx0" brushRef="#br0" timeOffset="134947.2594">914 14255 19 0,'0'-2'111'0,"0"-3"4"16,0 2 2-16,0 1 4 0,0 0 2 0,0-1 3 0,0 1 1 0,-3 0-7 16,3 2-14-16,0-1-21 0,0 1-24 0,-3-2-15 0,3 2-8 15,0 0-4-15,0 0-1 0,0 0-3 0,0 0 0 0,0 0 0 0,0 0-1 16,0 0-1-16,0 0-1 0,0 0 1 0,0 0-1 0,0 0 1 16,0 0-1-16,0 0 0 0,0 0-4 0,0 0-1 0,0 0-1 0,0 0-2 15,0 0-2-15,0 0 0 0,0 0-3 0,0 0-1 0,0 0-2 16,0 0 1-16,0 0 2 0,0 0 2 0,3 2 1 0,0-1 3 15,0-1 2-15,-1 4 5 0,1-3 7 16,-1 1 5-16,2 2-1 0,1-1 3 0,0 2 2 0,1-3 6 16,0 3 8-16,1 0 3 0,-1 0 0 0,-1 0 1 0,4-2-3 0,-2 0 6 0,1 3 5 0,-2-2 0 0,3 0-3 15,-2 2-3-15,1-3-1 0,0 1 0 0,-1-1-2 16,1 2-4-16,-1-3-6 0,1 1 1 0,-1 2 2 16,1-3 1-16,0 0 7 0,-1 1-5 0,2 1-7 0,-1-1-1 0,-1-1-4 15,2 1 2-15,2 2 7 0,-3-3 3 16,1 1 3-16,2 0 1 0,-1 0-4 0,0 1-3 0,0-3-1 0,0 3-7 0,0-3-4 0,0 1-2 15,0 1 2-15,1-2 2 0,1-1 2 0,0 0-2 0,0 0-4 0,-1 0-2 16,1 0-4-16,0 0-1 0,1-1 0 0,-1 1-2 0,1-2-2 0,-2 2 1 16,2-1-1-16,-2 1-3 0,1 0-2 0,-2-2-5 0,-1 2-4 0,4 0-3 15,-5-1-2-15,3 1 0 0,0-2 1 0,-3 2-1 0,3-2 1 16,0 2-1-16,0 0 0 0,0-1 1 0,0 0 1 0,0-1 2 0,0 1 3 16,2-1 2-16,-2 1 4 15,2-2 0-15,-2 1-1 0,0 1 2 0,3-1 0 0,-3-1 0 16,2 1 0-16,-2 0 0 0,0-1 0 15,0 0-1-15,0-1-2 0,-1 4-1 0,0-5-1 0,0 3-3 16,0-1 0-16,-1 0 2 0,2-1 5 0,-1 2 6 0,-1-1 9 0,1 0 4 0,-1 0 4 16,2-1 5-16,0-1 4 0,-1 2 6 0,1-1 1 0,0-1 3 0,0 1 1 0,1-1 0 15,-2-2 1-15,4 1-2 0,-3-1-4 0,1 0-5 0,0 0-10 0,1-1-4 0,-1 1-2 16,-1-3-4-16,0 3-3 0,2-2-2 0,-2 2-2 0,0-3-3 16,0 3-2-16,0-1-2 0,0-1-3 0,-3 2 0 0,-4079 1-2 0,8158 0-1 15,-4078-1-2-15,-2 1-1 0,1 1-2 0,-2 0-2 0,2-2-4 16,-2 2-1-16,-1-2-1 0,3 2 0 15,-3 0-2-15,2-2 0 0,0 2 0 0,-1-1-1 0,2-2 1 0,-3 2-1 0,4 0 0 0,-1 1 0 0,-1-3 0 16,2 1 0-16,-1-2 0 0,2 2 2 0,-1-1 1 0,0 1-1 0,1-2-2 16,-2 2 0-16,3-1 0 0,-3 0-1 0,2-1-5 0,-1 1-13 0,0-1-17 15,-2 2-30-15,-1-1-38 0,2-2-39 0,-4 3-41 0,3 0-41 16,-4-2-44-16,2-1-33 0,-2 3-29 0,0-1-37 0,-3 1-40 0,0 0-26 16,2-1-23-16,-2 1 2 0,0-1 10 0,-2 2 28 0,1 1 34 15,-4-2 40-15,0 2 41 0,0 0 41 16,2 0 42-16,0 3 36 0</inkml:trace>
  <inkml:trace contextRef="#ctx0" brushRef="#br0" timeOffset="143584.0971">854 15348 45 0,'0'0'99'15,"0"0"3"-15,0 0 0 0,0 3 1 0,0-3 1 0,0 0-1 0,0 0-9 16,0 0-15-16,0 0-12 0,0 0-16 0,0 0-11 0,0 0-12 0,3-3-5 16,-3 3-5-16,2 0-1 0,-2 0-2 0,0 0 1 0,0 0-2 15,0 0 0-15,0 0 0 0,0 0 1 0,0 0 1 0,0-3 0 0,0 3-1 16,0 0-1-16,0-2-2 0,-2 1 0 0,2 1-2 0,0-2 1 16,0 2-1-16,-3-2 1 0,3 1 1 0,0 1-1 0,-2-3 1 0,2 3 0 15,0 0 0-15,0 0 1 0,0 0 1 0,0 0 0 0,0 0-1 16,-4-1 0-16,4 1 0 0,-2 0-1 0,1-2 1 0,-1 2-1 15,2 0 0-15,-3 0 2 0,1-1 3 0,2 1 3 0,-1 0-1 16,-2 0 1-16,1 0-1 0,2 0 0 0,-2 0 0 0,2 0 2 0,-1 0 3 16,1 0 2-16,-2-2 0 0,-1 2 1 0,3 0-1 0,-2-1-2 0,0-1-7 15,0 2-2-15,0 0-2 0,2 0 1 16,-3-2 1-16,2 2 1 0,-1-3 0 0,0 3 1 0,-1 0-5 16,3-2-1-16,-2 0-2 0,2 2-1 0,-1-1 0 0,-1-1 4 0,1 1 5 15,1 1 2-15,-2 0 2 0,-1-1-1 0,3-2-3 0,-2 3 0 0,-2 0-2 16,2 0-1-16,1-3 0 0,-1 3 1 0,-1 0 1 0,1-1 0 15,1 1 1-15,1 0-4 0,-2 0-3 0,-1 0-3 0,1-1-2 0,1-1-1 0,1 2 3 16,-2 0 0-16,-1 0-1 0,3-1-1 0,-2-1 1 0,-2 2-1 16,2-2 0-16,1 1 0 0,-1 1 0 0,-1-1-1 0,1 1-2 0,2 0 1 15,-1 0 1-15,1 0 1 0,0 0 0 0,0 0 1 0,-2 0 3 16,2 0 1-16,0 0 1 0,0 0 2 0,0 0-2 0,-3 0 0 0,1-3 0 16,1 3 1-16,-1 0 1 0,0 0-3 0,-1 0-1 0,3 0-1 15,-4 0-2-15,2 0-2 0,2 0-1 0,-3 0-1 0,3 0 1 16,-2 0 1-16,-1 0-2 0,0 0 0 0,3 0-1 0,-2 0 0 0,-1 0 0 15,0 0 0-15,1 0 2 0,-1 0 0 0,-3 0-1 0,3-3-1 16,0 3-1-16,1 0-1 0,-3 0-1 16,2 0 2-16,0 0 0 15,-1 0 1-15,1 0 0 0,-1 0 3 0,1 0 6 0,1 0 4 0,-1 0 4 0,0 3 1 0,0-3 2 0,1 0 1 16,-1 0 2-16,1 0 0 0,-1 3 2 0,1-3 0 0,1 0 2 0,-2 1 3 16,-1-1 6-16,3 1-4 0,0-1-5 0,-1 2-4 0,2-2-5 0,-3 0-1 15,1 0-1-15,2 0 1 0,-1 0 1 0,-3 0 0 0,3 0-3 0,-1 0-2 16,-1 0-3-16,1 0-4 0,1 0-5 0,-2 2 0 0,-1-2 0 15,3 1 0-15,1-1 0 0,-1 0 2 0,-1 0-1 0,-1 2 1 0,1-1-2 16,-1-1 2-16,1 0 2 0,1 0 3 0,-1 0 2 16,-1 1 3-16,0-1 5 0,0 0 1 0,-1 3 1 0,3-3 1 0,-2 0 0 0,0 3 0 15,1-2 0-15,-1-1-2 0,0 1-3 0,1 1-2 0,-3 1-1 0,4-1-1 16,-3-2-1-16,0 3-4 0,1-1-3 0,0 0-3 0,0-1 1 16,1 1-1-16,0-1-1 0,-1 1 0 0,1-1 0 0,1 1 2 0,-1-1 2 15,-2 0 0-15,4-1 0 0,-2 2-1 0,0-2-1 0,1 2 0 16,-2-1 1-16,1 1-1 0,1-1 0 0,-2 1-2 0,1 1 2 0,0-2 2 15,1-1 5-15,-1 3 0 16,-1-1 0-16,1-1 1 0,1-1 0 0,-2 2 1 0,1-1 2 0,0 1 0 0,1-2 1 16,0 3-1-16,-1 0-1 0,-1-2 0 0,0 2-1 0,1 0-2 15,-1 0-4-15,1-2-1 0,-1 2-3 0,0 1-1 0,-2-1 0 16,2 0-1-16,0-1 1 0,1 3-1 0,-2-5 0 0,4 3 1 16,-4 0 1-16,1 0-1 0,0 0 0 0,0-2-1 0,-2 3-1 0,4-1 1 0,-2 0-1 15,-1 0 0-15,3-2 0 0,-2 2 1 0,3 0 1 0,-2 0 0 16,-1-1 0-16,-2 1-1 0,5 0 0 0,-3-1 0 0,-2 1 0 0,2 2 0 15,0-1 1-15,-3 0 0 0,4 0 0 0,-3 3 1 0,0-2 0 0,-1 1 0 16,3 0-1-16,-2-1 1 0,0 1 0 0,-1 0 2 0,1 0-1 0,-1 0 2 16,3-1 0-1,-3 1 1-15,1 1 3 0,0-1-2 0,2 1 0 0,-2-4-1 16,-1 2 0-16,1 0 0 0,2 0 1 0,-2 0 0 0,2-1 0 0,-2 1-2 0,2-1-1 0,-3 1 1 0,3-2-1 0,1-1 0 16,-1 1-2-16,1 1 0 0,1-2 0 0,-1 1 1 0,-1 0 0 15,1-2-2-15,1 2 0 0,-1-2 1 0,0 3 1 0,1-4-2 0,-1 5 1 16,0-5 0-16,0 3-3 0,-1 1 0 0,3-2 2 0,-2 0 1 15,1 0 0-15,-1 2 1 0,2-3-1 0,-2 1 0 0,2 1 0 0,0 0-1 16,-1-2-3-16,-1 2 1 0,2-2 0 0,-1 3 1 0,-1-1 1 16,2-3 0-16,-2 3-1 0,2 1-1 0,-2-1 0 0,1 0 0 0,-1 1 3 15,1-1-1-15,1 2 0 0,-2-2 1 0,1 4 1 16,-2-3 1-16,1 2 2 0,1-1 0 0,-1 2 0 16,1-1 1-16,-1-1 3 0,0 2 0 0,-1 0 0 0,1 1 0 0,1 0-1 15,-1-3-1-15,-1 2 2 0,0-2 0 0,1 1 2 0,-2 0-2 0,2 0 1 16,1 0 2-16,-1 0 3 0,1-1 3 0,-1 1 3 0,0-1 2 15,1 2 4-15,-1-2 0 0,0 0 1 0,1-1-2 0,-1 1-1 0,2-2 0 0,-2 1 0 16,1 0-3-16,-1-2 0 0,1 2-4 0,1-1-2 0,-2 0-4 16,1 1-3-16,-3-1-3 0,4 2-3 0,-1-2-1 0,1 3-3 0,0-4 1 15,-1 5 2-15,1-2-1 0,-2 0-1 0,2 0 0 0,0 0 1 0,2 0 0 16,-2 1-1-16,1 0-2 0,-1-1-1 0,0-1-1 0,1 2 1 0,-1-1 0 16,5 1 1-16,-5-1 2 0,2 0 0 0,-2 2-1 0,1-2-1 15,1 2 0-15,-1-2 0 0,1 2 2 0,-2-2 0 0,2 1 1 16,1 2 0-16,-3-3 0 0,3 0-1 15,-1 0-1-15,0 2 1 0,-1 1 0 0,1-2 1 0,-1-2-1 0,1 3 2 0,2-2-1 0,-2 2-3 0,1-2 1 16,-2 0 0-16,3 1 0 0,-1-2 0 0,-1 2 1 16,1-1 0-16,-1 0-1 0,1 2 2 0,0-2-1 0,1 0-1 0,-1 2-1 0,0-2-1 15,1 0 2-15,-1 1 3 0,0 0-1 0,1 0-3 0,-1 0 2 16,2 0 2-16,-1 0-1 0,1-2 0 0,-2 2 0 16,2 1-2-16,0-2-1 0,-2 2 0 0,4 0 2 0,-3-1 1 0,-1 1 1 15,3-1-1-15,-3 0 0 16,2 0 0-16,0 2 0 0,1-4-3 0,-3 2 1 0,2 1 0 0,0 0 1 15,1-2-1-15,-1 2 2 0,1 1 0 0,-1-3 1 0,1 1-1 0,-2 0 0 0,2 0 1 0,-1 2 0 0,1-4 0 16,-3 2 1-16,5 1 0 0,-3-2 0 0,0 0 1 0,-1 0 0 0,2 0 2 16,-1 0 0-16,2 0-1 0,-3 0 2 0,1 2 2 0,1-2 4 15,-1 1 0-15,1-1 4 0,1 2 2 16,-1-1 1-16,0 1 2 0,-1-3-1 16,0 1 1-16,0 2-1 0,-1-1-1 0,1-2-1 0,0-1 1 15,1 2-1-15,-3 1-5 0,2-3-1 0,-3 1-5 0,2-1-3 0,1 2-3 0,-2-2-1 0,3 1-1 0,-3-1-1 0,2 2 0 16,-1-3 0-16,-1 1 0 0,0 1 0 0,1-1 0 0,3 2 0 0,-4-3 0 0,2 3 2 15,0-2 3-15,-1 0 0 0,1-1 1 0,0 2 2 0,1-1 1 0,0 0-2 16,-1 0-2-16,0 1 0 16,-1-3 1-16,3 3 0 0,-4-1 0 15,3-2-2-15,-1 1 0 0,0 1-1 0,-1-2 1 0,3 2-1 0,-1-2 0 0,-1 1-2 0,0 0-1 0,1 1-1 0,-1-3 2 0,2 2-1 0,-1-2-1 16,0 3 2-16,-1-3 4 0,1 2 0 16,0-2-1-16,1 2-1 0,-1-1 0 0,-1 1 0 0,1 0 2 0,0-2 2 15,2 3 0-15,-3-3 0 0,3 1 3 0,-3 0-1 0,1-1-2 0,0 2-1 0,1-2-3 0,-1 0 1 16,-1 1-1-16,1-1-2 0,0 0 0 0,-1 0-2 15,2-1-1-15,-3 1 0 0,4 0 3 16,-2-2-2-16,-2 2-1 0,2-1 3 0,-1 0 3 0,2-2 1 0,-2 3-2 0,0-4 1 0,1 3 0 16,-2-1 1-16,0 0 1 0,4-1-1 0,-3 3 1 0,0-4 0 0,1 1-2 15,-1 1-1-15,1-2 1 0,0 3 0 0,-1-4 2 0,1 2 0 0,0 0 0 0,0-1-1 16,0 1-2-16,-2-3 0 0,0 3 0 0,2-2-2 0,-2 1 0 16,2-1 1-16,0 1 1 0,-2 0-1 0,0-1 0 0,-1 1-4 0,2-1-1 15,0 0-1-15,-1-1 2 16,2 2 2-16,-1-2-2 0,1 0 1 0,-1 0 2 15,2 0 0-15,-2-1-1 0,0 0-1 0,2 2 0 0,-2-3-1 0,-3 1 1 0,4 0 2 0,-1 0 0 0,0-1 0 0,0 1 0 0,0-1 1 16,-2 0 1-16,2 0 0 0,0 1-2 0,1-3-1 16,-3 1 1-16,2 0 0 0,-2 2 0 0,1-2 0 0,0 0 2 0,-1 1-1 15,1 1 0-15,0 0 0 0,-1 0-1 16,-1-1 0-16,-1 1 1 16,1 1 0-16,1-1 0 0,-1 0 1 0,-2 0 2 0,1 1-1 0,1-1-1 0,-2-1-2 0,0 3 2 0,2-5 0 0,-1 3-3 0,1-1 2 15,-2-1 0-15,0 0 0 0,1-1-1 0,-1 0 0 16,0-2-1-16,2 0 0 0,-2-1 0 0,0 1 1 0,0 0 2 0,0 0-1 15,-2 0-2-15,2-1 1 0,0-1 1 0,0 1 0 0,0 1 0 0,0-1-2 0,0 1 1 16,0 0 0-16,-1-1 1 0,1 1-1 0,0 2 0 0,0-1 0 16,-2 1-1-16,2 0 2 15,0 2 1-15,-3-1-1 0,3 1-1 0,-2 1 0 0,1-1 0 0,1 1 1 16,-2 1 0-16,2-2-1 0,-1 1 1 0,-1 0-1 0,2-1-1 0,-2 2 0 0,2-2 1 0,-1 1-2 0,-1 1-1 0,2-2 0 16,-1 2 2-16,-1 0-1 0,2-1 2 0,-2-1 0 0,0 3 3 15,2-3-2-15,-2 0 1 0,0-1 0 0,1 2 0 0,1-2 1 16,-2 0-2-16,1 0 1 0,-2 0 0 0,2-2 1 0,1 3 0 0,-1-4 1 15,-1 4-1-15,1-3 2 0,-1 4 4 16,2-2 9-16,-2 1 13 16,-1 0 13-16,3 1 9 15,-2 2 10-15,1-2 9 0,-1 2 2 0,0 0 3 0,0 0 2 0,0 2-2 0,-1-3 0 0,-1 2-1 16,3-2-2-16,-2 0-4 0,0 0-10 0,1 1-12 0,-1-2-10 0,0 1-9 0,-1-2-8 16,-1 0-7-16,3 3-6 0,-2-3-3 0,2 1 0 0,-1-2 0 0,-1 1-1 0,-1 1 0 0,2 0 1 15,0-2 0-15,-1 1-2 0,-2-1 1 0,5 1 0 0,-2 1-2 0,0 1 1 16,0-2 0-16,-1 1 6 0,3 2 4 0,-3 0 5 0,3-2 3 0,-3 3 1 15,2 0 1-15,-3 0 0 0,2 0 1 0,0 0-1 0,-2-1 2 0,2 2 0 16,-2-2 0-16,-1 1 0 0,1 1-1 0,-1-3-4 0,1 1-4 16,-1 1-3-16,-2-1-3 0,2 1-2 0,-2 0-1 0,3 1-1 15,-3-2 0-15,0 2 0 0,2-1-1 0,-2 1-2 0,1 1 0 0,-2 0-1 0,0 1-1 16,-1-1-2-16,1 2-2 0,-2 2-8 0,1-1-8 0,-1 1-17 0,0 0-21 16,1 1-30-16,-2 1-39 0,1 0-40 0,-2 0-45 0,2 1-42 15,1 0-44-15,-2-1-43 0,2-1-46 0,2 2-43 0,1-2-42 16,-1 0-15-16,3-3-3 0,5 0 11 0,0 0 18 0,-2-3 31 0,1-2 35 15,1-1 43-15,-2-1 43 0,2-2 44 0,2-1 43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46:22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9622 12755 3 0,'-1'-2'22'0,"1"2"1"16,-2 0 0-16,2 0 4 0,0 0 1 0,-2-2 3 0,2 2 4 15,0 0 2-15,0 0 3 0,0 0 2 0,0 0 2 0,0 0 4 16,0 0 1-16,0 0 2 0,0 0 2 0,0 0-3 0,0 0 0 0,0 0-3 16,0 0-4-16,0 0-4 0,0 0-6 0,0 0-4 0,0 0-2 0,0 0-6 15,0 0-3-15,0 0-3 0,0 0-4 0,0 0-2 0,0 0-2 16,0 0-2-16,0 0 0 0,0 0-2 0,0 0 0 0,0 0-1 0,0 0 2 15,0 0 0-15,0 0 2 0,0 0 0 0,0 0 0 0,0 0 0 16,0 0 1-16,0 0 1 0,0 0 1 0,0 0 1 0,0 0 1 16,0 0 1-16,0 0 2 0,0 0 0 0,0 0 1 0,0 0-1 0,0 0 0 15,0 0 0-15,0 0 1 0,0 0 0 0,0 0-1 0,0 0-1 16,0 0-1-16,0 0 0 0,0 0-1 16,0 0-2-16,0 0-1 0,0 0-1 0,0 0-1 0,0 0 1 0,0 0-2 15,0 0-1-15,0 0 0 0,0 0-2 0,0 0 0 0,0 0 0 0,0 0 0 16,0 0 0-16,0 0 0 0,0 0 0 0,0 0 0 0,0 0 0 15,0 0-1-15,0 0-2 0,0 0 0 0,0 0 1 0,0 0 1 0,0 0 0 16,0 0 1-16,0 0-1 0,0 0 0 0,0 0 0 0,0 0 0 0,0 0-3 16,0 0 1-16,0 0-1 0,0 0 2 0,0 0 1 15,0 0 0-15,0 0 1 0,0 0-2 0,0 0 0 0,0 0 0 0,0 0 0 0,0 0-1 16,0 0 0-16,0 0 1 0,0 0 1 0,0 0 1 0,0 0-1 0,0 0 0 16,0 0-1-16,2 0-1 0,-2 0 0 0,0 0-1 0,0 0 1 15,0 0 3-15,0 0 1 0,0 0-1 0,0 0 1 0,0 0 0 0,0 0 0 16,0 0 3-16,0 0-3 0,0 0-1 0,0 0 0 0,0 0-1 15,0 0 2-15,0 0 1 0,0 0 1 0,0 0-3 0,0 0-1 16,0 0-2-16,0 0 0 0,0 0 3 0,0 0-1 0,0 0-1 0,0 0 1 16,0 0 2-16,0 0-1 15,0 0 1-15,0 0-1 0,0 0-2 0,0 0 2 0,0 0 2 16,0 0 2-16,0 0 3 0,0 0-1 0,0 0 0 0,0 0 0 0,0 0 0 0,0 0 1 0,0 0-1 16,0 0-1-16,0 0 1 0,0 0-1 0,0 0 0 0,0 0 0 15,0 0-2-15,0 0-2 0,0 2 1 0,0-2-2 0,0 0-2 16,0 0 0-16,0 2 1 0,0-2-2 0,0 0 0 0,2 0 1 0,-2 0 1 15,1 3 2-15,-1-2-1 0,0-1-1 0,3 0 0 0,-3 0-1 16,0 0 2-16,0 0 1 0,1 1 0 0,-1-1 1 0,0 0 0 0,0 0 1 0,2 2 1 16,-2-2 1-16,0 0 0 0,0 1 1 15,2 3 4-15,-1-4 2 0,-1 3-1 0,4-2 0 0,-4-1-1 0,0 0 1 0,1 2-2 16,1-2 0-16,-2 4 1 0,3-3-1 0,-3 1 0 0,2-2-1 0,-1 1-1 16,1 2-3-16,-1-1-3 0,0-1-1 0,2 2-2 0,-2-3 2 0,2 1 0 15,-2 1 1-15,1 0-1 0,-2-1 1 0,0-1 1 0,3 2 4 16,-3-2 4-16,0 1 3 0,0 1 2 0,0-2-1 0,2 3 2 0,0-2-1 15,-1 0 0-15,-1 2 2 16,2-1-1-16,-2 0-1 0,3-1-1 0,-1 3 1 0,-1-4 0 0,-1 3-4 16,3-1-5-16,-2 0-4 0,2-1-1 0,-2 1-2 0,1 0 1 0,1 1 1 0,-2-2-1 0,2 2 2 15,-1-2 0-15,-2-1 1 0,3 2 3 16,-1 1 0-16,-2-1 1 0,3-2-1 0,0 1 1 0,-1 0-1 0,0 0 0 0,1 1 4 16,0 0 1-16,0-1 0 0,-1 1 0 0,2-1-2 15,-2-1-1-15,1 2-1 0,-3-1-1 0,5 1-1 0,-4-1 1 16,3 2-1-16,-1-2 2 0,-2 3 1 0,4-3-2 0,-4 2-1 0,2-1-2 0,1 2-1 0,-1 0 2 15,0 0-1-15,0-1 1 0,1-1 0 0,0 1-1 16,2 1 0-16,-1-1-3 0,-2-1 0 0,2 3-1 0,-2-3 1 0,1 1 1 0,0 0 1 16,1 0-2-16,-1-1 0 0,0 2 1 0,-1-1-1 0,0 0 0 15,0 0 0-15,-1 0-1 0,0-1 0 0,2 2 0 0,1-1 0 16,-4 0 1-16,4-3 0 0,-2 4-3 0,0-1 2 0,-1-2 1 0,3 1-1 16,-2 0-1-16,0 1 0 0,-1-1 0 15,2-2 0-15,1 3 0 0,-2-1 3 0,0 1 0 0,1-1 0 0,-1 0-1 16,0 1 1-16,0-2 2 0,3 2 1 0,-2-2 3 0,-1 3 0 0,0-3 2 0,2 2 0 15,-2-2 1-15,2 0 0 0,-2 3 0 0,1-1 0 0,0-2 1 0,-1 2-1 16,0 0 1-16,0 0-1 0,0-2 0 0,-1 1-3 0,1 1-2 16,1-1-1-16,0-1-2 0,-1 1-1 0,0 1 1 0,0-1-1 0,0 1 1 15,2-1-1-15,-3 1-1 16,1 1 0-16,2-1-1 0,-2 1 0 0,0-1-1 16,2-1 1-16,-2 1 1 0,0 1 1 0,1-1 0 0,-3-1 1 0,2 1-2 15,-1-2 1-15,1 0 0 0,0 0 0 0,0 3 0 0,0-3 0 0,0 1 1 0,-1-1-1 16,0 1 2-16,3-1-2 0,-4 2 0 0,1-1-1 0,-1-1-1 0,1-1 2 0,1 1 0 0,-1 3-1 15,-1-4 0-15,2 1-1 0,-1 1 1 0,-1-1-1 16,-1 1-1-16,0-2 1 0,2 0 0 0,-2 0 0 0,1 0-1 0,-1 0-1 16,0 0 0-16,2 3 0 0,-2-3-2 0,0 0 1 0,0 1 1 0,0-1 2 15,0 0 0-15,2 1 0 0,-2-1-1 16,0 0-1-16,0 0-2 0,0 0 2 0,0 0 0 0,0 0 2 0,0 0 0 0,0 0 2 16,0 0 0-16,0 0-6 0,0 0-5 0,0 0-11 0,0 0-15 0,0 0-13 15,0 0-14-15,-2 0-15 0,0 0-17 0,2 0-35 0,0 0-43 0,-3-1-23 16,3 1-12-16,-3-4-5 0,0 2-1 0,0-1 1 15,0-2 5-15,1 1 10 0,-1-2 14 0,2 0 13 0</inkml:trace>
  <inkml:trace contextRef="#ctx0" brushRef="#br0" timeOffset="1447.7886">9578 13295 8 0,'0'0'88'15,"0"1"5"-15,0-1 7 0,0 1 3 0,0-1-2 0,0 0-3 0,0 0-10 16,0 0-7-16,0 0-9 0,0 0-5 0,0 0-8 0,0 0-5 15,0 0-9-15,0 0-5 0,0 0-5 0,0 0-7 0,0 0-4 0,0 0-4 16,0 0-1-16,0 0-1 0,0 0-2 0,0 0 0 0,0 0-1 16,0 0-1-16,0 0-2 0,0 0 0 0,0 0 3 0,0 0 0 0,0 0 1 15,0 0 1-15,-2 0 2 16,2 0 0-16,0 0 1 0,0 0 0 16,0 0 0-16,0 0 1 0,0 0 1 0,0 0 3 0,0 0 1 0,0 0 1 0,0 0-2 0,0 0 1 15,0 0 2-15,0 0 1 0,0 0 2 0,0 0-1 0,0 0 0 0,0 0 1 0,0 0 2 0,0 0 0 16,0 0 2-16,0 0-1 0,0 0 3 0,0 0 4 15,0 0 2-15,0-1 1 0,2 1 1 0,-2 0-3 0,0-1-3 16,0-1 4-16,3-1 0 0,-1 1 4 0,-2 1 0 0,1-3-1 16,-1 1-2-16,3-2-2 0,-3-2-1 0,2 3-2 0,1-2-4 0,1-1 0 0,-2 1 0 15,3-2 2-15,-2 1 0 0,2-1-1 0,0-1-2 0,0 1 0 16,0-1 0-16,2 1 1 0,-2-4 0 0,1 6 1 0,1-3-2 0,-2 0-1 16,2 0-2 15,-2-1-1-31,1 2-6 0,1 1 0 0,-1-3 1 0,0 3-2 0,-1-3-1 0,0 3-3 0,-1-2-5 0,1 2-3 0,1-3-1 0,-1 2 0 0,0-1-1 0,1-1 1 0,2 2 2 0,-1-3 3 15,0 2 3-15,1-1 1 0,0 0 0 0,3-2-1 0,-1-1 2 0,-1 0 1 16,2-1-1-16,-1 1 1 0,-1 0 0 0,4-1 3 0,-4-1 1 0,1 0 0 16,1 0-2-16,-2 2-2 0,-1-2-1 0,3 3 0 0,-5 1 0 15,3-1 2-15,-3 1 0 0,2 2 2 0,-2 1 1 0,-1-1 1 0,0 2 0 16,0 1-4-16,-2-1 0 0,1 2-3 0,-1 0-2 16,0 1 0-16,0-2-1 0,-1 3-2 0,1-2-2 0,-1 3-2 0,0 1-1 15,-1-2-3-15,1-1-2 0,0 4-2 0,-2 0 1 16,0-1 0-16,0 1-1 0,0 0 1 0,0 0-1 0,0 0 0 15,0 0-1-15,0 0-1 0,0 0 1 0,0 0-2 0,0 0-2 0,0 0 0 0,0 0 2 0,0 0 0 16,1-2-1-16,-1 2 1 0,0 0-1 0,0 0 0 16,0 0 1-16,0 0 0 0,0 0 2 0,0 0 0 0,0 0 1 15,0 0 1-15,0 0-2 0,0 0 3 0,0 0 2 0,0 0 4 0,0 0 5 16,0 0 4-16,0 0 2 0,0 0 4 0,0 0 6 0,0 0 1 0,0 0 2 16,0 0 2-16,0 0 0 0,0 0 4 0,0 0 2 15,0 0-1-15,0 0-1 0,0 0-4 0,0 0-5 0,0 0-4 0,0 0-3 0,0 0-3 16,0 0-4-16,0 0-1 0,-1 2-2 0,1-2 0 0,0 0-2 15,0 0-3-15,0 0-1 0,0 0-4 0,0 0-2 0,0 0-1 0,0 0 3 0,0 0-1 16,0 0 1-16,0 0 0 0,0 0 1 0,0 0-2 16,0 0-1-16,0 0 0 0,0 0 0 15,0 0 3-15,0 0 2 0,0 0 3 0,0 0 4 0,0 0 3 0,0 0 1 0,0 0 3 16,0 0 2-16,0 0 1 0,0 0 1 0,0 0 0 0,-2 0 2 0,2 0 2 0,0 0-1 16,0 0-2-16,0 0-2 0,0 0-2 0,0 0-2 0,0 0-1 15,-2 0-4-15,2 0-1 0,0 0-2 0,0 0-3 16,0 0 0-16,0 0-1 0,0 0 1 0,0 0-1 0,0 0-2 0,0 0-2 15,0 0 1-15,0 0-2 0,0 0 1 0,0 0-1 0,0 0 0 16,0 0-2-16,0 0 1 0,0 0-1 0,0 0 0 0,0 0-1 16,0 0-2-16,0 0 1 0,0 0 0 0,0 0 1 0,0 0-1 0,0 0 2 0,0 0-1 15,0 0 1-15,0 0-2 0,0 0 0 0,0 0-2 0,0 0 1 16,0 0 3-16,0 0 1 0,-1 1 0 0,1-1 0 0,0 0 0 0,0 0 1 16,0 0-1-16,0 0 1 0,-2 0-2 0,2 0 0 0,0 0 0 0,0 0 0 15,0 0 3 1,0 0-2-16,0 0-3 0,0 0-1 0,0 0 1 0,0 0 1 0,0 0-1 0,0 0 1 15,0 0 0-15,0 0 0 0,0 0 1 0,0 0-1 0,0 0-1 0,0 0-1 16,0 0-2-16,0 0 1 0,0 0 4 0,0 0 1 0,0 0-1 0,0 0 0 0,0 0 1 0,0 0-2 16,0 0 1-16,0 0-1 0,0 0 1 0,0 0 0 0,0 0 0 15,0 0 2-15,0 0 0 16,0 0 0-16,0 0-4 0,0 0-2 0,0 0 0 0,0 0-3 16,0 0 0-16,0 0-2 0,0 0-1 0,0 0-4 0,-2 2-7 0,-1 0-8 0,3-2-7 0,0 0-7 0,-3 3-10 15,3-2-9-15,-2 1-13 0,1 2-9 0,-1-1-10 16,2 1-8-16,-1 1-5 0,-1 1-9 0,2-2-5 0,2 2-8 15,-1-2-7-15,1 1-2 0,-1 2 1 0,1-3-2 0,1 1-4 0,2-1-1 16,0 0 0-16,0 0 3 0,1-1 5 0,0-1 0 0,1 3 0 0,-1-4 1 0,0 1 2 16,3 1 5-16,0-2 7 0,-3 1 2 0,3-1 2 15,-1-1 2-15,2 3 3 0,-2-3-8 0,1 0-12 0,-1 1-14 0,0-1-14 16,1 0-2-16,-1 2 1 0,0-2 6 0,0 2 5 0,0-2 6 16,-2 0 5-16,2 0 7 0,-1-2 7 0</inkml:trace>
  <inkml:trace contextRef="#ctx0" brushRef="#br0" timeOffset="6823.0741">21693 5315 44 0,'0'0'103'0,"0"-2"2"0,0-1 0 0,0 0 2 0,2 0 3 16,0 2 1-16,-1-2 2 0,1-1-15 0,0 1-22 0,2 1-20 16,-4-1-21-16,0-1-9 0,5 1-2 0,-5 1-3 0,1-1-2 15,1 1 0-15,-1-1 2 0,-1 1 2 0,0 1 2 0,0 1-1 0,0-2-1 16,0 2 0-16,0-3 1 0,0 3 1 0,0-2 0 0,0 2 1 16,0 0 0-16,0 0 1 0,0-1 1 0,0 1 0 0,0 0 0 0,0 0-1 15,0-3-4-15,0 3-1 0,0 0-1 0,0 0 0 0,0 0 0 16,0 0-4-16,0 0-3 0,0 0-1 0,0 0-1 0,0 0 0 0,0 0 0 15,0 0-1-15,0 0 1 0,0 0 4 0,0 3 2 16,0-3 2-16,-1 1 1 0,-1 1 1 0,2 0 5 0,0 1 3 0,0-2 2 16,0 1 2-16,0 2 2 0,0-1 0 0,2 0 2 0,-2 0 2 0,1 1-2 15,-1-1-1-15,0 2 0 0,0-1 2 0,2 0 2 0,0-1 0 16,-2 2 3-16,1-1-1 0,-1 0-1 0,2 1 1 0,0-1-5 0,-1 1 3 16,1-1 6-16,-1 1-1 0,1 1 1 15,0-1 1-15,-1 2-3 0,1 0-2 0,2 0-2 0,-1 1-1 16,0 1-2-16,1-1 2 0,-3 1 1 15,3-2 3-15,-1 2 3 0,2 0-2 0,-4-2-5 0,1 2-2 0,4-2 0 0,-3 2-1 0,0-2 0 0,0 1 0 16,-1-1 4-16,1 1-2 0,-1-1-1 0,1-1-3 0,0 1-1 0,-1 2-1 16,2-2 1-16,-2 1 0 0,1-1 2 0,-1 0 0 0,1 0 1 0,0 1 1 15,0-1-2-15,0 1 1 0,1-1-3 0,-1 2-2 0,1-2-3 16,-1 1-1-16,1 0-2 0,-1 0-1 16,0-1-3-16,0 1-2 0,0-1-5 0,-1 1-1 0,0-1-2 0,1 3-2 0,0-5 0 0,0 3-1 15,-2-1-2-15,3-1 0 0,-4 1 1 0,4 0 0 0,-2 0-2 0,1-1-1 16,0 1-3-16,-1 0 2 0,1-2 0 0,-1 2 0 0,4-1-2 15,-5-2-2-15,3 2 0 0,-1 0 0 0,0 0 3 0,0 0 1 16,0-1-2-16,1 0 2 0,-1 0 0 0,1 0 2 0,-1-3 1 0,1 5-1 16,-4-4-3-16,4 2-1 0,0-3 0 15,-3 1 1-15,3 1 0 0,-1-1 0 0,-2-1-2 16,2 1 0-16,0 0 0 0,0-1 0 0,-1-1 1 0,0 1-1 0,-2 1-2 0,4-2 1 0,-2 1 3 16,-2-2-1-16,0 0 0 0,2 1-1 0,-2-1 1 15,0 0 0-15,0 0 2 0,0 0-1 0,0 0 0 0,0 0 0 0,0 0 0 0,0 0 0 0,0 0-2 16,0 0 0-16,0 0-1 0,0 0 0 0,0 0 4 15,0 0-1-15,0 0 2 0,0 0-2 0,0 0-2 0,0 0-4 0,0 0-5 16,-2-3-11-16,2 2-15 0,-2-2-14 0,2 0-12 0,0-2-20 16,-1 1-22-16,1 1-22 0,-3-3-22 0,3-1-23 0,0 2-23 0,-2-2-17 15,0 3-19-15,1-2-26 0,-1-1-31 0,-1 1-12 0,2-2-3 16,-1 2 7-16,1-2 10 0,1 2 17 0,-2-3 21 0,1 2 22 0,1-1 22 0,-3 1 22 16,2 0 22-16</inkml:trace>
  <inkml:trace contextRef="#ctx0" brushRef="#br0" timeOffset="7844.1275">22049 5271 12 0,'0'-2'111'0,"0"1"5"0,0-2 2 0,0 1 6 0,0-1 4 16,0 2 4-16,0-1 6 0,0-1 1 0,0 2-17 0,0-2-28 15,-2 1-19-15,2 1-9 0,0-1-7 0,-1-1 2 0,-1 2-3 0,1 0 1 16,1 1-2-16,0 0-1 0,0-2-3 0,0 2-2 0,0 0-2 15,0 0-1-15,-2-1-1 0,2 1-1 0,0 0-1 0,0 0-5 0,0 0-2 16,0 0-2-16,0 0-2 0,0 0 1 0,0 0 0 0,0 0-1 16,0 0 3-16,-5 1 4 15,4 1 7-15,-2 0 5 0,-3-1 4 0,2 4 1 16,-2 0 6-16,-2-1 6 0,2 2 3 0,-1 2 2 0,-2-1 3 0,1 1 2 0,2 1 2 0,-4-1 0 0,2-1-2 0,-1 1-2 0,3 2-3 16,-3-2-2-16,1 2-4 0,-1-2-1 15,1 1-3-15,-1 1-5 0,2-1 3 0,-2 1 3 0,-1 1 0 0,2-1-3 16,-1 1 0-16,1-1 1 15,2 1 0-15,-2 1 1 0,0-2-1 0,0 1-5 0,3-1-1 0,-3 1 3 0,1-1 0 16,4 1 1-16,-4-3-2 0,2 2-2 0,0-1-2 0,-1 0 0 0,0 0 1 0,1 0 2 0,1-2 2 16,-1 0 2-16,-2 3 2 0,0-3 5 0,4 3 1 0,-4-3-1 15,2 2-1-15,0-2-3 0,-1 1-2 0,0-1-2 16,1 1-3-16,0 1-3 0,1-1-3 0,0-1-4 0,0-1-4 0,0 1-5 0,0 1-3 0,-1-3-4 16,2 3-3-16,-2-1-2 15,2 0-3-15,-2 1-3 0,2-3-2 0,-2 2-3 0,2 0 0 0,0 0 0 0,0-1-2 0,0 0 0 0,0 0-2 16,-1 0-1-16,3-1-3 0,-1-1-3 0,1-1-1 0,-3 0-3 15,2 2 2-15,2-3 0 0,-4-2 1 0,4 3-2 0,0-3 1 0,0 2-2 16,0-2 1-16,0 0-1 16,0 0 1-16,0 0 2 0,0 0 1 0,0 0 2 0,0 0-1 0,0 0 0 15,0 0 0-15,0 0-3 0,0 0-1 0,0 0 1 0,0 0 0 0,0 0 1 0,0 0-1 0,0 0 1 16,0 0 0-16,0 0-3 0,0 0-1 0,0 0-2 0,0 0 0 16,0 0 1-16,0 0 0 0,0 0 1 0,0 0 0 0,0 0 1 0,0 0 0 15,0 0-1-15,0 0 1 0,0 0-1 16,0 0-2-16,0 0 2 0,0 0 0 0,0 0 1 0,0 0-1 15,0 0-1-15,0 0 0 0,0 0 0 0,0 0 1 0,0 0 0 0,0 0-2 0,0 0 0 0,0 0 1 16,0 0-1-16,0 0 0 0,0 0-1 0,0 0-1 16,0 0 1-16,0 0 0 0,0 0-1 0,0 0 0 0,0 0-2 0,0 0-1 15,0 0-1-15,0 0-1 0,0 0 0 0,0 0 0 0,0 0 0 0,0 0 0 16,0 0 0-16,0 0 1 0,0 0 0 0,0 0 1 0,0 0 1 0,0 0 1 16,0 0 2-16,0 0 0 0,0 0 1 0,0 0 0 15,0 0 0-15,0 0 2 0,0 0 0 0,-3 0 1 0,3 0 1 0,0 0-1 16,-1 0 1-16,1 0-1 0,-2 0-1 0,0 0 1 0,1-2 1 0,-1 2-2 15,1 0-1-15,-3 0 1 0,3-3 0 0,-1 3 1 0,0-2 0 0,-1 2-1 16,1-2-1-16,0 1 1 0,0-1 0 0,2 2-2 0,0-2 0 16,0 2 1-16,0 0 0 0,0 0 2 0,-3-1 0 0,3 1 0 0,0 0-2 15,0 0 0-15,0 0 1 16,0 0 0-16,0 0-2 0,0 0 1 0,0 0 0 0,0 0 2 0,0 0 2 0,0 0-2 16,0 0-2-16,0 0-1 0,0 0-1 0,0 0 1 15,0 0 3-15,0 0-1 0,0 0-1 0,0 0 0 0,0 0 0 0,0 0 1 16,0 0 0-16,0 0-2 0,0 0 0 0,0 0 0 0,0 0 2 0,0 0 0 15,0 0 1-15,0 0-1 0,0 0 0 0,0 0-2 0,0 0 1 16,0 0-1-16,0 0 1 0,0 0-2 0,0 0 0 0,0 0-2 0,0 0-1 16,0 0-4-16,0 0-4 0,0 0-11 0,0 0-17 0,0 0-23 0,0 0-26 15,2-2-34-15,-2 2-37 0,1-2-39 0,-1 0-42 0,0-2-31 16,4 2-30-16,-2-3-24 0,-2 3-20 0,3-3-34 0,-1-1-40 0,0 1-13 16,-1 2 4-16,1-4 15 0,0 2 24 0,-2-2 32 0,-4 2 37 0,3-2 40 15,-1-1 39-15,-1 0 34 0,-1 0 31 0</inkml:trace>
  <inkml:trace contextRef="#ctx0" brushRef="#br0" timeOffset="11154.5844">18668 6303 14 0,'3'-3'100'0,"-1"3"3"16,-2-2 4-16,1 1 2 0,1-1 0 0,-1 2 2 0,1-3-2 0,0 1-12 16,-1 0-15-16,-1 1-18 0,1-1-19 0,-1 0-8 0,2 1-4 15,-2 1-4-15,0-2-2 0,0 0-2 0,2-1 1 0,-2 3-1 16,0 0-1-16,2-4 0 0,-2 3-1 0,0 1 1 0,0-2 1 0,0 2-1 16,0 0 1-16,1-2-2 0,-1 2 0 0,0 0-1 0,0 0-2 15,0 0 2-15,0-3 2 0,0 3 2 0,0 0 1 0,0 0 2 16,0 0 1-16,0 0 1 0,0-2-2 0,0 2 0 0,0 0-1 0,0 0 2 15,0 0-2-15,0 0 0 0,0 0-1 16,0 0-1-16,0 0-4 0,0 0-3 0,0 0-3 0,0 0 0 0,0 0 1 16,2 0 0-16,-2 0-1 0,0 0-1 0,0 0-2 0,0 0-1 15,0 0 0-15,0 0 1 0,0 0-1 0,0 0 2 0,0 0-1 0,0 0 1 16,0 0-2-16,0 0-4 0,0 0-5 0,0 0 0 0,0 0 0 0,1 0-1 16,-1 0 2-16,2 0-1 0,-2 0 0 0,2 0 0 0,-1 2-3 0,2-2 2 15,-1 3 0-15,-1 1 5 0,2-3 6 0,-1 3 5 0,0-1 5 16,1 1 1-16,-2 1-2 0,3-2 0 0,-3 2 0 0,4 0 1 0,-3-2 0 15,1 3-1-15,1-2 1 0,-1 1 0 0,1-1 3 0,-1 2-2 0,0-1-4 16,0 0-3-16,0 0 0 0,2 2 0 0,0-2 3 0,-1 2 1 16,0-2 2-16,-1 1 0 0,0 0 1 0,0 0 2 0,0-1-1 0,-1 1-2 15,1-1-3-15,2 2 0 0,-4-2 3 0,2 2 1 16,-3-2 1-16,4 2 1 0,-3-2-1 16,3 0-2-16,-3 1-1 0,2 0-1 0,-1-1 2 0,0 1 0 0,-1-2-1 0,2 1 2 0,-1-1 2 0,1 1 0 15,-2-2-2-15,-1 2-1 0,4 0-1 0,-4-1-2 16,1 1-5-16,1 0 0 0,-1 0 3 0,1 0-2 0,0 0 1 0,-2-1 1 0,1 1-2 15,-1-1-1-15,2 1-4 0,-2-1-1 0,1 0-2 0,-1 1-2 16,0 0-1-16,2-1 2 0,-2 1 3 0,2-1-1 16,-2 0-3-16,0 1 0 0,0 0-1 15,0 2 1-15,0-4 0 0,3 3 0 0,-2-1-2 0,1-1 0 0,-2 1-3 0,3-2 0 16,-2 1 1-16,-1 0 0 0,0 0 0 0,2-1-1 0,0-1 1 0,-2 1-1 0,0 1 0 0,1-3-2 16,-1 2 0-16,0 1 0 0,3-4 0 0,-3 4 3 15,2-3 2-15,-2 1-1 0,2 0-4 0,-2-2 0 0,0 1 1 0,1 1 1 16,-1-2 0-16,0 0 1 0,0 0 0 0,0 2 1 0,0-2 0 0,0 0-1 15,0 0 1-15,0 0 0 0,2 0-3 0,-2 0 2 16,0 0 2-16,0 0-1 0,0 0-1 0,0 0 0 0,0 0 0 0,0 0 1 0,0 0-1 16,0 0-1-16,0 0 2 0,0 0 1 0,0 0 2 0,0 0-1 15,0 0-1-15,0 0 2 0,0 0 2 0,0 0 1 0,0 0 2 16,0 0 1-16,0 0-1 0,0 0 1 0,0 0 3 0,0 0-1 0,0 0 0 16,0 0 1-16,0 0 1 15,0 0 1-15,0 0 0 0,0 0 2 0,0 0 1 0,0 0-1 0,0 0-2 0,0 0-2 0,0 0 0 16,0 0 2-16,0 0 0 0,0 0 0 0,0 0-3 0,0 0-1 0,0 0-1 15,1 3 1-15,-1-3-1 0,0 0 2 0,0 0-1 0,0 0 4 16,0 0 2-16,0 0 2 0,0 0 3 0,0 0-1 16,0 0 0-16,0 0 2 0,0 0 4 0,0 0-1 0,0 0 2 0,4-3 1 15,-4 3-1-15,3-2-1 0,-2 2-1 0,4 0-1 0,-4-2-2 16,3 1-1-16,-1-1-2 0,2-1-1 0,-1 1 1 0,0 0 1 0,1-2 1 16,0 1 6-16,2 0 6 0,-1-2 6 0,1 1 4 0,1-1 2 0,1 0 5 15,1-3-1-15,-2 1 1 0,2-2 2 16,2 1 0-16,-3-2 0 0,5-1-2 15,-4 1-1-15,5-1-4 0,-3-1-7 0,0 0-7 0,0 1-7 0,2-1-5 0,0-3-4 0,-3 5-4 0,1-2-3 0,-1 0-1 0,1 0-3 16,0 2-2-16,-2-2 0 0,-1 0-2 0,4 0 1 0,-4 1 3 16,1 1-2-16,1 0-1 0,-2-2 0 0,-1 0-1 0,1 2 1 0,1 0-2 15,-2-1 0-15,0 1 0 0,0 0 1 0,-2 0-2 0,2 0 1 0,-1-1-3 16,0 2-1-16,0 0 1 0,-3 2-2 16,0-1 2-16,2 2 0 0,-3 1 3 0,2-2 0 0,-2 2-1 15,0 2-2-15,-1-1 0 0,-1 1 1 0,1 1 1 0,-1-1 0 0,-1 1 0 16,2 0-1-16,-2 2 0 0,0 0 1 0,0 0 0 0,0 0-2 0,0 0 0 15,2-3 0-15,-2 3 1 0,0 0 1 0,0 0 2 0,0 0 0 0,0 0-2 0,0 0 0 16,0 0 3-16,0 0 0 0,0 0 1 0,0 0-1 16,0 0 0-16,0 0 0 0,0 0-3 0,0 0 0 0,0 0 1 15,0 0 0-15,0 0 0 0,0 0-1 0,0 0 2 0,0 0 0 0,0 0-2 16,0 0 1-16,0 0-1 0,0 0-1 0,0 0-2 0,0 0 2 16,0 0 2-16,0 0 0 0,0 0-2 0,0 0-1 0,0 0 0 0,0 0 2 15,0 0 0-15,0 0 0 0,0 0 0 0,0 0-1 0,0 0 0 16,0 0 1-16,0 0 0 0,0 0 1 0,0 0 0 0,0 0 0 0,0 0 2 15,0 0-1-15,0 0 2 0,0 0-3 0,0 0 0 0,0 0 0 0,0 0-1 16,0 0 0-16,0 0 2 0,0 0 0 0,0 0 0 0,0 0 1 0,0 0-3 16,0 0-1-16,0 0 0 0,0 0-1 0,0 0 2 0,0 0 0 15,0 0 3-15,0 0-1 0,0 0-1 0,-2 2-1 0,2-2-2 0,0 0 2 16,0 0 1-16,0 0 0 0,0 0 1 0,0 0 0 0,0 0 0 16,0 0 0-16,0 0-2 0,0 0-2 0,0 0-2 0,0 0 2 15,0 0 3-15,0 0 1 0,0 0 1 0,0 0-2 0,0 0-3 0,-2 0 1 16,2 0 2-16,0 0 0 0,0 0 0 0,0 0 1 0,0 0 3 15,0 0 0-15,0 0 1 0,0 0 0 16,-1 1-1-16,1-1-1 0,0 0 0 0,0 0 0 0,-2 0 4 0,2 0-1 16,0 0 1-16,-1 0-2 0,1 0-2 0,0 0 1 0,0 0 0 15,0 2 0-15,0-2-1 0,0 0-1 0,0 0-1 0,0 0 1 0,0 0 1 0,0 0-1 16,0 0-1-16,0 0-2 0,0 0-2 0,0 0 2 0,0 0 0 16,0 0-2-16,0 0-2 0,0 0-1 0,0 0-2 0,0 0-3 15,0 0-6-15,0 0-15 0,-4 0-21 0,4 0-27 0,-1 0-31 0,1 0-31 16,0 0-32-16,0 0-34 0,-2 0-31 0,1 2-29 0,-4 1-26 15,4-1-38-15,-3 0-44 0,0 1-23 0,-1-1-12 0,-2 3 8 0,3-2 17 0,-6 1 22 16,2-3 30-16,0 1 31 0,-2-4 35 0,0 1 32 16,0-1 33-16</inkml:trace>
  <inkml:trace contextRef="#ctx0" brushRef="#br0" timeOffset="56165.7375">16206 8503 91 0,'-4'-2'108'0,"3"1"2"0,-1 0 3 0,1-1 0 0,-1 1 3 15,0 1 1-15,2-3-6 0,-3 1-12 0,3 1-22 0,-2-1-29 0,1 1-16 16,-1-1-8-16,0 0-3 0,-2 1 0 0,4 0 1 0,-3 0-1 0,3-1 0 16,-1 2-1-16,-3-1 0 0,4 1 0 0,-1-2 0 15,1 2-1-15,-2 0 0 0,2-2 1 0,-2 2 0 0,2 0 2 0,-1 0 1 16,1 0-2-16,-2-1-1 0,2 1-2 0,-1-2 1 0,1 2 4 0,0 0 2 15,0 0 2-15,0 0 3 0,-4 0 5 0,4 0 0 16,0 0 0-16,0 0 2 0,0 0 1 0,-3-2-1 0,3 2-1 0,0 0 3 16,0 0 0-16,0 0-3 0,0 0-1 0,0 0-2 0,0 0-3 0,0 0-1 15,0 0 0-15,0 0-2 0,0 0-4 0,0 0 0 0,0 0-3 16,0 0 0-16,0 0-2 0,0 0-2 0,0 0 0 0,0 0-2 0,0 0-2 16,0 0-2-16,0 0-2 0,0 0 0 0,2 2 0 0,-1 0 1 15,1-1-2-15,0 1 0 0,-1 1 1 16,2-1 2-16,-1 0 3 0,1 1 4 0,1 0 2 0,-3 0 5 0,2 2 4 15,1-2 1-15,0 1 0 0,-1-1 0 0,0 2 0 0,2 0 0 0,-2-2 3 0,2 2 1 16,-2-1 1-16,1-1-1 0,1 2-4 0,-1-1-3 0,1 1-5 16,-2-2-3-16,2 1 0 0,-2 0-3 0,2-2-1 0,-1 2 0 15,-1-1-1-15,2 1-1 0,-2-1-5 16,0 1-3-16,2 0 0 0,-2 0-2 0,0 1 2 0,0-3-1 0,2 3 0 0,-2 2-1 16,1-4-1-16,-1 2-1 0,2-1 1 0,-4 1 0 0,5 0 0 0,-3 0 1 15,1 0-1-15,-1 0 0 0,2-1-1 0,-2 2-1 0,0-1 0 0,2 1 0 0,-1-2 2 16,-1 2 0-16,2 1 0 0,-2-4-1 0,1 4 0 15,0 0 0-15,0-2 0 0,-1 0 1 0,0 0 1 0,3 1 0 0,-3-1 0 16,0-1 1-16,1 2 0 0,1-1-2 0,-4 0-1 0,2-2 0 16,2 2 2-16,-2 2 0 0,2-5 1 0,-2 3-2 0,0 0-1 0,0-3 0 15,1 3 0-15,-3-2-1 0,4 1 0 0,-2-1-1 0,0 0 1 0,2 0 0 16,-2 0 1-16,-1 0-1 0,2 1 0 16,0-2-1-16,-1 3 1 0,0-2 1 0,0 0-1 0,0-1 1 0,3 3 0 0,-2-2 0 0,-4 1-1 15,4-1 2-15,1-1 0 0,-2 1-1 0,1 1-1 0,-3-1 0 16,2-2 0-16,3 0 0 0,-2 2 0 0,-4-1-1 0,4 0 1 15,0-1 0-15,-3 1 0 0,1-1 0 16,-1 0 2-16,3-1 0 0,-3 1 0 16,-1-1 1-16,2 0 0 0,-2 0 1 0,3 2-1 0,-3-2 0 0,1 0-2 0,-1 0 2 0,0 0 2 0,0 0-2 0,0 0-1 15,0 0 1-15,0 0 2 0,0 0 0 0,0 0-1 16,0 0 0-16,0 0 1 0,0 0 0 0,0 0 0 0,0 0 2 0,0 0 0 16,0 0-1-16,0 0 0 0,0 0 0 0,0 0 2 0,0 0-2 15,0 0-2-15,-1 2 0 0,1-2 1 0,0 1 0 0,0-1-1 0,0 0 0 16,0 0-1-16,0 0-8 0,-5 0-11 0,4 0-15 0,-1 0-20 0,-1-1-16 15,1 1-20-15,-1-2-15 0,0 2-14 0,0-2-17 0,-1 2-18 16,-2-1-30-16,3 0-39 0,-2 1-17 0,2-1-9 0,0-1 2 0,0-1 9 16,0 1 14-16,-1-2 18 0,1 0 18 0,0-1 17 0,3-2 18 0</inkml:trace>
  <inkml:trace contextRef="#ctx0" brushRef="#br0" timeOffset="57073.4124">16548 8395 58 0,'0'-2'115'0,"2"-1"4"0,-1-1 2 0,-1 3 1 15,-1-2 3-15,1 2 1 0,0 1 2 0,-2-3 1 0,2 1-23 0,0 2-39 16,-1-2-19-16,1 1-11 0,0 1-5 0,-5 0-5 0,5 0-2 15,-1-2 0-15,1 2 0 0,0 0 2 0,0 0 2 0,-2 0 2 0,2 0-2 16,0 0 1-16,0 0-2 0,-2 0 0 0,2 0 1 0,0 0 2 16,-2 0-1-16,1 0 0 0,0 0 3 15,-3 2 2-15,0-1 1 0,2 3 0 0,-1-1 2 0,0-1-1 0,-3 3 1 16,1 0 3-16,0 0 3 0,-1 0 3 0,1 2 2 0,-3-1-2 0,3 2 2 16,1-1 0-16,-4 1 3 0,3-1 5 0,-3 3 2 0,3-1 4 15,1-2 1-15,-4 2 1 0,3 0 1 0,-3 0 2 0,3-2 1 0,-1 2 2 16,-1 0 0-16,3-2 6 0,-4 5-2 0,3-5-2 0,-3 1-3 15,3 3-6-15,-4-2-5 0,5 2-6 0,-5-2-6 0,5 1-3 0,-3 2-2 16,1-2-2-16,0 0-5 16,-1 0-5-16,3 1-2 0,-3-3 0 0,2 4-1 0,-1-3 0 0,3-1 0 0,-2 1-2 0,1 0-2 15,-1-1 0-15,0-1 2 0,0 1 0 0,-1-1-1 0,1 0-2 0,1 0 1 0,-1 1 4 16,0-1 1-16,0 1-1 0,-1 0-2 0,0 0 1 0,1-1 1 16,0 1-2-16,0-1 2 0,-2 0 2 0,0 1 1 0,3 0-2 0,-3 0 0 15,2-2 1-15,-2 2-2 0,1 0-3 0,0-2-1 16,2 0 3-16,-1 2 1 0,0-1-4 0,-1-2 1 0,2 4 1 0,0-4-1 0,1 0 1 15,0 1 0-15,-1-2 2 0,1 1 2 0,1-2 3 16,1 0-3-16,-1 0-1 0,-2-1-1 0,3 2 0 0,1-3-1 0,-4 2 1 0,4-1-1 16,-1-2-1-16,-1 3-2 0,0-1-1 0,2 0-2 15,-4-1-1-15,4-1-2 0,0 4-1 0,0-4-2 16,0 0-2-16,-2 1-2 0,2-1-1 0,0 0-2 0,0 0-3 16,0 0 0-16,0 0-1 0,0 0 0 0,0 0-1 0,0 0-2 0,0 0-2 0,0 0 0 0,0 0 1 0,0 0 4 15,0 0 0-15,0 0 2 0,0 0-3 0,0 0 1 16,0 0 0-16,0 0 0 0,0 0 1 0,0 0 1 0,0 0-2 15,0 0 1-15,0 0 0 0,0 0 1 0,0 0-1 0,0 0-1 0,0 0-3 16,0 0 1-16,0 0 1 0,0 0 0 0,0 0 0 0,0 0-2 16,0 0 0-16,0 0 0 0,0 0 0 0,0 0 0 0,0 0-1 0,0 0 0 0,0 0 1 15,0 0 0-15,0 0 0 0,0 0-1 16,0 0 0-16,0 0 2 0,0 0 1 0,0 0 0 0,-2 2 1 0,2-2 0 0,0 0 0 0,0 0 0 16,0 0-1-16,0 0-1 0,0 0-2 0,0 0 0 0,0 0 1 15,0 0 0-15,0 0 0 0,0 0 0 0,0 0-2 0,0 0 1 16,0 0 2-16,0 0 0 0,0 0-2 0,0 0-1 0,0 0-1 0,0 0 0 15,0 0-3-15,0 0-9 0,-1 2-11 0,1-2-21 0,0 0-23 16,-3 0-40-16,-1-2-45 0,0 2-44 0,-1-2-40 0,0 2-44 0,1 0-46 16,-3-1-30-16,1 1-23 0,-2-4-9 0,-1 1-5 0,2 1 7 15,1-3 11-15,-2-1 19 0,2 0 23 16,-1-4 38-16,1 0 48 0,4-2 41 0</inkml:trace>
  <inkml:trace contextRef="#ctx0" brushRef="#br0" timeOffset="73413.5279">16340 8748 18 0,'0'0'97'0,"0"0"3"0,0 0 1 0,1 0-2 0,-1 0-3 0,0 1-3 15,0-1-4-15,0 0-4 0,0 0-8 0,0 0-7 0,0 0-15 0,0 0-13 16,0 0-9-16,0 0-4 0,0 0 0 0,0 0 0 0,0 0 1 15,0 0 3-15,0 0 0 0,2 0 0 0,-2 0 0 0,0 0 1 0,0 0-2 16,0 0 0-16,0 0-2 0,0 0 0 0,0 0-2 0,0 0-2 16,0 0-1-16,-2 0-1 0,1 0-4 0,1 0-3 0,0 0-1 15,0 0 0-15,0 0 0 0,0 0-2 0,0 0-1 16,0 0-2-16,0 0-2 0,0 0-2 0,0 0-2 0,0 0 0 0,0 0-2 0,0 0 0 16,0 0-1-16,0 0 0 0,0 0 0 0,0 0-1 15,0 0-1-15,0 0 0 0,0 0-1 0,0 0 0 0,0-3 0 0,0 3 1 16,0 0 0-16,-2-2 1 0,2 2-2 0,-2-1-2 0,2 1-5 15,-1 0-9-15,-1 0-11 0,-2 1-10 0,-1 1-21 0,2 1-27 16,-2 1-24-16,0-1-21 0,-2 1-13 0,0 1-4 0,1 0-4 0,-1 0-2 16,-1 0 0-16,1-2 2 0,0 1 6 0,1-3 9 0</inkml:trace>
  <inkml:trace contextRef="#ctx0" brushRef="#br0" timeOffset="79061.1734">6638 10640 27 0,'-2'-4'113'0,"2"1"4"0,-1 0 1 0,-1-1 4 0,0 1 1 16,-1-1 2-16,1 2 1 0,1-1-9 0,-1 0-13 0,-1 0-23 0,-1 1-32 15,4-1-17-15,-2 1-10 0,2 1-5 0,-1-2 0 16,-1 2-2-16,0-1 1 0,2 1-3 0,0 1 0 0,0-3 0 0,0 3 1 0,0 0 1 16,0-2 0-16,0 2 1 0,0-3-1 0,0 3-2 15,0 0 0-15,2-5-1 0,-2 5-2 0,0 0 0 0,0-2 0 0,0 2-2 16,2-1 0-16,-2 1-1 0,0 0-1 0,1 0 0 0,-1 0 0 0,0 0 1 16,0 0 1-16,0 0 0 0,0 0 1 0,0 0 3 0,0 0 1 15,0 0 5-15,2 0 6 0,-2 0 5 0,4 0 4 0,-2 1 4 0,-1 1 3 16,2 0 0-16,-1 1 1 0,1 2 5 0,-1-1 5 0,1 1 5 15,0 1 3-15,-1 0 0 0,3 0 0 0,-1 0-7 0,-1 1-4 16,2 1-5-16,-2-3-1 0,2 4 0 0,-2-1-5 0,2-2 4 0,-3 0 6 16,5 2-2-16,-5-1-3 0,3-1-2 15,-2 2-5-15,0-3 0 0,0 3 1 0,1 0 1 32,-1 0-1-32,-3-1 0 0,6 0-2 0,-5 1 0 0,3-1 4 0,-1 1 4 0,-2-1-2 0,1 2 0 0,1 1 1 0,0-1 2 0,-1-1 2 0,1 1 1 15,-1 0 3-15,0 0 0 0,-1 2 1 0,3-3 4 0,-2 1 2 0,0 3-1 16,2-4-3-16,-2 1-4 0,1-1-5 0,0 2 0 0,1-3-5 0,-1 2-2 0,-1 1 0 0,2-1-3 15,-1-1 0-15,-1 0-4 0,1 1 0 0,-2-1-3 16,1-1-5-16,0 0-2 0,-1 0-3 0,0-2-2 16,2 2 1-1,-2-2-4-15,1 0-1 0,-2 0 0 0,1-1-2 0,-1-1-1 0,2 0-1 0,-2 0-1 0,0 0-1 0,2-1-1 0,-2-2 2 0,0 1-1 0,0-1 0 16,0 0 0-16,1 1-3 0,-1-1 0 0,0 0-1 0,3 2 0 0,-3-2 0 16,0 0 1-16,0 0 2 0,0 0 1 0,0 0-1 0,0 0 1 15,1 2-2-15,-1-2 1 0,0 0 1 0,0 0 1 0,0 0 0 16,0 0 0-16,0 0 1 0,0 0-1 0,0 0 1 0,0 0-2 0,0 0 0 15,2 0 1-15,-2 0-1 0,0 0 1 0,0 0 1 0,0 0-3 16,0 0-3-16,0 0-1 16,0 0 2-16,0 0 1 0,0 0 0 0,0 0 0 0,0 0-2 0,0 0 0 15,0 0 0-15,2 0 1 0,-2 0 0 0,3 0 0 0,-3 0 0 0,1-2 2 0,1 0 1 0,1 1 2 16,-2 0 0-16,3-1 0 0,-1 1 0 0,1-2 1 16,1 0 0-16,-1-2 1 0,1 1-1 0,-1-1-1 0,3 0 0 0,-1-2-2 15,0 1 1-15,1-1 1 0,-2 1-1 0,4-2-1 0,0 1 0 16,-2-1-1-16,-2-1 1 0,4 2-2 0,0 0 0 0,-2-1-1 0,-2-2 0 15,4 3 1-15,0-2 1 0,-2 0 1 0,1 0 0 0,-1 0-1 0,3 2-1 16,-4-3-1-16,2 0 1 16,0 0 0-16,1-1-1 0,1 1 3 0,-2-2 4 15,3 0 5-15,-1-1 5 0,-1-1 10 0,3 2 9 0,-2 0 9 0,0-3 8 0,2 1 9 0,-2 1 10 0,1 1 4 0,0 0 4 0,-2 0 4 16,1 0-1-16,-2 2-1 0,3-2-2 0,-5 3-4 0,2 2-5 0,0 0-7 16,-2 1-9-16,-1 0-9 0,0 0-8 0,0 1-9 0,1 2-8 15,-2-1-4-15,-2 2-6 16,1-3-1-16,1 5-3 0,-3-2-1 0,2 1-1 0,-1-1-3 0,3 0-1 0,-4 1 0 0,4-1-1 15,-1 0 4-15,-2 2 2 0,1-3 6 0,2 1 6 0,-2 0 6 0,1-1 7 16,-1 0 5-16,1-1 5 0,-2 2 3 16,3-3 4-16,-2 4 2 0,-2-2 1 0,3 0 3 0,-3 2-1 0,2-1-1 0,-3-1 1 0,2 2-5 15,-2 1-7-15,0 0-6 0,0 0-2 0,0 0-6 16,0 0-3-16,0-4-4 0,0 4-2 0,0 0-1 0,0 0-2 16,0-1-1-16,0 1-3 0,0 0-1 0,0 0-2 0,0 0-2 0,0 0 0 0,0 0 0 15,0 0-2-15,0 0-1 0,-2-1 1 0,2 1-1 16,0 0-1-16,0 0-3 0,0 0 0 0,0 0-1 15,0 0-3-15,0 0-3 0,0 0-4 0,0 0-13 0,0 0-14 0,-1 0-31 0,-1 1-33 16,2-1-45-16,0 0-46 0,-1 1-54 0,-2 1-55 0,2 0-53 0,1-1-51 16,0-1-39-16,0 0-32 0,-1 5-14 0,1-5-3 0,0 0 6 0,0 0 14 15,0 0 27-15,-3-6 36 0,-2-2 44 0,5-1 46 0,-2-1 55 16</inkml:trace>
  <inkml:trace contextRef="#ctx0" brushRef="#br0" timeOffset="103082.4343">2607 13537 3 0,'-1'0'110'0,"-3"0"3"16,2 2 3-16,1-2 1 0,-2 1 1 0,1-1 3 0,1 0 1 16,-1-1-5-16,-1 1-8 0,3 0-25 0,-2-2-32 0,1 2-18 15,-1 0-9-15,-2-3-4 0,2 3-3 0,1-1 0 0,-1-1 1 0,0-1 1 16,0 2 1-16,1-1 1 0,-2 0 0 0,1 0 0 15,1 1 4-15,-1-2-1 0,0 1 2 0,1 0 0 0,-1-1-1 0,2 1-1 0,-3-1-2 16,3 1-2-16,-3 0-2 0,2-1-4 0,-1 1-2 16,-1-1-1-16,1 1-3 0,0-1-2 0,1 1-2 0,-2 0-1 0,1-1 1 0,1 2 2 15,-2 0 1-15,2-2 3 0,-2 1 2 0,2 1 2 0,-4-1 2 16,4 1 2-16,-2-1 1 0,-1 0 3 0,1 1 3 0,1 1 3 16,-1-3 4-16,2 3 0 0,-3-1-1 0,1-1 0 0,0 2-3 0,1 0-1 15,-2-1 0-15,1 1-2 0,1-2 2 0,-1 2-2 16,0 0-1-16,0 0-3 0,0 0-1 0,1 0-3 0,-3 0-4 0,1 0 2 15,2 0 3-15,-1 0 4 0,1 0 4 0,-1 0 5 0,-2 0 1 0,1 0 1 16,3 0 0-16,-2 0 1 0,-3 0 0 0,3-1-1 0,0 1-1 0,-2 0 0 16,0-2-1-16,0 2-4 0,-1 0-6 0,0 0-1 0,0 0-7 15,-1 0 0-15,-1 0 1 0,2-1 0 16,-3 1-1-16,1 0 2 0,1 0 1 16,-2 0 3-16,3-2 0 0,-1 0 0 0,-1 2-1 0,2 0 1 0,-2-1-2 0,0 0 0 0,2 1 2 0,-2-1 2 0,2-1 0 15,-1 1 5-15,1 1 2 0,-1 0 1 0,1-2 0 16,0 2-1-16,0-2 0 0,1 2 0 0,0-1-1 0,0-1 2 0,-1 0 1 15,0 2-1-15,1 0-1 0,0-3-4 0,0 1-4 0,-1 0-3 16,0 2-2-16,1-3 2 0,0 1 0 0,-1 2 3 0,1-3 4 0,-1 1 1 16,-1 2 2-16,1-3 0 0,0 3 0 0,-1-4 1 0,0 3 0 0,1-1-1 15,-1 1-2-15,-1-2-1 0,-1 2-4 16,3-1 0-16,-1-1-3 0,-1 2-2 0,3-3-2 0,-4 3-2 0,4-2 1 0,-3 0-1 0,3 0-2 16,-4 2 1-16,4-2 2 0,-2-1 0 0,3 3 1 0,-1-1 1 0,-2 0 0 15,2 1-1-15,0-1-1 0,-1-1-3 0,1 1 1 0,-3 0-1 16,2 2 1-16,1 0 1 0,-1-3-1 0,-2 3 2 0,0 0 1 15,2 0 1-15,-2 0 1 0,-2 0 0 0,1 0-3 0,0 0 0 0,-1 3 1 16,1-3 4-16,-1 2 4 0,-1 0 2 0,-2 1 1 0,0-1 1 16,1 1 0-16,-1-2 1 0,-1 1 1 15,0 3 0 1,-1-2 1-16,1 0 2 0,0 0 0 0,0 0 3 0,1 0-1 0,1 2-3 0,-1-1-7 0,-1 0-2 0,3 1-1 16,-1 0-1-16,0 0-2 0,1-1-3 0,1 1-3 0,-2-2-2 0,2 2-3 15,2 0-2-15,-3-1-2 0,3 1-1 0,0-1-3 0,-1 1 1 0,1-1 2 0,2 1 0 16,-1-1-1-16,-2 1 0 0,4-1 1 0,-3 1 0 0,2-2 0 0,-1 2-1 15,0 0 0-15,1-1 0 0,-1 3 1 0,-1-2 1 16,1 0 1-16,0 0-2 0,-1 2-1 0,2-1-1 16,-1 2 1-16,-2 0-1 0,1 2 0 0,2-1 1 0,-1-1 1 0,-2 4 0 0,3-2-1 0,-2-1 0 15,1 1 0-15,1-1-1 0,0 1 0 0,-1 0 1 0,1 0-1 16,1-1 2-16,-1-1 1 0,3 1-1 0,-2 0-2 0,2-2-1 0,0-1 1 0,0 1-1 16,1 0 1-16,-1-2 1 0,1 2 0 0,-2-2 1 0,2 0-1 0,1 0 1 15,-1-1 0-15,0 2-1 0,1 0-1 0,-1 0 0 0,-1 1 0 16,1 1-1-16,-1 1 2 0,0 1 1 15,1 0 0-15,-5 0 0 16,5 1 1-16,-1-1 0 0,1 4 0 0,-1-2 3 0,-2 1 1 0,2 1 2 0,0-1 0 0,1 1 1 0,-5 0 3 0,7 1 0 0,-3-1-1 16,1 1 1-16,0 0-1 0,-1-1 0 0,3 3-3 0,-3-3 2 15,3 1 0-15,0-1-2 0,0 1-1 0,0-1 0 0,0-1 1 16,3 2 0-16,-3-2 0 0,2 0-1 0,-1 1-2 0,1-2 0 0,1 3 3 16,-1-4-1-16,2 1 1 0,-1-1 2 0,-1 3-1 15,1-2-1-15,0 0-1 0,-1 0-1 0,3 0 1 0,-2 0 1 0,0 1 1 16,3-1 0-16,-3 2 0 0,2 1-1 0,-2-1 1 0,2-1-2 15,0 1-2-15,-2 1 0 16,3-2 0-16,-1 1 2 0,1-2 0 0,1-1 2 16,-2 1 0-16,2 1 0 0,0-3 0 0,1 1 2 0,0-1 4 0,-1 0 3 15,3-1 2-15,-2 1 1 0,0 0 1 0,3-1 0 0,-1-1 2 0,3 1 1 0,-3-2 4 0,1 1-2 0,0-3 0 0,0 2-1 16,0 2 0-16,2-1 0 0,0-3-2 0,-1 4-2 0,1-1-3 0,-2-1 1 16,3 1 1-16,-3-1 2 0,3 0 1 0,-3 0-2 0,2 2-2 0,1-1-1 15,-2 1 0-15,1-1 0 0,0-2-4 0,1 2-1 0,-1-1 0 0,0 1-1 16,1 1 2-16,-1-2-1 15,2 1 0 1,0 1-1-16,0-1 0 0,0 0 2 0,0 0 1 0,0 1 2 0,0-2-1 0,0 0 2 16,0 2 1-16,0-1 2 0,0-1 0 0,0 0 2 0,-1 0 0 0,-1-1-1 15,1 0 1-15,-4 0-2 0,4-1-2 0,0 1-3 0,-3-2-1 0,1 0-1 0,-3 3-2 0,3-5 0 16,1 3-1-16,-2-2-2 0,1 0-2 0,-2-2-2 0,1 2-1 0,1 1-1 16,1-3-1-16,-1 2-1 0,2-1 0 0,-2 0 0 0,2-2 0 0,-1 2 0 15,1-2 1-15,-1 3-1 0,1-3 1 0,-1 0 0 0,-2-3 1 0,3 3-1 0,-1 0 2 16,2-2-2-16,-2 2 2 0,0-2-1 0,1 0 0 15,-3 1 0-15,3-2-2 0,-1 2 0 16,-1-2 0-16,1 0 0 0,0 1-2 0,0-1 0 0,-2-1 0 0,1 1 0 0,1 1 0 16,-3-1-1-16,1-1 0 0,-1 2 0 0,1-3 0 0,1 2 0 0,-3-1 0 15,2 1 1-15,-1-2-2 0,-1 2 1 0,2-1 0 0,-1-1 2 0,-1 0-1 0,2 0 0 16,0 1-1-16,-1-2-1 0,2 1 1 0,-2-2 0 0,0 3 1 0,2-2 1 16,-2 2-1-16,-1-2 0 0,4 0 0 0,-4 1-1 0,1 1 0 15,2-2 0-15,-2 1 0 0,-2 0 0 0,3 0 2 16,-2-2 0-16,-1 3 0 0,1-2 0 0,-2 2 0 0,1 1-1 0,-2-2 0 0,2-1 0 15,-2 3 0-15,-1-1 1 0,0 1-1 0,1 0 0 16,-2 0-1-16,3 0 1 0,-3 0 0 0,3-2-1 0,-2 2 1 0,0-2 0 16,4 0 1-16,-5-2-1 0,5 3-1 0,-1-2 1 0,1-1 1 0,-1 1-1 0,0-3 2 15,2 1-1-15,-2 1-2 0,2-1 0 0,-1-2 2 0,1 0-1 16,0 3-1-16,1-3 1 0,-1 2 0 16,-1-2 0-16,2 1 0 0,-1 0 1 0,2-1-1 0,-2 1-1 15,1-3 0-15,-2 4-1 0,1-3 2 0,1 1 0 0,-2-1-1 0,1 2 0 16,-1-1 1-16,0-2-1 0,0 1 0 0,0 1 0 0,-1-1 2 0,0-1-2 15,-2 1 0-15,2 1 0 0,0-2 2 0,-3 2-1 0,1-2-1 0,-1-2 0 16,1 4-1-16,-1-4 0 0,0 2 1 0,-2-1-1 0,2 1 0 0,-2-2 0 0,0 2 1 16,0-1 0-16,0-1 2 0,0 2-1 0,-1 2-1 15,1-2-1-15,-1 0 1 0,-1 3 0 0,-1-1 1 16,2 0 1-16,-2 0 0 0,0 1 0 0,0 0 0 0,0 0 0 16,-2 0 0-16,1 0-1 0,-1-1 0 0,0 3 0 0,1-3 0 0,-2 0 0 0,1 2 1 0,-2-3 1 15,1 2 1-15,-1-1-1 0,1 0 1 0,0 0-1 0,-2 0-1 0,2-1 1 16,-2-1 0-16,-1 2-1 0,1 0-1 0,-1-2 1 0,1 0 0 0,0 0-1 15,-1 1 2-15,1 0-1 0,-1 1 0 0,1 0-1 0,0-2 1 16,1 3-1-16,-2-1-1 0,1 1 2 0,0 0 0 16,0 0 0-16,0 0 1 0,2 2 0 0,-2-1 1 0,-1 1-2 0,2 0-1 0,0-1 0 15,-2 1 1-15,3 0 0 0,-2 1 1 0,-1 0-1 0,3-1 0 16,-2 2 1-16,0-3-1 0,0-1-1 0,-1 2-1 0,0-3 0 0,1 2 1 16,-2-1 1-16,1 0 0 0,0-1 0 15,-2 0-2-15,2-2 1 0,0 2-1 0,-2 0 0 0,3-1 0 0,-3 0 0 16,1 1 0-16,1 1 2 0,0-1 0 0,-3 1 0 0,4 2-1 15,-2-3 0-15,0 3 0 0,2 1 1 0,-3-2 0 0,0 2-1 16,2 0 0-16,-1 1 1 0,-2 0 0 0,3-1 0 0,-2-1 0 0,0 3-1 16,0-1 0-16,-2 0 0 0,2 0 0 0,-2 0 1 0,2 1 0 0,-2 0 0 0,2-1 0 15,-4 2 0-15,2-1 0 0,-2-1 0 0,2 2-1 0,-3 0 1 16,1 0 1 0,0 1 1-16,0-1-2 0,-1-1 1 0,0 3-1 15,1-3 0-15,-1 4 0 0,1-3 0 0,-1 1 0 16,3 0-1-16,-4 2 1 0,3-1 0 0,-1-1 1 0,1 0-1 0,1 2-2 0,-1 0 0 0,0 0-1 0,3 0 1 0,-3 0 1 0,3 2 1 0,-1 0-2 0,2-1 1 15,-2 1 0-15,1 0-3 0,1 1-4 0,-3-1-15 0,1 3-21 0,-1 0-23 16,0 2-24-16,1 0-31 0,-3 2-31 0,-2 3-29 0,2 1-26 16,-1 2-32-16,-3 4-32 0,2-1-31 15,1 3-27-15,-1-2-26 0,2 2-26 0,0-1-19 0,0 0-15 16,2-3 6-16,1-2 16 0,1-3 26 0,0-4 30 0,2-4 26 0,1-2 26 0,0-7 31 16,2-3 35-16,1-3 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54:21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5395 6756 14 0,'0'0'108'0,"0"0"5"0,0 0 2 16,-4 1 3-16,4-1 2 0,0 0 0 0,0 0 1 0,0 0-12 16,0 0-18-16,0-1-23 0,0 1-20 0,-2 0-13 0,2-3-8 0,-2 1-7 15,2 1-6-15,0-1-5 0,0-1-3 0,0 0-1 0,0 1-3 0,0-1 0 16,0-1-1-16,2 1 0 0,-2-2 1 0,0 3-1 0,2-1 0 16,-2-2 0-16,0 1 0 0,0 2 0 0,0-1 0 0,3 0 1 0,-2 0 3 15,-1 2 1-15,0-1 1 0,0 2 1 0,0 0 0 0,0 0 2 16,0-3 2-16,0 3-1 0,0 0-1 0,0 0 3 15,0 0 0-15,0 0 0 0,0 0 0 0,0 0-1 0,0 0 0 0,0 0-2 16,0 0 3-16,0 0-1 0,0 0 1 0,0 0 0 0,0 0 0 16,0 0 2-16,0 0 2 0,0 0-1 0,0 0 1 15,0 0 1-15,0 0 1 0,0 0 1 0,0 0 1 0,0 0 0 0,0 0 0 16,0 0-2-16,0 0-1 0,0 0-1 0,0 0 2 0,0 0-1 0,0 0 1 16,0 0-2-16,0 0 1 0,-4 2 2 0,4-2 0 0,0 1 1 0,-2 1 3 15,0-1 0-15,1 2 4 0,-1 0 4 0,-1 0 3 0,1 1 2 16,-1 3 4-16,0-3 2 0,-1 4-1 0,0-2 3 0,0 1 2 0,-1 1 0 15,0 0 1-15,0 0 1 0,0 1-3 0,1-1 0 0,-2 1-3 0,2-1-1 16,-2 2 0-16,3-3-4 0,-4 2-5 0,1-2-2 16,2 3-1-16,-1-3-2 31,0 1-2-31,0 1-4 0,1-1-2 0,-1-3-3 0,3 2 1 0,-2 0-3 0,2 0-2 0,0-1-2 0,-1 0-3 0,0 0-1 16,3 0 2-16,-2 0-1 0,1 0-1 0,-1 0-2 0,0 1 0 0,2-2 0 0,-2 2-3 0,0-2 2 0,2 0-1 0,-1-2 1 0,-1 3-1 15,2-2 0-15,0-1-1 0,-2 2-2 0,2-2 1 0,-1 0-1 16,-2-1 1-16,3 3 0 0,0-3 0 0,-1 0 0 0,1 1-2 0,0 1-3 15,-1-3-4-15,1 2-7 0,0 1-8 0,0-4-8 16,0 3-10-16,1-1-8 0,-1-2-9 0,0 2-12 16,0-2-8-16,1 2-10 0,-1-2-9 0,0 0-11 0,0 0-11 0,4 0-21 15,-2-2-25-15,-2-1-21 0,3-1-16 0,-3-3-3 0,2-1 2 0,0-1 6 0,0 1 8 0,0-4 10 16,1 0 9-16,0-2 10 0,0 1 9 0</inkml:trace>
  <inkml:trace contextRef="#ctx0" brushRef="#br0" timeOffset="670.4821">5182 6721 18 0,'0'0'98'0,"3"2"3"0,-3-1 5 0,3-1 3 0,-3 0 1 16,0 1-3-16,2 2-7 0,-2-3-11 0,3 0-13 0,-3 0-15 15,0 0-11-15,0 2-11 0,0-2-8 0,1 2-5 0,-1-2-4 0,0 0-3 16,0 0-4-16,0 0-1 0,0 0-1 0,0 0-3 0,0 0 0 0,0 0 0 16,0 0 0-16,0 0 0 0,0 0-2 0,0 0 0 0,0 0 3 0,0 0-1 15,0 0 0-15,0 0 0 0,0 0-2 16,0 0 3-16,0 0 1 0,0 0 2 0,0 0 2 0,2 0 1 16,0 0-1-16,-1 1 2 0,1 1 1 0,-2-2 1 0,3 2-1 0,0-1 0 0,-3-1 0 0,0 0 1 15,2 0 3-15,-1 0 2 0,1 2-2 0,0-2 1 0,-1 2 0 16,1-2 2-16,1 3-2 0,1-3 0 0,0 2-1 0,-1-1-1 15,0 1 3-15,2 1-1 0,0 0-1 16,-2-2 0-16,4 2-2 0,-3 0 0 0,2 0 1 0,-1 0-3 16,1 0-3-16,1 0 0 0,0 0 1 0,-2 0 2 0,2 0 1 0,2-1-1 0,-1 2-1 0,0-1-1 15,0 2 1-15,-1 0-1 32,3-3 2-32,-2 3-2 0,0 0-2 0,1 0-1 0,-1-2 0 0,-1 2-1 0,2-1 0 0,0 0 0 0,-2 1 1 0,-2 0 2 15,4-1 0-15,0 0-1 0,-2 1-1 0,-1-1 1 0,3 1 1 0,-1 0 3 0,0 0 0 0,-1 0 3 0,0 2 2 16,3-2-2-16,-4-2-1 0,-1 2-4 0,3 1 0 0,-3-3-1 15,1 1-3-15,0 1 0 0,-1-1-1 0,0-1-1 0,0 2-4 0,2-2 0 0,-2 2-1 16,0-1-2-16,0 0 0 0,1 0 0 16,-1 0 1-16,1 1 1 0,-3-2 0 0,1-1 0 0,0 1-4 0,-2 2 1 0,1-4 1 0,-1 1 1 15,-1 1-1-15,1-2 1 0,-2-1 0 0,0 0-1 0,2 2 1 16,-2-2-3-16,0 0 1 0,0 0-2 0,0 0-1 0,0 0 1 0,0 0 2 16,0 0 0-16,0 0-2 0,0 0-2 0,0 0-5 0,1-2-12 15,2 2-16-15,-3-1-17 0,3-1-19 0,-1 1-22 16,-1-2-25-16,1-2-35 0,1 0-34 0,0 0-20 0,-1-2-9 0,3-1-4 15,0-1-2-15,-1-2 2 0,1-1 2 0,1 0 11 0,-1 1 17 16,0-4 17-16</inkml:trace>
  <inkml:trace contextRef="#ctx0" brushRef="#br0" timeOffset="4725.5718">21673 9890 34 0,'0'0'105'0,"0"0"2"0,-1 0 3 0,1 0 2 0,-4 0 2 16,3-2 1-16,1 2 2 0,-2-2-11 0,2 2-18 0,-2-1-20 0,2-1-17 15,0 2-12-15,0-2-5 0,0 2 0 0,0 0-2 0,0 0-1 16,0 0-3-16,0 0 1 0,-1 0-2 0,1 0-2 0,0 0 0 0,0 0-3 16,0 0-2-16,0 0-5 0,0 0-1 0,0 0-2 15,0 0-4-15,0 0-3 0,0 0-2 0,0 0 1 0,1 0 0 0,-1 2 2 0,0 1-1 16,2 1 0-16,0-1-1 0,-2-1 4 0,1 5-1 0,1-3 3 16,0 2 1-16,2 0 2 0,-3-2 2 15,1 2 2-15,1 2 1 0,0-1 3 0,2 1 4 0,-2-1 0 16,2 0 3-16,3 3 1 0,-3-3 4 0,-1 2-1 0,1-1 1 0,2-1 2 15,-2 2-2-15,-2 0-1 0,4-2 0 0,0 2-1 0,-2-1 1 16,-1 1-3-16,3-1-4 0,0 1 0 0,0-2-2 0,-2 3-2 0,-1-2-3 16,3 3-2-16,-1-3-2 0,-1 1-2 0,1-1 0 0,0 1 1 0,1 0-2 15,0-1-1-15,0 0-3 0,-1-1-1 0,2 3 0 0,0-3-2 16,0 3-2-16,-2-3 0 0,2 1 0 0,1-1 1 0,-1-1 0 0,0 2-1 16,-1-1-2-16,0-2-1 0,1 2 2 0,-2 0-1 0,1-4-1 15,1 2 1-15,-3 2 1 0,3-2 0 0,-2-3 1 0,-1 2 0 0,2 1-1 0,-3-2-1 16,2-1 0-16,-3 2-1 0,2-3 1 0,0 2 0 0,-2 0-2 15,1-1-3-15,0 0-3 0,-1 0-5 0,-1-1-6 0,1-1-7 16,-3 0-8-16,0 0-8 0,0 0-8 0,0 0-9 0,0 0-9 0,0 0-11 16,0 0-13-16,0 0-22 0,0 0-28 0,0 0-18 0,0 0-13 0,0 0-5 15,0 0 2-15,0 0 4 0,-2-3 6 0,2-1 9 0,0 0 8 16,2-1 9-16</inkml:trace>
  <inkml:trace contextRef="#ctx0" brushRef="#br0" timeOffset="5143.7788">22137 10014 75 0,'0'-2'105'0,"0"2"2"0,0-1 2 0,0 1 4 16,0-3 1-16,0 1 2 0,0 2-8 0,0-3-13 0,0 3-18 15,0-2-20-15,0 1-13 0,0 1-13 16,0-1-4-16,0 1-1 0,-1-2 0 0,1 2 0 0,-2-1 0 0,2 1-2 0,0 0 1 16,0 0 1-16,-1-2 0 0,1 2 1 0,0 0 0 0,-5 0 1 0,5 0 0 15,-2 2 1-15,0-2 0 0,0 1 2 0,-1 1 1 0,-1-1-1 16,0 2 5-16,0 0 3 0,0 3 3 0,-4 0 2 0,2 2 2 15,-1-1 2-15,1 3 4 0,-4 2 3 0,3-1 3 0,-1 1 0 0,0 1 3 16,-3 2-2-16,1-1 2 0,0 1-3 0,-2 0-2 16,3 0-5-16,-4 1-4 0,4 0-4 0,-1-1-5 0,-3-1-3 0,2 3-4 15,2-2-6-15,-4 0-6 0,2 2-4 0,0-2-7 0,-2-1-8 16,1 2-14-16,1 1-18 0,0-4-21 0,-1 2-23 0,2-1-36 0,0-2-42 0,2 2-30 16,-1-4-23-16,4 1-9 0,0-2-6 0,4-3-4 0,-1 0-1 0,2-6 2 15,0 0 6-15,3-3 12 0,4 0 15 0</inkml:trace>
  <inkml:trace contextRef="#ctx0" brushRef="#br0" timeOffset="11550.4093">13095 11851 81 0,'-3'0'108'0,"2"2"4"0,-2-2-1 0,1 0 2 16,-3 0 2-16,5 0-1 0,-2 0 0 0,0 0-16 15,1 0-25-15,-1 2-22 0,2-2-20 0,-1 0-11 0,1 0-6 0,-4 0-4 0,3 0-1 16,1 0 0-16,-2-2 0 0,1 2 1 0,1 0 0 0,-4 0 0 16,4 0 2-16,0 0 0 0,0-2 0 0,0 2 0 15,0 0 0-15,0 0 1 0,0 0 2 0,0 0 1 0,0 0 2 0,0-1-2 0,0 1-1 16,0 0-1-16,2-2 0 0,-2 2 0 0,0 0-1 0,0 0-1 16,0 0 1-16,0 0 0 0,0 0 2 0,0 0 4 0,2 2 3 0,-1-1 5 15,-1 1 2-15,3 3 3 0,-1-3 1 16,0 5 0-16,1-3-3 0,-2 2 2 0,3 0 2 0,0 1 2 0,-1 1 0 0,1-1 1 0,0 1 4 15,3 0-4-15,-3 1-4 0,3-2-3 0,-1 0 1 0,0 1-3 16,1-1-2-16,-1 0 0 0,3 3 2 0,-1-3-2 0,0-1-2 16,-1 2 0-16,3-2 2 0,0 1-3 0,-2 0-5 0,3-1-1 0,-1 1-1 15,-1-1-1-15,2-1-3 16,0 2 1-16,-3-1-1 0,4-1 2 0,-2 2-1 0,1-1-1 0,0 0 0 16,-2 1-3-16,3 0-1 0,-3-2 0 0,2 1 1 0,-1 0-1 0,1 0-1 0,-2 2-2 0,1-5-1 15,-1 4 1-15,1-1-2 0,-1 1 0 0,1-2-1 16,-2 2 1-16,1-2 0 0,-2 2-2 0,2-4 1 0,-3 4 0 15,2-3 0-15,-4 2-1 0,5-1 3 0,-3 1-2 16,-1-2-1-16,-2 0 0 0,2 0-1 0,0 1 2 0,-1-2 0 16,-1-1-1-16,1 1 0 0,-1 1-2 0,0-4-1 0,-1 5 0 0,-1-5 1 0,2 2-1 0,-1-2 1 15,0 1 0-15,-2-1 0 0,0 0 0 0,0 0-1 0,0 0 1 0,0 0-1 16,0 4-2-16,0-4-3 0,0 0-4 0,0 0-6 0,0 0-8 16,0 0-6-16,0 0-9 0,0 0-9 0,0 0-11 0,0 0-11 0,0 0-13 15,-2-2-10-15,-1 0-19 0,1 2-24 0,2 0-21 0,0 0-23 0,-5 0-5 16,5 0-2-16,-3-1 4 0,0-1 5 0,1-3 8 0,-1 3 8 0,0-3 11 15,3 0 12-15</inkml:trace>
  <inkml:trace contextRef="#ctx0" brushRef="#br0" timeOffset="12435.2726">13533 11921 11 0,'0'0'99'16,"0"0"4"-16,-2 0 5 0,2 0 1 0,0 0 2 15,-2-3-2-15,2 3-6 0,0 0-12 0,0 0-13 0,0 0-15 0,-3-2-13 16,3 2-14-16,0 0-8 0,0 0-7 0,0-2-6 0,0 1-1 16,0 1-2-16,0 0-3 0,0 0 1 0,0 0 0 0,0 0-2 0,0 0 1 15,0 0 2-15,0 0-1 0,0 0 2 0,0 0-1 0,0 0 1 0,0 0 0 16,0 0-2-16,0 0 1 0,0 0-1 0,0 0 2 15,0 0-1-15,0 0 1 0,0 0 0 0,0 0 0 0,0 0 1 0,0 0 1 0,0 0 1 16,0 0 2-16,0 0 2 0,0 0 4 0,0 0 0 0,0 0 4 16,0 0 0-16,0 0 2 0,0 0 0 0,0 0 0 0,0 0 2 0,0 0 2 15,0 0 0-15,0 0-1 0,0 0 0 0,-1-2 2 0,1 2-3 16,0 0-1-16,0 0 0 0,0 0-3 16,0 0-1-16,0 0-1 0,0 0-1 0,0 0 2 0,-4 0-2 15,3 2-1-15,-2-2 1 0,1 1-1 0,-1 1 1 0,-2 0-2 0,1 1 0 0,2-1 1 16,-3 1 0-16,0 1 4 0,1 1 2 0,-3 0 2 0,0 1 2 15,2 0 2-15,-2 0 4 0,1 0 4 0,-2 0 5 0,0 0 4 0,0 2 4 16,0 1 7-16,-1-1 3 0,1 3 7 0,-2-2 3 0,0 1 4 16,0 2 4-16,0 0 1 0,-2 1 3 0,2 4 3 0,-1-5-3 0,0 3-2 15,0 2-3-15,0 0-2 0,-1-1-4 16,2-1-2-16,-2 3-4 0,2-4-3 0,0 5-4 16,1-4-4-16,0 1-3 0,1-2-7 0,-1 4-3 0,2-4-5 0,1 1-4 0,-1-2-4 0,1 0-2 0,1-1-2 15,-1-2-2-15,0 2-3 0,2-4-3 0,-1 1-5 0,2 0-1 0,2-1-4 0,-3-1-3 16,1-2 0-16,2 2-3 0,-2-2-1 0,0 0 0 0,1-2-2 15,2 1 1-15,-2-1 0 0,1-1 0 0,-1 3 0 0,2-5 0 0,0 0-1 16,0 0 1-16,0 0-1 0,0 2 1 0,0-2 0 0,0 0 3 16,0 0 4-16,0 0 2 0,0 0-3 15,0 0-2-15,0 0-3 0,0 0 0 0,0 0 1 0,0 0 0 0,0 0 1 0,0 0-2 16,0 0-1-16,0 0-1 0,0 0 2 0,0 0-2 0,0 0-5 16,0 0 0-16,0 0 0 0,0 0-5 0,0 0-7 0,0 0-17 0,0 0-20 15,0 0-22-15,0-2-25 0,0-3-25 0,0 3-22 0,0 0-26 16,-1-1-25-16,1 1-23 0,0-3-20 0,1 0-37 15,-1 0-43-15,3 0-15 0,1-1-7 0,2 0 10 0,-2-2 16 0,1-2 21 0,-2-1 23 16,2-1 23-16,0-2 27 0,3 0 24 0,-5-1 25 16</inkml:trace>
  <inkml:trace contextRef="#ctx0" brushRef="#br0" timeOffset="31741.5325">18542 13096 28 0,'0'0'30'16,"0"0"-2"-16,0 0 0 0,0 0-1 0,0 0 0 0,0 0-3 0,0 0 0 16,0 0 0-16,0 0-1 0,0 0-1 0,0 0-1 0,0 0 0 0,0 0-1 15,0 0-1-15,0 0 1 0,0 0-2 0,0 0-1 0,0 0-2 16,0 0 1-16,0 0 1 0,0 0-1 0,0 0 0 0,0 0 0 15,0 0-3-15,0 0-1 0,0 0 0 0,0 0-2 0,0 0 0 0,0 0 0 16,0 0-3-16,0 0 1 0,0 0-2 0,0 0 1 0,0 0-2 16,0 0-1-16,0 0-1 0,0 0-1 0,0 0 0 0,0 0 0 15,0 0 1-15,-2-1-2 0,2 1-1 0,0 0 1 16,0 0 0-16,0 0 1 0,0 0 1 0,0 0 0 0,0 0 0 0,0 0-2 16,0 0 1-16,0 0 0 0,0 0-1 0,0 0 1 0,0 0 0 15,0 0 1-15,0 0-1 0,0 0 0 0,0 0 0 0,0 0 0 0,0 0 0 16,0 0 2-16,0 0 1 0,0 0 0 0,0 0 1 0,0 0 1 15,0 0 1-15,0 0 2 0,0 0-1 0,0 0-1 0,0 0 1 0,0 0 0 16,0 0 2-16,0 0-1 0,0 0-1 0,0 0-2 0,0 0-1 0,0 0 1 16,0 0 0-16,0 0-1 0,0 0-2 0,0 0-3 0,0 0 0 0,0 0 1 15,0 0 1-15,0 0 1 0,0 0-2 0,0 0-1 0,0 0 1 16,0 0 0-16,0 0 0 0,0 0-1 0,0 0 1 0,0 0 0 16,0 0 0-16,0 0 1 0,0 0 2 15,0 0-1-15,0 0-1 0,0 0 1 0,0 0 1 0,0 0 1 0,0 0 0 0,0 0-2 16,0-4-1-16,0 4-2 0,0-1 1 0,2 0 0 0,-2-1 0 15,0-1-1-15,0 2-2 0,0-1 0 0,0 2 1 0,5 0-1 16,-5 0-1-16,0-1 0 0,0 1 3 0,2-2 0 0,-2 2 1 0,0 0 1 16,0-1-1-16,0 1 3 0,2-2 2 0,-2 2 0 0,0 0 2 15,0-3 0-15,0 3 0 0,0 0-1 0,0 0 1 0,0 0-1 0,0 0-2 16,0 0 1-16,1-1 3 0,-1 1-2 0,0 0-2 16,0 0-2-16,0 0-2 0,0 0-1 0,0 0 0 0,0 0 0 0,0 0-1 0,0 0 1 15,0 0 0-15,0 0 2 0,0 0 0 0,0 0 1 0,0 0-1 0,0 0-1 16,0 0 2-16,0 0 0 0,0 0 1 0,0 0 1 0,0 0-2 0,0 0 1 15,0 0 0-15,0 0 0 0,0-1-2 0,0 1 0 16,0 0-2-16,0 0 0 0,0 0 0 0,0 0 0 0,0 0 0 0,0-2 0 0,0 2-2 16,0 0 0-16,0 0 2 0,0 0-1 0,0 0-1 0,0-3 0 15,0 3 1-15,0 0 0 0,0 0-1 0,0 0 0 0,0 0-1 0,0 0 1 16,0 0 1-16,0 0 1 0,0 0 0 0,0 0 0 0,0 0-1 0,0 0 1 16,0 0 0-16,0 0-1 0,0 0 1 0,0 0 0 15,0 0 0-15,0 0 1 0,0 0 0 0,0 0-1 0,0 0 0 0,0 0 0 16,0 0 0-16,0 0-1 0,0 0 0 0,0 0 0 0,0 0 0 0,0 0 0 15,0 0-1-15,0 0 0 0,0 0-1 0,0 0 1 0,0 0-1 16,0 0 1-16,0 0 0 0,0 0 0 0,0 0 0 0,0 0 2 16,0 0 0-16,0 0-2 0,0 0 0 0,0 0 1 15,0 0 0-15,0 0 1 0,0 0 1 0,0 0 0 0,0 0-1 0,0 0 0 16,0 0-1-16,0 0 1 0,0 0-2 0,0 0 1 0,0 0 0 16,0 0-1-16,0 0 2 0,0 0-1 0,0 0 1 0,0 0 0 0,0 0 0 15,0 0-1-15,0 0 1 0,0 0-1 0,0 0-1 0,0 0 0 0,0 0 0 16,0 0 0-16,0 0 1 0,0 0 0 0,0 0 1 15,0 0 0-15,0 0-2 0,0 0 0 0,0 0 1 0,0 0-1 0,0 0 2 0,0 0-1 16,0 0 0-16,0 0 1 0,0 0 0 0,0 0 0 0,0 0 0 0,0 0-1 16,0 0-1-16,0 0 1 0,0 0 1 0,0 0 0 0,0 0 0 15,0 0-1-15,0 0 0 0,0 0-1 0,0 0 0 0,0 0 0 0,0 0 0 16,0 0 0-16,0 0 1 0,0 0 0 0,0 0 1 0,0 0 0 16,0 0-1-16,0 0 0 15,0 0-1-15,0 0 0 0,0 0-1 0,0 0 0 0,0 0 3 0,0 0 0 0,0 0 0 0,0 0 0 16,0 0 1-16,0 0-1 0,0 0-2 0,0 0 0 0,0 0 0 0,0 0 0 15,0 0 1-15,0 0 0 0,0 0 3 0,0 0-1 16,0 0-1-16,0 0-1 0,0 0-1 0,0 0-1 0,0 0 0 0,0 0 1 0,0 0 0 16,0 0 0-16,0 0 0 0,0 0 2 0,0 0-1 0,0 0 0 15,0 0 0-15,0 0 0 0,0 0 1 0,0 0 0 16,0 0-2-16,0 0 1 0,0 0 0 0,0 0 1 0,0 0-1 0,0 0 2 16,0 0-1-16,0 0-1 0,0 0-1 15,0 0 0-15,0 0 0 0,0 0 0 0,0 0-1 0,0 0 1 0,0 0 2 0,0 0 0 0,0 0 0 16,0 0 0-16,0 0-2 0,0 0 1 0,0 0-1 0,0 0 1 0,0 0 0 15,0 0 1-15,0 0 0 0,0 0-1 0,0 0-1 0,0 0 0 0,0 0 0 16,0 0 0-16,0 0 0 0,0 0 2 0,0 0 1 0,0 0 0 16,0 0-1-16,0 0 1 0,0 0 0 0,0 0 0 0,0 0 0 0,0 0 1 0,0 0-1 15,0 0 1-15,0 0 2 0,0 0-1 0,0 0 0 0,0 0 2 16,0 0-2-16,0 0 1 0,0 0 0 16,0 0 1-16,0 0 0 0,0 0-1 0,0 0-1 0,0 0 2 0,0 0 0 0,0 0-1 0,0 0-2 15,0 0-1-15,0 0 1 0,0 0-1 0,0 0-1 0,0 0-1 16,0 0 0-16,0 0 0 0,0 0 0 0,0 0 0 15,0 0 0-15,0 0 0 0,0 0 0 0,0 0 0 0,0 0 0 0,0 0 0 0,0 0-1 16,0 0 0-16,0 0 1 0,0 0 0 0,0 0-1 0,0 0 1 16,0 0-1-16,0 0 1 0,0 0 0 0,0 0 1 15,0 0-1-15,0 0 0 0,0 0-1 0,0 0 2 0,0 0 0 16,0 0-1-16,0 0-1 0,0 0 1 0,0 0 0 0,0 0 1 0,0 0 0 16,0 0 0-16,0 0-1 0,0 0 0 0,0 0 0 0,0 0 0 0,0 0 0 15,0 0 0-15,0 0 1 0,0 0-1 0,0 0-1 0,0 0 2 16,0 0 1-16,0 0-1 0,0 0-2 0,0 0 2 0,0 0 1 0,0 0-1 15,0 0-1-15,0 0 1 0,0 0-1 0,0 0 0 0,0 0-1 0,0 0 2 16,0 0 0-16,0 0 0 0,0 0-2 0,0 0 0 0,0 0 1 0,0 0-1 16,0 0-1-16,0 0-1 0,0 0 1 0,0 0 1 15,0 0 2-15,0 0-1 0,0 0 1 0,0 0-2 0,0 0-1 0,0 0-1 16,0 0 1-16,0 0 1 0,0 0 1 0,0 0 1 0,0 0 0 0,0 0 2 16,0 0-1-16,0 0-2 0,0 0-1 0,0 0 0 0,0 0 0 0,0 0 2 15,0 0 2-15,0 0-2 0,0 3 0 0,0-3-1 0,0 0-1 16,0 0 0-16,0 0 1 0,0 0-1 0,0 0 1 0,0 0-1 15,0 0 0-15,0 0 0 0,0 0 0 0,0 0 0 16,0 0 0-16,0 0 1 0,0 0 0 0,0 0 0 16,0 0 2-16,0 0 0 0,0 0-2 0,0 0-2 0,0 0 0 0,0 0 1 0,0 0 1 0,0 0 1 15,0 0 0-15,0 0 1 0,0 0-1 0,0 0 0 0,0 0-1 16,0 0-1-16,0 0-1 0,0 0 0 0,0 0 3 0,0 0 0 16,0 0 1-16,0 0 0 0,0 0-1 0,0 0-1 0,0 0 0 15,0 0-1-15,0 0-1 0,0 0 2 0,0 0 2 0,0 0-1 0,0 0 1 16,0 0-1-16,0 0 0 0,0 0 0 0,0 0 1 0,0 0 1 0,0 0 0 0,0 0-2 15,0 0 2-15,0 0 1 0,0 0 4 0,0 0 0 0,0 0-2 16,0 0-2-16,0 0 1 0,0 0 1 0,0 0 1 0,0 0-1 0,0 0-1 16,0 0-1-16,0 0 1 0,0 0-2 0,0 0 1 0,0 0-3 15,0 0-2-15,0 0 0 0,0 0 2 0,0 0-1 0,0 0 0 0,0 0 0 16,0 0-1-16,0 0-1 16,0 0 1-16,0 0 1 0,0 0 2 0,0 0 0 0,0 0-3 0,0 0 1 0,0 0 1 15,0 0-2-15,0 0-1 0,0 0 0 0,0 0 2 0,0 0-1 0,0 0 0 0,0 0-1 16,0 0 3-16,0 0-2 0,0 0 0 0,0 0-1 0,0 0 0 15,0 0 2-15,0 0 0 0,0 0 0 0,0 0 2 0,0 0-1 16,0 0-1-16,0 0 1 0,0 0 1 0,0 0 0 0,0 0-1 16,0 0 0-16,0 0 0 0,0 0 1 0,0 0-1 15,0 0 0-15,0 0 0 0,0 0 0 0,0 0 0 0,0 0-1 0,0 0 0 16,0 0-1-16,0 0 0 0,0 0-1 0,0 0 0 0,0 0-1 0,0 0 1 16,0 0 2-16,0 0-1 0,0 0 2 0,0 0-1 0,0 0 1 15,0 0-1-15,0 0 1 0,0 0 1 0,0 0 0 0,0 0-1 0,0 0 0 16,0 0 1-16,0 0 0 0,0 0 0 0,0 0-2 0,0 0 1 0,0 0-2 15,0 0 1-15,0 0-2 0,0 0-1 0,0 0 1 0,0 0-1 0,0 0 1 16,0 0 3-16,0 0 1 0,0 0 0 0,0 0-2 16,0 0 1-16,0 0-1 0,0 0-1 0,0 0 0 0,0 0 0 0,0 0 2 0,0 0 1 15,0 0 0-15,0 0-2 0,0 0-1 0,0 0-1 0,0 0 2 0,0 0-1 16,0 0-1-16,0 0 0 0,0 0 1 0,0 0 1 0,0 0 1 16,0 0-1-16,0 0 0 0,0 0-1 0,0 0 0 0,0 0 1 0,0 0 0 15,0 0 1-15,0 0 0 0,0 0 0 0,0 0 0 0,-1 2 1 16,1-2-1-16,0 0 1 0,0 0-1 15,0 0 0-15,0 0 0 0,0 0 0 0,0 0 0 0,0 0 2 0,0 0 0 16,0 0-2-16,0 0-1 0,0 0 0 0,0 0-2 0,0 0 0 0,0 0 0 16,0 0 2-16,0 0 1 0,0 0 1 0,0 0-1 0,0 0-2 15,0 0 0-15,0 0-1 0,0 0 1 0,0 0 1 0,0 0 3 0,0 0 2 0,0 0 1 16,0 0 1-16,0 0 0 0,0 0-1 0,0 0 0 16,0 0-1-16,0 0 3 0,0 0 0 0,0 0 1 0,0 0-1 15,0 0-1-15,0 0 0 0,0 0-2 0,0 0-3 0,0 0 0 0,0 0-1 16,0 0 1-16,0 0-1 0,0 0 0 0,0 0-1 0,0 0 0 15,0 0 0-15,0 0 0 0,0 0 0 0,0 0 0 0,0 0 0 0,0 0 0 16,0 0 0-16,0 0 0 0,0 0 0 0,0 0 1 0,0 0 0 0,0 0 0 0,0 0 0 16,0 0 0-16,0 0 0 0,0 0 0 0,0 0-2 15,0 0 1-15,0 0 1 0,0 0 0 0,0 0 0 0,0 0 0 0,0 0-1 16,0 0-1-16,0 0 0 0,0 0 0 0,0 0 2 0,0 0-2 0,0 0 1 16,0 0-1-16,0 0 1 0,0 0-1 0,0 0 0 0,0 0 0 15,-2 0 0-15,2 0 1 0,0 0 1 0,0 0-2 0,0 0 0 0,0 0 0 16,0 0 1-16,0 0-1 0,0 0 0 0,0 0 0 0,0 0 0 0,0 0 0 15,0 0 0-15,0 0 0 16,0 0 2-16,0 0 0 0,0 0-1 0,0 0 1 0,0 0-1 0,0 0 1 0,0 0 0 16,0 0 0-16,0 0-2 0,0 0 0 0,0 0 2 0,0 0-1 15,0 0 0-15,0 0 0 0,0 0 0 0,0 0 0 0,0 0-1 0,0 0 0 16,0 0 0-16,0 0-1 0,0 0 2 0,0 0 0 0,0 0 0 16,0 0 2-16,0 0 0 0,0 0-1 0,0 0 0 0,0 0 0 15,0 0-2-15,0 1 0 0,0-1 0 0,0 0 1 0,0 0 1 0,0 0 0 16,0 0-1-16,0 0 1 0,0 0-1 0,0 0 1 0,0 0-2 0,0 0 1 15,0 0-1-15,0 0 1 0,0 0 1 0,0 0-1 0,0 0 1 16,0 0 0-16,0 0-2 0,0 0 1 0,0 0 1 0,0 0 0 0,0 0 0 16,0 0-2-16,0 0 1 0,0 0-1 0,0 0 0 0,0 0 2 0,0 0 0 15,0 0 0-15,0 0-1 0,0 0 1 0,0 0-2 0,0 0 0 16,0 0-1-16,0 0 1 0,0 0 1 0,0 0 0 0,0 0 0 16,0 0 0-16,0 0 0 0,0 0 1 0,0 0-1 0,0 0 0 0,0 0 0 15,0 0 0-15,0 0 1 0,0 0 0 0,0 0-1 0,0 0-1 0,0 0-1 16,0 0 2-16,0 0 0 0,0 0 0 0,0 0 0 0,0 0-1 15,0 0 0-15,0 0 0 0,0 0 0 0,0 0 0 0,0 0 0 0,0 0 0 16,0 0 2-16,0 0-1 0,0 0 1 16,-2 1-2-16,2-1 0 0,0 0 1 0,0 0 0 0,0 0 0 0,0 0 0 15,0 0 1-15,0 0 0 0,0 0 0 0,0 0 1 0,0 0-1 0,0 0-2 16,0 0 1-16,0 0-1 0,0 0 2 0,0 0 0 0,0 0 0 16,0 0-1-16,0 0 0 0,0 0 1 0,0 0-2 0,0 0 1 15,0 0-1-15,0 0 0 0,0 0 1 0,0 0 1 0,0 0-1 0,0 0 0 16,0 0 0-16,0 0-1 0,0 0 1 0,0 0 1 0,0 0-1 15,0 0 0-15,0 0-1 0,0 0 1 0,0 0-1 16,0 0 1-16,0 0 0 0,0 0-1 0,0 0 1 0,0 0 1 0,0 0-1 0,0 0 0 0,0 0-1 16,0 0 1-16,0 0 0 0,0 0 0 0,0 0 1 0,0 0 0 0,0 0-1 15,0 0 1-15,0 0 0 0,0 0-1 0,0 0 1 0,0 0 0 0,0 0-1 16,0 0 1-16,0 0-1 0,0 0 0 0,0 0 0 0,0 0-1 16,0 0 0-16,0 0 0 0,0 0 1 0,0 0 1 0,0 0 0 15,0 0-2-15,0 0 2 0,0 0 1 0,0 0 1 16,0 0-2-16,0 0 1 0,0 0 0 0,0 0 0 0,0 0-2 0,0 0 1 15,0 0-2-15,0 0-2 0,0 0 0 0,0 0 2 0,0 0 1 16,0 0-1-16,0 0-1 0,0 0 0 0,0 0 0 0,0 0 0 0,0 0-1 0,0 0 1 16,-5 1 3-16,5-1 1 0,0 0 0 0,0 0 0 0,0 0-2 15,0 0 0-15,0 0 0 0,0 0-1 0,0 0 1 0,0 0 0 16,0 0-1-16,0 0 0 0,0 0 2 0,0 0-2 16,0 0-1-16,0 0 1 0,0 0 2 0,0 0 1 0,0 0 0 0,0 0-1 15,0 0 0-15,0 0 0 0,0 0-1 0,0 0 1 0,0 0 1 0,0 0-1 16,0 0 0-16,0 0-2 0,0 0-2 0,0 0 1 0,0 0 1 15,0 0 0-15,0 0 0 0,0 0-1 0,0 0 0 0,0 0 1 0,0 0 0 16,0 0 1-16,0 0 1 0,0 0-1 0,0 0 3 0,0 0 0 16,0 0-1-16,0 0 0 0,0 0-1 0,0 0-2 0,0 0 1 0,0 0 1 15,0 0 0-15,0 0-1 0,0 0-1 0,0 0-1 16,0 0 0-16,0 0-1 0,0 0 0 0,0 0 2 0,0 0 0 0,0 0 0 0,5-1 0 0,-3 0 0 16,0 0 2-16,-1-1 0 0,0 1 0 0,2-3 0 0,-2 3 0 0,2 1 1 15,-1-4-1-15,-2 4-2 0,3 0-1 0,-3 0 1 16,0-3 0-16,0 3 1 0,0 0 1 0,0 0-2 0,0 0 0 0,0 0 0 15,0 0 0-15,0 0 1 0,0 0-1 0,0 0 2 0,0 0 0 0,0 0-2 16,2 3-2-16,-2-3-3 0,0 0-2 0,0 4-2 0,0-3 0 16,0 1-2-16,0 1 0 0,0-1-3 0,0-1-3 0,-2 1-3 0,2 2-2 15,0-3-5-15,-2 2-3 16,1 0-5-16,1 0-7 0,0-3-22 0,-2 3-27 0,-1-2-14 16,2 3-6-16,-2-1-3 0,1 0 0 0,-4-3 1 0,1 4 1 0,0-3 4 0,0 1 3 0</inkml:trace>
  <inkml:trace contextRef="#ctx0" brushRef="#br0" timeOffset="60576.7848">18563 13036 39 0,'0'0'93'0,"0"0"2"0,0 0 3 0,0 0-1 0,0 0-2 0,-1-2-8 16,1 2-9-16,0 0-11 0,0 0-9 0,0 0-11 0,0 0-9 16,0 0-10-16,0 0-10 0,0 0-5 0,0 0-5 0,0 0-2 15,0 0-4-15,0 0-1 0,0 0-1 0,0 0 0 0,0 0 1 0,0 0 0 16,0 0 0-16,0 0 0 0,0 0 2 0,0 0 1 16,0 0 0-16,0 0 2 0,0 0 2 0,0 0 3 0,0 0 2 0,0 0 2 0,0 0 4 15,0 0 1-15,0 0 2 0,0 0 3 0,0 0 2 0,0 0 1 16,0 0 0-16,0 0 4 0,0 0 0 0,0 0-2 0,0 0 0 15,0 0-1-15,0 0-2 0,0 0-2 0,0 0 0 0,0 0 0 16,0 0-3-16,0 0 0 0,0 0-1 0,0 0-2 0,0 0-1 0,0 0-1 16,0 0-2-16,0 0-1 0,0 0-1 0,0 0 1 0,0 0 0 0,0 0 1 15,0 0 0-15,0 0 2 0,0 0-2 16,0 0 1-16,3-1-1 0,-3 1 2 0,0 0 2 0,0 0 3 0,0 0 0 16,0 0 1-16,0 0 1 0,0 0 1 0,0 0 0 0,0 0 1 0,0 0 0 0,0 0 1 15,0 0 0-15,0 0 1 0,0 0-1 0,0 0-1 0,0 0-1 0,0 0 3 16,0 0-1-16,0 0-1 0,0 0 0 0,0 0-1 0,0 0-2 15,0 0-2-15,2 0-2 0,-2 0-3 16,0 0 0-16,2 0-1 0,1 0-1 0,-2 1-2 0,3-1-1 0,0 0-3 16,-2 2-2-16,2 0-1 0,1-2-1 0,-2 1-2 0,1 3 1 15,0-4 0-15,1 3-1 0,0-1 0 0,3 1 0 0,-4 1 3 0,1-1 5 16,2 1 4-16,0 1 3 0,0-1 1 0,-1 0 0 0,0 2 0 0,4-1 2 16,-1-1-1-16,-1 2 1 0,0-1 0 0,1 2-1 0,1-2 2 15,-2 0-2 1,3 0-4-16,-2 2-5 0,1-2-4 0,-1 2-2 0,1-3-1 0,-2 0 0 15,3 2 1-15,-3-1 0 0,0 0-1 0,1 0 3 0,1 0-2 0,-2 0 0 0,0 0-1 0,1 0 1 0,-1 0 1 0,0 0-1 16,0 2 1-16,-1-3 1 0,1 1-2 0,-1 0 0 0,-2 0-3 0,3 1 1 16,-1-2 0-16,1 0 0 0,-1 1 0 0,-1-2 3 0,2 3 0 15,-2-3 0-15,1 2 0 0,-4-2 1 0,5 2-2 0,-1-3-1 0,-2 1 0 16,2 1 2-16,-4-1 1 0,3 1-2 0,2-3 0 0,-4 3 1 0,-1-3-1 16,3 1-1-16,-3-1-1 0,2 1-2 0,-1 0 1 0,1 0 1 15,-4 1 1-15,3-2 0 0,-2 1 1 0,0-1-1 0,2 1 1 16,-3-1-1-16,2 1 0 0,-1-1-1 0,0 0-1 0,-1-1 3 0,2 4-2 15,-3-4 1-15,5 1 0 16,-5 1 0-16,1-1 0 0,1 1-1 0,-2-2-2 0,0 0 1 16,2 0 0-16,-2 0-1 0,0 0 0 0,0 0 1 0,0 0 1 0,0 0 0 0,0 0-1 0,0 0 1 0,0 0 1 15,0 0-1-15,0 0-1 0,0 0 2 16,0 0-1-16,0 0-1 0,0 0 0 0,0 0 2 0,0 0 0 0,0 0-2 16,0 0 0-16,0 0-2 0,0 0 1 0,0 0 2 0,0 0 0 15,0 0 0-15,0 0-2 0,0 0-2 0,0 0-9 0,-4 0-11 0,3 0-11 16,-4 0-13-16,2 0-14 15,2 0-11-15,-3-2-15 0,1 2-13 0,2 0-14 0,-5 0-19 16,6 0-24-16,-2-1-28 0,-3 1-21 0,5 0-17 0,-5-2-1 0,2 1 7 0,2-3 10 0,-1 3 13 0,-1-3 10 0,3-1 13 16,3 1 14-16,-1-1 15 0</inkml:trace>
  <inkml:trace contextRef="#ctx0" brushRef="#br0" timeOffset="61362.8396">18948 12946 87 0,'0'-3'95'0,"0"1"3"0,0 0 0 15,0 0-1-15,0 2 1 0,-3-3-5 0,3 3-7 0,0-1-17 0,0 1-16 16,0-2-18-16,0 2-12 0,0 0-5 0,0 0-2 0,0 0-2 15,0-1-2-15,0 1-3 0,3-3 0 0,-3 3 1 0,0 0 0 0,0 0 0 16,0-2-1-16,0 2 0 0,0-2 3 0,0 2 0 0,0 0 0 0,0-2 1 16,0 2 0-16,0 0 1 15,0 0 3-15,1-1 3 0,-1 1 3 0,0 0 2 0,0 0-2 0,0 0 1 16,0 0 0-16,0 0-2 0,0 0 3 0,0 0-1 0,0 0 1 16,0 0 1-16,0 0 0 0,0 0 2 0,0 0-3 0,0 0 0 0,0 0-1 15,0 0 2-15,0 0 2 0,0 0 0 0,0 0 0 0,0 0 0 16,0 0 0-16,0 0-3 0,0 0 0 0,0 0-2 0,0 0 2 0,0 0-1 15,0 0 2-15,-1 0 0 0,-3 1 1 0,2 0 3 0,0 0 2 0,1 3 2 16,-4-1 2-16,5 0 2 0,-5 1 1 0,0 2 3 0,-1 0-2 0,-2 3 1 16,2-1 2-16,-1 2-2 0,-1 1 0 0,-3-2 1 0,3 3-1 15,0-2-1-15,0 2 0 0,-2 1 0 0,2-1-2 16,0 3 3-16,-2-4 4 0,2 3 1 0,2-3 4 0,-1 4 0 0,-2-6 0 0,3 6-1 0,0-5-1 16,1 1 1-16,-3-1 0 0,0 2 0 0,3-2 1 0,0 0 2 15,-1 0 2-15,0 0 0 0,-2 1-4 0,2-1-2 0,-1 0-1 0,1 2 0 16,1-3 0-16,-3 1 0 0,2 0 3 0,0 1-3 0,-1-1-2 0,1-1-2 15,1 2-4-15,-1-2-3 16,0-1-3-16,1 1-4 0,0-1 1 0,1 0-2 16,-3 0 0-16,4-1-1 15,-1 0-4-15,2-3 0 0,-2 3-2 0,3-2-1 16,-2-3-1-16,2 1-2 0,1-1-1 0,-1 0 0 0,1-2-2 0,0 0 0 0,0 0-3 0,0 0-1 0,0 3-3 0,0-3 0 0,0 0-1 0,0 0 0 0,0 0 1 16,0 0 1-16,0 0 0 0,0 0 0 0,0 0 1 0,0 0-2 0,0 0-1 0,0 0 0 15,0 0 1-15,0 0 1 0,0 0 2 0,0 0 0 16,0 0 1-16,0 0-1 0,0 0-2 0,0 0 0 0,0 0-2 15,0 0 0-15,0 0 2 0,0 0-1 0,0 0 0 0,0 0 0 0,0 0-1 16,0 0-4-16,0 0-8 0,-3 0-13 0,2 0-17 0,-3 0-27 16,1 2-33-16,-2 1-34 0,1 1-38 0,-5 1-51 0,0 1-60 0,1 2-31 15,-1-1-22-15,0-1-11 0,-3 1-5 0,3-2 2 0,-5-3 2 0,7-2 15 16,-1-5 14-16,0-4 28 0,1-1 33 0,7-6 34 0</inkml:trace>
  <inkml:trace contextRef="#ctx0" brushRef="#br0" timeOffset="85523.4632">20418 8751 74 0,'1'0'82'0,"-1"0"5"0,1 2-3 0,2-2-1 0,-2 0-5 16,1 0-4-16,-2 0-7 0,2 3-5 0,-2-3-7 0,0 0-6 0,0 0-6 15,0 0-6-15,0 0-5 0,0 0-8 0,0 0-4 0,0 0-5 16,0 0-2-16,0 0-1 0,0 0-2 0,0 0-2 15,0 0 1-15,0 0 1 0,0 0-1 0,0 0 1 0,0 0-1 0,0 0-1 0,0 0-1 16,1 0-1-16,-1 0-1 0,0 0-1 0,0 0 0 0,0 0-2 16,0 0 0-16,0 0 1 0,0 0-1 0,0 0 2 15,0 0 0-15,0 0 1 0,-1 2 1 0,1-2 2 0,0 0 1 0,0 0 5 0,0 0 1 16,0 0 3-16,0 0 1 0,0 0 2 0,0 0-1 0,0 0 0 16,0 0 1-16,0 0 0 0,-2 2 0 0,2-2 1 0,0 0-1 0,-2-2 0 15,1 0-3-15,-2 2-3 0,2 0-1 0,1-3 2 0,-1 1-2 16,-1 0 0-16,1 1 1 0,1-3 2 0,-2 4 1 0,-1-3-3 0,3 2 0 15,0 0 0-15,0-2-2 0,-2 1 0 0,2 1 1 0,0-1 0 16,-1-1-1-16,1 1-2 16,-2 0 1-16,0 0 4 0,2-1-2 0,-1 2-1 0,-2-1 0 0,3-1-1 0,0 2 1 15,-1-1 1-15,1 0 2 0,0 2 1 0,0 0 3 0,0 0 1 0,0-2 0 16,0 2-1-16,0 0-2 0,0 0-2 0,-2-1-2 0,2 1-2 0,0 0 0 16,0 0 2-16,0 0-3 0,0 0-2 0,0 0-2 0,0 0-1 0,0 0 0 15,0 0 0-15,0 0 1 0,0 0 0 0,0 0 2 16,0 0 2-16,0 0 1 0,0 0 0 0,0 0 1 0,0 0-1 15,0 0 1-15,0 0 1 0,0 0 1 0,0 0 0 0,0 0 0 0,0 0-2 0,0 0 0 16,0 0 1-16,2 1-2 0,-2-1 0 0,0 0-1 16,0 0 0-16,0 0-1 0,0 0 2 0,1 0 4 0,-1 1 4 0,4 0 6 15,-2-1 7-15,0 2 3 0,-1 0 1 0,1 1 0 0,1 0 1 0,0 0 4 16,0 0 1-16,1 1 1 0,-1-1 3 0,0 2-2 0,3-2 1 0,-3 1 1 16,-1 1-2-16,4 0-3 0,-2 0-2 0,-1 2-4 15,2-2-1-15,-3 2 1 0,5-1-1 0,-4 2 0 0,2 1-1 0,-2 0 1 0,-1-2-3 16,4 5 1-16,-2-4-1 0,1 3-3 0,-2-2-4 0,2 1-4 15,-2 0-2-15,1 0-2 0,0-2 1 0,0 1-4 0,-2 1-4 0,3-1 0 16,-2-1-1-16,0-1 0 16,-1 0 2-16,1-1-1 0,1 0-1 15,-4-1 3-15,4 0 3 0,-2 2 1 0,0-2 2 0,-1-2 0 0,3 1 0 0,-2-1 0 0,0-1 0 16,-2 1 0-16,1-1-1 0,1 0-3 0,-1-1 1 0,1 1-1 0,-2-2-1 0,0 0-1 0,0 0-3 16,0 0-2-16,0 0-1 0,2 0 2 0,-2 0 2 0,0 0 5 15,0 0 3-15,1 0 3 0,1 0 2 0,1 0 9 0,0-2 9 0,1 1 10 16,-2-1 6-16,5 1 4 0,-1 0 5 0,1-4 4 15,1 0 2-15,1 0 3 16,0 0-1-16,1-2-1 0,-1 0-1 0,2-1-2 0,-1 1 0 16,-1-2-7-16,1 2-9 0,0-2-8 0,-2 0-6 0,1 0-7 0,-1-1-5 0,0 2-5 0,-1-1-4 0,1 1-4 0,0-1-3 15,0 0-1-15,3 1-2 0,-3-1-1 0,0 2-2 0,0-2-1 16,0 2-3-16,1-2 1 0,1 1-1 0,-1-1 0 0,-1 2 2 0,0-3 0 16,0 1 1-16,0 2 1 0,1-1 0 0,-4 1 0 0,2-1 0 0,0 3 2 15,-2-3 2-15,2 2-1 0,-3 1 2 0,1-2-1 0,-2 2 0 0,3-2-1 16,-1 2-2-16,-2 1 0 15,1-1 2-15,0 1 0 0,0 3 0 0,-3-2-1 0,2 1-1 16,-3-1 0-16,5 3-2 0,-5 0-2 0,0 0-1 0,0 0-1 0,0 0 0 0,0 0 0 0,0 0 0 0,0-1-1 16,0 1 0-16,1 0-2 0,3-2 0 0,-4 2-1 0,1 0 2 0,1-2-1 15,1 2 0-15,-1 0 1 16,1-1 2-16,0 0 0 0,-1 1-1 0,0-2 2 0,0 1 0 0,3 1 3 16,-4 0 1-16,-1 0 0 0,0 0-1 15,0 0 1-15,0 0 0 0,0 0 0 0,0 0 0 0,0 0 0 0,0 0 0 0,0 0 1 0,0 0 2 0,0 0 0 0,0 0-2 16,0 0 0-16,0 0-1 0,0 0 0 0,0 0 1 15,0 0 0-15,-1 0 0 0,1 0 0 0,0 0 1 0,0 0 0 16,0 0-1-16,0 0 0 0,0 0-1 0,0 0 0 0,0 0 1 16,0 0 0-16,0 0-2 0,0 0 0 0,0 0-2 0,0 0 1 0,0 0-2 0,0 0 0 0,0 0-1 15,0 0-1-15,0 0 0 0,0 0-4 0,0 0-3 0,0 0-13 16,0 0-17-16,0 0-26 0,0 0-24 0,0 0-38 0,0-2-45 16,0 2-39-16,0 0-40 0,-5-1-39 0,5 1-37 0,-3 1-33 15,0 1-34-15,-3 1-14 0,2 1-4 0,-4 2 8 0,-1 1 14 0,0 1 23 16,-1 1 29-16,-1 1 36 0,0 0 44 0,0 0 42 0</inkml:trace>
  <inkml:trace contextRef="#ctx0" brushRef="#br0" timeOffset="88732.9146">18522 13065 73 0,'0'0'107'0,"0"0"0"16,0 0-2-16,0 0-1 0,0-2 2 0,0 2 1 0,0-1 1 0,0 1-18 15,0 0-25-15,0 0-22 0,0 0-22 0,0 0-11 0,0 0-5 0,0 0-2 16,0 0-4-16,0 0 2 0,0 0 1 16,0 0 0-16,1-4 2 0,2 4-4 0,-3-3-4 0,1 3-10 0,2 0-14 0,-3 0-23 15,3-4-28-15,1 1-15 0,-1 1-7 0,-1-1-3 0,5-2-2 16,-3-2 0-16,2 2 0 0,-2-1-2 0,2-3 1 0</inkml:trace>
  <inkml:trace contextRef="#ctx0" brushRef="#br0" timeOffset="94756.8707">2941 15073 49 0,'0'-2'86'0,"-2"1"4"0,2 1 3 0,0-1 2 15,0 1 0-15,0-3-10 0,-1 3-13 0,1-3-15 16,-2 1-12-16,2 0-9 0,0 0-4 0,0 0-4 0,0-1-2 0,0 2-3 0,-2-2-3 0,2 1 1 16,0 1 0-16,0-2 2 0,-2 1-1 0,2 2 0 0,0-2 0 15,-1 1-1-15,1-2 0 0,0 3-2 0,0 0 0 0,0-1 0 16,0 1-2-16,0 0-1 0,-2-2-4 0,2 2 0 0,0 0-3 15,0-1 1-15,0 1 0 0,-1-3-1 0,1 3 1 0,0-2 0 0,-2 2 0 16,2-3 0-16,0 3-2 0,-4-2 0 0,4 0 0 0,-1 0 0 16,1-1 3-16,0 2 3 0,-3-3 1 0,3 4 2 0,-1-3-1 0,-2 1-1 15,0-1-1-15,3-1 1 16,0 3 1-16,-2 0 0 0,2-2 0 0,-2 0 3 0,1-1 4 0,1 3 0 0,-2-2 2 16,1 2-5-16,-1-1-4 0,0 1-1 0,1-2 0 0,-1 1 1 0,-2 1 2 0,3-2-1 15,0 1 1-15,-2 0-2 0,0 1 1 0,0-2-3 16,1 2-3-16,-1-2 3 0,0 1 6 0,1-1-1 0,-1 0 1 0,0 1-1 15,-1 0 1-15,1-1-1 0,0 1 0 0,-1 0 3 0,-1-1 4 16,2 0 2-16,-1 1 2 0,1-1 3 0,-2 1-3 0,2-1-2 16,-4-1-4-16,3 1 2 0,0-1 6 0,0 2 2 15,-2-1 1-15,3 1 1 0,-2-1-1 0,-3 0-3 0,2 0-2 0,1 0-3 0,-3 0 0 0,1 0 2 16,0 2 7-16,-1-2 3 0,2 0 0 0,-2 1 0 0,0-3-3 16,2 5-3-16,-1-3 0 0,-2-1 1 0,1 3 2 0,2-3 4 0,-1 1 5 15,-1 2 6-15,1-2 2 0,0 0-2 0,1 0-3 0,-1 1-5 16,0 0-2-16,0 0-1 0,1-1-6 0,1 1-2 0,0 0 0 0,-1 0-1 15,2-1-2-15,0 2-3 0,-2-2-7 16,3 1-5-16,0 1-3 0,-1-2-1 0,-2 1 1 0,3 1 3 0,-2-1 1 0,2-1 4 0,-2 3 1 16,2-1 2-16,0-1 1 0,-2 1 3 0,1-1 0 0,-1 2 5 15,1-1 6-15,0 1 5 0,1 0 6 0,-1-2 0 0,1 2-1 0,-3 0-2 16,2 0-2-16,0-3-2 0,-2 3-1 16,3-2 0-16,-2 2-1 0,-2-2 0 0,2 1-2 0,-2-1-4 0,2 0-5 0,0 0-5 15,-1-1-2-15,0 3 1 0,1-3 2 0,0 1-1 16,1 0 2-16,-1 1-2 0,-3-1-3 0,3 0 0 15,1 1 2-15,-1 1-1 0,-2-2 1 0,1 0-3 16,0 2-1-16,-2 0-2 0,3 0-4 0,-3-2-1 0,2 2-1 0,0-1-1 0,-1 1 1 0,3 0 0 0,-3 0 2 16,1 0 1-16,1 0 2 0,-1 0 0 0,1 0 2 0,0 0 1 15,-1 0 2-15,0 0-1 0,1 1 1 0,0-1 2 0,0 0 4 0,1 2 4 16,-1-2 3-16,-1 0 2 0,1 0 3 0,0 2-2 0,0-2-5 16,1 2-1-16,-1-1 0 0,-3 1-1 0,2 0-1 0,1-1-1 0,-3-1 0 0,3 2-4 15,-4 0-6-15,4 1-5 0,-1-3-5 0,-1 3-4 0,1-2-2 16,-3 0 0-16,4 3 0 0,-3-3 0 0,1 1-1 0,0 0 0 0,-1 1-1 15,0 0 1-15,1 0 0 0,0 0 1 0,-1 2 0 0,1-2-1 16,1 1 0-16,-3 1 0 0,3-1 0 16,-1 0 0-16,-1 1 1 0,-1-1 0 0,1 3 0 0,0-2 1 0,1 2-1 0,-4-1 0 0,5 1-1 0,-3-1 1 15,-1 0 1-15,2 2 0 0,0-1 1 0,-1 2 1 0,-1 0-1 16,3 0 1-16,-1-1 0 0,-3 2 1 0,4-1-2 0,-1 0 1 16,-1 0 1-16,1 0-1 0,2 2 0 0,-2-2-1 0,0 0 0 15,2-1-1-15,-1 2-1 0,1 0 0 0,1-1 0 16,-1 0 1-16,-2 2 0 0,3-2-1 0,0 0 0 0,1 1 0 0,-1 1 0 15,0-1 0-15,-1-1 1 0,3 2-1 0,-2-1 2 0,2 0-1 0,0 0-1 0,-1 0-1 16,0-1 1-16,2 2 0 0,-4-1-1 0,3 1 0 16,0 0 2-16,-1 0 0 0,1 0-1 15,0 0 1-15,0 0-1 16,0 1 0-16,-1-2 0 0,0 2 1 0,1 0 1 0,1-2 1 0,-1 2 0 0,1-2 1 0,-1 1 1 0,0 1 0 16,1 0 1-16,-1-1 1 0,0-1-1 0,1 0 1 0,1 2 0 0,-2-1 1 0,0-1 0 15,3 0-1-15,-2-1 0 0,2 2-1 0,-3 0-1 0,3-1 0 0,0-1-1 0,-2 0 0 16,2 1 1-16,0 1 1 0,0 0 0 0,0-1 0 0,2-1 2 0,-2 2 0 15,2-2 0-15,-1 3-1 0,1-2 0 16,-2 2 0-16,3-3 1 16,1 2-1-16,-2-1 0 0,1 1-1 0,2-1-2 0,-2 1 0 15,2 0 0-15,0 0 1 0,1 0-2 0,0-1 0 0,-1 1 1 0,1 1-1 0,1-2 0 0,0 2 1 0,1 0-1 16,-1 2 0-16,-1-4 0 0,3 2 1 0,-1 2 1 0,-1-3-1 16,3 0-1-16,-1 0 1 0,-1 0-2 0,1 2 1 0,0-3-2 0,-1-1 0 0,-2 3 1 0,3-3 0 15,0-1 1-15,-1 2-1 0,0-2 1 0,0 1 2 0,0-2-1 0,-2 3 1 16,2-3 1-16,0 2 0 0,0-1 1 15,1-1 0 1,-1 2 0-16,3-2 0 0,-3 1 2 16,0-1 0-16,2 1 1 0,-1-2 0 0,2 2 0 0,-3-1 0 15,5 1 0-15,-4-1-1 0,1 0-1 0,2 0 0 0,-2 0-1 0,1 1 0 0,0 2-1 16,0-3 1-16,0 0-1 0,2 1-1 0,-2 0 0 0,1-2-2 0,1 1 0 0,-1 0-1 16,1 1 1-16,0-1-1 0,1 1 1 0,-1-1 0 0,1 0 0 0,1 0 2 15,-2 0 1-15,2-2 0 0,-1 3 0 0,0-2 0 0,-1-1 1 0,3 2 2 0,-2-1 1 0,0-2 2 0,2 2 1 0,-2 1 0 0,-1-2 1 0,3 2 1 16,-3-3 2-16,0 1 1 0,0 0-1 15,1 0 1-15,-4-1 2 0,3 1 0 0,-1-1 0 0,-1 1-2 0,0-1-3 0,2 1 1 0,-2-3-2 0,2 3 0 16,-3-2 0-16,3 1-1 0,0-1-2 0,0-1-1 0,2 0 0 16,-2-1-2-16,3 3 1 0,-2-4 0 0,2 3 0 0,-2-1 1 15,3-2-1-15,0 0 1 0,0 0-2 0,0 0 0 0,-1-2-1 0,3 2-1 0,-3-3-2 16,3-1 0-16,-3 3 1 0,4-3-1 0,0 1 0 0,0-1-1 16,0-1-1-16,-1 1 0 0,2 0-2 0,0-1 1 0,0-1 0 15,0 2 0-15,1-2-1 0,0 1 1 16,0 0 0-16,-1-2 0 0,-1 2-1 0,2-2-1 0,-2 2-1 15,0-2 0-15,0 1 0 0,0-1 1 0,-2 2 0 0,3-2 0 0,-5 1 1 16,3-2-2-16,-3 3 0 0,1-3 0 0,-1 1 1 0,0 0 1 0,-2 0 0 0,3-1 1 16,-4 1-1-16,3 1 1 0,-2-2 0 0,0 2 0 0,0-2-1 0,0 0 0 0,1 1 1 15,0-3 0-15,-3 3 0 0,2-4-1 0,-1 2 0 0,-1 0 0 16,-1-1 0-16,2 1 0 0,-1-1-1 16,0-2 1-16,-1-1 0 0,1 1 0 0,-2 2 2 15,-1-4-1-15,4 2-1 0,-4-1 0 0,1-1-1 0,1 1 1 0,-3-1 0 0,2 1 1 0,-1 0-1 0,-1 1 2 0,-2-1-1 16,2 1 0-16,-4-1-2 0,4 2 1 0,-1 0-1 0,-2-1 1 15,1-1 0-15,-2 3 1 0,1-1 0 0,0 1 1 0,-2 0 1 0,-1-2-2 16,1 3 0-16,-1-3 0 0,-2 1-1 0,0 2-1 0,3-3 2 0,-3 3 0 16,0-4 1-16,-3 1-1 0,3 2 2 15,0-2-1-15,0 0 0 0,0 0 0 16,-2 0 1-16,1-1 0 0,-1-1 1 0,0 2 2 0,1-1-1 0,-1 1 0 0,0 1-1 0,-1-3 0 0,-2 1 0 0,4 0-1 16,-2 1 0-16,0-2-1 0,0 3 1 15,0-1-1-15,-1-1 0 0,1 3-1 0,0-2 1 0,0 3-1 0,-2-2-1 0,2 0 1 0,0 3 1 0,0-1 0 16,1 0 1-16,-1 0-1 0,0 0 2 0,1 1-1 15,-1-1 0-15,-3 2 1 0,4-2-2 0,-2-1 0 16,-1 2 0-16,1-1-1 0,0 0 1 16,0 0-1-16,-2-1-1 0,2 0 0 0,-1 2 0 0,2-4 0 0,-1 4 0 0,0-1 0 0,0-2 0 15,1 1-1-15,-3 1 1 0,3-2 0 0,0 2 0 0,-2-2 1 16,2 2-1-16,-2 1 3 0,2-1 0 0,-2 1 2 0,-1 0 1 0,3 1 0 16,-2 1 1-16,0-1 2 0,0 1 0 0,0-1 3 0,0 3-1 0,0-2 0 15,-2 2 0-15,3-1 1 0,-3 1-1 0,2-1-1 0,-2 2-2 0,0-1 0 16,1 1-2-16,1-2-1 0,-4 2-1 0,4-1-1 0,-3 1-3 0,3-2 0 15,-3 3 0-15,2-3 0 0,-2 2 0 0,1-1-2 0,1 0 0 16,-1 0 0-16,-1-1 2 0,1 1 0 0,-1 1-1 0,1-2 1 0,-1 2 0 16,1-1 0-16,-1-2-1 0,-1 3 1 0,1-2 0 0,0-1 1 15,-1 3 1-15,1 0 1 0,0-2 1 16,-2 0 0-16,1 1 1 0,1-2-1 0,0 4 0 16,-2-3 0-16,0 2 0 0,0-1 0 0,1 1 0 0,1-1 1 0,0 2 0 0,-2-3-2 15,1 4-1-15,1-4-1 0,0 2 0 0,-1 0 0 0,1 0-1 0,1-1 2 0,1 1 0 0,-2 0-1 16,0 1 1-16,2-3 0 0,0 3-1 0,-1-3 1 0,1 4-1 0,-3-3 2 15,4 0 0-15,-2 1 2 0,1 2 1 16,1-3 1-16,-2 1 2 0,2 1 0 0,-2 2 2 16,4-3-1-16,-2 1 2 0,-1 0 0 0,1 1 0 0,2 0-1 0,-1-1-1 0,-1 1 0 0,0-1-1 0,0 1-1 15,-1-1-2-15,1 1-1 0,-1-1-2 0,1 1 0 16,0-1-2-16,-1 1-1 0,1-1-2 0,-1 2 1 0,2-1-1 16,0-1 0-16,-1 2 1 0,0-1 1 0,1 1-1 0,-1 0 1 0,0-2-1 15,1 2 1-15,0 0-2 0,0 0 2 0,-2 0 0 0,1 0 0 0,0 0 1 16,0 0 0-16,0 0-2 0,1 2 1 15,-2-2 0-15,1 1-2 0,0-1 0 0,0 2 1 0,0-2-1 0,-1 1 0 0,0-1 0 0,1 2 0 16,0-2 0-16,-1 1 0 0,0 1 0 0,2-1 0 0,-3 1 0 0,0-1-1 16,1 2-1-16,-1 0-3 0,-3 1-5 0,1 0-7 15,-1 1-11-15,-1 2-14 0,3-2-16 0,-4 2-37 0,2 1-47 0,2-3-61 0,0 1-68 16,1-1-65 0,0-1-64-16,5-2-53 0,2-2-48 0,0 0-19 0,0 0-7 0,6-4 2 0,-1-1 5 0,1-3 13 0,2-4 17 15,-1-1 36-15,3-4 48 0,-3-1 63 0,1-2 67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19:36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10975 5550 55 0,'0'-2'96'0,"0"-1"4"0,0 0 0 0,0 2 1 16,0-2-2-16,0 0-3 0,0 1-10 0,0-1-9 0,0 1-11 15,0-1-14-15,0-1-8 0,0 1-7 0,0 1-4 0,0-1-4 16,0 1-2-16,0-1-1 0,0 1-2 0,2-1-2 0,-2 1 1 0,1 0-1 16,-1-1-1-16,0 3-2 0,0-3-3 0,0 0 0 15,0 1-2-15,0-1-3 0,0 0-1 0,-1 2-2 0,1-2-1 0,-2 0-3 0,2 1 1 16,0-1 0-16,0 0 0 0,0 1 1 0,0 0 1 0,-2-1 0 16,2 0 1-16,0-1 2 0,-1 4 0 0,1-3 2 0,-2 3-2 15,2 0 0-15,0-4 3 0,0 4 4 0,0 0 0 0,-1-3 0 16,1 1-1-16,-2 2-1 0,0-3 1 0,2 1 3 0,0 0-5 0,-3 1-1 15,3-1-3-15,-2-1 0 0,0 1-1 0,0 0 0 0,1-1 0 0,1 3-2 16,-2-3 0-16,2 1 1 0,-2 2 2 0,1-1 4 0,-1-1 0 16,2 0-4-16,0 1 1 0,-1 0 2 15,-1-1 1-15,0-1 0 0,1 2-1 0,-1-2-1 0,1 1 2 0,-1-1 0 0,0 0 0 0,-1 1-1 16,1 0-1-16,0 1-3 0,-1-3 1 0,1 3 0 16,-3-3 2-16,4 4 2 0,-3-3 2 0,1 1-2 0,-2-1 1 0,0 1 3 0,1 0-1 15,-1-1-3-15,1 3 0 0,-1-4-2 0,1 3 2 0,-2-1 3 0,3 0 1 16,-4 1 2-16,3-1 0 15,-1 1-1-15,2 0-2 0,-2 1 2 0,0-3-3 0,0 3-3 16,1-2 0-16,-1 1 0 0,2-1 2 0,-2 2 5 0,2 0-2 0,-2-1-4 0,1 1-3 0,3 0-3 0,-3 0 0 16,1 0 1-16,1 0 2 0,-2 0 1 15,2-2 1-15,0 2 1 0,-1-2 1 0,1 2 2 0,-2-1-3 0,0 1-1 16,0 0-2-16,-1-1 1 0,-1 1 1 0,1 0-1 0,0 0 0 16,-1 0-1-16,0 0 2 0,0 1 2 0,-1 0-1 0,2 1-1 0,-3 0-1 15,2-1-2-15,2 1-1 0,-3 1 2 0,1-3-1 0,-2 3 0 0,3-1 0 16,1 0 1-16,-3-1 0 0,2 1-2 0,-1 0-3 0,0 1-3 15,0-1-1-15,2-2 0 0,1 0 2 0,-2 3 1 0,2-1 1 0,-3 0 1 0,5 1 0 16,-3-1 0-16,-1-2 0 0,2 3-1 0,-3-3 0 0,4 2 1 16,-4 1 0-16,2 1 0 0,-3-1 1 0,2-1 1 0,-1 1 2 15,1 2-3-15,-3-1 0 0,2 1-2 0,-2-1-3 0,2 1 0 0,-2 1 0 16,2-2 2-16,-2 1 2 16,1 0 0-16,-2 0 0 0,1 0 0 0,2 0 3 15,-3 2 2-15,0-1 2 0,3 0 1 0,0 0 2 0,-3 1-1 0,2-1 3 0,2-1 5 0,-1 2 0 0,1-1 1 0,0 1-2 16,0 0 0-16,1-2-1 0,-1 2 1 0,2-2-2 15,-2 0-4-15,2 0 0 0,-1 1-2 0,0-2 1 0,-3 2 2 16,3-1-1-16,-1 2-3 0,2-1 0 0,-2-2-4 0,0 3 1 0,1-2-1 16,-4 2 1-16,3 1-1 0,0-3-2 0,0 1-4 0,-1 2 3 0,0-1-1 0,1-2-1 15,-1 3-2-15,3-1 0 0,-2 0 0 16,0 0-1-16,-1 0 0 0,3 1-2 0,-3-1-2 0,4-1 1 0,-1 1 1 16,-1 1 2-16,0-1 3 0,0 1 0 15,-1 0 1-15,1-1 0 0,0 0-1 0,0 1 1 0,1-1-3 0,-2 1 2 16,2-1 3-16,-2 1 0 0,1 0 1 0,1 0-1 0,0-1 0 0,-1 2 0 0,1-2 2 0,-2-1 0 0,2 1-2 15,-2 1 5-15,3-2 0 0,0 1 2 0,-1 1-1 0,0-3-1 16,1 2-3-16,0 0 3 0,-1 0 1 16,0-2 0-16,3 3-1 0,-2-3-2 15,1 2 0-15,-1-1-1 0,0 1-2 0,2-1-1 0,-1 1 0 16,-2 0-1-16,2 1 0 0,-3-3 1 0,4 2 0 0,-1 0 0 0,-2-1-1 0,3 1 1 0,0-1-2 0,-1 1 2 0,1 0 2 0,0 0 3 16,0 1 0-16,1 0 1 0,-1 1 1 15,0-2 0-15,4 2-1 0,-4 0-3 0,2-2 0 0,0 2 0 0,-1 0 2 16,2 0 2-16,-2-2 1 0,1 5-2 0,1-5-5 0,-1 3-1 0,-2-2-2 0,5 0-3 15,-4 2-2-15,3 0 2 0,-4 0 2 0,6-1 2 0,-3 1 1 16,1 0 0-16,0-1-2 0,-1 2 0 0,2-2 0 16,0 0 3-16,-1 1 3 0,1 0-1 0,1-1 1 0,0-1-1 0,-1 1-2 0,3 0-1 15,-3-1-1-15,4 0 0 0,-2 1-3 0,-2-1 0 16,4 1 1-16,0-1 1 0,1-1-2 0,-2 1 0 0,1-1-2 0,1 1-1 16,-1 0-1-16,1 0 2 0,-1-1 4 0,-1 0 0 0,1 0-1 0,2 1 2 0,-1-1-1 15,0-1-1-15,2 0 1 0,-2 0-1 0,1 0 0 16,0 1-2-16,-1-2-1 0,0 0 2 0,2 2 2 0,-1 0 1 0,1-2-2 15,-1 0 0-15,1 0-1 0,0 0-1 16,-1-2 0-16,2 2 1 0,-4-1 0 0,1-1 1 0,1 2-1 0,-2-2 0 0,1 0 0 16,-1 0 0-16,-1-1-2 0,-1 0-2 0,2-1-1 0,0 3-1 0,-1-3-4 15,-1 1 2-15,0 0 4 0,3 0 2 0,0-1 0 0,-4 1 0 0,5 1 0 16,-3-3 0-16,1 2-2 0,-1-1 2 0,3 0 0 0,-4 2 1 0,3-3 0 16,1 0 3-16,-2 0 4 0,-1 0 0 15,1 0-1-15,0 0-3 0,-1 0-2 0,2 0 0 0,-1 0 0 0,-1-3 0 0,1 2 0 16,1 1 0-16,0-1 1 0,-1-1-1 0,2 1 0 0,0-1 0 0,-1 0-1 15,2-1 0-15,-2 1-3 0,1 0 1 16,3-1 2-16,-3 0 0 0,2 0-2 0,-2 0 0 0,0 0 2 0,3 0-1 0,-2-2 0 16,0 3 0-16,-1-3-1 0,0 1 1 0,3-1-1 15,-2 2-1-15,-2-1 0 0,2-2 0 16,0 2 1-16,1-1-1 0,-2 0 0 0,0 0 0 0,2 1 1 0,-4-2 1 0,4 2 1 0,-2-1-1 16,0 1 0-16,1-1 0 0,-2-1-2 0,1 2 2 15,0-1 2-15,-1 0 2 0,2 0-3 0,-4-2 1 0,2 2 0 0,-1 0 1 0,0-2-2 0,0 2-2 16,-1-1 1-16,0 0 0 0,-1 0-1 0,1 0-1 0,0-1 0 15,1 2 0-15,-1-2-2 0,-1 1 0 0,-1-1 0 0,3-2 0 0,-2 4 1 16,-1-3 0-16,1 2 3 0,-1 0 0 0,2-1 0 0,-4-1-1 0,3 2-1 16,-2-1 1-16,0-1 1 0,-1 3-1 0,4-4 2 0,-2 1-1 0,-1-1-2 15,2 1 1-15,-4-1 1 0,6 0 1 0,-3 1 0 0,-1-2-1 16,0 1 0-16,0-1-1 0,2 2 1 0,-2-1 0 0,0 0 1 0,-2 2-1 16,0-1-3-16,1 0 2 0,-1-1 2 0,-3 2 0 0,4-1 1 15,-1 1-2-15,-3 0-2 0,0-1 0 0,0 1 1 0,0-2 0 16,-1 1-1-16,-1-1 1 0,-2 1 1 0,2-4 0 0,1 3 0 0,-3-1 0 15,0 0 0-15,0-2 0 0,0 0-1 0,0 0-1 16,-3 0 1-16,2 0 0 0,0-2 1 0,0 1 2 0,0-1 2 16,-1-1 1-16,0 1 2 0,1 1-3 0,1 0-5 0,-3 0-1 0,1-2 2 15,-2 3 2-15,3-2 0 0,-3 1 0 0,0 0-2 16,-1 2 0-16,1-1 1 0,0 0-2 0,-2 0-4 0,1 1 0 0,0 0-2 16,-1-1 4-16,-1 2 3 0,0 1-1 0,1-3-2 0,-3 2-1 0,3-1 1 15,-3 0-1-15,2 0 2 0,-2 0 0 0,-1 0 0 0,1 1 3 16,0-2 2-16,0 1-3 0,-3-1-3 0,2 1 0 0,-2-1 4 0,2 0 1 15,-6 0 2-15,5 1-3 0,-2-1-1 0,2-1-2 0,-2 2 1 0,1 0 0 16,2 1 1-16,-2 0-2 0,2 0 0 0,1 1 0 0,-1 2 3 0,1-2-1 16,-1 3-3-16,3-1-8 0,-2 2-8 0,-1 0-10 0,1 0-8 15,-1 3-13-15,2 0-10 0,-4 1-17 0,1-1-21 0,-2 4-16 0,1-1-17 16,-1 3-21-16,1-1-20 0,-1 1-26 16,-2 1-27-16,1 0-30 0,1 3-30 0,1-3-8 0,1 2 2 0,0-3 6 15,1 2 9-15,3-3 14 0,1 0 19 0,0-3 19 0,2 0 16 0,4-3 22 16</inkml:trace>
  <inkml:trace contextRef="#ctx0" brushRef="#br0" timeOffset="24488.2672">8503 9562 28 0,'0'0'98'0,"0"0"2"0,0 0 4 16,0-3 2-16,-3 2 1 0,3 1 3 0,0-2-8 0,0-1-12 0,-2 1-12 15,2 1-14-15,0 0-16 0,-1-1-13 0,1 2-5 16,0 0 1-16,-2-1-3 0,2 1-1 0,0-2-1 0,0 2 2 0,-2-1-2 15,2 1 0-15,-1-2-1 0,1 2-1 0,-2 0-1 0,2 0 1 16,0-3-2-16,0 3-1 0,0 0 0 0,0 0-3 0,0 0 0 0,0 0-3 16,0 0 0-16,0 0 0 0,0 0-1 0,0 0 0 0,-3 0 0 15,1 0-1-15,1-1 0 0,1 1-1 0,-2 0 0 0,1-2 1 0,1 2 1 16,-2 0 0-16,0 0 1 0,-1-2-1 0,3 2-1 0,-1-1 0 0,-1 1 1 16,-1-1-1-16,0 1 1 0,1 0 1 0,1-1 1 0,-1 1 1 15,-1-2-3-15,1 2-2 0,2 0 0 0,-2 0 2 0,1-1-1 16,1 1 0-16,-3 0-1 0,3 0-1 0,0 0 0 0,-2 0-1 0,-1 0-2 15,2 0-1-15,-1 0 0 0,-1 0-1 16,0 0 0-16,1 1-1 0,-1-1-1 0,0 0-4 0,1 0 2 16,0 0 3-16,0 2 2 0,0-2-1 0,-1 1-1 0,0-1 1 0,-2 0 1 15,4 0 0-15,-3-1 1 0,1 1 1 0,0 0 0 0,-1 0 3 0,3 0 2 0,-2-2 3 16,1 2 1-16,-2 0-2 0,2 0 2 0,-2-1 2 16,0 1 0-16,4 0 1 0,-1-2 0 0,-1 2-1 0,-1 0-2 0,1-2 2 15,-1 2-1-15,0 0 1 0,1 0-3 0,-2 0-3 0,3 0-1 16,-3 0 1-16,1 0-1 0,1 0-2 0,-1 0-1 0,0 0-2 0,-1 0 1 15,2 0 1-15,-2 0-1 0,0 0 2 0,2 0-1 0,-2 0 2 0,-1 0-1 16,3 0 1-16,-1 0 0 0,-1 0 1 0,1 2 0 0,0-2 1 0,-1 0-1 16,2 2 0-16,-2-2-2 0,2 0-1 0,-3 0-1 0,4 1-1 15,-5-1-1-15,3 0 0 0,0 0-1 0,-1 0-1 0,0 0-3 0,-3 2 1 16,5-2-1-16,-3 1-1 0,0-1 3 0,2 0-1 0,-2 1 0 16,2 0 1-16,-4 1 0 0,5-2 0 0,-1 2 0 0,-2-1-2 0,3 1 2 15,-1-1 1-15,-1 1 0 0,2-1-3 0,-1-1 0 0,-3 2-1 16,4-1 1-16,-1 1 1 0,-2-1 0 0,3 0-2 0,-2-1 1 0,0 2 1 15,-2 0 0-15,2-2 2 0,0 1 2 0,1-1 2 0,-2 0 3 16,2 2 1-16,0-2 3 0,0 1 6 16,-1-1 1-16,-1 2 1 0,5-2 1 0,-2 0 2 0,-1 0 1 15,1 0-2-15,-1 1-3 0,1-1-1 0,-1 0-2 0,0 2-5 0,0-2-1 16,-1 1 1-16,-1 0-3 0,1 1-4 0,0-1-3 0,0 1-3 0,-1 0-3 0,2-1-2 0,0 1 0 16,-1 0 1-16,0-2 0 0,1 0 1 0,2 3 2 15,-2-3 0-15,-1 2 0 0,1 0 1 0,1-1-1 0,-1 1 0 16,0 0-2-16,-3 1 0 0,3-3 1 0,1 2 0 0,-1 0 3 0,-2-1 3 15,2 3 2-15,-2-3 0 0,2 1 1 0,-3-1-1 0,3 1 2 16,-2 0 2-16,0 1 1 0,0 0 3 0,-1-1 3 0,0 1-1 0,1 0 2 16,0-1 2-16,1 0 1 0,-1 1-1 0,2 0 0 0,-1 0 3 15,-2-1 0-15,3 0 1 0,0 0-2 0,1-1-2 0,0 3-1 16,1-3 1-16,-2-1-2 0,1 2 0 0,-1 0-1 0,1 1-3 0,-1-3-3 0,-1 2-4 16,1 1-2-16,-2-1-2 0,3 0-3 0,-1 1 0 0,0-1 0 15,0 1 0-15,-1-1-2 0,1 0 0 0,2-1-2 0,-1 2 1 0,-1-2 0 16,0 0 0-16,0 3 0 0,1-1 3 0,-1-2 1 0,2 4 0 15,-3-2 1-15,0-1-3 0,0 3-1 0,1 0 0 0,-1-1 0 0,-1 0-1 16,1 3 1-16,1-2 1 0,-1-1 2 0,0 1 2 0,-2 0 3 16,2 2 5-16,-1-2-2 0,0 1-1 15,0 0 2-15,1-1 1 0,0 1 1 0,-3 0 1 0,5-1 0 16,-3 2-1-16,2-4 0 0,1 2 1 0,-1 2-2 0,2-2-1 0,-2-1-3 0,2 2-4 16,1-2-1-16,-3 1 3 0,3 1-1 0,-1 0 0 0,-1-2 0 0,2 2-1 0,-4 0 0 15,4 0 2-15,-2-1-1 0,2 0-2 0,-2 4 0 16,2-4 1-16,-1 2 1 0,-1 1 1 0,1-2 0 0,1 0-3 0,-2 2-1 15,2-1-1-15,0 0-1 16,-2 0 1-16,2 0 0 0,0 0 1 0,0 0 1 0,0-1-1 0,0 1-1 0,0-1 2 0,0 0-3 0,2 0-1 16,-2 2 0-16,0-4-2 0,0 2 0 0,0-1 1 0,0 2 0 15,0 0 1-15,2-2 0 0,-2 0-1 0,1 0 2 0,-1 0 0 0,0-2 0 16,2 2-2-16,-1-2 1 0,-1 0 2 0,0 1 1 0,2-1 0 0,-2 0 1 16,0 0-1-16,2-1 0 0,-2 0-1 15,0 0 0-15,0-1-2 0,4 3 0 0,-2-3 1 0,-1 1 0 0,-1 0 1 0,3 1-1 0,-2-1 0 16,2 1 0-16,-2 1 1 0,2-1-1 15,-1-1-1-15,-1 1 1 0,1 1 1 0,1 0 1 0,1-3 0 0,-4 2-1 0,4 0 1 16,-1 0-1-16,0 0 0 0,-2 0-1 0,2 0-1 16,-2 0 0-16,2 2 1 0,-1-2 2 0,1 1 1 0,1 0-1 0,-1 0-1 0,1-1 0 15,-1 2 0-15,0 0-1 0,1 2 1 16,-1-3 0-16,0 1 1 0,0-1 0 0,2 2 1 0,-2 0 1 16,0 0 1-16,0 0-1 0,1-2 0 0,0 2-1 0,0 0 2 0,-2-1 1 0,2 0-1 0,-1 0 1 0,3-1 0 15,-3 3-1-15,0-2 0 0,1-1-2 16,-1 0 1-16,0 1 0 0,2-1-2 0,-2 1-1 0,0-1 0 0,2-1-1 15,-1 2 1-15,-2-1 0 0,1 0 0 0,1 1-2 0,0-3 0 0,-2 3-1 16,1 0 2-16,0-1 0 0,3-1 3 0,-2 2-2 0,-1-1-2 0,0-1 1 16,0 2 1-16,2 0-1 0,-2-1-2 0,0-1 0 0,-1 1 2 15,2 0 0-15,1 0 1 0,-3 1-1 0,1-3 0 0,0 3-2 0,0-2-2 16,-1 1 0-16,1-1 2 0,0 2 1 16,-1-1-1-16,2-1 0 0,-2 2 2 0,3-1-2 0,-2-1 0 0,0-1 0 15,-1 1 2-15,1 0-1 0,0 2-2 0,0-4 0 0,2 2 0 0,-2 0 0 0,0 0 0 0,0 0 1 16,-1 0 0-16,1 0 0 0,2-1-1 15,-2 2 1-15,0-1-1 0,3 0 1 0,-4-1 0 0,3 2 0 0,0-1 0 16,0 0 2-16,-1 0 0 0,0 1-1 0,1-2 0 0,-1 0 1 0,-1 3 1 0,0-4 1 16,0 1 0-16,-1 3-2 0,1-3 1 0,-1 1-3 0,1 0-2 15,-1 0 0-15,3 0 2 0,-1-1 0 0,-1 0 1 0,0 1 2 16,2 0 2-16,0-1-1 0,0-1-4 16,-1 2 0-16,1-1 0 0,-2-1 3 0,3 0 2 0,-2 3 1 15,0-3 2-15,0 1-3 0,2-2-3 0,-3 2 0 0,2 0 0 0,-1-1-2 16,3 3-2-16,-2-1 1 0,2-2 3 0,-3 3-2 0,3-2-2 0,-2 1 0 0,0-1-2 15,2 0 3-15,-2 1 0 0,0-3 2 0,1 2 1 0,0 1 0 16,0-1 0-16,1-1 1 0,-2-1 1 0,1 2-1 0,0-1-2 0,0-1 2 16,0 2 2-16,0-2-1 0,0 0-1 0,1 0-2 0,0 0 1 15,-1 0 0-15,0 0 0 0,0 0-2 0,-1 0-2 0,2 0 0 0,-2 0 2 0,0 0 0 16,1 0 0-16,0-2-2 0,0 2 0 16,0-1 1-16,0-1 5 0,0 1-1 0,1-1-2 15,0 2-1-15,-1-3-2 0,0 1 0 0,0 0 3 0,-1-1 1 0,2 1 0 0,-1-1 0 0,-2 1 0 0,1-3 1 16,0 2 0-16,0-1-1 0,0-1-4 0,2 3 2 0,-2-3 2 0,2 3 1 15,-3-3 2-15,1-1-1 0,0 3 0 0,2-1-2 16,-2 1-2-16,-1-2-1 0,0 1-1 0,0 2 1 0,0-3 0 0,1 3 3 16,-1 1 2-16,-2-3-2 0,1 1-2 0,1 1 1 0,0-1-1 0,-2 2-1 15,1 0 1-15,0-2 0 0,3-1 1 16,-2 1-1-16,-1 1-1 16,0 0 0-16,2-1 3 0,-2 0-2 0,2 0-3 0,1 0 2 0,-3-1 0 15,3-1 2-15,-2 1 1 0,0-1 0 0,0-1-2 0,2 3-1 0,2-4 0 0,-2 2 1 16,-1 0 3-16,0-2 0 0,1 1-4 0,-1 0 0 0,2 0-1 0,-2 0 0 0,0 0 2 0,0-1-1 15,-2 1-1-15,2-2 2 0,-1 1 0 0,-1-1 1 0,2 3 1 16,-1-4-1-16,-3 2 1 0,1 1-2 0,1-1 1 0,0-1 0 0,1 1 3 16,-3-1 0-16,3 1-1 15,-2-1 0-15,-1 3 0 0,1-3-1 0,1-1-2 0,-1 4 1 0,0-1 1 16,-1 0 1-16,1 0 2 0,-2 0-1 0,3 0 0 0,-1 0-1 0,-1 2-3 0,-1-2-1 0,3-1-1 0,-3 2 2 16,2-2-1-16,-2-1 1 0,3 1 1 0,-2 0-1 0,-1-1-1 15,2 1 0-15,-2-2-3 0,2 2 3 0,-2-1 3 0,1 1-2 0,-1 0-1 16,1 0 0-16,1-1 1 0,-2 1 3 0,0-1 2 0,2 3 0 15,-2-3 0-15,0 1 1 0,0 1-1 0,0-1 1 0,0 2-2 0,2-2-1 16,-2 0-3-16,0 2 2 0,-2 0 1 0,2-1-2 0,0-1-1 16,0 2-3-16,-2 0 0 0,2-1 0 0,-2-1 3 0,1 1 1 15,0-1 1-15,1 0 1 0,-4 0 0 0,4 0 0 0,-4 2-1 0,2-3 2 16,1 1 0-16,-1-1 2 0,-1 2 0 16,0-2 1-16,3-1-1 0,0 2 1 0,-2-1-1 0,1 3-3 0,-1-3-4 15,0 2-1-15,2-2 2 0,-2 3 0 0,1-1 2 0,-1-1-1 16,1 2-1-16,-1 0 0 0,-2 0 2 0,3 0-1 0,-3 0 0 0,1 0-2 15,0 1-2-15,1-1 6 0,-1 0 3 0,0 0 0 0,-1 1-2 16,1-1 0-16,-1-1-2 0,3 2 1 0,-3-1 1 0,1 0 0 0,0 0-1 16,1-2-2-16,0 2 1 0,-1-2 0 0,0 2-1 0,1-2 2 0,-1 0 2 15,-1 1 4-15,-1-1 5 0,2 1 7 0,0 0 5 0,-1 0 7 0,-2 0 8 16,3-1 12-16,-2 2 15 0,-1 0 9 0,0 3 10 0,4-3 3 16,-3 2 5-16,0-2-3 0,1 2-3 0,0 0-2 0,-2 0-3 0,2 0-3 15,-1 0-3-15,0 1-7 0,0 0-8 0,0-1-11 0,-1 1-14 0,0-1-10 16,1 2-8-16,0-1-5 0,0-1-3 0,1 1-1 0,-4 1-1 15,3 0-1-15,1 0-1 0,-1-1-3 0,-2 2-1 0,3-1-3 16,-1-1 0-16,0 0-2 0,2 1-3 0,0-1-14 0,0 0-20 0,-1 2-23 16,1-3-26-16,2 1-27 15,-4-1-31-15,4-1-31 0,-1 1-29 0,-1-1-27 0,1-1-24 16,-1 2-22-16,1 1-18 0,-1-1-23 0,0 0-29 0,1 0-12 0,-2 1-7 0,-1 0 9 16,2 1 20-16,-2 1 26 0,2 0 29 0,-2 0 28 0,0 0 31 0,-1 1 25 15,0-1 24-15</inkml:trace>
  <inkml:trace contextRef="#ctx0" brushRef="#br0" timeOffset="69034.2675">8397 12561 49 0,'-2'-3'117'0,"0"0"5"16,1 0 4-16,-2-1 2 0,1 2 5 0,1 1 1 0,-2-2 0 16,1 1-7-16,-1 0-12 0,0-1-22 0,1 3-27 0,-1-5-16 0,0 3-9 15,1 0-3-15,0 1-4 0,1-3-3 0,-2 1 0 0,1 1-5 16,-2 0-2-16,3-1 0 0,0 0 2 15,-2 0 4-15,2-1 1 0,-1 2 0 0,0 1-4 0,-1-2 0 0,3-1-1 16,-1 3 2-16,-1 0-2 0,2-1 2 0,-2 1 0 0,0-1 2 0,1 1 2 0,1-1 4 16,-1 1 3-16,-1 1-2 0,0-2 0 15,-2 1 0-15,3-1 2 0,-2 0 4 0,-1 1 4 0,1 0 2 0,0 0 3 0,-1 1 3 16,-1-2 6-16,1 1 2 0,0 1 6 0,-3 0 0 0,2-2 1 0,0 0-1 0,0 2 2 16,1 0-1-16,-1-1 3 0,-4 1-1 15,5 0 0-15,-2 0-3 0,0 0-2 0,-1 0-1 0,0 1 2 16,0-1-2-16,-1 0 0 0,2 4-1 0,-3-4 4 0,2 1 3 0,1 1 5 0,-1-1 6 15,0 0 3-15,0 0 4 0,1 1 2 0,1 0 6 0,-1-1 5 16,-3 1 3-16,5-2-2 0,-2 1 1 0,1-1-1 0,-1 2 0 0,-2-2 0 16,3 1-4-16,1-1-6 0,-5 2-5 0,3-1-4 0,-2-1-6 0,2 2-4 15,-2-1-5-15,0 0-3 0,0 1-3 0,-1 0-2 0,2-1-3 16,-1 1-4-16,1-1-5 0,-1 1-6 0,0 1-3 0,0-2-2 0,-1 2-4 16,1-2-3-16,0 1-2 0,-2 0-1 0,2 1-2 0,0-1-2 0,2-2-1 15,-2 3-1-15,0-1-2 0,2 1-1 0,-1-1-2 0,1 0 0 16,-1 1-1-16,0-1 0 0,2-2-2 15,-3 3-1-15,2-1-1 0,-2 0-1 16,3-1-2-16,-2 2 1 0,2-2-2 0,-1 0 0 0,-1 3 0 0,2-3-2 0,-2 1-1 0,2 1-1 16,-1 0 1-16,-1 1 1 0,1-1 0 0,-1 2 0 0,-3-2 0 0,3 2 0 15,1 2 0-15,-1-2-1 0,-3 0-3 0,5 2 0 0,-2-2-1 0,0 0-1 0,3 1 1 16,-3-2 0-16,3 2 0 0,0-3-2 0,0 3 1 16,1-3 1-16,0 2-1 0,0-2 0 0,-1 0-1 0,3 1 0 15,-3-1 1-15,2 2-1 0,-1-3 1 0,0 3 0 0,1 0 1 16,0-3 0-16,1 5 0 0,-1-1-1 0,-1-1 1 15,1 2-1-15,-1 0 0 0,1 1 1 0,1-2 2 0,-3 6-1 0,2-4 1 0,-1 1-1 0,0 3 1 16,1-2-1-16,0-1-1 0,-1 3 2 0,1-2-2 0,-1 0 1 16,2 2 0-16,-1-2 1 0,-1 2-1 0,1-2-2 0,-2 1 1 0,2-1 1 15,1 0-1-15,-1 2 1 0,-1-2 0 0,1-2 0 0,2 2 0 0,-1 0 2 0,-1-2-2 16,2 4 2-16,0-4-2 0,0 1 2 0,0-1 0 0,0 2 0 16,0 0 1-16,0 0-1 0,0 1 1 15,0-1-2-15,0 1 0 0,0 1 2 0,0-1-2 16,0 3 0-16,0-2 1 0,-2 2-1 0,2-1 1 0,0 1-1 0,-1-1 0 0,-1 0 1 0,2 0-2 15,0-1 0-15,2 0-1 0,-1 0 2 0,-1 0-1 0,2-2 1 16,0 1-1-16,1-1 0 0,-3 0 0 0,6 2-1 0,-4-4 1 0,5 2 0 0,-2 1-1 16,0 0 2-16,2-1-1 0,-1 1 0 0,1-1 1 0,0 1 0 0,1-1 0 15,0-1-1-15,1 3 1 0,-1-3-1 0,3 2 1 0,-2-1-1 16,3 0 1-16,-3 2-1 0,4-2-2 16,-2 0 1-16,-1-1 0 0,5 1 0 15,-4 2 0-15,3-3-2 0,-1 1 1 16,1 0 0-16,-1-1 1 0,1 0-1 0,1 0 1 0,-3-2 1 15,4 2-1-15,-3 1 0 16,2-3-1-16,-2 1-1 0,3-1 0 16,-3-1-1-16,2 2 2 0,-2-2 0 0,1 1 0 0,2-1-2 0,-2-1 0 0,2 0 0 0,-2-2-1 0,2 2 1 15,1-1-1-15,-2-1 2 0,2 1 1 0,-1-3-1 0,1 3 0 0,-2-3-1 0,3 2 0 0,-3-2 0 0,2 0 0 16,-2-1 1-16,0 4 1 0,2-4-1 0,-4 0 1 0,2 1 0 0,0-1-1 0,-2-1-1 0,1 1 0 0,0-2 1 0,0 0 0 16,-1 1-1-16,0 0 2 0,-1-2 0 0,1 0-1 0,1 0-1 0,-3-1 1 15,3-3 0-15,-1 2 0 0,-3 0-1 0,4-3 0 0,-1 2 2 0,-1-1-1 0,-1-2 0 16,2 0 0-16,-2 0-1 0,0-1 1 0,2-2 0 0,-2 2 0 15,0 0 0-15,1-1-1 0,-2-1 0 0,2 1 1 0,-2-1 0 16,0-2 0-16,1 3-1 0,1-1 1 0,-2 0-1 0,2 2 2 0,-2-3 0 0,0 3 0 16,0 0-2-16,-2-1 1 0,2 2 1 0,-2-1 0 0,1 0-1 15,1 4 0-15,-4-6 0 0,3 5-1 16,-1-2 2-16,-3 0-2 0,2 0 0 16,-2 0 1-16,4 0 0 0,-3 1 0 0,0-4 0 0,1 2 0 0,0 0 1 0,-1-2 0 0,1 2-1 0,0-1 0 0,0 1 0 15,0-2 1-15,-1 0-1 0,-1 0 1 16,1 1 0-16,-1 0 0 0,1 1-2 0,-2 0 2 0,0-2 0 0,1 0-1 15,-2 2-1-15,0 0 1 0,-1-1-1 0,-2-1 1 0,3 0 0 0,-3 0 1 16,0 2 0-16,0-2-1 0,0-1-1 0,-1 2 2 0,-1-1 0 16,0-1 0-16,-1 1 0 0,1-1 0 0,-2-1 0 0,0 3 1 0,-2-1 0 0,-1-1-2 15,0 1 1-15,1-1-1 0,-2-1 1 0,-3 3 1 0,3-2 0 16,-2 1-1-16,0 0 1 16,-2-1 0-16,1-1 0 0,-1 3-1 15,0-1-1-15,0 2 1 0,-1-2 0 16,0 0 1-16,1 2 0 0,-1 1-1 0,1 0 1 0,1 0 0 15,-5 0-1-15,5 1 0 0,-2 1-2 0,-1 2 1 0,1-4 1 0,-1 4 0 0,0-1 0 0,-2-1 0 0,2 3 0 0,-2-2 0 0,0 2-2 0,-1-2 0 0,1 3 2 0,-2-2-1 0,2 1-1 16,-1 0 0-16,1-3 2 16,-1 2-1-16,1 0 0 0,0 0 1 0,-1 1 0 0,2-2 0 0,0 1-1 15,-1-1-1-15,2 2 0 0,-1-1-2 0,1-1-3 0,-2 2-3 0,4-1-4 16,-2 2-7-16,0-2-8 0,1 3-16 0,0 0-24 0,-2-1-29 0,0 1-35 16,0 2-34-16,2 0-36 0,-4 2-38 0,2 1-37 0,-2-1-33 0,2 3-25 0,-2 0-26 15,3 0-20-15,-2 2-35 0,2 1-39 16,0 0-6-16,3 0 8 0,-1 1 22 0,2-1 31 15,0 1 34-15,0-1 34 0,0-3 39 0,0 3 39 0,4-2 34 0,-4-2 29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21:46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 4857 92 0,'0'-2'105'0,"0"0"3"0,0-1 2 0,0-2 4 15,0 1 5-15,0-1 3 0,0 0 5 0,0 0-16 0,0 0-29 0,0 0-20 16,2 0-21-16,-2 0-7 0,0 0-3 0,0-1 1 0,0 2 2 0,0 0 0 16,-2-1-3-16,2 1-2 0,0-1-2 0,0 0-1 0,-2 0-4 15,2 3-1-15,-1-1-1 0,1-2 3 0,0 2 3 0,0-1-1 16,0 1-1-16,-2 1-2 0,2-1-3 0,0 0 3 0,0 0 1 0,-1 2 1 16,-1-2-1-16,2 0 1 0,0 0 0 0,-4 1 1 0,4-1 0 15,0 1 0-15,0 0-2 0,-2-1 3 0,1 0 2 16,-1 1 2-16,2 0 0 0,-2-1 5 0,1-1 0 0,-1 3 2 15,2-1 2-15,-3 0-2 0,3 2 2 0,-2-3 1 0,2 1 0 16,0 2-2-16,0 0 2 0,-1-2-3 0,-1 1-1 0,-1-1-1 16,3-1 3-16,-2 1-4 0,-1 1-3 0,-1 0-2 0,2-2 3 0,-1 0-1 15,0 1 1-15,-1 1 0 0,1-3 2 0,0 3-1 16,0 0 2-16,-2-2 0 0,2 1-2 0,-1 1-2 0,0-1-2 0,-1 1-3 0,1-1-1 0,-1 1-3 16,0-1 0-16,-1 0-1 0,1 1-2 0,0 1-1 0,1-1 1 0,-1 1-3 15,0-1-2-15,-1 1 0 0,1 0 1 0,0 0 0 0,2 0-1 0,-2 0 2 16,-1 0 1-16,0 0 2 0,1 0-1 0,-1 0 0 15,-1 0-5-15,2 0-1 0,0 1-1 0,0-1 2 0,-2 0-2 0,3 1 0 16,0-1-1-16,-2 0 0 0,2 0-1 0,-1 1 1 0,-1 1 0 0,2-2-3 16,-2 2 1-16,-1-2-1 0,1 1 2 15,-1 1 1-15,1-1-3 0,0 1-2 0,-1-2-3 0,0 1 0 16,1 1 3-16,-2-1 1 0,4 1 3 0,-2-1 0 0,0 2 1 0,0-1 0 0,1-1-2 0,-2 1 1 16,1 1-2-16,0 0 0 0,1-2 2 0,-1 3 1 0,-1 0 4 15,3-1 0-15,-2-1-1 0,-1 1-4 0,2 1-2 16,1-3-1-16,-3 3-2 0,2-1 0 0,-1-1 1 0,2 1-2 0,-4 1 2 0,4-3-2 15,1 2 1-15,-2 1-1 0,-1-1 1 0,2 0 0 16,-1 0-1-16,0 2 0 0,0-1-3 16,0-1 1-16,-2 2 2 0,2-1-1 0,0 0 0 0,0 1-1 15,-1 2 0-15,0-3 0 0,1 1-1 0,0 0 1 0,-1 2-2 0,1-3 0 0,0 2-3 0,-1 0 2 0,1-2 5 0,1 2 1 16,-1-1-3-16,0-2 0 0,0 2 0 0,-2 0 2 16,2 0 2-16,0 0 0 0,0-1 1 0,0 1 0 0,-2 0 1 0,0-2 0 15,3 2 3-15,-1-1 2 0,0 1-1 0,-2-1 2 0,2 1 1 0,0-1 2 16,0 1 0-16,0-1-1 15,0 2-2-15,-1-2-2 16,-1 3 2-16,3-2 1 0,-1-1 1 0,0 1 3 0,-1 0 0 0,3 2-1 0,-4-3-4 0,3 0-2 0,-1 2 0 0,0-1 1 0,2-1-2 0,-2 1 2 16,0-1-1-16,1 1 0 0,1-1-1 0,-2 1-1 15,2-2 1-15,0 2-1 0,1-1-5 0,-1 1-2 0,1-1 4 0,-2-1-4 0,0 3-4 16,3-2 0-16,-2 2 0 0,0-1 2 0,0-1 1 16,3 4 2-16,-2-2 0 0,0-1 0 0,-1 3-4 15,1-1 1-15,1 0 3 0,-1 2 2 0,-2-1-2 0,2-1 2 0,0 0 1 0,1 0 0 0,-2 1-1 0,1 1 2 16,1 1 3-16,-2-2-1 0,3 1 1 0,0 1 1 15,-2 0 5-15,2-1 2 0,0 1-3 0,-2 0 1 16,2 2-1-16,0-3-1 0,0 1-1 0,0 0 0 0,0 1 1 0,0-2-1 0,0 1-1 16,0 1-3-16,2-1-3 0,-2 1-2 0,2-2-1 0,-2 1-2 0,3 0-1 0,-2 0 2 15,1 0 3-15,1 0 0 0,-2-1 1 0,3 1-1 16,-1-2-2-16,0 2-1 0,0 0-2 16,0-2 3-16,-1 4 1 0,0-2-2 0,2 0-3 0,1 2 1 15,-1-1 3-15,0 1-1 0,-1 0-1 0,0 1-1 0,0-1 3 0,1 3-1 16,-1-4 0-16,0 3-1 0,1-1 2 0,0 0-1 0,0 1 0 0,1-1 2 0,-2 1-2 0,2 0 1 15,0-2-1-15,-2 0-2 0,2 0-1 0,1-2 0 0,0 1 2 0,1-1 0 16,-1 1 1-16,2-4 0 0,-2 3 1 0,2-3-1 0,0 0-1 0,-1 0 0 16,2-2 1-16,-1 1-1 0,0-1-3 0,1-1 1 15,1 2 2-15,-1-1 0 0,2-1 0 0,-3 0-2 0,2-1-2 0,-2 2 2 16,3-1-1-16,-2 1 2 0,-1-2 1 0,3 1 0 0,-3 1 0 16,2 0 2-16,-1-2 0 0,1 1 0 0,1 1 1 0,1-1-1 0,-2 1 1 15,-1-1 2-15,4 1-1 0,-2-1 0 16,0 1 1-16,0-3-2 0,0 3 0 0,3 0 1 0,-3-3-2 0,1 1 2 0,0 2-2 0,-1-1 1 15,3-1-2-15,-3-1 0 0,1 1 0 16,0 1 0-16,-1-1 2 0,3 0-2 0,-2 2-3 16,-1-3 2-16,1 2 1 0,-1-1 1 0,1 1-1 0,0 0 1 0,-1-1-1 15,0 0 0-15,0 0-1 0,-1-1-2 0,2 0-3 0,-2-1 2 0,1 1 7 0,0-2 1 16,-3 2 1-16,3-2-1 0,0 0-3 0,-3-2 0 0,3 2 1 0,-2-2-1 16,1-1 1-16,-2 2 2 0,1-2 0 0,1 0 3 0,-2-1 7 15,0-1-3-15,3 1-6 0,-2-1 1 0,-1 1 2 0,1-2-1 0,-1 0-2 16,0 1 0-16,3-2 1 0,-4 0-1 0,2 0-3 0,-1-2 0 0,3 0 2 15,-3 0 0-15,2 0 1 0,-1 1-3 0,2-2 0 0,-3 0-4 0,3-1-3 16,0 1 1-16,-3 1 5 0,3-2-1 16,0 0-1-16,-3 1 4 0,3-2 6 15,-1 2 0-15,-2-2-3 0,1-1-2 0,0 2-1 0,-2-1-1 0,1-1 1 0,-2-1 1 16,3 2 0-16,-4-2-1 0,2 2-1 0,-1-1 4 16,0-1 6-16,0 1 0 0,-1-1-2 0,-2 1 0 0,2-1 3 0,0 0 1 15,-2-1 0-15,2 1 3 0,-4-3 0 0,2 2 1 16,-1-2 1-16,1 1 1 0,-1-2-3 0,1 2-2 15,-1-1-4-15,-1 0-3 0,1 0-3 0,-2 0-2 16,3 1-1-16,-3 0 0 0,0-3-2 0,0 3 1 0,0-1 0 0,-1 1 0 0,-1 0 0 16,0-1-2-16,1 2 2 0,-1 1 1 0,0-1 3 0,-1 1 5 0,0 1 4 15,0 0 3-15,0 1 4 16,-2 0-1-16,2 0 0 0,-2 1 0 0,0-1 2 0,1 0 1 16,-1 0 4-16,-3 0 2 0,2 0 3 0,1 0-4 0,-3 0-2 15,2 2-6-15,-4-3-3 0,2 3-4 0,0-1-3 0,-1 1 0 0,0-2 2 0,-1 2 0 16,2-2-3-16,-3 1-3 0,3-1-3 0,-2 2-3 0,1 0 1 0,-2-2-1 0,1 2-2 0,0-2 1 0,0 3 1 0,-1-1 1 15,0 0-1-15,0 0-3 0,1 0-2 0,-3 1-3 0,3-1-4 0,2 2-4 0,-3 0-3 16,0 2-9-16,0 0-12 0,0-1-9 16,-1 3-9-16,0-3-11 0,-2 2-9 0,1 3-14 0,0-1-17 0,-2-1-19 15,0 1-19-15,0 3-20 0,2-2-18 0,-2-1-23 0,0 1-25 0,0-1-20 16,0 0-14-16,2 2-30 0,-1-2-33 0,1-2-14 0,1 0-5 0,1 1 8 16,1 0 14-16,-1-1 19 0,2-1 19 0,-1-1 22 0,2 0 21 0,1-1 28 0,2-3 32 0</inkml:trace>
  <inkml:trace contextRef="#ctx0" brushRef="#br0" timeOffset="121298.1292">21328 9876 59 0,'-1'-3'123'0,"-2"-2"4"0,2 2 2 16,-2 0 3-16,0 0 2 0,-2 0 1 0,1 0 3 16,1-1 3-16,0 2-21 0,-2-1-33 0,1 0-22 0,1 2-21 0,-3-2-6 0,4-1-3 15,-2 3-1-15,1-1 1 0,0 0-1 0,-1-1-1 0,1 0 0 16,0 1 1-16,0 0-1 0,-2-1 0 0,5 1 0 0,-3-1-1 0,0 1 1 16,0 0 0-16,-1-3 0 0,1 5-1 0,0-3 0 15,0-1 3-15,0 3 3 0,-2-2 2 0,-3 2 3 0,3-1 0 16,-1 1 6-16,0-2 10 15,-3 1 1-15,0 1 3 0,0-1-2 0,-1 2 1 0,-2-2 2 0,2 2 4 0,-2 0 6 0,1 2 6 0,-3-2 5 16,2 2-2-16,-1-2 1 0,1 1-1 0,-1 1-6 0,0-1-11 0,1 1-2 16,-1-1-1-16,0 1 3 0,3 0 4 0,-2 1 0 0,0-1-5 0,1 1-5 15,3-1-8-15,-5 0-3 0,5 1-1 0,0 1 1 0,-1-1-3 0,3-1 1 16,-2 1 4-16,1-1 1 0,0 0-3 0,0 3-4 0,1-4-4 16,-2 3 1-16,5-1-1 0,-3 2-1 0,-1-1-1 0,1 1-3 0,-2-1-4 15,5 2-1-15,-5 0 4 0,2 0 1 0,-1 1 1 0,-1 0 2 16,2 1 3-16,0 2 1 15,-2-1 0-15,0 0-2 0,1 1-1 16,0 0-2-16,0 0 3 0,-1 0 2 0,2 1 4 0,-2-1-1 0,0 1-2 0,0-1-3 16,2 1-2-16,-2-1-4 0,0 1-4 0,3-1-1 0,-3 1-2 0,4-1 0 0,-4 0 0 15,2 1-2-15,1 0-3 0,-2-3-4 0,3 4-5 0,-1-3-2 0,1-1-4 0,-1 1 0 0,1 0 1 0,1-1 0 16,-2 0-1-16,2-1 1 0,2 3 0 0,-4-3 1 0,0 3-1 16,4-3 2-16,-2 2-1 0,1 2 2 15,-1-4 2-15,1 2 2 16,-1 1 1-16,0-1 0 0,1-1 0 0,1 4 0 0,-4-4 1 0,4 0 0 0,-1 2 1 15,0-2-3-15,2 1 0 0,-3 1-2 0,3-3 0 0,0 1-2 0,0 1-1 0,0 0-2 0,2-2 0 16,-1 1 1-16,-1 0 0 0,2-1 1 0,0 3-2 0,-1-3 1 16,0 3 0-16,4-1-2 0,-3 0 0 0,1 0 0 0,0 0 0 0,0 1 1 15,1-3-1-15,0 2 0 0,0 3-1 0,2-4-2 0,-3 0 0 0,1 0-1 0,1 2-1 16,0-2 0 0,0-1-2-1,-2 3 1-15,3-3 0 0,0 3 0 0,-1-3-1 0,0 1 2 16,0-1 1-16,3 1 0 0,-4-1 2 0,1 1 1 0,2-1 0 0,-2 1 1 0,1-1 1 0,0 1 1 0,0-1 1 15,1-1-1-15,-2 0 2 0,-1 2-1 0,4-2-1 0,-2 0 0 0,-1 0-1 0,2-1-1 0,-3 2 0 0,4-2-1 0,-3 2-2 0,1-1-1 16,1 1 0-16,-1-4-1 0,2 3 0 0,-2-1-1 16,0-1 1-16,3-1 0 0,-2 2-1 0,-2-2 2 0,4 1 1 0,-2 1-1 15,2-4 0-15,-1 3 0 0,-1-2 2 0,2 1 0 16,0 0-2-16,-1-1 0 0,0-1 2 0,3 3-1 0,-1-4-2 0,-2 3 2 0,1-1 0 16,2 0-1-16,-1 0 0 0,-1-2-2 0,2 1 0 0,-4 1 0 0,3-2 0 15,1 2 0-15,-2-2 1 0,0 3 0 16,0-3-3-16,1 0 1 0,0 0 0 15,0 2 0-15,-2-2-1 0,2 0 1 0,-2 0 0 0,3 0 1 0,-1 0 1 0,-2-2 0 0,0 2-2 16,1 0-2-16,-1 0 0 0,0 0 0 0,-1-3 2 0,1 3 0 0,-1-2-2 0,-1 2 0 0,2 0 1 16,-2 0-1-16,1-2 1 0,-1 1-2 0,2 1-1 0,0-2 0 15,-4 0 3-15,4 2 1 0,-1-2 0 0,-1 2 0 0,3-3 0 16,0 0 0-16,0 2-1 0,-1 0 0 16,0-2 1-16,1 1 1 0,-1-1 0 0,2 1-1 0,-1 0 0 0,2-1-1 15,-1 1 0-15,-2-1-1 0,0 0 0 0,1 0 0 16,0 0 0-16,-1 0 0 0,2 2 1 0,-2-2 0 15,0 0 0-15,0 0-1 0,1 1 0 0,0-1 0 0,-1 0 2 0,2 0-1 0,-2 0 2 0,0 1-1 0,0-1 0 0,-1-1 0 16,0 2 1-16,2-1-1 0,-2 0 1 0,2 1-1 0,-3-3 0 0,2 2 0 16,0-1 0-16,0 2 0 0,-2-1-1 0,2 0-1 0,-1-1 1 15,0 1-1-15,0-2 1 0,-1 2 0 0,1-1-1 16,-1 1 0-16,2-2-2 0,-4 2 2 0,3 0-1 0,-2-2 1 0,1 2 0 16,2-2 0-16,-4 1 1 0,1-1 0 0,2 2-1 0,-2-2 1 0,-1 1 0 0,1 1 0 15,-1-1-1-15,1 0 1 0,-2 0 2 0,1 1 0 16,1-2 0-16,-1 2-1 0,1-1 1 0,-1-1-1 0,1 1-1 0,-1-3 0 15,0 4 1-15,1-4 1 16,-3 1-1-16,5 0 1 0,-4-1 0 0,2 4-1 0,-1-5 0 0,-1 2-2 0,0 0 1 0,0-1-1 16,-1 1 0-16,4-2 1 0,-2 3 2 0,0-4-1 0,-1 1 0 0,0-1-1 0,0 2-2 15,1 0 1-15,-1 1 1 0,1-1 1 0,-2-1 0 0,1 2 0 16,-1-1-1-16,1 1 2 0,-2-1 0 0,1 2 0 0,0-4-1 0,-1 4-1 16,2-1 0-16,-3-1 1 0,4 0 0 0,-3 0 0 0,1-2 1 0,-2 2-1 15,4-3 0-15,-2 2-2 0,-1-1 0 0,1-1-1 0,0 0-1 16,1 0 2-16,-2-1 1 0,1 3 1 0,0-4-1 0,-1 3 1 0,2-3-1 15,-3 4 1-15,4-2 0 0,-4 2 0 0,0 0 0 0,1-2 1 16,-1 3 0-16,0-3 3 0,-1 3-1 0,1-3 0 0,0 3 1 16,-4-1-1-16,4 1 0 0,-1-2 3 0,-1 2 0 0,1-1 0 0,-3-1 2 15,3 1 2-15,-2-1 1 0,1 2 1 0,-1-2 1 0,-3 0-1 16,4 0-1-16,-3 1-1 0,2-4 1 0,-2 3 0 16,1-3-2-16,-1 2 0 0,-1 0-1 0,-1-1 2 0,3 3-1 15,-1-4-1-15,-2 2 0 0,0 0 0 16,2-1 0-16,-1 2 1 0,1 0 1 0,-3 0 0 0,0 1 1 15,2-1 0-15,-2-1 0 0,-2 3 1 0,-1-1-1 0,3 1-1 0,-3-1-1 0,0 2-1 0,-2 0-2 0,1-2 0 16,-1 3-2-16,0-1 0 0,-2-1-1 0,0 2 0 0,0-2-1 0,-2 3 0 16,1-2-1-16,-2 0-1 0,1 0 2 0,1 1-1 0,-2 0 0 15,1 0-1-15,1-1 1 0,-1 2 0 0,1-2 0 0,-1 1-1 16,0 0 1-16,1 1-1 0,-2-1 0 0,2 2-1 0,-1 1-1 16,-2 0-2-16,2 1-2 0,-4 1-8 0,0 0-13 0,1 1-28 0,-4 1-38 15,3 0-46-15,-1 3-51 0,-1 0-57 0,-1 0-57 0,5 2-54 0,0 0-51 0,1 1-40 16,1 1-34-16,3-2-16 15,2 1-7-15,2 1 5 0,2-1 7 0,0-1 29 0,4-2 37 16,0 2 47-16,3-2 52 0,1-5 56 0</inkml:trace>
  <inkml:trace contextRef="#ctx0" brushRef="#br0" timeOffset="127866.7252">11317 12901 77 0,'0'0'113'0,"0"0"5"16,0-3 1-16,0 1 2 0,0 2 1 15,0-5 4-15,0 2 1 0,0-1-11 0,0 0-21 0,0-2-24 16,0 2-21-16,0-2-12 0,0 0-6 0,0 0-2 0,-3 0 0 0,2 2 1 0,1-1 2 0,-1 1 0 16,-1-1 0-16,1 0-1 0,1 3 1 0,0-1-1 15,-2 1 2-15,0-1 2 0,2 1-1 0,0 0-2 0,-1 1-1 0,-1-1-2 0,0 1-5 16,2 1-1-16,0 0-2 0,0 0-1 0,-1 0 0 16,1 0-2-16,0 0 1 0,-2 0-1 0,2 0-2 0,0 0-1 15,0 0-1-15,0 0 4 0,-2-1 3 0,1 1 3 0,-2-3 4 0,0 3 1 16,2-2-4-16,-2 2 0 0,2-1 2 0,0-1 0 0,-1 1 3 0,-1-1 0 15,-2 0 0-15,2 0 1 0,-2-1 2 0,-2 0 0 0,0 0 1 16,1 1-2-16,-1-1 0 0,-2 0-1 0,1 2 2 0,0 0 3 0,2-2 5 16,-4 1 3-16,2 0 2 0,0 1 1 0,-1-2-2 0,1 2 1 0,-1-2-1 15,4 1-2-15,-4 0-2 0,1 1 1 0,0-1 3 0,1 0 5 16,-2 2 3-16,1-3-1 0,0 3-3 16,0-2-5-16,0-1-3 0,0 1 2 15,0 0 2-15,0 1 4 0,-1-2 5 0,1 3 1 0,0-4 2 0,-3 4 3 0,3 0-2 0,0-2 1 0,-1 2-2 0,-4 2 0 0,5-2 0 16,-2 0 0-16,-2 3-4 0,3-2-2 0,-4 0-4 15,4 2 1-15,-3 1 0 0,0-1 1 0,1-1 0 0,-1 1 1 0,2 2-2 0,-2-1-1 16,3 0-1-16,-4 2-1 0,2 0 0 16,1 0-1-16,0-2 4 0,-2 2 2 0,1 0 4 0,1 0-1 15,1 1-7-15,-2 0-1 0,1-2 2 0,3 2 1 0,-2-2 2 0,1 2 1 0,0-2 0 0,-2 0 2 16,1 1-2-16,0 0-3 0,2 0 0 0,-1-1-3 16,-1 1-1-16,3-2 4 15,-4 0 7-15,2 3 0 0,0-2-1 0,0-1-6 0,2 1-6 0,-2-1-1 16,0 0-2-16,3 0 1 0,-4 0 1 0,4-2 0 0,-4 3-1 0,2-2-1 0,1 3 0 15,0-2-6-15,-2 0-5 0,0 0-5 0,2 2-1 0,-1-2-2 0,-2 1 0 0,1 2 0 16,2-2-2-16,-3 3-1 0,-1 0 1 0,0-2-1 0,2 4 0 0,-3-2 2 16,3 2-1-16,-2 2-1 0,0 0-1 0,0 0-1 0,2 1-1 0,-1 2-1 15,-1-1 1-15,1 3 0 16,1-3-1 0,-1 3-1-16,1-1-1 0,-1 0-1 0,3 1-1 0,-1 0-2 0,-1-1-1 0,4 1 0 0,-1-2-1 0,2-1 1 0,0 1 0 0,1-2-1 0,-2 0-2 0,4-1 0 15,0 1-1-15,1-1 1 0,2 0-1 0,-1-1 0 0,1 1-1 16,2 0 1-16,-2-1-1 0,1 1-1 0,4-2 1 0,-1 2 1 0,1 0-1 15,0 0 1-15,1 0 1 0,2 0 0 0,-1 2-1 16,3-3 1-16,-1 3-1 0,0-2 1 0,0 0-1 16,1 0-1-16,1 0 2 15,-1 0-2-15,0 0 0 16,1-1-1-16,-2-1 1 0,1 1-1 0,1-1 1 0,2-1 1 0,-2 1-1 0,0-3 1 0,1 0 0 0,0 0 1 16,1 1-1-16,0-2-1 0,2 0 2 0,0-1-1 0,-2 2 2 0,2-2-1 0,0 0-1 0,0-1 0 0,1-1 0 15,-1 2-1-15,-1-3 1 0,1 1-1 0,-2 0-1 0,1-1 0 0,1-1 1 0,-1 1 0 0,1-1 0 0,-1-1-2 16,2 0 1-16,-3 0 0 0,5-1 0 0,-4-1 0 15,2 1 0 1,0-2 0-16,0 1-1 0,0-1 0 0,-1 1 1 16,2-1-1-16,0-2 2 0,-2 1-1 0,2 1 0 0,-1-2-2 0,0 1 0 15,2-1 1-15,-1 0 1 0,-3 0 1 0,4 0-1 0,-2 0 0 0,0-1-1 16,0 0 1-16,-3-1 0 0,5 0 0 0,-5-1-1 0,1 1 1 0,-2-2 0 0,1 1 0 0,-2 0 0 16,1-1-1-16,-1 0 2 0,-1 2-1 0,-2-1 0 0,1-1-1 0,-2 1 1 15,0-1-1-15,0 2 0 0,-2-1-1 0,0 1 0 0,-1-1 1 0,4 0 1 0,-3 0 0 16,-2 0 0-16,3-1 0 0,-2-1-1 15,1 0 0-15,0 1 1 0,-1-2 0 0,0 1 1 0,2-1 0 0,-2 1 0 0,0-1 0 0,0-1 1 16,2 0-2-16,-4 0 0 0,2 0 1 0,0 1 0 16,-2-1 0-16,0 0 2 0,0-1-2 0,-4 1 1 0,2 0 0 0,-1 2-2 0,-2-3 1 15,0 1 1-15,0 0-1 0,-2 1 1 0,-1-3-1 16,2 1 0-16,-4 0 1 0,0-2-1 0,0 2-2 0,-2-3-1 16,-1-1-1-16,-1 0 0 0,0 1-1 0,-2-2-1 0,-3 0-2 0,1 2 0 15,0-3-3-15,-2 0-1 0,-1 3-5 16,-1 0-3-16,-3 0-9 0,2 1-10 0,-4 2-22 0,-4-1-29 15,1 3-40-15,-5 1-45 0,0 2-47 0,-4 1-50 0,-2 2-41 16,-2 3-37-16,-1 0-31 16,2 2-28-16,-4 2-37 0,3 3-34 15,-1-1-15-15,0 1 2 0,-1 3 17 0,3-1 27 0,1 0 38 16,-1-1 48-16,3 0 50 0,3-2 49 0,-3 1 41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24:55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 5467 47 0,'-7'1'114'15,"1"-1"6"-15,-1-1 3 0,0 1 2 0,0 0 3 0,3-1 2 16,-3 0 2-16,2-1-9 0,-2 1-16 0,1-1-19 15,2-1-22-15,-1 1-12 0,0 0-6 0,0 2-3 0,0-3-3 0,-2-1 0 16,2 1 3-16,1 1-2 0,-1-3-1 0,1 3 1 0,-1-3-3 0,-1 2 0 0,2-2 0 16,1 2 0-16,-2 0-2 0,0-1 3 0,-1 2-1 0,3-1-1 15,-3 0 0-15,1 0-3 0,0-2-4 0,0 2 2 0,-1 1 1 16,-1 0 1-16,1-1 0 0,0 0 2 16,1 1 1-16,-4 0 1 0,3 2-1 0,-2-3-2 0,1 3-1 15,0 0 2-15,0-2 0 0,-2 2 1 0,4-2-1 0,-4 2 2 0,1 0 4 0,0 0 4 16,-2 0 1-16,2 2 1 0,0-2 5 0,0 2 0 0,0-2 3 0,-1 3-1 0,1-3-2 15,2 4 0-15,-1-3-2 0,-2 3 2 0,1-1 2 16,2-2-5-16,-1 1-3 0,-2 2-3 0,1 0-2 16,0-1-1-16,-1 2-1 0,-1-1-1 0,1 1-1 0,-2 1 4 0,1-2 4 0,-1 4 0 15,-4-3-3-15,5 4 2 0,-3-2-1 0,-1 2 5 0,1 0 5 0,-1 0 5 16,3 0 2-16,-4 1 2 0,3 0 3 16,-4-2 3-16,4 3 4 0,-4-2 4 0,2 0-1 0,2 0 8 0,-2 0 8 0,3-1 2 0,-3 2 1 15,3-3-4-15,0 0-5 0,-2 0-6 0,5 1-3 0,0-3-7 0,-1 0-7 16,3 1-7-16,1-2-7 0,-3 1-8 0,5-1-6 0,-5 1-8 15,5-1-10-15,-2 1-5 0,2-2-2 0,-2 2-4 0,2 0-1 0,0 2-2 16,-2-3 1-16,2 2-1 0,0-1 0 0,1 2 1 16,-1-1-1-16,1 1 1 0,1-1-1 0,-1 0 1 0,1 0 2 15,-1 1 0-15,-1 0 0 0,3-2 0 0,0 3-1 0,0-1 0 0,-2 0 1 0,2 0 1 16,0 0 3-16,0 1-1 0,0 1 0 16,0-1-2-16,0 1 0 0,0 1 1 0,0-2-1 0,0 2 3 0,0-1 0 15,0 2 3-15,0-1 3 0,0 0 2 0,0 2 0 0,0-2 1 0,0 0 0 0,0 1-1 0,0 1 1 16,2-4 1-16,-2 2 0 0,0 2 3 0,3-2-1 15,-3-1-1-15,3 2-1 0,-1-3-2 0,-1 2-1 0,3-2-1 16,-3 1-3-16,2 1-2 0,1-1-1 0,0-1-1 0,-1 0 0 16,2 0-2-16,-2 1-1 0,2 0-1 0,-2 0-2 0,2-1-1 0,3 1 0 15,-5 1 0-15,5-3-2 0,-2 2-1 0,-1 0-1 0,3 0 0 0,-2 1 2 16,0-1 0-16,1 1 0 0,-1 0-1 0,2 2 1 0,-2-3 0 16,1 2-1-16,-1-1 1 15,2 1-2-15,-2 1 2 0,1-2 1 0,-1 2-1 16,0-3 1-16,2 0-1 0,-2 2-1 0,-2-2 0 0,4-1 0 0,-2-1 1 0,0 0 1 0,-1 1-2 0,0-1 1 0,-1-1 0 0,2 0 0 0,1 0-1 15,-1 0 0-15,-1 0 0 0,0-2 1 0,1 1 0 0,-1 2 0 16,1-3 1-16,0 1-2 0,1-2 0 0,-1 1 0 0,-1 1 1 16,1-1 0-16,2 0 1 0,-3-1-2 0,2 2 1 0,0-1 0 0,1-1 0 15,-2 2-2-15,2-2 1 0,1 3 1 0,-1-4 0 0,-1 3 0 0,1-2-2 16,1 1 0-16,-1-1-1 16,0 2 0-16,0-1 2 15,3-1 0-15,-3 1 2 0,0 1 0 16,1-2-2-16,1-1 1 0,-1 1 0 0,2 2 0 0,-3-2-1 0,2 1 0 0,-2-1 1 0,3 0-1 0,-3 0 1 15,1 0-1-15,-1 0 0 0,1 0-2 0,0-2 1 0,-1 2-2 0,1 1 1 0,0-3 1 0,-2 1 0 16,2 0-1-16,-1 0 0 0,0-1 0 0,0 1 2 0,1 1 0 0,-2-1 0 16,1-1-2-16,0 0 0 0,1 2 1 0,-4-3 1 0,4 2 0 0,-4-2-1 0,4 0 0 0,-4 2 0 15,3-2-1-15,-1 0 1 0,0 0 1 0,-1 0-1 16,1 0-1-16,-1-2 2 0,1 2 1 0,0-2-1 0,1 2 0 16,-1-4 0-16,-1 3-2 0,1-1 0 15,0-1 2-15,1 0-1 0,-1-1-1 0,-1 2 1 0,3-1-1 0,-2-2 0 0,-2 3 1 0,4-3-1 0,-3 2 0 16,2-2 0-16,-3 3 0 0,3-1 1 0,-1-2 1 0,0 2 0 0,-2 0 0 15,1 0 0-15,-1 1 1 0,2-1-2 0,0-2-1 0,-2 1-1 16,1 1 1-16,-1-2 0 0,2 1-1 0,0-1 2 0,-2 3 0 0,1-3 0 16,1 1-1-1,0 0 0-15,-1-1 1 0,1 0-1 0,-1 1 0 0,1 0 1 0,0-1 2 0,-2 2 0 0,2-1-1 0,-1 0 1 16,-1 0-1-16,2-1 0 0,-3 2-2 0,2-1 0 0,-1-1 2 16,1 0 0-16,0 2 1 0,1-2-1 0,-3 1 0 0,1-1 0 0,0-1 1 15,0 2-1-15,2-1 0 0,-3-1 0 0,2 0 0 0,-1 2 0 16,1-2 0-16,0-1 0 0,-1 2-1 0,0-2-1 0,1 2 0 0,-3-2 0 15,2 2 1-15,1-1 0 0,-1 0 0 0,-3 0-1 16,4 1 0-16,-2 2 0 0,0-2 0 0,-1 0 0 0,3 0 2 16,-3 0 0-16,1 1-2 0,-1 1 1 0,0-2 0 0,0 3-1 0,1-3 0 15,-1 2 0-15,0-1 0 0,3-1 0 0,-3 2 2 0,-1 0 0 0,1-1 0 0,0 1 0 16,1-2 0-16,0 2-1 0,-1-3-1 0,-1 4 0 16,1-5 1-16,1 2 0 0,0 0 0 0,-1 0 1 15,0-2 0-15,0 2 0 0,1-1 0 0,-1-1-1 0,1 0 1 0,1 2-1 0,0-1-1 0,-2-2 0 16,2 3 0-16,0-4 1 0,-2 2 0 0,0 2 0 0,3-3 0 0,-3 0-1 15,0-1-1-15,1 2 1 0,-1-1 2 0,0 0 0 16,-1 2 0-16,1-3 1 0,0 1 0 0,-2-1 1 0,1 2 0 0,1 0-2 16,-1 1 2-16,-2-1 0 0,1-1 1 0,-1 2 0 0,0-1 1 0,0-1 0 15,0 1-2-15,0 0 0 16,-1 0 0-16,1-1 1 0,-2 0-1 0,2 0-1 16,-3-2 1-16,0 2 0 0,3-2 1 0,-3-1-1 0,3 1 1 0,-2 0-1 15,-1 0 2-15,1 1 0 0,1-1-1 0,-1 0 1 0,-1-2-1 0,1 3 1 0,-1-3 1 0,0 4 0 0,0-3 0 16,0 2 0-16,0 0 0 0,1 2 0 0,-2-3 2 0,3 3 0 15,-2-2 0-15,0 1 1 0,1 1 2 0,-1-1 1 0,1 3 1 0,-2-3 2 0,1 1 1 16,0 1 0-16,0-1 1 0,-1-1 1 16,-2 1 0-16,3 0 0 0,-2 0 1 15,-1-1-4-15,0-1 0 0,-1 2 0 0,1-1-1 0,1 1-2 16,-4 0-1-16,2-3-2 0,-2 1 0 0,2 0-1 0,-2 0-1 0,1 2-1 0,0-2-1 0,-1 0 1 0,0 1-1 16,-1 0-1-16,3-1 1 0,-2 2-1 0,1-1 1 0,0 3 1 0,-3-3 0 15,3 2 0-15,-1 0-1 0,-2 2 0 0,1-2 0 0,1 0 0 0,-2-1-1 16,1 4 0-16,0-1-2 0,-2-1 1 0,3 2 0 0,-1-1-2 0,-2-1-1 15,2 2-1-15,-1 1 2 0,-2-1-2 0,-1 0 1 0,0 1 0 16,1-1 0-16,-4 0-1 0,2 2 0 0,0-1 0 0,0 1 0 16,-2-1 0-16,1 1 0 0,-2 1 0 0,4-2-1 15,-2 1-5-15,1 1-6 0,-1 0-6 0,2 0-6 16,-3 1-11-16,1 1-16 0,-3 2-22 0,-2 0-25 16,2 4-35-16,-4 1-38 0,2 1-41 0,0 2-46 15,-2 4-41-15,-1 0-42 0,4 2-43 0,0 2-41 0,3 0-34 0,1-3-25 0,2 2-3 0,3 0 6 0,-1-2 18 16,5-3 23-16,-1-2 35 0,3-4 37 0,2-3 44 0,3-5 43 0,0 0 45 15</inkml:trace>
  <inkml:trace contextRef="#ctx0" brushRef="#br0" timeOffset="2193.2068">18199 5746 56 0,'4'7'111'0,"1"2"6"0,0-3 4 0,-1 2 4 16,0 0 5-16,-3 1 4 0,1-1 5 0,1 2 6 0,-1 0-23 15,-1 1-35-15,2 0-16 0,1 3-6 0,-3-2 0 0,2 2 3 0,-1-1 2 16,2 3 0-16,0-2-1 0,-1 1 1 0,0 0-1 0,0-1-1 15,0 1-1-15,1-2-4 0,-1 2 1 0,0-2-5 0,3-1 0 0,-3 0-4 16,0 1-3-16,2-1-2 0,-3-3-5 0,4 1-2 0,-1-1-4 16,1-1 1-16,-1 1-3 0,0-1 1 15,0-3-2-15,1 2-2 0,1-2 0 0,-2 0 1 0,2-1 0 0,-1-1 1 16,1 0 2-16,2-2-1 0,-1 1 0 0,1-2 0 0,-1 0 3 16,3 0-1-16,0-3 2 0,3 0 2 0,-2 0-1 0,2-1 1 0,-2-1-2 15,5-2-1-15,-4-1-3 0,4 1 0 0,-1-3-3 0,3 0-2 0,-2 0-3 16,1-2-1-16,2-2-4 15,0 0-5-15,2-1-3 0,0 1-4 16,0-3-4-16,2 0-5 0,1-2-13 0,4 1-19 0,-3-1-27 16,3-2-29-16,-1-1-31 0,2 0-32 0,0 0-45 0,0-2-50 15,0 0-26-15,-1-2-12 0,1-1-6 0,-3-1-3 0,2-3 1 16,-3-3-2-16,1 1 13 0,-2-4 17 0,2-4 25 0,-2 0 30 0</inkml:trace>
  <inkml:trace contextRef="#ctx0" brushRef="#br0" timeOffset="30113.6194">8269 9921 73 0,'-6'-2'114'0,"2"-1"2"16,-3 2 2-16,2-1 2 0,0-1 3 0,0 0 2 16,-1 2 1-16,-3-2-12 0,5 2-20 0,-2-3-23 0,1 1-23 0,-1 1-13 15,-3-1-7-15,5 1-2 0,-2-1 0 0,0 1-1 16,-1 0 3-16,0-1-2 0,3 1-1 0,-2 0 0 0,1-1 1 0,0 1 0 0,0-1 1 15,-2 2-1-15,4-2-1 0,-2 0 2 0,0 0 0 0,0 2 1 0,2-1-3 0,-3-1-1 16,1 2-1-16,2-1 1 0,-2 1 5 0,2-1 3 0,-2 1 3 16,2-1 2-16,-3 2 0 0,1-1-2 0,1 1-2 0,-1-2 2 15,0 2-3-15,0-1 3 0,-3-1 5 0,4 2 3 0,-3-2 4 0,2 2 2 16,2 0-2-16,-2-1 0 16,-1 1-2-16,2-1 0 0,0 1 0 0,-2 0 3 0,1 0 7 0,0 0 2 15,-2 1 1-15,2-1-2 0,-3 0-5 0,2 0-5 0,-4 1-3 0,2-1-3 0,0 0-3 16,-1 2-1-16,-2-2-2 0,3 2-1 15,-2-1 0-15,0 2-1 0,0-1-6 0,0-1-1 0,0 2-3 0,0-1 2 16,0 0 2-16,0 2 4 0,0-1 2 0,0 0-1 0,-1 0 0 0,2-1-2 16,-1 3-1-16,-1-2-2 0,2 1-1 0,-1-1 0 0,-1 4-1 15,2-2 3-15,-1-3 3 0,-1 5 2 0,3-3 0 0,-3 0 1 0,2 2-3 0,-1-1 2 16,-1 0-1-16,2 0 2 0,-1 1 0 0,-1 0 3 16,0 0 2-16,0 1-1 0,1-2-1 0,1 2-1 0,-2 0-1 0,1-1 0 0,0 1-1 15,0 1-1-15,0-3 1 0,-2 3-1 0,2-1 1 0,1 1-1 0,-2-1-1 16,3 2 1-16,-2-1-1 0,1 4 0 0,1-6-2 0,2 3 2 15,-1 0 0-15,2 0 1 0,-2-1-3 0,2 1 0 0,0-1-3 0,1 1 0 16,2-4-1-16,-1 3 1 0,1-2-2 0,0-1-1 0,1 3-2 16,-2-2-1-16,3 2 1 0,0-3-1 0,0 3-2 0,0-1-3 0,3 2-1 15,-2-1 1-15,1 1 4 32,-2-2-1-32,3 4 0 0,-1-2-1 0,-1 1 3 0,3-1-1 15,-3 4-2-15,3-3 1 0,-2 3 0 0,0-2 0 0,2 3-2 0,1-2 3 0,-3 2 2 16,3-3 1-16,-2 2 2 0,0 0 2 0,2-1 3 0,0 0 2 0,-2 0-1 0,3 0 2 0,-1 0 2 0,-2-2 5 0,2 2 2 0,-1-2 2 0,2 2 0 15,1 0-1-15,-2-1-3 0,0 1-2 0,0-1-2 0,1-1-3 0,1 2-2 0,-2 0-1 16,0 0-1-16,2-1-1 0,-1-1-1 16,0 1-3-16,0 0-5 15,-1 1 0-15,0 0 0 16,0-1 2-16,3 0 2 0,-1-1 1 0,-2 2 0 0,3-2 1 0,-1 2 0 0,2 0-2 0,-1-1 0 0,0 1-1 16,0 0 1-16,3-1 0 0,-2 1 1 0,1 2-1 0,1-4-2 0,-2 2-1 15,1-2-3-15,1 2 0 0,-2 0-1 0,3-2-2 0,-2 2-1 0,2-1 0 0,0 0-1 0,-1-1 0 0,0-1-3 16,3 0 1-16,-1 0 0 0,0 0 0 0,-1 0-1 0,1 0-1 0,0-1-2 15,-2 1-1-15,4 0 0 0,-4-2-1 0,1 0 2 0,2 1-1 0,-1 1-1 16,1-2 0-16,-3 0 0 16,3 0-1-16,-1 1 0 0,1-2 1 0,-3 0-1 0,2-1 1 0,1 2 1 0,-1-3 2 0,-1 1 1 0,3-1 0 15,-2 0-1-15,0-4 1 0,-1 4 0 0,3-3 1 0,-2-1-1 0,1 2 1 16,-1 0 0-16,1-2-1 0,-1 0 0 16,1 0-1-16,-2 0-1 0,0-2-2 0,-1 2 0 0,1-2-2 0,0 2 1 15,0-2-1-15,-1-1 0 0,1 3 0 0,-2-4 1 0,1 1-2 0,-1 2 0 0,2-4-2 16,-2 1 1-16,2 1 0 0,-2-1 2 0,1-1 0 15,0 0-1-15,0-1-1 0,0 0 1 0,-1 2 0 16,-1-2 0-16,-1-1-1 0,3 0-1 0,-3 2 1 16,2-2 3-16,-1 1-1 0,-1-1-2 0,-2 1 0 0,2 0 0 0,1 0 1 15,0 0-1-15,-3 0 1 0,0-2 1 0,3 3-1 0,-2-2 1 16,-1 2-2-16,1-3 1 0,0-1-1 0,1 4 0 0,-3-2 1 0,2-1 1 0,2 1 0 0,-3-1 0 16,1-1 1-16,-1 0 0 0,2 0 0 0,0 0-1 0,-2-2 0 0,0 1-2 0,1 0 2 15,0-2 1-15,0 0 0 0,-1 0-1 0,1-2-1 0,1 1 0 16,-1-1 0-16,0 2 0 0,-1-2 0 15,1-2 1-15,-1 3-1 0,1 1-1 16,-2-2 2-16,2 1 1 0,-2 0-1 0,1-1-2 0,-2 3 2 0,1-3 0 0,-2 3 1 0,-1-2-1 0,1-1 1 0,-1 0 0 0,-1-1 0 16,-1 2-1-16,2-3 1 0,-2 1 0 15,-2-1 0-15,2 1 2 0,-3 0 0 0,2-1 1 0,-1 1-1 0,-3-2 0 0,2 2 2 16,0-3 0-16,-5 3 0 0,2-3 1 16,1 2-1-16,0-2-1 15,-4 2 1-15,3-1 1 0,-2-2-1 0,-1 1-1 0,1 2 0 0,-2-4 1 16,0 3 0-16,0 0 1 0,0-1 0 0,0 3-1 0,0-2 1 0,-2 2 1 0,2 0 1 15,-2 1 2-15,2 0-1 0,1 2 1 0,-4 0 1 0,4 0 1 0,-3 0-1 0,0 2 0 16,1 0-2-16,-3-2 1 0,1 2-2 0,0 0-2 0,-2 1 0 0,-1 0-1 16,-2 0-2-16,1 1-3 0,-2 2-3 0,0 1-3 0,-3-2-2 0,1 2-6 0,1 0-6 15,-2 1-7-15,0 4-10 0,1-5-11 0,-1 5-19 16,3-2-25-16,-2 2-28 0,1 0-35 0,2-1-36 0,1 1-44 0,-1 0-43 16,1-2-45-16,0 0-43 15,4 1-43-15,0-1-34 0,1 1-27 0,-1-2-8 0,1 0 4 0,2-1 14 0,-1-1 24 0,2-1 26 0,1 0 35 16,0 0 38-16,0-3 44 0,-1 1 46 0</inkml:trace>
  <inkml:trace contextRef="#ctx0" brushRef="#br0" timeOffset="91120.0433">13858 14589 19 0,'-3'-2'111'0,"1"1"4"0,-3-1 1 16,2-1 4-16,2 2 3 0,-4-1 1 0,2 1 0 0,1-1-8 0,2-1-13 0,-3 1-25 16,0 2-31-16,1-3-17 0,0 1-11 0,1 0-4 0,-2 1-3 0,1-3-1 15,1 4-4-15,-1-3 0 0,2 1-3 16,-1 0-1-16,-2-1 1 0,1 0 0 0,2 1 2 0,-3 0 1 0,3 0 5 0,-2 1-1 15,1-1 1-15,-1-1-1 0,2 2 1 0,-1-1 1 0,-1-1 1 16,2 2-1-16,-2 1 1 0,2 0 1 0,-2-3-1 0,1 1 0 0,1 1 1 16,-1 1-1-16,-1-2-1 0,0 1 0 0,1-1 0 0,-1 1 0 15,1-1 0-15,-2 2 2 0,1-1 3 0,-1-1 2 0,1 1 2 0,2-1 2 16,-3 2 3-16,3-1 0 0,-1-1 0 0,-1 1 1 0,0-1 3 0,2 2-2 16,-3-3 0-16,2 1 1 0,1 2 2 0,-4-2-2 0,3 1-1 15,-1-1-2-15,2 2-1 16,0-2-3-16,-1 1 0 0,-2 1-2 0,1-2-2 0,2 0-1 0,-1 2-1 0,-1-3-2 15,0 2 1-15,2 0 0 0,-3-1 0 0,2 1-1 0,-1-1 2 0,0-1 1 0,-1 3 3 16,2-2-1-16,-3 0-1 0,3 0 2 0,-3 1 3 0,2-3 5 16,-3 3-1-16,3 0 0 0,-1-1 1 0,-2-1 1 0,2 2-2 15,0-2 1-15,-3 1 0 0,1 1-1 0,2-1-1 16,-2 0-1-16,0 1 2 0,2 0-2 0,-2 1-2 0,0-2 0 0,0 2-1 16,0 0-1-16,0 0-1 0,0 0 0 15,0 0-1-15,0 0 0 0,0 0-2 0,-2 2-2 0,2-2 0 0,-1 1 1 0,0-1 0 0,1 3 3 16,-1-1 2-16,1-1 2 0,0 2-2 0,0 0 3 0,-1 0 4 0,0 0 3 15,1 0 5-15,-1 2 0 0,-1-1 0 0,2-1 1 0,-2 2 5 0,0 0-2 16,-1 2-2-16,0-2-3 0,-2 2-6 0,3-1 1 0,-1 1 2 16,0-1-1-16,-1 3-3 0,-1-1-2 0,2 0-2 0,-2 1 0 0,2 1 0 15,-2 0 0-15,-1 1-3 0,0-1 3 0,3 2 0 0,-3 0 1 16,1 1 1-16,-1-1-2 0,0 1 0 0,1 0-1 0,1-1-3 0,-2 1-2 16,3-1-2-16,-1 0 1 0,-2 1-1 15,5-1 0-15,-4 0-2 0,2-1-1 0,0 1 0 16,0 0 2-16,2-1 6 0,-2 1 0 0,0 0 2 0,0-1 3 0,2 2 5 15,-1-1 4-15,-2 0 4 0,3 1-1 0,-1 0 1 0,-1-1 2 0,1 3 2 0,-1-2 2 0,1-1-2 0,3 2-3 16,-3-2-4-16,0 0-1 0,3 1-1 0,0-2-1 16,0 1-6-16,1-1-5 0,2 0-4 0,-3-1-3 0,3 1 0 0,-1-1-3 15,2 0-2-15,0 0 0 0,0 1 0 0,0-1 1 16,0 1-1-16,2-2 1 0,-1 4 2 0,3-1 3 0,-4 0 1 0,1 2 2 16,2-1 2-16,-1 1 0 0,0 0-1 0,-1 1 1 0,1-2 0 15,1 0-1-15,-1 1-2 0,1-1 0 0,1 1-1 0,-2-2 0 0,3 1-3 16,-4-1-2-16,4-1-2 0,-2 1-3 0,1 0-3 0,-1 1-1 0,3-4 1 0,-2 2-1 15,1-1 1-15,0 1-1 0,-2-1 1 0,2 0 0 0,3-1 1 16,-4 2-2-16,3 0-2 16,-1-2 0-1,1 0-1-15,2 1 2 0,-1-1 0 0,0 0 1 0,0 1 0 0,4-2 0 16,-4 1-2-16,4-1 1 0,-2 1 0 0,0-3-1 0,4 2 3 16,-3 0-2-16,2-1-1 0,1-2 0 0,0 2-1 0,2-3-1 0,0 2 0 15,1-2 0-15,2-1 1 0,-1 0 1 0,1 2 0 0,0-4 0 0,1 1-2 0,1-1-1 0,0 2 0 16,0-3 0-16,1 1 2 0,0-1 1 0,-2-1 1 0,3 1 1 0,-1-1 0 15,1-1-1-15,0 1-4 0,-1-1 0 0,2 1 2 0,0-2 0 0,-4 3 0 0,2-2-2 16,0 1-3-16,-1 1-2 0,1 0 0 0,-1 0-3 0,-2 0-2 16,0 0-2-1,0 0 1-15,-3 0 1 0,2 0 0 0,-1 0 0 16,-2 0-2-16,0-2 0 0,0-1 0 0,0 2 1 0,-1-1 0 0,-3 0-1 0,4-2 0 16,-2 1-1-16,-1-4 0 0,5 1-2 0,-4-1-2 0,-2 0-2 0,3-3-2 0,0 2-1 0,-2-2-3 0,2-1-2 0,-1 0-1 0,0-1 1 15,-1-1 4-15,0 0 2 0,0 1 3 0,-1-2 1 0,-1 0 3 0,1 2 3 0,-2-2 2 16,-1 0 2-16,2 1 3 0,-2-1 2 0,-2 1 2 0,0-2 2 15,-1 1 0-15,3 1 0 0,-3-2 0 0,-1 0-1 0,0 0 0 0,1-2-1 16,-1 2 0-16,1-1 0 0,-4-1-1 0,2-1 0 0,1 0 1 0,-3 2-1 16,-1-2 0-16,0 0-1 0,0 0-3 15,0-1-1-15,-1 3 0 0,-1-2 2 0,-1 2 0 0,1 1-1 0,-2-2-1 0,-1 2 2 0,2 0 0 16,-2 2 2-16,0-2 0 16,0 1 0-16,2 2 3 0,-3-2 5 0,0 1 1 15,1 0 0-15,-1 1-2 0,-1-2 0 0,1 3 0 0,-2-4 1 0,2 3 2 0,-1-1 1 0,-2 0 0 16,1 1 2-16,0-1 1 0,0 0 1 0,-3 0-1 0,3 1 0 0,-1 0 1 0,-2-2 1 15,1 1 0-15,-1-1 1 0,-1 2 0 0,0 0-1 0,-1 2-1 0,1-1-1 0,-1 0-2 16,1 2-3-16,-1-2-3 0,-1 2 0 16,1 0-2-1,-1 0 0-15,3 1 0 0,0 1-1 0,-1 1 0 0,-1-1-1 0,-1 0 0 0,3 2-2 0,-1 0-2 0,-3 0-6 16,3 0-9-16,-6 1-9 0,3 1-10 0,-4 0-14 0,1 2-18 0,-3-1-24 16,-3 2-22-16,0 0-26 0,-4 2-25 0,-2 0-28 0,0 2-28 15,-2-1-30-15,-1 2-30 0,-2 2-27 0,1-2-26 0,-4 2-6 0,3-2 2 16,-1 0 11-16,2 0 14 0,0-2 22 0,4-2 22 0,-2-1 25 0,5-3 29 15,3-1 26-15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27:27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845 3825 75 0,'0'0'99'15,"0"0"4"-15,0 0 2 0,0 0 1 0,0 0-1 0,0 0-4 16,0 0-6-16,0 0-9 0,0 0-10 0,0 0-10 0,0 0-11 0,1-3-8 15,-1 1-10-15,0 0-6 0,0 0-5 0,0 0-2 0,-1-1-1 16,1 2 1-16,0-2 1 0,0 1 0 0,1-1 1 0,-1 1 3 0,0 2 0 16,0 0-1-16,0 0 1 0,0-4-2 0,0 3 1 0,0 1 0 15,2-2 3-15,-2 2 1 0,0 0-3 16,0 0-1-16,0 0-1 16,-2-1-3-16,2 1-1 0,0-4-1 0,0 4 0 0,0 0 2 0,-1-3 5 0,-1 2 5 0,2 0 2 0,0 1-3 15,-1-2 1-15,-1 1 4 0,2 1 3 0,-2-2 0 0,1 0-2 0,1 2-1 16,-3-1 0-16,3 1 4 0,0-1 3 0,-2-2 3 0,2 3 2 0,-2-3-1 15,2 3 0-15,-3-2 3 0,0 0-3 0,3 1-2 0,-2 0-4 16,-2-1-3-16,1 2 0 0,0-3 7 0,1 2 0 0,-3-1 2 0,3 2-6 16,-1-1-7-16,0 1-4 0,0 0-3 0,-3 0-4 0,3 0-6 15,-2 0-2-15,0 1 2 0,2 1 3 0,0-1 4 0,-2 1 1 0,-1-1-3 0,3-1-5 16,-1 2-4-16,1-1-1 0,-2 0 1 0,2-1 0 0,0 0-1 16,-2 2 4-16,1-2 6 0,1 0 0 0,-2 2-1 0,3-2-4 15,-1 0-3-15,0 0 0 0,-2 0 4 0,1 3-3 0,-1-3-2 0,2 0 2 16,-2 3 5-16,0-2 1 0,2-1-2 0,-2 3-1 0,0-3-3 0,1 2 2 15,-1-1 2 1,0 1 2-16,0-1 3 0,2 0-2 16,0-1-2-16,-2 3 0 0,2-3-3 0,-4 0-4 0,5 3-5 15,-3-2 0-15,2 0 3 0,-1 1 1 0,1-1 0 0,0 1-1 0,-3 0-1 0,2 0-4 0,2 1-6 0,-1-1-2 16,-1-1 0-16,1 2 1 0,0-1 0 0,-2 1 4 0,2-1 3 0,-1 0 0 0,0 3-2 16,1-2 0-16,-2 0-2 0,2 0-2 0,-2 1-2 15,2-1 2-15,-3 2 5 0,2-2 1 0,2-1-2 0,-2 2 2 0,0 0 4 16,0 0-1-16,1 0-2 0,0 0 0 0,0 0 1 0,-4-1 2 0,5-1 2 15,-3 3 0-15,0-2-1 0,2 1-3 0,-2-1-3 0,-1 2 0 0,2-1 1 0,0-1 1 16,1 3-1-16,0-1-1 0,-1-2 1 0,1 1-1 16,0 2-2-16,0-3-2 0,-4 1-1 15,5 1-3-15,-2 0-1 0,0 0 1 0,0-1 5 0,1 0 1 0,0 2 1 0,0-1-4 0,-3 1-1 0,4-2 0 16,-1 2 0-16,0-1 2 0,0 2 3 0,1-1 2 0,-1-2 1 0,-2 3 4 16,3-1 5-16,-1 1 1 0,0-2 1 0,0-1 3 0,-2 2 3 15,4-1 2-15,-3-1 3 0,1 1-1 0,0-1 0 0,0-1 0 0,0 2 0 16,-2-2 1-16,2 1 1 0,0 2-2 0,0-2 1 0,-1 0-1 15,1 2-2-15,0-1-2 0,0-1-1 0,1 2-2 0,-1-2-2 0,0 2 0 16,0-1 1-16,3-1-3 16,-3 2-3-1,1-1 0-15,1 1 1 0,-1-2 0 0,0 2 1 0,1 1 0 0,-1-2-2 0,1 2 0 0,-1-2 4 0,-1 1-1 0,3 2 1 0,-2-2 0 0,-1 0-1 0,3 1 2 16,-3 1 2-16,2-3 3 0,-1 4 2 16,2-2 1-16,-3 1 4 0,1 1 0 0,2-3 1 0,-1 2-2 0,1 0-4 15,-2-1-1-15,2 1-3 0,-2-1 3 0,1 0-2 0,1 0 0 16,0 1 1-16,1-1-4 0,1 0-4 0,-2 1-3 0,0-1-4 0,0-1-1 15,2 2-2-15,-2-1-1 0,1 1 1 0,-1-1 0 0,2 0 4 0,-1 1-1 16,1 0 0-16,-2-1-4 0,2 1-2 0,-1-1-1 0,2 1 1 0,-1-1 0 16,-1 1-1-1,1-1 2-15,-2 0 2 0,3 0 2 0,0 0 1 0,-1-1 1 16,1 2-2-16,0-1-1 0,0-1-2 0,1 2 1 0,0-3 3 0,-1 4 0 16,-1-2-1-16,4-2 1 0,-3 2 3 0,1-1-2 0,-1 1-3 0,0-1 1 0,3 0 1 0,-3 0 0 0,2 2-1 0,-2-3 3 15,1 3 1-15,0-1-1 0,1 0 0 0,1 0 0 0,-3-2 2 0,2 2-2 16,2-1-2-16,-3 0 1 15,3 0 0-15,-1 2 0 0,0-2 1 0,-1-1 0 0,1 2 2 0,0-2-1 0,1 0-1 0,-1 2-1 0,1-2-1 16,-1 2 1-16,2-2 0 0,0 0 0 16,-2 1 1-16,2-1 0 0,0 2-2 0,1-1-1 0,-2-2 0 0,1 2-2 15,1-2-1-15,-1 1 0 0,0 0 1 0,-1 0 0 0,3-1-1 16,-2 1 0-16,0-1 0 0,3 0 0 0,-3 1-1 0,0-2 0 0,2 1 0 0,-2-1-1 16,1 0 1-16,0 2 0 0,-2-4 1 0,4 1-1 15,-2 2-1-15,-1-3 1 0,3 2 0 0,-3-1 0 16,0 1 0-16,1-1-1 0,-1 0 1 0,2-2 0 0,-2 3 0 0,1-3 0 0,-1 0 0 0,0 0 1 0,1 0-2 15,-1 0 0-15,2 0-1 0,-2 0 2 16,1 0-1-16,-2 0 1 0,1 0 0 0,0-3 0 0,1 3 0 0,-4-2 0 16,4 0-1-16,0 1 1 0,-1-1-1 0,-1-1 1 0,-1 0 1 0,2-1 0 15,0 2 0-15,0-2 0 0,-2-1-2 0,1 1 0 0,0-1 0 0,0 2 1 16,-1-3-1-16,2 2-1 0,-2-2 1 0,0-1 0 0,2 3-1 0,-2-1 1 16,1-2-2-16,1 1 1 0,-3-1-1 0,3 1 1 0,-2-2-1 0,0-1 0 15,0 1-1 1,1 0 0-16,-2-1-1 0,1-1 0 0,0 0 0 0,-1 0 1 0,0 2-1 0,0-1 0 0,-1-1 0 0,3 1 0 15,-2 0 0-15,0-1 0 0,0 0 1 0,0 0 0 0,-1 2-1 16,2-2 0-16,-3 1 0 0,3 0 1 0,-1-2 0 0,0 1-1 16,-2-1 0-16,0 2-1 0,2-1 1 0,-2-1 0 0,1 1-1 0,0 0 0 15,-1-2-1-15,0 2 0 0,-1 0 2 0,-1-2 0 0,1 1-2 0,1-2 0 16,-1 1 1-16,-1-2 1 0,1 1 1 0,-2 1 0 16,0-2 0-16,0 0-2 0,0-1 0 15,0 1 0-15,-2 0 2 0,2-1 0 0,-3 2-1 0,1-2 0 0,1-2 0 0,-1 2 1 16,1 0 0-16,-3 0 0 0,3-2-1 0,-2 3-1 0,-1-3-1 0,2 2 0 0,-2-2 3 0,1 2 0 15,0 1-3-15,0-1 0 0,0 0 2 0,-1 2 0 16,1-2 0-16,0 1-2 0,-1 2 0 0,0-2 0 0,1 2 1 0,-2 1 1 16,-1-1 0-1,1 2 0-15,0 0 1 0,-2 2 0 0,0-2 1 0,1 2 1 16,-2-2 0-16,-1 3-1 0,-1-2 0 0,0-1 0 0,0 0 1 0,0 1 0 0,-3-2 0 0,-1 1 0 0,1 1 1 16,-3-2-3-16,2 0-3 0,-3 1-4 0,1 1-2 0,-1-1-5 0,1-1-6 0,-4 2-10 15,2 0-11-15,1 0-19 0,-2 0-26 0,1 1-29 0,-2 3-37 0,1 2-39 16,0-2-40-16,-2 5-34 0,1 1-32 0,-1 6-29 0,-1-2-32 15,2 7-40-15,-1 0-43 0,-1 2-16 0,-2 1-4 0,2 2 15 16,0 4 20-16,1-3 31 0,1 0 33 0,2 0 38 0,-2-1 42 0,1 0 34 16,0-4 34-16</inkml:trace>
  <inkml:trace contextRef="#ctx0" brushRef="#br0" timeOffset="16063.0256">882 8439 14 0,'-4'-3'120'0,"1"0"3"0,1 0 3 15,-1-2 3-15,1 1 2 0,-2-1 2 0,2-1 2 0,-1 2 0 0,-2 0-15 16,3 0-22-16,-4 1-23 0,3-2-25 0,-2 1-14 0,1 0-4 0,0 0-3 15,1 0 1-15,-2 1 2 0,1-2 1 0,-1 3 0 0,2-1-3 16,0 0 2-16,-1-2 0 0,1 2 0 0,0 0-2 0,0 0 1 0,0 0-4 16,-2 0 1-16,2-2 2 0,0 3 0 0,0-1-3 0,-1 0-2 15,1 0-3-15,0 1 1 0,0-3 1 0,1 3-1 0,-4 0 1 16,3-1 1-16,0 1 0 0,1-1 0 0,-3 3 0 0,2-4-1 16,-2 3 2-16,2-1 2 0,-1 0 4 0,2-1 2 0,-1 2-2 0,-2 0 0 15,2-2 2-15,-2 0 1 0,2 3 2 0,-2-2 2 16,-1 1-1-16,0-1-2 0,1 2 2 0,-1-2 1 0,-1 1 1 15,1 0-3-15,0-1-3 0,-1 1-1 0,1 1 2 16,-2-2 1-16,0 1 2 0,0-1-3 0,0 1-5 0,-1 1-2 0,1-2 0 0,0 2-1 16,-2-1 0-16,1 1-1 0,0 0 0 0,-1 0 2 0,0 0 2 15,3 0 2-15,0 0 0 0,-1 0 3 0,0 1 5 0,2 1 1 0,0-1-1 16,1 1 6-16,-1-1 3 0,-2 1 0 0,2 1 2 0,1-2-3 0,0 0-1 0,-3 3-4 16,2-3-2-16,-3 1-4 0,4 1-3 0,-2 2-5 0,-2-2-8 15,0 2-3-15,2 2 1 0,-1-3-4 16,-3 1-2-16,3 2 0 0,-3 2-1 0,-1-2 6 0,-1 2 11 0,0 2 8 0,-1-1 6 15,0 3 4-15,-2-1 6 0,0 1 4 0,2 0 5 0,-3-1 1 0,2 3 1 0,0-1 0 16,2-1-4-16,-1-1 0 0,1 0 2 0,2-1-6 16,0 0-10-16,3 1-6 0,0-3-6 0,-2 1-5 0,3-2-2 0,0 0-3 15,2 1 0-15,-1-1 1 0,0-1 2 0,1 1 0 0,2-3-1 0,0 2 0 16,0-2 0-16,1 2-2 16,0-1 0-16,1-2-2 0,-1 1-1 0,2 1-3 15,0 0-1-15,0 0-1 16,0 0-1-16,0 2 0 0,0 1 0 0,0 1 2 0,0-1 4 0,0 2 2 0,2 0 1 0,-2 1-1 0,0 1 0 15,0-1 1-15,1 4 0 0,-1-3 1 0,2 2-1 0,-2-1 0 16,0 0-2-16,2 1-3 0,-1-2-3 0,1 0-2 0,1 2-1 0,0 0 0 0,1 1 1 0,-2 0 3 16,3 0 3-16,0 1 3 0,-2 0 5 0,2 0 3 0,0 0 2 0,-2-1 2 0,1 1 1 15,3 0 3-15,-3-2 3 0,1-1 1 0,2 3 1 0,-1-4-1 16,0 3-2-16,0-1-1 0,1-1-2 0,0 0-3 0,-1 1-3 0,3-2-2 0,-1 1-3 16,0 1-2-16,1-2-2 0,-1 0-2 0,2 2-3 0,-2-1-2 15,3-1-3-15,-2 1-1 0,1 0-1 0,1-2-1 16,2 0-3-16,-1 1-2 0,-1-1 0 0,2 0-1 15,-2 0 0-15,3-2 2 0,0 2-1 0,-2-3 0 0,3 1 0 16,-2-2 0-16,0 2 1 0,4-2-3 0,-5 0 1 0,4-1-1 0,-2 1 1 0,2-1-2 0,-3 2 1 16,4-2-1-16,-3-1-1 0,4-1 0 0,-2 2 0 0,1-1 0 0,0-2 0 15,1 1 0-15,1-2 0 0,-1 1 0 0,0-2 0 0,1-1 1 0,-1 0-1 16,1 1 1-16,-2-2-1 0,2 0 1 16,0-2 1-16,-3 1-1 0,1 0 0 0,-1-1 0 0,1 1 0 15,-2-1-1-15,2-1 1 0,-1 0-1 0,0 0 0 0,-2 0 0 0,2-1 0 16,0-1 0-16,-2 2-1 0,3-1 1 0,-1-2 0 0,-2 1 0 0,2 0 0 15,-2-2 0-15,2 2-1 0,-2-2-1 0,2 0 0 0,-2-1 0 0,2-1 0 0,-3 2 1 16,2-2-1-16,-2-2 1 0,1 2 0 0,-1-3 0 16,-1-1 1-1,0 2 0-15,-1-2 0 0,1-1 1 0,-2 1-1 0,0-3 0 0,0 3 2 0,0-2 0 16,-2-1 0-16,1 1 1 0,-2-2-2 0,1 0 0 0,-2 3 0 16,-1-3 0-16,2 0-2 0,-3 0 1 0,0 2 0 0,1-1 1 0,-3 1 1 0,1-2-2 15,-1 0 1-15,-1 2-1 0,1-3 0 0,-2 1 0 0,3 1 0 0,-3-2-1 0,-3 1 2 0,3-2 0 16,-2-1 1-16,-1 1-1 0,0 0 2 0,-2-1-2 0,-1-2 0 0,1 2 0 15,-3-2 0 1,0 1 1-16,-1-1 0 0,-2 1 0 0,1-3 2 0,-3 4-2 0,-1-1 0 0,1 1-2 0,-2-1-1 16,-1 3-4-16,0 0-4 15,-1 3-6-15,-2 0-9 0,0 1-12 0,1 4-18 0,-4 0-26 0,2 1-34 0,1 1-37 16,-2 1-41-16,-1 2-44 0,3 0-47 0,-3 1-42 16,3 1-41-16,0 1-45 0,0-1-47 0,3 3-20 0,1-4-2 0,0 1 5 0,0-2 14 0,2 0 27 0,0-3 31 0,4-1 38 15,-1-4 39-15,-2-3 45 0,2 0 49 0</inkml:trace>
  <inkml:trace contextRef="#ctx0" brushRef="#br0" timeOffset="48865.1013">9311 10551 76 0,'-2'0'116'0,"2"0"6"0,0-2 3 16,0 2 3-16,0-1 2 0,-2-3 4 0,2 3-6 0,-3 0-4 0,3-2-20 16,-3 1-24-16,1-1-17 0,2-1-12 0,-2 0-8 0,1 2-3 15,-2-1-4-15,3 0-3 0,-2 0-1 0,-3-2-3 0,5 5-1 16,-1-5 0-16,0 3-2 0,-1-3 0 0,1 4 0 0,-1-3 2 0,0 1-3 16,1 2-2-16,-1 0-2 0,-1-2-1 0,1 1-1 0,0 0-1 15,1 2-2-15,0-1 2 0,-1-1-1 0,0 0 0 0,-4 2 1 16,3 0-1-16,0-2 1 0,0 2-1 0,0 0 4 0,-1-1 2 0,0 1 1 15,-5 0 3-15,5 1 2 0,-2-1 3 0,-1 0 0 0,1 2 2 16,-2-2-2-16,-1 0 1 0,2 2-2 0,-2 1 1 16,-2-1 2-16,3 0-1 0,-2 1 0 0,1-2 1 0,-1 3-1 15,2-2-1-15,-4 1-1 0,2 1-2 0,2-1 2 0,-4-1-1 0,2 1 2 16,2 2-1-16,-4-1-1 0,2 1-2 0,2-1-3 0,-4 1-2 0,4-1-3 16,-2 2-1-16,4-1-2 0,-5 0 1 0,5 0-2 0,-2 1-2 0,0 0 2 0,0 1 3 15,2-4 2-15,-2 4 1 0,0 0 4 0,0-1-1 16,0 0 1-16,0 2-2 15,-1-1 1-15,2 0-1 0,-1 1 2 0,-1 1 0 0,0-1-1 0,-1 1-1 0,2 0-2 16,-1 0-2-16,1 0-2 0,-2 0-2 0,1-1 0 0,-1 1 0 16,2 3 1-16,0-2-2 0,-1 0 0 0,1-1 1 0,0 2-2 0,-1-2 1 0,1 3 0 0,2-2 2 15,-1 2 0-15,-2-3 0 0,4 0 0 0,-1 2 0 0,2-1 1 0,-2 1-2 16,1-3 3-16,1 4 0 0,1-2 1 0,0 0 1 0,-2 2 3 16,3-1 2-16,0 1 1 15,-1 0 3-15,0 1-1 0,1 1 1 0,1-1 2 0,-1 1 2 0,2 0 2 0,-1 1-1 0,-1 1 1 0,2 0 1 16,0 0 0-16,2 2 0 0,-1-2-1 0,-1 0 0 15,2 0 1-15,-1 1 2 0,1 0 3 0,0 1-1 0,-1-2-1 16,2-2-3-16,-1 3 0 0,0 0 4 0,3-4 0 0,-4 3 0 0,4-4 0 16,-1 2 2-16,1 1 0 0,1-1 0 0,-2-2-2 0,2 1-1 0,3 1 2 0,-2 0 3 15,1-1 3-15,0 2 4 0,1-1 0 0,-1 1-1 32,2-1-2-32,0 3-1 0,0-2-1 15,0 2 0-15,2-1-2 0,-1-1 0 0,0 0-4 0,0 2-3 0,0-1-4 16,-2-1-7-16,6 0-5 0,-4 0-5 0,2-1 0 15,-2-1-1-15,3-1 0 0,-3 1 1 0,2-1-1 0,3-2 1 0,-4 0 1 0,2 1 0 0,2-2 1 0,-2 0 0 16,2 0 2-16,0 0 1 0,0-1 0 0,1-1 0 0,-1 0-1 0,1 1 0 0,1 1-2 0,-2-2 0 0,2 1-2 0,-3-1-1 0,2 0-2 0,-1 3-2 16,1-2 0-16,-1-1-2 0,0 0 1 0,-1 1-3 0,2-1 1 0,-4 1 0 15,5-2-1-15,-2 1-3 0,0-1 0 16,-2 1 2-16,3-3 1 0,-1 1 1 0,-2 0 0 0,2-3 2 16,0 1-1-16,0 0 1 0,-2-2-1 0,2 1 1 0,-2-2-1 0,2 1 0 0,-3-1 1 15,4-1 1-15,-4 1-1 0,1-2-1 0,0 0-2 0,-1-2 0 0,3 1-1 0,-4-2 0 16,1 1-1-16,-2-1 0 0,2-2-1 0,-1 1 1 15,0-1 0-15,1-1-1 0,-1-1 0 0,-1 2-2 0,1-3 1 0,0 1-2 16,-1-2 1-16,1 2 0 0,-1-3-1 0,0 2 1 0,0-1 0 16,2 0-3-16,-2-3 2 0,0 2-1 15,2 2 1-15,-4-3 0 0,2-1 1 16,0 1-2-16,0 0 0 0,-1-3-1 0,1 0 1 0,-2 2 0 16,1-2-1-16,-1 1 1 0,-1-4 0 0,0 5 1 0,0-4-1 0,-2 1 1 0,2 0-1 0,-3 0 1 15,0 0 0-15,1-1 0 0,0 0 2 0,-3 0-1 0,1-1 1 0,1-1-1 0,-4 1-2 0,2-2 1 16,-1 1-1-16,0-1 0 0,-1 0 0 0,1-1-1 0,-1-1 1 0,-1 0-1 15,-1 0 0 1,-1-2-2-16,2 2 0 16,-3-1 3-16,1 0 1 0,-1 2 0 0,-3-2 1 0,4 2 1 0,-3 1 1 0,-2 1 1 0,0 0 1 15,-1-1-1-15,0 4 1 0,-2-4 0 0,1 3 2 0,-2 2 1 16,-3-2 0-16,1 2-2 0,-2-2-1 0,-1 2 0 0,-3 1-1 0,1 0-1 0,-1 1-1 0,-2-1 1 0,1 2-2 16,-2 0 1-16,-1-1-2 0,-2 3-2 0,-1-1-3 15,1 0-5-15,-1 2-16 0,-4 0-23 0,3 1-30 0,-3-2-32 16,0 1-42-16,2 0-42 0,-2-3-45 0,1 2-48 0,1 1-38 0,1-2-37 0,1 2-41 0,0 0-48 0,2 1-20 0,-1-3-8 15,3 4 11-15,-2 0 19 0,4-1 28 0,-2 2 34 0,-2 1 39 16,5-2 44-16,0 1 45 0,2 1 47 0</inkml:trace>
  <inkml:trace contextRef="#ctx0" brushRef="#br0" timeOffset="93841.712">815 14263 104 0,'0'-1'106'15,"0"-3"3"-15,0 1-1 0,0 1 0 0,0-1 2 0,0-1-1 16,0 1 2-16,0 1-21 0,0-1-30 0,0-1-21 0,-2 3-15 0,2-2-9 16,0 0-1-16,0 2-3 0,0-2-1 0,0 0 1 0,0-1 0 0,0 3 1 15,0-2-2-15,0 0 2 0,2 0 0 0,-2 2 0 0,0-2 2 16,0 1-1-16,0 2-1 0,0-5-1 0,0 5 1 0,0-3 1 15,0 1 0-15,0 0 0 0,0 1 1 0,0-3 2 0,-2 4-1 0,2 0 2 16,0-3-1-16,0 1 0 16,0 0 0-16,0 1 3 0,-1-1 3 0,-1-1 0 0,2 1-1 0,-2 0 0 15,-1 2 0-15,3-3 1 0,-3 1-2 0,0 0 1 0,-2-1-2 0,3 2-1 0,-2 1 1 0,-1-1-2 16,2-1 0-16,-2 1-2 0,0-1-2 0,-1 1-1 16,0 1 0-16,1 0 0 0,-1-2-1 0,-1 2 0 0,2-1 4 15,-2 1-1-15,2 0 3 0,-3 0 1 0,3 1 2 0,-3-1 1 0,-1 0 1 16,1 2 1-16,0-2 0 0,-1 0 0 0,1 1-1 0,0-1 0 0,-2 2 5 62,0-2-1-62,1 1 1 0,1 1 0 0,-2-1 1 0,0 0 0 16,0 1 4-16,0-1-1 0,0 3 2 0,0-3-2 0,-3 1-1 0,3 0 5 0,3 1 6 0,-6 1 1 0,6-3 1 0,-3 3 0 0,1-1-2 0,-1 1-2 0,2-1 1 0,-1 0-3 0,0-1-4 0,1 3 1 0,-2-3 4 0,1 2 0 0,1-1 0 0,0 0-1 0,0 0-5 0,0 2-3 16,2-2-3-16,-1 0 0 0,1 1 0 0,-2-1 1 0,2 2 0 0,0-2 1 15,2 1-1-15,-2-1 0 0,-2 2-1 0,2-3-2 0,1 3-3 16,0-2-1-16,-1 2 0 0,-2-1 0 15,2 1 1-15,-1-1-3 0,1 1 0 0,0-1 1 0,-2 1-2 16,2 1 0-16,-1 0-1 0,1 0-1 0,-1 1 1 0,-2-1-1 0,3 1 1 0,-1 3 1 0,1-1 2 0,-3 0-1 16,2 0 0-16,1 1-2 0,-2 1 2 0,0-2 1 0,0 3 0 15,2-2 0-15,-2 1 2 0,0 1 1 0,2 0 0 0,-2-3 2 16,1 4 1-16,-2-2 2 0,3-1-4 0,-1 1 0 16,2-1 1-1,-1 1-1-15,1-2 1 0,1 0 1 0,1-1-2 0,0 1 0 0,-1-1-2 16,3-2-2-16,-1 2-3 0,0-2-2 0,1 1 0 0,1 0-1 0,0 0-1 0,0 2 2 0,0-1 3 0,0-1 1 0,1 3-1 15,1-2-1-15,0 2-2 0,-2-1-1 0,3 2 0 0,-1-1 0 0,-1 0 1 0,1 0-1 16,1 0-2-16,-1-1-1 0,-1 2 0 0,0-1 0 16,4 0-3-16,-2 0-1 0,0 0-2 0,1 2 1 0,-1-3 1 0,2 2 1 15,-2-1 1-15,1 1 0 0,4-2 0 0,-3 2 0 0,0-2 0 0,3 2 1 16,-4-2 0-16,6 2 2 0,-4-3 0 16,3 3-1-16,-3-2-3 0,4 0 0 0,-1 0 0 15,-1 0 1-15,2 2 1 0,0-2-2 0,0-2 1 0,0 4 1 0,0-4 2 0,0 3-1 0,1-1 0 0,0 1-2 16,-3-2 0-16,4 2 0 0,-2-1 2 15,-1 0 0-15,2 0 0 0,0-1-1 0,-1 0 0 0,1 1-1 0,-2-1 4 0,1-1-3 0,1 1-1 16,-1 1-2-16,-1-3 0 0,2 1 1 0,-1 1-2 16,-1 0 1-16,2-3 0 0,-1 4-1 0,0-4 0 0,2 1-2 0,-4 0 1 15,4 0-2-15,-1-2-2 0,-1 1 1 0,1 1 2 16,0-3 0-16,2 1 3 0,-1 2 0 16,1-2 0-16,-2-1 0 0,3 2 1 0,-2-2 0 0,3 1 0 0,-2 1-2 15,-1-2 0-15,1 0-1 0,-2 0 0 0,3 0 0 0,-3 0-1 0,0-1 1 0,2-1 1 0,-2 2 1 16,2-1 1-16,-2-2 1 0,1 0 0 0,1 0 1 0,-2 0 0 0,2-2 0 0,-2-1 2 15,1 2 1-15,0-1 2 0,-1-1 2 0,-2 0-1 0,4 2 0 16,-4-2-2-16,2 0-1 0,-1 1-3 0,-1-3 0 0,2 1-1 0,-1 1 1 16,-3-2 1-16,6 1 0 0,-3-2 0 0,1 2-2 0,0-2-1 15,0 0 0-15,0 0 1 0,0 0-2 16,0-2-1-16,3 2-2 0,-4 0 0 0,3-4 0 0,-1 0 1 16,-1 1-1-16,1-1-2 0,0 1 0 0,-1-3 0 0,3 2 1 0,-4-2 0 0,1-1 2 0,3-1-1 0,-3 2 2 15,0-2-1-15,-1 1 1 0,-1-1 2 0,2-1 1 16,-3 1 0-16,2 3 2 0,-4-3 3 0,3 2 2 0,-4-2 1 0,2 4 2 0,-3-2 1 15,1 2 2-15,1-1 0 0,-3 1 1 0,1 0 1 0,-1 2 0 16,-2-3-1-16,1 3 0 0,1-1-1 0,-1-1-2 0,-2 1-1 0,3-1-1 16,-3 0-3-16,2 1-3 15,-1-2-3-15,-1-1-2 0,0 1 0 0,0-1 0 0,0-1 0 0,0 1 1 16,0-2-2-16,-1 1 1 0,-1 1 0 0,0-2 2 0,1 2 2 16,-1-2 4-16,-1-1 7 0,1 2 6 0,-2 0 5 0,2 1 2 0,-3-1 2 0,1 1 0 15,-1-3 1-15,2 4-1 0,-2-3-1 0,0 2 0 0,0 1 0 0,-2-4-1 0,0 3-4 16,1 1-3-16,1-1-7 0,-3 0-5 0,1-1-5 15,0 1-2 1,-1 2-2-16,-2 0-1 0,1-1 1 0,1 0-2 0,-3 1 0 0,0 1 0 0,2 0-1 16,-3-1 1-16,0 0-1 0,2 1 1 0,-4 2-1 0,2-2 1 0,-2 2 0 0,1-1 0 0,0 2-2 0,-2 1 0 15,1-2 0-15,-2 2 0 0,4 1 2 0,-3 1-1 0,0 0-3 0,1 1 0 16,-2 0 0-16,2 2-12 0,0 0-15 0,-2 0-25 0,2 2-27 16,0-2-30-16,1 2-28 0,0-2-36 0,2 0-40 0,0 0-36 15,1 0-37-15,1-2-35 0,-1 0-35 0,1 2-35 0,1-2-40 0,2 1-8 16,-1-3 7-16,1 1 16 0,0-2 28 0,-2-1 27 15,3 0 29-15,-3-3 36 0,0-1 38 0,-1-2 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29:54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 5088 91 0,'-2'-1'102'16,"0"-1"3"-16,0 0 3 0,2 1 1 0,-2-2 2 15,1 2 2-15,-1-2-11 0,1 1-15 0,-1 0-21 0,0-1-23 0,-2 1-10 0,4-1-4 16,-4-1-3-16,3-1-2 0,-4 1-1 16,3-2 0-16,-2 2 1 0,2-1-3 0,1-1-1 0,-1 0 1 0,1 0 1 0,-1 1 2 0,0-2 4 15,1 2 1-15,-2-2-1 0,3 2-2 0,0 0 0 0,-1-2 0 16,0 2 1-16,-2 0 0 0,1-1 2 0,-1 0-4 0,-3 2 0 15,4-1 0-15,-1 0-2 0,0 0-1 0,-2 0-1 0,2 0 0 0,1 3 0 16,-1-3 1-16,0 3 2 0,0-1 0 0,-2-1-3 0,2 1-4 16,0 0 2-16,-2-1 0 0,2 1 4 15,0 0 1-15,-2 0 2 0,2-1-2 0,-2 0 1 16,2 1 0-16,-2 0-1 0,2 0-4 0,-2-2 2 0,2 2 4 0,-2 0 6 0,1-2 3 16,-1 3 0-16,0-3 1 0,0 1-4 0,2-1-2 0,-2 2-2 0,-2 1-3 15,2-1 0-15,0-2-3 0,-1 2 0 0,-1 2 0 0,0-4 0 0,0 4 1 0,1-2 1 16,-1-1 6-16,1 3 3 0,0-2 2 0,0 0 1 15,-1 2-1-15,1-2 1 0,-1 1 2 16,-1-1-1-16,4 1-1 0,-4 1 2 0,3-1 5 16,-4 0 1-16,1 1 1 0,2-1-2 0,-1 2-6 0,-2-2-4 15,1 1-5-15,2 1-2 0,-1 0-2 0,-2 1 1 0,4 1 1 0,-4-2 0 0,4 2 2 0,-3-1-5 0,0 1-2 0,-1 0-7 0,2 1-8 16,-1 0-5-16,-3 0-3 0,3 2 0 0,0 0 1 0,-1 0 2 16,0 0 2-16,4 0-2 0,-2 2-2 0,-2-2-3 0,3 2 1 0,1-2 0 15,-3 2 3-15,3-2 0 16,-1 0 0-16,1 1-1 0,0 0-1 0,2 0 2 15,-3 2 4-15,3-1-2 0,-5 1-1 0,5 0 2 0,-2 1 4 0,0-2 2 0,-1 3 0 0,4-1 0 0,-4 1-1 16,3 0 1-16,-2 3 0 0,2-2 4 0,0 1 5 0,1 1-1 16,1-1-2-16,-1 2 1 0,-1 1 2 15,3-1-2-15,0 1 0 0,0 1 1 0,0-1 0 0,0 2 3 0,0 0 0 0,0 0 0 16,0 1-1-16,3 0-1 0,-3-1-4 0,0 0 0 16,2 2 0-16,-1-1-1 0,-1 1 1 0,2 0 3 0,-2-1 3 0,1 1-2 0,1 2-1 0,-2-4 2 0,2 2 2 15,-1-1 2-15,1 3 2 0,1-4 3 0,-3 1 0 16,3-2 1-16,2 3 0 0,-2-2-1 0,0-1-2 0,0-1-2 15,0 0-3-15,2 0-2 0,0 0 1 16,1-2-3-16,-1 2-4 0,0-3-3 0,0 1-3 0,1-1 0 0,0 1-1 0,2-3 0 0,-2 0-2 0,1 1 1 16,-1-2-2-16,3 1 1 0,-1-1 3 0,0-2-2 0,0 1-3 15,3-1 1-15,-4-1 1 0,3 1 0 0,3-1 2 0,-3-1-2 0,-1 0-2 0,4 0-1 16,-2 0 2-16,1 0 0 0,0-1 0 0,-2-1 0 0,5 2-5 0,-4-3 1 16,3 3 1-16,-3-2 3 15,2 0-1-15,-1-1 1 0,0 0-1 16,-2 1 2-16,2-1 0 0,-1-1 0 0,1-1-2 0,-2 0 4 0,1 0 3 0,2-1 5 0,-2 1 6 0,1-3 6 0,-1 1 5 0,2-2 3 15,0 1 2-15,-1-3 2 0,1 2-1 0,1-3 1 0,2 2 3 0,-3-3 2 16,2 0 3-16,-3 1-4 0,2-1-4 16,0-1-3-16,0 0-7 0,0 2-4 0,-1-3-5 0,1 1-2 0,-1 1-3 0,1-1-2 15,-1-2-2-15,-2 1-2 0,3-1-2 0,-3 1 0 0,3-2 0 0,-2-2 1 16,-1-1 2-16,1 2 3 0,-1-3 7 16,-1-1 5-16,2-3 6 0,-3 1 5 15,2 0 5-15,-1-2 6 0,-3-1 9 0,1 1 5 16,-1 1 7-16,-2-4 2 0,0 4 4 0,-2-1 3 0,-1 1 1 0,-2 1-3 0,-2-1-3 0,1 3-6 15,-1-2-6-15,-3 2-6 0,0 1-3 0,-2-1-6 0,0 3-6 0,-1 1-8 16,0-2-5-16,-1 2-6 0,-2 1-4 0,1 1-4 0,-3 0-5 0,1 0-1 16,0 1-4-16,-1 1-8 0,-3 0-13 0,2 0-22 0,-2 1-28 0,2 2-35 0,-3-1-37 15,1 1-38-15,0 0-38 16,0-1-36-16,0 2-34 16,2 0-34-16,0 0-36 0,3 0-37 0,-2 2-44 0,4 0-12 0,-2-1 2 0,1 0 15 0,1-2 25 0,1 0 32 0,0-1 36 15,1-2 39-15,-2-4 38 0,4 1 36 0,-3-1 36 0</inkml:trace>
  <inkml:trace contextRef="#ctx0" brushRef="#br0" timeOffset="13500.021">875 9928 91 0,'0'0'98'0,"1"-2"4"0,-1 2 1 15,0-1-2-15,0 1-1 0,0 0-3 0,0 0-5 16,2-3-6-16,-2 3-15 0,0 0-16 0,0 0-13 0,0-1-8 0,0 1-3 0,-2-2-5 16,2 1 0-16,-1-2-1 0,1 1 0 0,-2 1 0 0,2-1-3 15,-1-1-3-15,-1 1-2 0,2-1-3 0,-2 1-3 0,2-3 0 0,-4 3 1 16,4-1-1-16,0-1 1 0,-2 1 0 0,0 1-1 0,2-3-2 16,-3 3 1-16,0 1 0 0,3-3 1 0,-2 1 0 0,-2 2 1 15,2 0 1-15,-1-1-2 0,0-1 1 0,1 2-2 0,-2-1 1 0,2-1-1 16,0 1 1-16,-1 0-1 0,0 0 1 0,-3-1-1 0,4 2 1 15,-2-2-3-15,0 0 2 0,1 1 0 0,-2-1-2 0,-1 1 3 0,4 0 1 16,-4-1 0-16,0 0-1 0,1 1-1 0,0 0-2 0,-1-1 1 16,0 1 2-16,-1-1-2 0,1 1 2 15,1 0-1-15,0-1 1 0,1 1-2 0,-4 0 2 0,3 1-1 16,0-1-2-16,-1 0 1 0,1 1 0 0,-2-1-1 0,0 1 1 0,2 0-2 16,-1 1 1-16,-1 0 2 0,0-2 0 0,2 2 2 0,-1 0-3 0,-1 0 2 15,1 0-1-15,-1 0 4 0,0 0 2 0,0-1 3 0,1 1-1 16,-4 0 1-16,5 0 1 0,-4 0-1 0,3 0-1 0,-4 0 0 0,3 0-3 15,-1 0-1-15,1 1 0 0,-2-1 0 0,0 0 1 0,2 2-4 0,-2-2-4 16,1 0-3-16,2 1-1 0,-2 0-1 0,-2 1-1 0,2-1 2 0,2 3 1 16,-2-3 1-16,-2 1 2 0,4-2 1 0,0 2 1 0,1 1 1 0,-3-1-1 15,2 1 0-15,-3 1 2 16,5-4 0 0,-4 5 2-16,1-2-1 0,0 1 1 0,1 0-2 0,-2 0 0 0,3 1-2 0,-4-1-2 0,2 2-2 0,1 0-1 0,-2 0 1 0,0 1-1 0,2 0-1 0,-2 0-2 15,2 0 0-15,-2 1 0 0,2 0-1 0,-1-1 0 0,1 1 0 16,-1-1 0-16,0 1 0 0,2-1 0 0,0 1 1 0,-1-1 2 15,-1 0-2-15,0 1 1 0,2 0 0 0,0 1 1 0,0 0 1 0,-1-2 1 0,0 2 2 16,1 0 2-16,0 2 1 0,-1-3-1 0,1 4 0 16,0-2 1-16,-1-1-1 0,2 1-2 0,-3 0 0 0,2 2 1 15,0-3 0-15,1 1-1 0,-2 0-1 0,3-2-1 16,-1 0 0-16,1 0-1 0,0 2 0 0,-1-3-1 0,1 3 2 0,2 1 0 0,-6-2 2 16,6 1 2-16,-2 0-1 0,0 1 2 0,0 0 0 0,-1 1 5 0,1 0-1 0,0 1 0 15,1-2 1-15,-1 2 0 0,-2 1 0 0,4-1 1 16,0 3 1-16,-1-3 3 0,-1 2-2 0,1-1 0 0,1 0 1 15,-1 1 0-15,0 0 0 0,1-2 1 16,-1 3 0-16,2-2-1 0,-2 0 0 0,1 1 1 0,-1-3 0 16,2 2 1-16,0-1-4 0,-3-1-2 0,3 2-3 0,0-2 1 0,0 0-1 0,0 1 1 15,0-1-1-15,0 0 0 0,0 2-2 0,0-2 0 0,2 1-1 0,-1-1-2 0,1 2 1 16,-2-2 0-16,1 2 1 0,1-1 3 0,0 0 1 0,1 1 0 0,0-1-2 16,2 0-2-16,-2 1 0 0,3 0-1 0,-1-2 1 0,0-1-1 15,3 1 0-15,-2 0 1 0,3-2-1 0,-1 0 3 16,2 1-2-16,1-2-3 0,-3 0-1 15,3-2-1-15,0 2 2 0,0-2 0 0,-1 1 1 16,0-1-2-16,0 1 1 0,1-2 0 0,0 2 0 0,0-1-1 0,-1-1-1 16,1 0-1-16,-2-1-1 0,1 4 1 0,1-5-1 0,0 3 0 0,0-1 0 0,0-3 0 0,-1 2-1 0,2-2-1 0,-1 2 1 15,-1-2 0-15,2-1 0 0,0 2 1 0,0-1 0 16,2 0 0-16,-1-2-1 16,1 1 3-16,-1 1-1 0,3-2 0 0,-4 1 0 0,4 0-1 0,-3 0 3 0,2 0 1 0,-2-2-1 15,0 0-1-15,1 0 0 0,-2 0-1 0,3-2 0 0,-1 0 0 0,0 1-2 0,1 0 1 16,-3-2 0-16,1 0 0 0,0 1-2 0,2-1-1 0,-2 0-1 0,1-2 0 15,1 3 0-15,-1-3 0 0,-2 1 0 0,1-1 1 0,3 0 1 16,-2-1 0-16,0 0-1 0,0 1 1 0,1-2-1 0,0 0 1 0,0 0 1 16,-1-1-1-16,2 1 1 0,-2-1-2 0,2-1 1 0,-2 0 1 0,2-1 0 15,-2 0-1-15,2 0 0 0,-3 0-1 0,-1 1 1 0,0-2 0 16,3 1 0-16,-4 0 1 0,0 2 0 0,0-1 0 0,0 0 0 16,-1 1 0-16,-1 1-1 0,1 1 0 0,-2-2 0 0,1 0 1 0,-3 3-1 15,1-2 1-15,1-3 0 0,-1 1 0 0,0 0-1 0,1-1 0 0,0 1 1 16,-1-2 1-16,1-2-1 0,-1-1-1 0,1 0 0 0,-3 1 1 15,4-2 0-15,-3 1-1 0,1-3 1 0,-1 0 0 0,0 0 0 0,0 1 0 16,1-4 0-16,-2 3 1 0,0-1-1 0,-2-2-3 0,4 3 1 16,-5 0 0-16,0-1 0 0,1 0 0 0,-2 1 2 15,1-1 1-15,1 2 0 0,-3-1 0 0,2 0 0 16,-2 2-1-16,0-2 2 0,0 0 0 0,0 1 0 0,-2-1 0 0,2 0 0 16,-3 1 1-16,1 0-2 0,-2-2 0 0,4 0 0 15,-4-1 0-15,1 1-1 0,-3 2-1 0,3-4 0 0,-2-1-1 16,0 1 0-16,0 1 0 0,-1-3 0 0,-1 1 2 0,0 0 1 0,-1 0 0 0,0 0 1 15,-1 0-1-15,1 0-1 0,-2 2-1 0,0-3 0 0,-2 3 2 0,3 0 2 16,-4 1-1-16,2 1 1 0,-1 0-2 0,-1 3 0 0,2 0-2 16,-6 1-1-16,5 2-1 0,-6 2 0 0,3 0-3 0,-2 3-11 15,-1 2-13-15,-2-1-18 0,0 5-16 0,0 0-18 0,-2 5-18 0,0 0-18 16,-2 5-19-16,2 0-22 0,0 4-24 0,0 3-29 0,-2 0-33 16,2 3-12-16,1 1-5 0,1 0 6 0,1-2 11 15,0 0 16-15,0 2 16 0,3-5 17 0,-1-1 18 0,2-2 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31:28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1135 5563 27 0,'-3'0'103'15,"3"-2"3"-15,-3 1 0 0,1 0 2 0,0-1 3 16,0 1 0-16,-1-1-4 0,1 1-9 0,2-2-15 0,0 1-16 0,-4 1-18 15,4-3-17-15,-1 3-8 0,-2-1-5 0,3-1-1 0,-1 1-3 0,-1-1 0 16,0-1 1-16,1 1 1 0,-1-1-2 0,0 3 0 0,1-3 0 16,-1-1-2-16,2 2-2 0,0-1 0 0,-2 0 2 0,0 0 2 0,0 1-1 15,1 0 0-15,-1-1 2 0,1 0 0 0,-2 3-1 0,2-2-1 16,-2 0 0-16,0 1 1 0,1-1-2 0,-1 1 1 0,3 1 2 16,-3-1-1-16,1 0-1 0,0-1 0 0,1 1 0 0,1-1 1 0,-4 1-4 0,4 2 0 15,-2-3 1-15,1-1 0 0,-2 3 0 0,2-3 0 0,-2 1-3 16,2 3 0-16,-1-4-2 0,0 3 0 0,-1-3 3 0,3 1-1 15,-2 2 2-15,1-3 1 0,-1 4 1 0,2-3 1 0,-2 1 0 0,2 1-2 16,-1-1-2-16,1 0 0 0,0 2 2 16,-3-1 1-16,3 0 2 0,0 1-3 0,-1-2-2 0,1 2-2 15,-2 0 1-15,-2-1-1 0,3-1 1 0,0 1-2 0,-1-1-4 0,-1 1 0 0,0-1 5 0,1 1 2 16,0-1-2-16,-1 0 0 0,1 1-2 0,-2 0 2 16,1 0 3-16,2 1-1 0,-3-2 0 0,1 2-1 0,1 0-1 15,-2-1 2-15,2 1 5 0,-1-2 3 0,0 2 0 0,-2 0 1 0,2 0 1 16,-1 0-2-16,3 0-1 0,0 0-2 0,-1 0 0 0,-1 0 0 0,3 0 0 15,-3 0 2-15,1 0 2 0,-1 0-2 0,0 0-3 0,-2 0-1 16,2 0-2-16,-2 2 1 0,2-2 0 0,0 0 3 16,0 1 3-16,-1-1 5 0,3 0 3 0,1 0 0 0,-2-1-2 0,1 1-4 0,-1 0-4 15,-1-2 1-15,0 0 3 0,0 2 1 0,1-1-3 16,-1 1 0-16,0 0-1 0,-2-2 1 0,3 2-3 0,-4-2-1 0,4 2-5 16,-2 0 0-16,2 0 2 0,-1 0 2 0,0-3 2 0,1 3 3 0,-2 0-1 0,2-2 2 15,-1 0 0-15,1 2-1 0,-1-1 2 0,1 1-3 0,-2 0 0 0,1-2-2 16,1 2-1-16,-1-2 1 0,1 2 0 0,-2-3-3 15,4 3-3-15,-2 0-1 0,0 0 0 16,1-2 1-16,-1 2-1 0,2 0 0 0,-3-2 1 0,3 2-2 0,-2 0-1 0,0-1 2 16,-2 1 3-16,3-2 1 0,-1 2 0 0,-1-2 1 0,0 1 2 0,-2 1 0 15,2-2-4-15,-2 1 0 0,3 0 3 0,-2 1 2 0,1-3 2 0,-1 3 2 16,1 0 3-16,0 0 2 0,0-2-4 0,0 2 0 16,1-1 1-16,-1 1 1 0,1-2 4 0,-2 2 0 0,1-1-1 0,-1-1-3 0,1 0-4 15,0 1-3-15,0 0-3 0,0-1-2 0,-1 1-3 0,1-1-1 16,-3 1 0-1,3-2-1-15,0 1-4 0,-2 1-1 0,3-1 0 0,-1 2 3 0,0-3 3 0,-2 3 4 0,1 0 1 0,2-1 2 16,-1 0 1-16,0 1 0 0,1 0-2 0,-1-2 0 0,1 2 0 0,1-1 2 16,-1 1 3-16,-1-2-1 0,1 2-3 0,-1 0-2 0,-1-2-4 0,2 2-1 15,-1-1-1-15,1 1-1 0,-1 0-2 0,2-2 1 0,-3 1-1 0,3 1 0 16,-1 0 1-16,-1-1-1 16,1 1 1-16,-1 0 1 0,0-3-2 0,0 3 2 0,-1 0 2 0,3-2-2 15,-2 2-2-15,0-2-1 0,1 2 3 0,1 0-1 0,-1 0 0 0,-1 0 0 0,3 0-2 0,-2 0-2 16,2 0 1-16,-3 0-1 0,1 0-1 0,1 0 0 0,-2 0-3 15,-1 0 2-15,3 0 2 0,-2-1-1 0,2 1-3 0,-1 0 1 0,-1 0 1 16,1-2 1-16,-1 2 2 0,1 0 0 0,-1 0 1 16,1-2-1-16,1 2 1 0,-2 0 1 0,3 0 0 0,0 0 1 0,-1 0-3 0,1 0 0 15,0 0 2-15,-4 0-1 0,4 0-3 0,-1 0-1 0,-1 0 0 16,-1 0 1-16,3 0 2 0,-2 0 1 0,-1 0 0 16,1 0-2-16,1 0-3 15,-1 2 0-15,-1-2-1 0,1 0 3 0,1 2 3 0,-2-2 2 0,2 0-1 0,-3 1 0 16,1-1-2-16,1 0-2 0,-2 2-2 0,4-2 0 0,-4 2 2 0,1-2 0 0,0 0 1 0,0 3 1 15,-2-3-1-15,2 1-2 0,0 0-2 0,0 1 1 0,0-1 1 0,1 1 1 16,-1-2 2-16,-2 2 1 0,3-1 0 0,-2 1-2 0,0 0-2 16,0-1 1-16,1 1 3 0,0 1 0 0,1-3-2 0,0 2 1 0,-1-1 0 15,0 1-1-15,1-1-1 0,1 1 2 0,-1-2 0 0,-3 0 1 16,4 1 0-16,0-1-1 0,-1 2 0 0,0-1 0 0,-2-1-2 0,2 1 0 16,0 1 0-16,-1 1 2 0,0-1-2 0,1-1 2 0,-1 1 2 0,-1 1-1 15,2-2-1-15,-3 0-1 16,4 2 0-16,-2-1 0 0,-1 0 0 0,1 1 0 0,0-1 0 15,1-2 0-15,-1 3 2 0,-1 1 0 0,-1-1-1 0,3-1-2 0,-2 1-1 0,2-1 0 16,-3 0 0-16,2 1-1 0,0 0 1 0,-2-1 0 0,2 0 1 0,0 1 2 0,0-1 1 16,0-1 0-16,1 2-3 0,0-1 0 15,-1-1-1-15,0 2 0 0,1 0-1 0,1 0 1 0,-1-1 1 16,-2-1 1-16,2 2 2 0,-1-1-1 0,1 2-2 0,1-1 0 0,-1 0-1 0,-1 2 1 0,1-3 2 0,-4 3 0 16,4-2 0-16,-1 4 1 0,0-5 1 15,0 3 0-15,-2 0-2 0,2-2 0 0,0 4-2 0,1-3-1 16,-4 2 2-16,4-1-1 0,-1-1-1 0,1 2 0 0,-4-2 1 0,3 1-1 0,0-1 1 0,1 3-2 15,-1-4 1-15,-2 2-1 0,4-1 3 0,-1-1 1 16,-1 0 1-16,1 0 0 0,2-2-3 0,-4 2 1 0,4 0 1 16,-2-1-1-16,1 1 2 0,1-2 1 0,0 2 0 0,-2 0 0 0,2-2-1 15,0 4-2-15,-1-3-1 0,-1 1 0 0,2 1 0 0,0 0 1 0,-2 1 1 16,2-1 2-16,-1 1-1 0,-1 2 2 0,2-4-1 0,-3 2-1 0,3 2-4 16,-2-4 2-16,2 2 3 0,-2 0-2 0,1-2-3 0,1 1 1 15,-2-1 1-15,1 2 1 0,1-2-2 0,0 1 0 0,-2-1 0 0,2 2 0 16,0-2-2-16,0 2 1 15,0-1 1-15,0-1 0 0,0 2 0 0,0-3 2 0,0 3 1 16,0 0 1-16,0-2-1 0,0 2-1 0,0 0 1 0,0-1-1 0,0 0-2 0,0 1 0 0,0 0-1 0,0-1 2 16,0 0 0-16,0 1 0 0,2-1 2 15,-2 3-2-15,0-2-2 0,1 0 1 0,1 0-1 0,-1 1 1 16,-1 0 0-16,2 0 1 0,-2-2 1 0,2 2 0 0,-2-1 1 0,0 1-1 0,0-2-1 0,0 2 0 16,0-2 1-16,0 3-1 0,0-2-1 0,2-2 1 15,-2 2-2-15,1 0 1 0,-1-1 2 0,0 1 0 16,0 1 0-16,2-2-2 0,-1 0-1 0,-1 1 0 0,0 0 1 0,2 0 0 0,0-2 1 15,-2 2 1-15,1-1-1 0,-1 1 1 0,2 0 1 0,-2 0-1 0,1-3-3 16,1 3 0-16,-2-2 1 0,0 1 1 0,2 1 1 0,0-2 0 16,-2 1 0-16,2-1-1 0,-1 1-1 0,1 0 2 0,-2-1 0 0,2 0 1 15,-1 1-1-15,1-1-1 0,-2 0 2 0,3 0 0 0,-3-1-2 0,2 3 1 16,-1-1 1-16,1 1 0 0,-2-2 2 0,2 1-1 0,-1-1 0 16,1 2-1-16,1-3-1 0,-1 3 0 15,0-1 1-15,0-1 0 0,1 2 0 16,-1-3 0-16,-2 3 2 0,3-2-2 0,0 2 1 0,-1-3 0 0,-2 3-1 15,3-2 1-15,-1 1 0 0,1-1 0 0,0 2 0 0,-1-1 0 0,2 1-1 0,-2-2 0 0,1 2-2 0,-3-1 0 0,6 1 1 16,-4-1 0-16,1 1-2 0,0-1 0 0,0 2 1 0,1-1-2 16,0 0-2-16,-1 0 1 0,-1 0 0 15,3 0 2-15,-2 2 1 16,2-2 1-16,-2 0 0 0,0 0 0 0,3-1 0 0,-3 2 1 0,-1-1 1 0,4-1 1 0,-3 2-1 16,1-1 1-16,-1 1 0 0,2-1-1 0,-1 0-2 0,1-1 0 0,-2 3 1 0,2-2 0 15,-3 0 1-15,4 0-1 0,-3 0-4 0,3-3 0 0,-3 4 0 0,2-1 1 0,0-2 2 0,-3 1 0 16,4 2 0-16,-2-3 0 0,1 2 3 15,0-1-2-15,1-1-1 0,-2 2 0 0,2-3 1 0,0 1 1 0,0 2 1 0,-1-1-1 0,0-1-1 16,0-1-2-16,1 0-1 0,-3 1 2 0,3 0 1 16,-1-1-1-16,0 0 0 0,-3 1 0 0,4-3-1 15,1 3 1-15,-2-1 0 0,2-1 1 0,-1 1 0 0,-1-1-1 16,2 1 0-16,-2-2 2 0,2 0 0 0,-1 1 2 0,-1-1 0 0,2 0 0 0,0 0 1 0,-2 0 1 16,1 0-2-16,2 0-2 0,-3-1-4 0,4 1 1 0,-2 0 1 0,1-2 2 15,-2 1 2-15,3 1 1 0,-4 0 4 0,3-2-5 0,-1 2-5 16,0-1-2-16,1 1-1 15,0 0 1-15,-1-2 1 16,0 1 3-16,1 1 1 0,-1-2-1 0,-1 2-2 0,3-3-2 0,-2 3 1 0,-1-2-6 0,0 2-6 0,1-2 1 0,-1 2 8 0,0-1 3 0,-1-1 0 16,2 0 2-16,-3 1 1 0,4 1 0 15,-5-2-2-15,2 0 3 0,1-1 2 0,-1 3 0 0,0-4-3 0,1 3 2 0,0-3 5 0,1-1-2 16,-1 3-5-16,1-1 1 0,0-2 0 0,-2 3-2 16,3-4-2-16,-3 3-2 0,1-2 0 0,2 1 2 0,-3 1-1 15,1-2 1-15,-2 2 2 0,3-2-2 0,-1 0-2 16,-1 2 2-16,1-1 4 0,-1-3-1 0,2 2-5 0,0 0 1 0,-2 0 2 0,1-1 1 15,0 0 1-15,1 0 0 0,1 0 0 0,-3 0-2 0,1 2-1 0,-2-2 0 16,2 0 4-16,-1-1-1 0,0 2-5 0,0-2 1 0,0 2 4 0,-2 2 2 16,2-4-1-16,-3 3-2 0,3 0 0 0,-1-1-1 0,-1 1-2 0,0-1 2 15,-1 1 3-15,1-1 1 0,-1 1-3 16,-1 1 1-16,0-2 2 16,3 2-3-16,-2-2-2 0,-1 3 1 0,3-3 2 0,-2 0 2 0,1 1-2 0,-1-2 2 0,1 2-2 0,-1-2 0 15,0-1-2-15,-1 2-1 0,2-3 0 0,-2 1 0 0,-1 1 2 0,4-1 1 0,-2-1 2 0,-1-1-3 16,1 2-1-16,0 0-2 0,0 0 1 0,0-1-1 0,1 2-1 15,-1-2 1-15,-1 2 4 0,1-1 0 16,-2-2 2-16,2 1-3 0,-1 1-5 0,-1 0 1 16,2-1 2-16,-2-1 2 0,0 2-1 0,0-2 0 0,0 1 0 0,0 0 1 0,0-1 1 0,0 2-1 0,0-2-3 15,0 2 1-15,-2-1-1 0,2 1 3 0,-1-3 2 16,-1 4-2-16,2-3-6 0,0 1 1 0,-2 1 5 0,2-2 1 16,0 4-1-16,-1-3 1 0,1 1 1 0,0-1 1 0,0 2 1 0,0-1-1 0,-2 1 1 0,2-1-1 15,0 0 0-15,-3 0 3 0,3-1 4 16,-2 1-2-16,-2 1-3 0,2-2 1 0,1 1 3 0,-2-2 1 0,-1 1-3 15,1 0-1-15,0 1 3 0,-2 0 0 16,2-1 1-16,-1 1 0 0,-1 1 1 0,2 0 1 0,-1 0 1 0,0 0 0 0,0 0 0 16,1 0-2-16,-2 1-2 0,2 0 0 0,-1 1 4 0,2-1-1 0,-3 2-1 0,2-2-1 15,0 0 1-15,0 2 0 0,-1-1 5 0,1 1-2 0,0-2 0 0,-1 2-2 16,1 0 0-16,-1 0-2 0,3 0 0 0,-1 0-1 0,-1 2-3 16,0-3 0-16,3 3 1 0,-2 0 1 0,0-2-1 0,1 2-2 0,-1-1-5 15,0 0-1-15,1 1-3 16,-2-1 2-16,2 0 2 0,-1 2 0 0,-2 0 1 0,3-3-8 0,0 3-8 0,-1-2-13 0,2 2-17 15,-2-2-14-15,1 2-14 0,-2-1-16 0,1 1-17 16,0 0-15-16,1-2-14 0,-2 2-20 0,3 0-18 0,-2 0-19 0,-2 0-16 0,2 2-9 0,-2-1-5 16,2-1-6-16,0 2-9 0,2-2-10 0,-3 2-10 0,3-2 4 15,-3 3 12-15,3 1 12 0,-2 1 13 16,2-5 18-16,0 0 18 0,-2 1 17 0,2-1 17 0</inkml:trace>
  <inkml:trace contextRef="#ctx0" brushRef="#br0" timeOffset="14250.946">17914 5729 55 0,'0'-1'105'0,"-4"-1"2"0,4 0 4 0,0 0-1 0,0 1 1 15,0-2 2-15,0 1 3 0,-2 1-14 0,2 1-22 0,-2-2-21 0,2-1-20 16,0 3-11-16,0-1-3 0,0 1-3 0,0 0-1 0,0 0-1 0,0 0-2 16,0 0 1-16,0-3-1 0,0 3 0 0,0 0-3 15,0-2 0-15,0 1 1 0,0 1-2 0,0 0-1 0,0-3-1 0,0 3-1 16,0 0-1-16,0 0 0 0,2-2 0 0,-2 2-1 16,0 0 2-16,0 0 1 0,0 0 0 0,0 0 0 0,0 0-1 0,0 0-1 0,0 0-1 15,0 0 3-15,0 0 0 0,0 0 1 0,0 0 0 16,0 0 1-16,0 0 0 0,0 0-1 0,0 0 1 0,2 0 1 0,-2 0 1 15,0 0 2-15,0 0 0 0,0 0 1 0,0 0 0 0,0 0 1 0,0 0 0 16,0 0 0-16,0 0 1 0,0 0-1 0,0 0-1 0,0 0-2 0,0 0-2 16,0 0-2-16,0 0-3 0,0 0-4 15,0 0 0-15,0 0 2 0,0 0 0 0,0 0-4 0,0 0 1 0,0 0-2 16,0 0 1-16,0 0-2 0,0 0-1 0,0 0 1 0,0 0 1 0,0 0-2 0,0 0 3 16,0 0 1-16,0 0 0 0,0 0-4 0,4 2 1 0,-3-2 3 15,1 1 0-15,0 2-3 0,-2-1 1 0,1-1 1 0,-1 1 1 16,4-1 1-16,-4 2 2 0,0-1 3 0,1 1 2 0,1-2 1 0,-1 1 0 15,-1 1 2-15,2-1-1 0,0 1-2 0,-1-1 0 0,-1 1 1 16,2 1 1-16,-1-4 4 0,3 3-2 0,-4 1 1 16,0-3-2-16,5 3-1 0,-3-1-1 0,0-3-2 0,-1 4 1 15,3-1-2-15,-3 0 2 0,-1 0 0 0,3 1 0 0,1-1 1 16,-3 0-2-16,2 0-3 0,1 0 0 0,-4 0 0 0,5 0-1 0,-3 2-1 0,1-2-1 16,1 1 0-16,-3 0 2 0,2 1 0 0,-1-1-1 0,1 1-2 0,-1 0 0 15,1 0 0-15,-1 0-1 0,2 2-1 0,-1-2 0 0,-1 1 2 16,0 0-1-16,2 0 0 0,-2-1-1 0,-1 1 1 0,3-1-1 0,-3 2 1 15,2-2 0-15,1 0 0 0,-4 2 1 0,6-2-2 0,-5 2 2 16,1 0 1-16,0-1 1 0,1-2-2 0,-2 4 1 0,2-2 1 0,-1 1 2 16,-1-1 1-16,1 1 0 0,2 2 0 0,-3-2 0 0,1 1 2 0,-2-1 0 15,6 0 3 1,-5 0 0-16,1 1 3 0,0 1 0 16,1-1 1-16,-2-3-1 0,2 4 1 15,-1-4-1-15,-1 2 1 0,1-2 3 0,0 0 4 0,0-1 1 0,-1 1 0 0,-1-1 1 0,0-1 1 0,0 2 1 0,2-2-2 16,-1 0-1-16,2-1-1 0,-3 0 0 0,2 1 3 0,-2 0-3 0,1-1-3 0,-1-2-4 0,2 2-5 0,-1 1-1 0,-1-1-3 15,1 0-2-15,2-1-1 0,-3-1-1 0,0 2 0 0,1 0-1 0,1-2 0 16,-1 3-1-16,-1-3 0 16,0 0 1-16,2 2 2 0,-2-2 2 0,1 0-1 0,-1 0 1 0,0 0 2 15,2 2 0-15,-2-2 2 0,0 0-3 0,0 1-2 0,0-1 0 0,0 0 1 16,4 2-1-16,-4-2 0 0,0 0 0 0,1 2-1 0,-1-1 0 16,0-1-1-16,3 0-1 0,-3 2-4 0,0-2 1 0,5 1 0 0,-5-1 1 15,0 0-2-15,1 1 1 0,2-1 1 0,-3 0 0 0,0 0 1 0,4 3 0 16,-4-3 1-16,1 0 0 0,1 0 0 0,-2 0 1 0,2 0 3 15,-1 0 0-15,2 0 0 0,-1 0 1 0,1 0 2 0,-1 0 2 0,1 0-2 16,0 0 1-16,-2 0-1 0,2 0-1 0,1 0 1 0,-3-3-2 0,1 3 2 16,0 0-1-16,-2 0-1 0,1-1 0 0,-1 1 0 0,1 0-1 0,1-1 2 15,-2 1-2-15,4 0-2 0,-3-2-1 0,1 2 0 0,-1-1-1 16,1-1 0-16,1 2-2 0,-2-2 1 0,3-1-3 0,-3 1 0 16,2 2 0-16,1-3 2 0,-2-1-1 0,4 1-1 0,-5 1 0 0,4-3 2 15,-1 2-1-15,1-2 1 0,-2 1 0 0,2-1-1 0,2-1 2 16,-3 2-2-16,2-2 2 0,-1 1-1 0,2 0 1 0,-3 0-2 0,1 0 0 15,0 0 0-15,3 2 0 0,-4-2-1 0,1-2 0 0,-3 5-3 16,4-3 2-16,-1 0 4 0,-1 1 4 0,1 0 4 0,-2-1 5 0,1 1 3 16,-3-1 3-16,3 2 0 15,-3-1 3-15,4-1 5 0,-3 3 2 0,1-3-2 0,1 2 3 0,-1-1 1 0,0-1-1 16,2 0-6-16,0-2-4 0,0 2-1 0,2 0-3 0,-2-2-5 16,2 1-4-16,-1 0-3 15,-1-1-2-15,1 0-4 0,0 2 1 16,1-3-1-16,-1 3 0 0,-1 0 2 0,0-2-1 0,1 3 1 0,-1-2-3 0,-1 2-3 0,0 1 1 0,0-2 3 0,0 0 1 15,-4 1 2-15,6 3-2 0,-5-4-4 0,2 4 2 0,-2-2 2 0,2 1-3 0,-2-1-6 0,2 2-1 16,1 0 2-16,-3-1 3 0,4-1-1 0,-3 1 1 0,5-1 1 16,0 1 0-16,-3-1 0 0,1-1-1 0,2-1 0 0,0 2-1 0,-3 1-3 15,3-3 4-15,-2 2 9 0,2 0 0 0,0-1-5 0,-3 1 1 0,3 0 0 16,-2-1-2-16,0 2-1 0,2-1 1 0,-2 0 3 0,-1-2 1 16,1 4 1-16,-3-3 0 0,2 3 0 0,-1-1-3 0,-1 2 0 0,-1-2-2 15,1 1 2-15,-2 1-1 16,0 0 0-16,0 0 0 0,0 0-2 0,0 0 0 0,0 0 2 0,0 0-2 0,0 0-3 0,0 0 2 15,0 0 1-15,0 0 0 0,2-2-4 0,-2 2 0 16,0 0 0-16,0 0 2 0,0 0 5 0,0 0 0 0,0 0-2 0,0 0-1 0,0 0-2 16,0 0 0-16,0 0 3 0,0-2-2 0,0 2-1 15,1-1 4-15,-1-1 3 0,3 0 1 0,-2 2 1 0,0-3-3 0,2 1-5 16,-2 0-1-16,3 1 1 0,-3-1 2 0,-1 0-1 0,3-1 0 16,-3 3 1-16,2-4 0 0,0 3 1 0,-2-1-3 0,1 0-3 15,-1 2 2-15,0-3 0 0,2 3 3 0,-2 0 2 0,0-2-2 16,0 2 1-16,1-2-1 0,-1 2 1 0,0-1 0 0,0 1 1 0,2-3 0 0,0 1-3 15,-1 1 0-15,-1-1 0 0,3 0 0 0,-1 1-2 0,-1-2-1 16,1 3 1-16,-1-1 1 0,1-1 2 0,0 1 1 0,-1-1-2 0,-1 2-1 0,0-1 0 16,0 1 1-16,0 0 0 0,0-2 2 0,0 2 1 0,0 0-1 15,0 0 1-15,0 0-1 0,0 0 0 0,0 0-2 0,0 0-2 16,0 0 1-16,0 0 3 0,0 0-1 0,0 0 1 0,0 0-1 0,0 0 1 16,0 0-1-16,0 0-3 0,0 0 1 0,0 0 2 0,0 0 0 15,0 0-1-15,0 0-1 0,0 0-1 0,0 0 0 0,0 0-2 16,0 0 1-16,0 0 0 0,0 0 1 0,0 0 1 0,0 0 0 0,0 0-2 15,0 0 0-15,0 0 2 0,0 0 1 0,0 0-1 0,0 0 0 0,0 0 0 16,0 0 0-16,0 0 2 0,0 0 0 0,0 0-1 0,0-1 0 16,0 1 1-16,0 0 0 0,0 0 2 0,0 0 0 15,1-2-4-15,-1 2 0 0,0 0 1 0,0 0 2 0,0 0 2 16,0 0 0-16,0 0-2 0,0 0-3 0,0 0 0 0,0 0-1 16,0 0-3-16,0 0 1 0,0 0 1 0,0 0 2 0,0 0 2 0,0 0-1 0,0 0-1 0,0 0 0 15,0 0-1-15,0 0 1 0,0 0 2 0,0 0 0 16,0 0 0-16,0 0 1 0,0 0 0 0,0 0 0 0,0 0-1 15,0 0 0-15,0 0 0 0,0 0 0 0,0 0-2 0,0 0-2 0,0 0 1 16,0 0 0-16,0 0-1 0,0 0 1 0,0 0 1 0,0 0 0 0,0 0-3 16,0 0 1-16,0 0 3 0,2-2-1 0,-2 2-4 0,0 0 1 0,0 0 1 15,0 0 2-15,0 0 1 0,0 0 0 0,0 0 0 0,0 0-2 16,0 0 0-16,0 0 1 0,0 0 2 0,0 0 0 0,0 0-2 0,0 0 2 16,0 0 1-16,0 0 2 0,0 0 1 0,0 0 0 0,0 0-4 15,0 0-1-15,0 0 2 0,0 0 0 0,0 0 0 0,0 0-3 16,0 0-3-16,0-1 2 0,0 1 3 0,2 0-1 0,0 0-1 0,-1-1-2 15,-1 1 0-15,3-1 0 0,-3-1 3 0,2 2 1 0,0-1-2 0,-1 1 2 16,-1 0 0-16,0-2 0 16,0 2 1-16,0 0-3 0,0 0-4 0,3-2-1 0,-3 2 0 15,0 0 1-15,0 0 1 0,0 0 1 0,0 0 3 0,0 0 0 0,0 0-2 0,0 0 0 0,0 0 1 0,0 0 0 16,2-1 0-16,-2 1 0 0,0 0 2 16,0 0 1-16,0 0 0 0,0 0-1 0,0 0-3 0,0 0-1 0,0 0-3 15,0 0 1-15,0 0 2 0,0 0 0 0,0 0-3 0,0 0 0 16,0 0 1-16,0 0 2 0,0 0 0 0,0 0 0 0,0 0-2 0,0 0 1 15,0 0 1-15,0 0 0 0,0 0-1 0,0 0 0 0,0 0 2 16,1 0 3-16,1 0 1 0,-2 0-1 0,0 0 1 0,1-2-4 0,-1 2-4 0,0 0 2 16,0 0 1-16,0 0 2 0,0 0 1 0,0 0-1 0,0 0 2 0,0 0-2 15,2 0-1-15,-2 0 1 0,0 0 4 0,0 0-2 0,0 0-1 16,0 0 2-16,0 0 2 0,0 0-1 0,0 0 0 0,0 0-1 0,0 0 1 16,0 0-1-16,0 0 0 0,0 0-1 0,0 0 0 0,0 0-2 15,0 0-4-15,0 0 0 0,0 0 3 16,0 0 0-16,0 0 0 0,0 0-1 0,0 0 0 0,0 0 1 0,0 0-1 15,0 0 1-15,0 0 0 0,0 0-1 0,0 0 1 0,0 0 1 0,0 0 3 0,0 0 1 16,0 0 0-16,0 0-3 0,0 0 0 0,0 0 0 0,0 0-1 16,0 0-1-16,0 0-1 0,0 0 1 0,0 0-1 0,0 0 1 0,0 0 3 15,0 0-3-15,0 0-2 0,0 0 0 0,0 0 0 0,0 0 2 0,0 0 5 16,0 0 0-16,0 0-2 0,0 0 0 16,0 0 3-16,0 0 0 0,0 0 0 0,0 0-2 0,0 0 0 0,0 0-1 15,0 0 1-15,0 0-1 0,0 0-1 0,0 0-2 0,0 0-3 16,0 0 2-16,0 0 1 0,0 0 2 0,0 0 2 0,0 0-1 0,0 0-3 15,0 0-1-15,0 0-1 0,0 0 1 0,0 0-1 0,0 0 2 16,0 0 1-16,0 0 2 0,0 0-2 0,0 0 1 0,0 0-2 0,0 0-1 16,0 0-2-16,0 0 1 0,0 0 3 0,0 0 2 0,0 0 4 0,0 0-1 15,0 0 0-15,0 0-2 0,0 0-2 0,0 0 1 16,0 0 3-16,0 0-1 0,0 0 0 0,0 0-2 0,0 0-2 0,0 0-1 0,0 0 0 16,0 0 1-16,0 0 0 0,0 0 0 0,0 0 3 0,0 0-1 0,0 0 0 15,0 0-1-15,0 0-1 0,0 0 0 0,0 0 2 0,0 0 1 16,0 0 2-16,0 0-1 0,0 0-1 0,0 0-3 0,0 0-2 0,0 0 1 15,0 0 0-15,0 0 0 0,0 0 2 0,0 0 0 0,0 0 1 16,0 0 0-16,0 0 0 0,0 0-1 16,0 0-2-16,0 0 1 0,0 0 3 0,0 0 1 0,0 0-1 0,0 0 0 15,0 0-3-15,0 0 1 0,0 0 1 0,0 0-1 0,0 0-1 0,0 0-1 0,0 0 0 16,-2 2 0-16,2-2 1 0,0 0-1 16,0 0 0-16,0 0 0 0,0 0 1 0,0 0 2 0,-1 3 2 0,1-3-2 0,0 0 0 15,0 0 0-15,0 0 2 0,-2 0-1 0,2 0-1 0,0 0 0 16,0 0 0-16,0 0-2 0,0 0 0 0,0 2-1 0,0-2 0 0,0 0-2 15,0 0 0-15,0 0 0 0,0 0 0 0,0 0 1 0,0 0 3 16,0 0-1-16,0 0 2 0,0 0-2 0,0 0-1 0,0 0 1 0,0 0 2 16,0 0 0-16,0 0-2 0,0 0 0 0,0 0 0 0,0 0 0 0,0 0 0 15,0 0 1-15,0 0-1 0,0 0 2 0,0 0 0 0,0 0 2 16,0 0 0-16,0 0 0 0,0 0-1 0,0 0 0 0,0 0 3 0,0 0-1 16,0 0 1-16,0 0-1 0,0 0 0 0,0 0-1 0,0 0-1 0,0 0-1 15,0 0-1-15,0 0-3 0,0 0-2 0,0 0-4 0,0 0-2 16,0 0-5-16,0 0-10 0,0 0-13 0,0 0-15 0,0 0-15 0,0 0-15 15,0 0-16-15,0 0-15 0,0 0-15 0,0 0-13 0,0 0-11 16,-1 1-8-16,1 2-9 16,0-2-9-16,-2 0-4 0,2 3-4 15,0-1-9-15,0 0-14 0,0 1-7 0,2-1-5 0,-2 2 6 0,1-2 11 0,-1 0 12 0,0-3 11 0,2 4 14 0,-1-1 13 0,-1-3 10 16,0 0 13-16</inkml:trace>
  <inkml:trace contextRef="#ctx0" brushRef="#br0" timeOffset="23352.0189">16525 3568 17 0,'0'0'112'0,"-2"-1"1"0,0 1 1 0,-1-4 2 16,2 4 3-16,1-3 2 0,-5 2 4 0,4 0 2 0,1-1-20 0,-2 2-31 16,0-3-22-16,2 1-15 0,-3 1-11 0,3-1-6 15,0 0-2-15,-1-1 1 0,-1 3 0 0,0-2-1 0,2-1-2 0,0 3 0 16,0 0-2-16,0 0-1 0,0 0 1 0,-1-3-1 0,1 3 0 16,0 0 0-16,0 0-1 0,0 0-1 0,0 0 2 0,0 0 2 0,0 0 3 15,0 0-1-15,0 0 2 0,0 0 0 0,0 0 1 0,0 0 1 16,0 0-1-16,0 0-1 0,0 0 2 0,0 0-1 0,0 0 3 0,-3 2 1 15,3-2-2-15,-2 1-3 0,0 2 0 0,-1-1 1 0,0-2 1 16,0 5-2-16,0-2 0 0,-2 2 0 0,0-1-1 0,1 3 1 0,0-3-1 16,-2 0 1-16,2 3 0 0,-3-1 0 0,2-1 1 0,0 2 3 0,-1-3-1 15,-1 2-1-15,0 2 2 16,2-1 2-16,-1 2 4 0,-2-1 2 0,0 0 4 0,0 3 5 0,0 0 2 16,-1-1 4-16,1 4 3 0,0-2 2 0,-2 0 1 0,1 1-2 15,0 1 0-15,-1 1 2 0,-1-2 0 0,3 0 2 0,-1 1 0 16,-1 0 0-16,2-2-1 0,0 0-5 0,0-2-3 0,2 0-4 0,0 1-3 15,1-2-2-15,0-3-1 0,0 0-2 0,2 0 0 0,0 0-4 0,-1-3-4 16,2 0-3-16,1 0-5 0,-3-1-4 0,4 1-3 0,0-3-2 0,-1 0 0 16,1 0-1-16,0 0 1 0,0 0-1 0,0 0-2 0,0 0 0 15,0 0-2-15,0 0-1 0,0 0 0 0,0 0-2 0,0 0 2 0,0 0 0 16,0 0 2-16,0 0-1 0,0 0 0 0,0 0-1 0,0 0-2 0,0 0-3 16,0 0 0-16,0 0 1 0,0 0 0 0,0 0 0 15,0 0-6-15,0 0-8 0,0 0-12 0,0 0-17 0,0 0-18 0,0-2-20 0,-2-1-17 16,2 2-14-16,0-2-15 0,-1 0-14 0,1 0-13 0,0-2-16 15,-2 0-20-15,2 1-24 0,-2 0-20 0,2-1-17 0,0-2-1 16,0 1 9-16,0-2 14 0,0 0 17 0,0 0 16 0,0-1 15 0,0 0 15 16,0 0 13-16</inkml:trace>
  <inkml:trace contextRef="#ctx0" brushRef="#br0" timeOffset="23803.2756">16251 3600 49 0,'-5'0'119'0,"-1"-2"2"0,2 1 3 0,-1-1 1 0,0 0 0 0,0 0 2 16,2 0 2-16,-1 1-11 0,0-1-16 0,1-1-26 0,2 2-29 15,-2 1-12-15,2-2-6 0,0 2-3 0,-1-3-6 0,2 1-1 0,0 2 2 16,0 0 2-16,0 0 2 0,0 0-2 0,0 0 0 0,0 0 0 15,0 0 0-15,0 0 0 0,0 0-4 0,0 0-3 0,0 0-1 0,0 0 1 16,0 0 2-16,0 0-1 16,0 2-1-16,0 1-1 0,0-1 2 0,0 1 2 0,0 0 2 0,2 0 4 15,-1 1 4-15,-1-2 1 0,0 2 5 0,1-1 1 0,2 0 3 0,-2 2 1 0,-1-1 3 0,3 1-1 16,0 0 0-16,0 0 2 0,-1-1 2 0,1 3 2 16,2-1 2-16,-2 1-2 0,2-1-1 0,-2 1 0 0,4 1 3 15,-1 0-1-15,0 1-7 0,-1-1 1 0,1 4 4 0,3-4 2 16,-2 4 3-16,1 0-3 0,0-1-4 0,1 1-4 0,-1 0-7 0,0 0-2 15,1-2-1-15,-1 2 0 0,2 0 0 0,0 0-1 0,-1-1-2 16,-1 0-1-16,0 0-6 0,1 0 0 0,0-1-1 0,1-1-3 0,1 2-3 16,-2-2 0-1,1 1 2-15,1 0 0 0,-1-3-3 16,-1 2-1-16,2 0 2 0,-1-2-4 0,-2 2 0 0,0 0-2 0,1-1 2 16,-4 1-9-16,4 0-14 0,-2-1-14 0,-1 2-15 0,0 0-16 0,-4-1-18 15,4 0-15-15,-3 2-16 0,-2-2-21 0,2 1-22 0,-2 0-30 0,-1 0-31 0,0-3-25 0,0 2-22 0,-1 0-4 0,1-1 7 0,0-3 10 0,-3 2 15 0,3-5 16 16,0-2 18-16,0 0 15 0,0 0 18 15</inkml:trace>
  <inkml:trace contextRef="#ctx0" brushRef="#br0" timeOffset="39157.4994">17713 6903 91 0,'0'-3'115'0,"0"-2"1"0,0 2-1 0,0-1 2 16,0 1 0-16,-1-2 0 0,1 3-2 0,-2-2 0 0,2 1-27 0,2 0-42 15,-2-2-21-15,0 3-11 0,1-1-8 0,-1 1-2 0,0-2 0 16,2 1 1-16,0 0 1 0,-1 0 0 0,-1-2 0 0,1 2 0 0,1 0 1 16,0 0 0-16,0 0 0 0,-1 0 4 0,3 0-1 0,-2 0 1 15,0 1 0-15,-1-1 2 0,-1 1 3 0,2-1 3 0,-2 1 0 0,2 0 2 16,-2 2 3-16,0 0 3 0,0 0 3 0,0 0 0 16,0 0 3-16,0 0 1 0,0 0 3 0,0 0 4 0,0 0 3 0,0 0 2 0,0 0 0 15,0 0 2-15,0 0-1 0,0 0 2 0,0 0-2 16,-2-3 0-16,2 3-2 0,-2 0-2 0,1 0-3 0,-3 0 0 15,0 3-2-15,3-3-2 0,-3 0 0 0,0 0-3 0,0 2-2 0,-1 0 2 16,2-1-1-16,-3 1-1 0,0 1 0 0,0-1 2 16,1 0 2-16,-2 1 0 0,2 0 1 0,-2 0 1 0,0 2-3 15,3-2-4-15,-3-1-2 0,1 3-1 0,-2-2-1 0,3 0-6 0,-2 0-3 0,2 0-1 16,-3 0-2-16,3 0-3 0,-1 1-3 0,0-1-2 0,2 1-1 16,-2-3-2-16,3 2 2 0,-2 1 0 0,2-2 1 15,0 0 0-15,0 1-1 0,0-1 0 0,2-1 0 0,-2 1-1 0,2-2-2 0,-1 2-1 0,-1 1 0 16,3-3 0-16,0 0 0 0,0 0-2 0,0 0 0 0,0 0 1 15,0 2-1-15,0-2 0 0,0 0 1 0,-3 0 2 0,1 1-1 0,2-1-3 16,-1 2 1-16,-1-1 1 0,1 1 0 16,1 1-3-16,-4 0-6 0,3-2-7 0,-1 4-8 0,-2-1-7 0,3 1-6 0,-4-1-6 0,1 2-9 15,4-2-6-15,-5 1-8 16,2 0-5-16,2 0-10 0,-3-1-7 0,3 1-9 0,-1-2-6 0,1 2-6 16,-2-2-3-16,2 0-10 0,1 0-13 0,0-3-19 0,0 0-17 0,0 0-9 0,0 0 1 0,0 0 4 15,0 0 7-15,0 0 7 0,0-6 8 0,0 0 10 0,0 1 10 16</inkml:trace>
  <inkml:trace contextRef="#ctx0" brushRef="#br0" timeOffset="39539.2806">17523 6709 98 0,'-4'-3'124'0,"2"0"3"0,-4 0 2 15,5 2 2-15,-3-1 2 0,1-1 4 0,-1 2 1 0,3-1 2 16,0 1-25-16,-3-1-40 0,4 2-23 0,0 0-16 0,0 0-7 0,0 0-5 16,0 0-2-16,0 0 0 0,0 0 0 0,0 0 2 0,0 0-1 15,2 2 2-15,0-1 1 0,0 1 1 0,2-1 1 0,-1 2-3 0,2 0 2 16,1 0 1-16,-1 0 5 0,1 2 5 0,-1 0 3 0,2 2 6 16,-1-2 0-16,2 2 1 0,-3 0-1 0,2 1 0 15,1 1 0-15,2-2-1 0,-5 4 1 0,4-4 3 0,-1 2 0 0,1 1 1 0,-1 0-3 16,0 0-2-16,1-1-1 0,0 0-6 0,0 2-2 0,2-2-2 15,-2 0-3-15,1 1-4 0,-2 0-2 0,4-2-1 16,-2 3-4-16,-2-2-1 0,5 1-4 0,-4-2-2 0,1 2-3 0,1 0-2 16,-2-1-3-16,1-1-3 15,1 0 1-15,-2 1-2 0,-1-2-1 0,3 2-2 0,-1-2-1 16,-4 3-5-16,3-2-8 0,-1 1-12 0,-1-1-11 0,-2 1-13 0,-1 0-13 0,0 0-15 0,3 0-15 0,-4 2-14 16,0-3-21-16,-3 2-27 0,4-1-25 0,-3 0-27 0,-1 0-12 0,2-2-4 15,-2 0 5-15,0 0 8 0,0-2 13 0,0 0 9 0,0-5 15 0,-2 3 15 16</inkml:trace>
  <inkml:trace contextRef="#ctx0" brushRef="#br0" timeOffset="40978.8962">20138 4756 14 0,'-3'-3'107'0,"0"0"3"0,-1-1 3 0,2 1 5 15,-2 0 2-15,1-2 2 0,2 2 3 0,-3 0 0 0,1 2-22 0,1-2-32 16,1 1-21-16,-1 1-15 0,-1-1-6 0,1 2-4 0,-1 0-3 16,1 2-2-16,-2 1-1 0,3-2 0 0,-2 2 0 0,-1 2 0 15,-1 1 2-15,2 0 2 0,-2 1 2 0,1 1 2 0,-2 2 2 16,1-1 1-16,0 2 2 0,-1-1 0 0,0 2 0 0,1 0 2 0,-1-1-2 0,2 1-2 16,-1 0-2-16,2-2-4 0,-2 1-1 15,2 1-3-15,-1-2-5 0,1 0-2 0,0 2-4 0,-1-4-1 0,3 2-1 0,-3 1-1 0,1 0-1 16,2-2 0-16,-3 1-3 0,1-1-1 0,2 1-1 0,-4-1 1 15,4-1-2-15,-3 1-1 0,4-2-8 16,-3 1-8-16,2-1-11 0,-1 1-11 16,-1-1-16-16,1-2-13 0,1 2-27 0,-3-3-37 0,2 1-17 0,1-2-8 0,1-3-5 15,0 0-2-15,0 0-1 0,0 0 2 0,0 0 8 0,0 0 8 0,0-5 11 0</inkml:trace>
  <inkml:trace contextRef="#ctx0" brushRef="#br0" timeOffset="41249.7366">19917 4741 77 0,'0'-3'114'0,"0"-3"4"0,1 2 2 0,1-2 1 0,-2 1 3 0,1 1-1 15,1-1 2-15,0 4 0 0,-1-1-25 0,1 2-41 16,1 0-16-16,0 0-9 0,0 2-5 0,1 1-1 0,2 0-4 0,-4 1-1 15,5 2-1-15,-2-1 0 0,1 2 1 0,-1-1-3 0,2 2-3 0,0 1-2 16,1-1-2-16,0 1-2 0,-1-1-4 0,2 1-9 16,1 2-10-16,-1-3-10 0,-1 2-28 0,1 0-35 0,-1 0-25 0,5-1-18 15,-5 1-9-15,1-3-3 0,4 2 0 0,-5-3 0 0,1 0 1 16,1-1-2-16,-3 1 2 0,0-4 3 0</inkml:trace>
  <inkml:trace contextRef="#ctx0" brushRef="#br0" timeOffset="96958.2763">690 8496 93 0,'-2'-2'117'0,"-1"1"5"0,1-1 3 0,1 2 2 15,-2-3 2-15,-1 2 2 0,-1-1-2 0,1 0-12 0,-1 0-21 0,2-1-21 16,-2 2-23-16,2-3-9 0,-2 1-5 0,0 3-4 0,1-2-1 0,-1-1-1 16,2 3-1-16,-2-2 2 0,2 0 0 0,0 1 2 0,-2 1 4 15,-1-2 3-15,2 1-3 0,0 1-2 0,1-1-2 0,-2-2-2 16,0 3 0-16,0-2-2 0,-3 2 2 0,4-2 0 15,-1 2-1-15,-1-1 2 16,1-1-1-16,-1 2-2 0,0 0 1 0,-2-2 1 0,4 2 0 0,-4 0 3 16,0-1 5-16,1 1 0 0,0-2 2 0,-1 2 2 0,-1 0 1 0,0 0-1 0,2 0 2 0,-1 2-1 0,-1-1 1 0,1 1 1 15,-2 0-1-15,1-1 0 0,0 3-5 0,2-1 0 0,-4-1 0 16,3 3 1-16,0-3-1 0,-1 3 0 0,0 0 3 0,-1 0-3 16,2-2-1-16,-3 2-1 0,3 0-3 0,0-1 0 0,0 0 0 0,-1 1 2 15,1 0-1-15,0-1-1 0,1 0-3 0,-2 1-2 0,3 2-3 0,-1-3-2 16,1 1-2-16,-2 0-1 0,2 2 0 0,-2-1 2 0,1 1 0 0,0 0-1 15,-1 2 0-15,1 0-2 0,1 0 0 0,-3 0 2 16,3 1-1-16,-1 0 2 0,0-1-1 0,1 0-1 0,-1 1 2 0,2 0-2 16,-2 2 1-16,2-2-2 0,1 0-2 0,-4 2-1 15,5 0-1-15,-2 0 0 0,0 2 1 0,2-2 0 0,0 1-4 16,-2 1 1-16,4-1-2 0,-3 1 1 0,3 0 0 0,-2-2 0 0,3 3-1 16,-2-1 0-16,2 0 1 0,2-1 0 0,-2 1 0 0,3 1-1 0,-2 1 0 15,4-1 0-15,-2 2 0 0,-1-2-1 0,3 0 0 0,-2 3-2 0,3-3-1 0,-1 2 0 16,3 0 0-16,-2 0-1 0,1-1-3 15,-1 0 0-15,3 3 1 16,-1-4-1-16,0 0-1 0,2 1 0 16,-1-2 1-16,2-1 0 0,-3 1-1 0,4-1-1 15,-2 0 0-15,0 0-2 0,2-3 1 0,-2 2 0 0,2 0 0 0,-2-2 0 16,1 3-3-16,2-3-1 0,-2 0 1 0,-2 2 0 0,4-2-2 0,-3 0 0 0,2-1 1 0,-1 0 1 0,0 0 2 16,3 0 0-16,-2-2-2 0,-1 1 1 0,1-1 1 0,1 0 0 0,1-2 0 0,-1 2 1 0,1-1-2 0,-3-2 1 0,1-1 0 0,4 2 1 15,-3-2-2 1,1 0 1-16,1-1-1 0,0 0 0 0,-2 0 1 0,2-1 0 0,0-1-2 0,-1 2 1 0,1-2-1 0,0 0-1 15,-2 0 2-15,0-2 0 0,2 2-1 0,-2 0 1 16,3-3 1-16,-2 3-2 0,0-2-1 0,1 1 0 0,-1 0-1 0,0-1 0 0,0 1 2 16,-1-1 0-16,1 1-1 0,-4-1 0 0,4-1-2 0,-2 2 1 15,0-1 2-15,0 0-1 0,1 0-1 0,-2-1 1 0,1 0 1 16,0-2 1-16,0 3-2 0,1-3 0 0,-2-2-1 16,1 4 0-16,0-2 0 0,0-2 1 0,-1 2 0 15,-2-1 0-15,2-2-1 0,1 2 0 0,-5-2-1 0,6 0 1 0,-3 1-1 0,-3-3 0 16,4 3 0-16,-1-3 2 0,-3 2 2 0,2-1-1 15,-1-2-1-15,0 3 1 0,0-4 0 0,-1 4-2 0,0-3-1 0,-1 2 0 0,1 0 0 0,-1-1 1 16,-1-1 0-16,1 1 0 0,0 0 0 0,-1 1 2 0,0-4 1 16,0 1 0-16,-2 2-1 0,-1-3 1 0,5 0 2 0,-5-1-1 0,1 2 0 0,0-1-1 15,1 0 2 1,-3 0 0-16,2-2 1 0,-1 3-1 16,-2-2 0-16,2 0 0 0,-1 1-1 0,-1-1-2 0,0 2-1 0,0-1 0 0,-1 1 0 0,-1-2 0 0,0 0 1 0,1 1 0 0,-1-1 1 0,-1 1-1 15,1 0-1-15,-1-1-1 0,1-2 0 0,-1 1 3 0,0-1 0 0,-1 2 2 16,-1-1-1-16,3 0 2 0,-3 0-2 15,2 1 5-15,-2 1 5 0,2-1 4 0,-2 2 3 0,-2 0 2 0,2 2 1 0,-1-1 5 0,1 1 1 16,-5 1 1-16,4-2 0 0,-3 2 1 0,-1-1 1 0,1 0 0 16,-2 1 2-16,-1-1-1 15,-2 0-1-15,3 2-2 16,-4-1 0-16,0 2-3 0,0 0-3 0,-2-1-1 0,0 1-2 0,1 0-3 0,-1 2-3 0,1 0-2 0,-1-2 1 16,-2 2-1-16,3 2-1 0,-3-2-1 0,0 2-4 0,3 2-3 0,-4-1-2 15,2 1-3-15,0 1-3 0,0 1-11 0,-3 1-16 0,3-1-18 0,0 2-19 0,-1-1-28 0,1 1-30 16,1 0-32-16,0 1-37 0,3 0-31 0,-2 0-34 15,3-1-47-15,2 2-53 0,0-5-24 0,2 2-10 0,-1 0 4 16,0-4 12-16,3 0 17 0,-1-3 21 0,0-2 24 0,0-1 32 0,2-4 32 16,1-2 35-16</inkml:trace>
  <inkml:trace contextRef="#ctx0" brushRef="#br0" timeOffset="142799.2061">17735 14307 48 0,'-1'-6'107'0,"1"-2"3"0,-4 2-1 0,4 0 2 0,-2 0 3 0,0 1 4 16,1-2-2-16,-1 2-1 0,0 0-22 0,-1 0-31 0,3-2-17 15,-1 4-10-15,-3-2-5 0,3 1-2 0,-1 1 0 0,0-3 1 0,-1 1 0 16,2 2 2-16,-1-3-1 0,0 3-1 0,-2 0 1 15,3-2 1-15,-1 0-1 0,0 0-1 0,-1 0 2 16,2 1-2-16,-3 1 3 0,3-2 3 0,-1 3 3 0,0-3 0 16,-1 0 0-16,2 3 3 0,-3-1 0 0,3 0 3 0,-3 0 1 15,2-1-1-15,-2 3 1 0,1-2-2 0,0 0 1 0,2 0 2 0,-3 2-1 0,0-2 1 16,0 1 0-16,-1-1 0 0,-1 1-1 0,0 0 3 0,1 1-4 0,1-1-2 16,-4 0-2-16,1 1 2 0,1-1 4 0,-2 0 2 0,2 2 2 15,0 0 4-15,-1 0-3 0,0-3-3 0,2 3 0 0,-3 0 1 0,2 0 1 16,-1 0-1-16,2 0 0 0,-1 0 1 0,-2 0-1 0,4 3 1 0,-3-3 1 15,1 0-1-15,-2 0-2 16,3 2-3-16,-1 0-1 0,0-1 0 0,1 1 0 16,-3 0-1-16,3 1-1 0,-1-1 0 0,-1 3 2 0,3-2 1 0,-4 1 2 0,3 2 2 0,-1 0 0 0,-1 0-3 0,3 1-2 15,-4 2 0-15,0 1 2 0,2 0 0 0,-1 2 2 0,1-1 2 0,-2 1 1 16,2 1-1-16,1 1-1 0,0 1-2 0,-1 0-2 0,2-2-6 0,-1 2-3 16,0 2-2-16,3-4 1 0,-1 2 2 0,1 0-1 0,-1 0-3 15,3 0-2-15,0-1-4 0,0-1-2 16,0 2-2-16,0 0 0 0,3 0-2 0,-1-2 0 0,0 4 2 0,1-3-1 0,0-1 2 15,1 1-3-15,-1 3-2 0,2-5-2 0,0 2 0 0,0 1-1 0,0-1 0 16,1-1 0-16,0 1-2 0,1-1-1 0,-1-1-1 16,-1 0-1-1,4 0-3-15,-3 0 0 0,2-1-1 16,1-1-1-16,-2-1 0 0,1 0-5 0,0-1-2 0,0-1-9 16,0-1-8-16,2-1-18 0,1 0-22 0,-2 0-24 0,0-3-26 0,3 0-25 0,-3-2-29 0,4 0-27 0,-1-2-29 15,-1 0-25-15,3-3-23 0,1 0-25 0,-4 0-26 0,4-1-22 0,-2-1-21 0,0-2 2 0,3 0 15 16,-3-1 21-16,2 1 23 0,-2-2 26 0,-1-1 27 0,0 1 28 0,-1-1 29 0,0-1 25 15</inkml:trace>
  <inkml:trace contextRef="#ctx0" brushRef="#br0" timeOffset="143886.3351">17892 14515 50 0,'-2'-4'122'0,"1"-1"4"0,1 2 3 0,-4 0 1 0,3-2 3 16,-3 2 2-16,4-2 2 0,0 1 0 15,-4 0-18-15,3 1-32 0,-1 0-20 0,2 0-18 0,-1-1-6 0,1 2-5 0,-2 1-3 16,2-3 0-16,0 4-5 0,0 0-2 0,0 0-1 0,0 0-2 0,0 0-3 16,0 0-2-16,0 0 0 0,0 0 1 0,-2 5 0 15,2-3 2-15,0 5 1 0,0-2 1 0,-1 4 2 0,1-1 1 16,0 2 3-16,-4 2 0 16,4-2 4-16,-1 4 2 0,-1-1 3 0,1 1 3 0,-1-1 0 0,0 2-4 0,2-2-4 0,-3-1-3 0,3 3-5 15,0-4-5-15,-1 0 0 0,1 1 0 0,1-3 0 0,-1 1 1 0,0-1-1 0,3 1-2 16,-1-1-1-16,0-4-1 0,-1 3 0 0,1-2 3 0,1 0-1 15,0-3 0-15,-1 3-2 0,1-3 0 0,0 0 0 0,1-1-2 0,-4 2 0 16,5-3-2-16,-1 1 0 0,-1 0-1 0,-2-2 0 0,4 2-3 0,-1-2 0 16,-3 0-3-16,2 0 0 0,1-2 0 15,1 0 1-15,-1 0 0 0,1-3 0 0,-1 1-1 0,1 0-1 0,2-2-2 0,-2-2-1 16,1 1-2-16,1-3-1 0,-2 1 1 0,2-1 0 0,-2 0-1 16,0-1 0-16,0 1-1 0,0-1 0 0,-2 2 0 0,0 1-1 0,1-1 1 15,0-1 0-15,-2 3 0 16,-1-1 2-16,1 2 2 0,-2 0 0 0,1 2 2 15,-1-1-1-15,0 2 0 0,-1-1 1 0,1 2-1 0,-2 1 2 0,2 1 4 0,0 0 0 0,0-2 2 0,0 2-1 0,0 0-1 0,0 0-1 16,0 0-2-16,0 0 0 0,0 0 0 16,0 0 0-16,-1 2-2 0,-1-1 3 0,-2 2 4 0,4 0 3 0,0 3 0 15,0-1 1-15,0 2 1 0,-2-1 2 0,2 2 3 0,0-1 4 16,2 0 0-16,-2 1 1 0,0 1-1 0,0 0 1 0,0-1 3 0,0-2-3 16,4 1-4-16,-2-1-4 15,-1 2-5-15,-1-4 0 0,2 2 0 0,-1-2 1 0,3 3-1 16,-3-4-2-16,2 0 0 0,-1-1 0 0,1 3 1 0,0-5 0 0,1 2-3 0,0-1 0 0,-1 1-2 0,0-2 0 0,2 1 2 15,1-1 0-15,0 0-2 0,-3-1-1 0,6 1-2 0,-3-2-1 0,2 1-2 16,-1-1-2-16,0 2-2 0,1-3-5 0,0 1-10 0,-1-1-12 16,2-1-15-16,-3 2-19 0,2-4-19 0,-3 4-23 0,4-3-19 0,-2 0-19 15,-2 1-17-15,-1-1-28 0,3 1-36 16,0 0-21-16,-2-1-16 0,0-1-3 0,-1 2 3 0,3-1 12 16,-4-1 15-16,3 1 18 0,-1 0 19 0,-2 1 20 0,2-2 20 0</inkml:trace>
  <inkml:trace contextRef="#ctx0" brushRef="#br0" timeOffset="144607.2408">18749 14260 16 0,'-4'-7'121'0,"1"-1"3"16,0 1 3-16,-2 0 3 0,1 2 1 0,-1-1 2 0,0 0 1 15,0 0-1-15,1 1-4 0,-3 2-26 0,0 0-42 16,0 1-19-16,0 0-9 0,0-1-1 0,-2 1-2 0,1 1 0 0,0 1 3 16,-2 0 1-16,-1 0 0 0,3 0 1 0,-2 1 4 0,1 1-2 0,-1 1 1 0,3-1 2 15,-2 3 2-15,1-2 0 0,-1 3 1 0,1 0 1 16,-2 2 2-16,3 0 1 0,-1 2 1 0,2 2 3 0,-3-2 2 0,4 4 1 15,-2-1 3-15,0 2 3 0,3 1 8 0,-3 1 2 0,2 0 3 0,2 1 1 16,-1 0-1-16,1 1 1 0,2-1 0 0,-3 2-3 0,4-2-5 0,-1-1-1 16,2 2-3-1,-1-3-2 1,4 0-5-16,-3 1-4 0,2-1-5 0,1-3-3 0,0 0-4 0,0-1-1 0,5 1-5 0,-3-2-3 0,2 0-5 16,-1-1-2-16,3-2-3 0,-2-1 0 0,1 1-4 0,1-2 1 0,-2-1-1 0,2 0-1 0,0-3-1 0,-1 2-1 0,0-3-3 15,-1 1 0-15,2-2-1 0,-1 0 0 0,-1-2 0 0,0 1 1 16,1-3 2-16,1 2-2 0,-2-4 0 0,1 0-2 0,-1 0 0 0,0 0-2 15,0-3-1-15,1 0 0 0,-1 0-2 0,0-1 1 16,-1-2 1-16,0 1-1 0,1-1 0 0,0 0-1 16,-3 1 2-16,3-4 0 15,-2 1 1-15,-1 0 0 16,-2 1 1-16,2-1-1 0,-2-1-1 0,2 0-1 16,-4 2 2-16,-1-4-1 0,0 2 1 0,0 0 0 0,-1 0 0 0,1 0-2 15,-5 0-1-15,4 2-1 0,-3-2 1 0,1 1 1 0,0 2-2 0,0 2 1 16,0-1 1-16,-2 1 1 0,2 2-1 0,-5-1-1 0,5 1-2 0,-2 4-1 0,0-2 1 0,0 2-2 0,2 1 0 0,-3-1-9 0,1 3-13 0,1-2-14 15,0 2-21-15,1 1-20 0,0 0-20 0,0 0-20 0,1 1-21 0,1 2-15 0,1-2-15 0,0 3-17 16,0-1-13-16,1 1-25 0,2 1-27 0,1-1-14 0,0 0-10 0,1 1 6 16,3-1 15-16,0-1 18 0,1 2 19 0,1-3 19 0,-1-1 17 15,3 1 18-15,-3-1 17 0</inkml:trace>
  <inkml:trace contextRef="#ctx0" brushRef="#br0" timeOffset="145313.8293">19009 14245 125 0,'0'-4'143'16,"0"-3"11"-16,-1 4 6 0,-2-1 5 16,1 0 6-16,-1 1 3 0,2-1 2 0,-1 3 1 0,-1 0-21 15,1 1-36-15,-3 1-21 0,4 0-17 0,-4 3-4 0,2 2 1 0,-3-2-1 0,3 4-1 16,-4 0 1-16,4 1 0 0,0 4 3 0,-2-1 6 0,2 3 4 0,-1-2 5 16,0 4 0-16,1 0-5 0,0-1-4 0,3 2-3 0,-2-3-8 15,0 4-6-15,2-2-8 0,0-1-6 0,0 0-8 0,0 1-7 16,0-1-7-16,4-2-7 0,-4 0-10 0,0-1-5 0,3 0-4 0,-1-1-1 15,-1 0-2-15,-1-1-1 0,2 0 0 0,0-2-2 0,-1-1 1 0,2 1-2 16,-2-1 0-16,-1-1 0 0,2-2 1 0,-1 2-1 0,-1-2 1 16,0 0 0-16,2-1-4 0,-2 1-3 0,0-2-8 0,0-2-5 0,0-1-7 15,0 2-7-15,0-2-10 0,-2 1-14 0,2-1-19 0,-1 0-17 0,-1-1-17 16,1-1-13-16,-3-1-12 0,2 0-12 16,0-1-8-16,-1-1-7 0,0-1-3 0,3 1-1 0,-4-1-3 0,3-2-2 15,-1 1 3-15,1-1 7 0,1 0 12 0,0 1 14 0,-2-1 11 0,2 2 14 0,0-1 11 16,-2 0 11-16,2 0 11 0,-1-1 15 0,-1 3 14 0,2-2 19 15,-1 2 17-15,-2 0 20 0,2-1 14 16,-1 2 13-16,0-1 10 0,2 1 12 0,0-1 7 0,-1 2 6 0,1 0 6 0,0 0 4 0,1 3 1 16,-1-5-1-16,2 3-4 0,0 1-4 0,2-3-7 0,-3 1-4 15,2 1-5-15,1-1 0 0,0 1-1 0,0-3-3 0,2 2-2 16,2-1-2-16,-4 2-4 0,5-3-2 0,-3 3 0 0,1-3 1 16,1 1-2-16,1-1-2 0,-1-1-3 0,2 2-3 0,0-2-3 15,0 1-6-15,0 0-4 0,2-2-5 0,-3 0 0 0,4 0-1 0,-4 2-1 16,3-3-3-16,-2 2-2 0,1-1-4 0,0-1-1 0,-2 1-1 0,1 2-1 15,-1-3-1-15,0-1-2 0,-1 4 0 16,-2-3 0-16,2 1 3 0,0-1-3 16,-4 1-1-16,3-1-1 0,-2 1 2 15,0-1 2-15,0 0 1 0,-1-1-1 0,-1 1 0 0,0-1 0 16,0 2-1-16,-1 0 1 0,-1 1 3 0,-1 0 0 0,0 0 0 0,0 0 7 0,0 3 8 0,0-2 7 0,-1 2 7 0,-1-1 4 0,1 3 7 0,-1-3 5 0,1 4 3 0,-1 0 6 16,2 0 5-16,-3 0 6 0,-1 2 5 0,0 0 6 0,-1 3 6 0,0-2 2 15,1 4 2-15,-1 0-2 16,-2 4 1-16,2-2-2 0,-2 3-1 0,2 0 0 15,-2 2-2-15,1 0-2 0,1 1-5 0,0 2-2 0,-2-2-6 0,2 2-5 16,2-1-8-16,0 0-6 0,0-2-7 0,1 3-6 0,0 0-5 0,-2-3-6 0,3-1-6 16,1 1-2-16,-2 0-2 0,2-1-3 0,2-1-3 0,-2 0-1 15,1-2-1-15,3 1-2 0,-2-3-2 0,0 1-1 0,1 1-1 0,0-3-3 0,0 1-4 0,1-1-9 16,-3-1-13-16,2 0-15 0,-1 0-16 16,1-2-18-16,1 0-13 0,-2-1-20 0,1-1-19 0,1 0-23 0,0-1-22 15,0-1-23-15,-3 0-23 0,4-3-33 16,-2 1-41-16,2-1-11 0,1-2 1 0,0-1 10 0,-1-3 13 0,0 2 15 0,2-2 15 0,-2-1 18 0,2-3 19 15,-1 2 23-15</inkml:trace>
  <inkml:trace contextRef="#ctx0" brushRef="#br0" timeOffset="145614.6533">19422 14083 127 0,'0'-4'143'0,"2"-1"2"0,-2 2 2 0,0 2 0 0,1-3 1 0,-1 4 2 16,0 0 1-16,0 0-2 0,1 2-3 0,4 1-32 0,-2 0-42 0,1 3-18 16,1 0-9-16,-2 1-3 0,3 3-1 0,2 0 0 15,-4 2 1-15,5-1 4 0,-3 2 3 0,0 1 2 0,4 3-1 0,-4 0-4 16,-1 1-4-16,3 1-4 0,-1 2-3 0,-2 2-3 16,2 0-4-16,-3-3-2 0,0 4-3 0,-3 1-3 0,3-2-4 0,-4 1-3 15,0-1-5 1,-2 0-1-16,0 1-1 0,-1-2-2 0,-2 1 0 0,0-1-3 0,-3 2-2 0,1-1-1 15,-3 1-3-15,1 1-2 0,-4-2 1 0,0 2-4 0,-1-1-6 0,2 0-8 0,-5 0-5 0,4 1-6 16,-4-3-11-16,2-1-7 0,-1-1-5 16,0-1-8-16,1-1-6 0,-1-2-7 0,-2-2-7 0,1-1-17 0,-1-1-19 0,2-3-19 15,1-1-22-15,-1-4-6 0,0-1-2 0,2-1 5 0,-2-4 6 0,3-1 5 16,-2-1 7-16,2-4 8 0,1-1 8 0</inkml:trace>
  <inkml:trace contextRef="#ctx0" brushRef="#br0" timeOffset="146148.5532">18420 13921 103 0,'-5'2'116'0,"-3"-2"3"0,2 1 2 0,-3 2 4 0,2 0 3 16,-1 0 5-16,-2 2 2 0,1 0-12 0,0 2-25 0,1 1-19 16,-3 1-19-16,1 1-8 0,2 0 0 0,-1 2 2 0,1 0 1 0,3 3 5 15,-1 1 3-15,1-2 3 0,-1 4-1 0,3 1 2 16,1 0 2-16,1 0 1 0,-1 2 2 0,2 2-1 0,2-1-4 0,-2 1-2 16,1 0-5-16,2 2-3 0,-1-2-6 0,2 2-3 15,1-1-5-15,0 0-3 0,0 0-6 16,1 0-4-16,1-2-4 0,0 1-3 0,1-1-4 0,0 1-2 0,1-1-3 0,-1-1-3 31,1 2-2-31,-1-1-1 0,2-1 0 0,-2 1-2 0,2-2-2 0,1 3 1 0,-2-4-1 16,1 1-1-16,-1-2-2 0,2 0 0 0,-1-1-1 0,1-2-1 0,-2 2 0 0,1-3-3 0,-1-2-5 0,1 0-9 15,0-2-10-15,-2 0-12 0,1 2-14 0,-2-5-15 0,0 0-15 16,2 1-14-16,-2-1-16 0,-1-1-32 0,2-2-37 0,0 0-22 0,0-1-14 0,-1 1-2 0,2-4 0 0,0 0 9 16,-1 0 9-16,2-4 11 0,-2 1 14 0,2-1 15 0</inkml:trace>
  <inkml:trace contextRef="#ctx0" brushRef="#br0" timeOffset="146993.7663">19696 14752 36 0,'-4'-3'121'0,"1"0"3"0,0 0 3 16,0-1 2-16,1-1 2 0,-1 1-1 0,1-1 2 0,1-2 2 16,-1 1-20-16,-1-1-29 0,3 2-24 0,0-4-21 0,0 2-11 0,5 0-5 15,-4 0-3-15,1-1 1 0,0 1-3 0,1-3-1 0,1 3 3 0,0-1 3 16,1 1 4-16,-1 0 2 0,2-1 1 0,-2 2 1 0,0 0 2 0,1 0-1 16,0 2 1-16,-2-1 0 0,1 2-3 0,0 0 0 0,-1 3 2 0,-1-3 4 15,-1 6 3 1,2-3 7-16,-1 3 3 0,-1 2 2 0,1-1 4 0,0 2 4 15,-2 3 4-15,0 0 3 0,0 1 4 0,-2 2 2 0,0 0 3 0,1 1 4 0,-2 2-3 0,0-2-2 0,-1 2-8 0,-1 1-7 16,0-3-7-16,-2 2-5 0,2-1-4 16,-1 2-7-16,-2-3-4 0,2 2-7 0,-1-1-2 0,0-1-5 0,-3 0-3 15,2-1-4-15,2 0-3 0,-1-2 1 0,-2 0-2 0,3 1 0 0,-1-2-3 0,3-3-1 16,-3 1-3-16,1-1 1 0,2-2-1 16,0 2 0-16,1-5 0 0,0 2 1 15,0-2 0-15,1-1 1 0,2 0-2 0,-2 0 2 0,-1-3-1 0,2 2 0 0,-1-3-1 0,-1 0 1 16,-1-2 0-16,4-1-1 0,0 0-2 0,0 0-1 0,-2 0 0 0,2-1 1 15,0 1 0-15,2-1 1 0,-2 1 2 0,0 0 4 0,0 2 2 16,0 0-1-16,3 0 2 0,-2 3 0 0,-1-1 1 0,5 3-1 0,-5 0 3 16,0 0 0-16,1 0-1 0,2 1 0 0,-1 1-2 0,1 0 1 0,2 0-1 15,-2 3-3-15,1-1-1 0,0 0 0 0,2 0 1 0,-1 2 2 0,0-2-1 16,0 1 0-16,0-1 0 0,-1 2 0 16,2-1 0-16,1-1 0 0,-3 2-1 0,1-1 1 0,0-3-2 15,3 5 0-15,-3-3-1 0,1-1-3 0,-1 2-1 0,1-3 1 0,2 1-1 0,-3 1 0 0,-1-3-1 0,1 1 0 16,0-1-1-16,2 1 0 0,-2 0-7 0,0-2-10 0,1 0-15 15,-1 0-18-15,2 0-17 0,0-2-19 0,-2 0-20 0,3 2-18 0,-1-3-17 16,2 2-15-16,-1-3-24 0,0 1-29 0,2 2-24 16,-1-2-25-16,-1 0-3 0,5 0 3 0,-3-1 10 15,2 1 16-15,-3-1 19 0,4 2 18 0,-4-1 20 0,2 1 17 0</inkml:trace>
  <inkml:trace contextRef="#ctx0" brushRef="#br0" timeOffset="147189.6648">20204 14962 74 0,'0'-3'160'0,"4"0"10"0,-4 0 10 0,0 0 7 15,0-2 7-15,-4 1 3 0,4 0 2 0,-1 0 0 16,-1 0 3-16,0 0-32 0,2 2-49 0,-1-1-34 0,-1 1-26 0,2 0-17 16,-1 2-14-16,1 0-19 0,0 0-25 0,0 0-22 0,0-3-24 0,1 1-27 15,-1 0-27-15,0 2-30 0,3-1-29 0,1-2-13 0,-1 2-8 16,0-2-3-16,1 0-1 0,-1 0 2 0,3 0 5 0,-6 3 11 15,1-6 14-15</inkml:trace>
  <inkml:trace contextRef="#ctx0" brushRef="#br0" timeOffset="164770.9939">974 16400 101 0,'-4'-2'105'0,"0"2"4"0,1-2 3 0,0-1 2 15,0 2 1-15,0-1 3 0,-1 0-11 0,3 0-16 0,-2 1-19 16,1-1-24-16,-1 1-11 0,0-1-10 0,1 0-4 0,0 1-4 0,1-1-1 15,0 2-2-15,-1-2-4 0,2-1-2 0,-3 3-1 0,3-4 1 0,0 3 0 16,0 1 4-16,0-2-1 0,0 0 0 0,0-1 1 0,0 3 0 16,0-2 2-16,1 0 2 0,1 1 2 0,-2 1 2 0,2-2 3 0,-2 2-1 15,1 0 2-15,-1 0-1 0,0 0-1 0,0 0 0 0,0 0-1 16,0 0 1-16,0 0 2 0,0 0 2 0,0 0 1 0,0 0-1 0,0 0-1 16,0 0-2-16,0 0 0 0,-1-2-3 15,-1 1-2-15,0-1-1 0,1 1-1 0,-2 1-2 0,3-1 1 16,-2-2-3-16,2 3-1 0,-2-2 2 0,1 1 0 0,-1 1-1 0,1-2 0 0,-1 2 1 0,-1-3 2 15,0 3 0-15,1-2 2 0,1 1 2 0,-2 1 1 16,1-1 1-16,-1 1 1 0,0-2-1 0,-1 1 2 0,1 1-2 16,0 0 3-16,-3-2 2 0,3 2 1 0,-2 0 0 0,-1 0 0 0,4 0 3 15,-3 0 0-15,0 0 0 0,-1 0 2 0,2 0 2 0,-1 0-1 0,0 0 1 16,0 0-2-16,0 0-1 0,-2 2-5 0,2-2 0 0,0 0-2 0,-1 0 1 16,1 0-2-16,-1 0 1 0,1 0-1 0,2 0 1 0,-2 0 0 15,2 0-2-15,-2 0-1 0,0 0-2 0,-1 0 0 0,3-2 0 16,-2 2-1-16,0 0 1 0,1 0 0 0,-1 0 0 0,-1 0 2 0,1 0 3 0,2 0 0 15,-2 0 0-15,0 0-1 0,2 0-3 0,-2 2 2 0,-1-2 0 0,1 0 0 16,1 1 2-16,-1 1-3 0,0-2 0 0,-2 1-1 0,2-1-1 0,0 1-3 16,-2 1-3-16,2 0-1 0,-1-1-1 0,0 1 0 15,1-2 2-15,-1 1 2 0,1 1 2 0,0-2 2 0,0 3 1 0,0-2 3 16,1-1-1-16,-2 1 1 0,3 1 0 0,-2-1 0 0,0 1-3 0,2 0 0 16,-1-2 0-16,-1 1-1 15,0 1 0-15,2-2-1 0,-2 2-3 0,0-2 0 0,-1 3-2 16,1-3-1-16,-1 2 1 0,1 0 0 0,0-1-1 15,0 3-1-15,-1-4 1 0,0 3 0 0,0-1 0 0,2 1-2 0,-2-1-2 0,0 3 0 0,-2-3 0 16,2 1 2-16,-1 0-1 0,1 2 1 0,-2-2 2 0,-1 1 2 0,2 2 4 0,-1-1 0 16,-1-1 2-16,1 2 0 0,-2-1 3 0,3 0 0 0,-1 0 3 0,0-1 0 15,1 1 1-15,-2-2-2 0,4 2-1 0,0-3-4 0,1 1-1 16,-1 1-3-16,2-1-3 0,-2-2-2 0,2 4-2 0,0-4-1 0,0 2-1 0,1 0-1 16,-1 2-2-16,0-2-3 15,-2 0-1-15,3-1-1 0,-1 1-2 0,0 1 1 0,0-1 1 0,0-1-2 0,1 1-1 16,-1 1 1-16,1-1 3 0,1-1-1 0,-1 1-3 0,-1-1 1 0,0 1 1 0,3 1 0 0,-2-1-1 15,1-1 0-15,-1 1 2 0,0 0 0 0,-2 2-1 0,1-2 1 16,1 1 2-16,-1 2-2 0,0-1-3 0,-2-1 1 0,3 2 3 0,-3 1-1 16,2 0-1-16,-4 1 1 0,4 1 0 0,-2-1 2 0,0 0 1 15,0 0-2-15,0 2-1 0,-1-2 2 0,2 4 1 0,-3-3 5 16,2 1 6-16,0 0 1 0,1 1 1 0,-2-1 0 0,-1 2 2 16,2-2 1-16,0 2 2 0,1 0 0 0,-3-2-1 0,3 0-1 0,1 1 1 15,1-4-3-15,-1 2-2 0,0-2-4 0,1-2-4 16,0 2-1-16,1-2 0 0,1 2 0 0,-2-2-2 0,2 0 0 0,-1-1-3 15,1 2 0-15,-2-1 0 0,2-1 0 0,0 1 1 0,-1 0 2 0,1 0 1 16,0-1 0-16,0 3-1 0,0-2-1 0,1-2-1 0,-1 4 1 0,0-2-1 16,2 0 1-16,-2 0 2 0,1 2 1 0,-1-1 1 0,2 2 0 0,-1-3 0 0,1 3-2 15,0-1 0-15,-1 2-2 0,1-2 1 0,1 1 0 16,-1-1 1-16,1 2-1 0,0-2-1 0,-2 1-1 0,4-1-1 0,-3 3-1 16,1-3 0-16,0 1 1 0,-1 2 1 0,1-3 0 0,2 2 1 0,-2-2-1 0,0 1 0 15,3-1-1-15,-3 1 3 0,2-1-2 16,0 2 1-16,-2-4-2 0,2 3 2 0,0-3 0 0,1 2-1 0,0 0-1 0,-1 1 0 0,0-2 0 15,1 1-2-15,2 1 0 0,-3-3 0 16,1 4 1-16,-1-4-1 0,1 3 1 0,2-3-1 0,-3 2 2 0,1 0 0 0,1 1 2 16,-1-1-2-16,3-1-1 0,-2 2-2 0,-1-1 2 0,2 0 1 0,0 0 0 0,-2 1 0 15,1-3 1-15,1 3-2 0,-1-1-1 0,1-1-1 0,-2 0 0 0,3 0-1 0,0 2 1 16,-3-3-1-16,4 0 1 0,-2 2 0 16,1-2 1-16,-1 0 0 0,2 0-1 15,0 0 0-15,0 0 0 0,-2-2 0 0,3 1 0 0,-2-1 2 0,1 0 0 16,1 0 0-16,-2-1-1 0,1 1 0 0,1-1 0 0,0 0-2 0,-3 1-1 0,4 0 1 15,-2-1 1-15,-2 0-1 0,3 1 0 0,-2 1 1 0,1-3 0 0,-2 1 0 0,1 0 0 0,-1 1-1 16,2-1 1-16,-1 0-1 0,-1 1 2 0,0-1 3 0,0-1 0 0,3 1-1 0,-3-1-1 0,0 0-1 16,3 0 0-16,-3-1 2 0,1 0 0 0,2 0-1 15,-1 0 1-15,-1 0 2 0,2 0-2 0,-1-1-1 0,1 1-2 0,0 0 0 16,-1-1 1-16,1 0 0 0,-2 1 1 0,1-2 1 0,2-1 0 0,-1 1-2 0,0 1-1 16,-1-3-1-16,1 4 0 0,0-3 1 0,-1-1 0 0,0 1 3 0,2-2-1 15,-3 3 1 1,2-3-1-16,0 0-2 0,0 1 0 0,-1 0 1 0,-1-1-1 15,2-1-1-15,0 2 0 0,-3-1 2 0,3-1 1 0,-3 2 1 0,2-2-1 0,-2-1 0 16,1 3 1-16,-1-1 0 0,-1-2-1 0,2 1-1 0,-1 0 0 0,-2 0 1 0,0 0 2 0,1 2 0 0,0-4 1 0,0 1-1 0,-2-1-3 16,1 0 0-16,-1-1-1 0,-1-1 0 0,4 0 0 0,-3-1 0 0,-2-1 0 15,2 1 1-15,0-1 1 0,-2 0 0 0,1-1 1 0,1-1-1 16,-3 3 1-16,1-1-1 0,0-1 0 0,-1 1 2 0,1 2-1 16,0-2-2-16,-1 2 1 0,0-1 1 15,-1 1 0-15,-1 0 2 0,2-2-1 0,-2 3-2 0,0-1 0 0,-2 1 0 0,2 0 1 0,-3 0 0 0,1 0 0 16,1 1-4-16,-1-1 1 0,-1-1 2 0,0 0-1 0,-1-1 0 15,1 1 0-15,-2 0 0 0,1 0 0 0,-1 0 0 16,0-1-1-16,1-2 1 16,-3 2-1-16,2-1 0 0,-2 2 1 0,0-3 1 0,3 1 1 0,-1-1-1 15,0 1 1-15,-1 0-2 0,1 1 1 0,-1 0 0 0,1-2 0 0,2 3-1 0,-2-2-1 0,-1 2 2 16,1 1-2-16,1-1 0 0,0 0 0 0,1 1 2 0,-2 1 0 0,2 1 1 16,-1 0 0-16,0 1 2 0,1-2-2 0,-2 4 0 0,2-2 0 0,0-1 1 0,-2 4 1 15,0-4-1-15,-1 3 1 0,2 0 0 0,-1-1 1 0,0-2-1 16,-2 3-1-16,1-1-3 0,0 1 0 0,0 0 1 0,1-1 0 0,-2 0 1 0,1 1 0 15,0 0 1-15,0-1 0 0,1 0-2 0,-2 3-2 0,1-1-2 16,0 0-9-16,1 0-13 0,0 0-17 0,-1 2-16 0,3-2-22 0,-2 1-23 0,-1 0-26 16,2-1-23-16,2 1-28 0,0 2-27 0,-1-3-24 0,0 1-19 15,3 0-21-15,0-1-18 0,0 3-24 0,0-5-25 0,0 0-4 16,3 2 9-16,-3-4 17 0,3 2 20 0,-1-4 25 0,0 0 23 0,2-1 26 16,-2-2 27-16,-1-1 22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35:28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3825 4360 68 0,'-7'3'93'0,"-3"2"2"0,4-2-1 0,-2 2 0 0,2 0 0 16,1 2 0-16,0-3-12 0,2 2-15 0,0 1-23 15,0 0-23-15,1-1-16 0,-1 2-12 0,2 1-8 0,-1-1-5 0,2 2-7 16,2-2-9-16,-1 2-9 0,-1-1-14 0,3 0-12 0,0 2-11 0,-1-1-6 15,1 1-3-15,-1-3 0 0,-1 4 2 0,1-3 4 0</inkml:trace>
  <inkml:trace contextRef="#ctx0" brushRef="#br0" timeOffset="5127.7616">6119 6099 40 0,'3'-2'93'15,"-3"2"2"-15,0 0 1 0,0 0 1 0,0-1-4 16,0 1-4-16,0-3-9 0,0 3-10 0,-1-2-15 0,-1 1-14 0,2 1-10 0,0-2-13 16,0-1-6-16,0 3-2 0,0 0-3 0,0 0-1 0,0-1 0 0,0 1 2 15,0-2 2-15,0 2 0 0,0 0 2 0,2-1 2 16,-2 1-1-16,0 0-1 0,0 0 1 0,0 0 2 0,0 0 1 0,0 0 0 16,0 0-1-16,0 0 4 0,0 0-3 0,0 0 1 15,0 0-1-15,0 0 0 0,0-3-2 0,0 3-2 0,0 0 0 0,0 0 3 0,0 0-1 16,0 0-1-16,0 0 0 0,0 0 0 0,0 0 0 0,0 0-1 15,0 0 0-15,0 0 2 0,0 0 0 0,0 0 0 0,0 0 0 16,0 0-1-16,0 0 0 0,0 0-2 0,0 0 0 0,0 0 1 0,0 0-2 16,0 0-1-16,0 0-2 0,0 0-1 0,0 0 1 0,0 0 2 0,0 0 1 15,0 0 0-15,0 0 1 0,0 0 1 0,0 0 1 0,0 0 1 16,0 0 1-16,1 1-1 0,-1-1 0 0,0 0 1 0,0 0 1 16,0 0 3-16,0 0-2 0,0 0-2 0,0 0 1 0,2 2 2 0,-2-2-1 15,0 0 1-15,0 0-1 0,0 0 1 0,2 0 1 0,-2 0-1 16,0 0 0-16,0 0 2 0,0 0-1 0,0 0-1 0,0 0-1 15,0 0 4-15,0 0-5 0,0 0-3 0,0 0 0 16,0 0 1-16,0 0 0 0,0 0 0 0,0 0 2 0,0 0-1 16,0 0-1-16,0 0-1 0,0 0 0 0,0 0 2 0,0 0-2 15,0 0-4-15,1 1 1 0,-1-1 0 0,2 0 2 0,-2 0-3 0,0 0-1 16,2 2-3-16,-2-2-2 0,1 0 0 0,-1 0-1 0,3 1 2 0,-3-1 1 16,0 0 2-16,3 3 1 0,0-3 2 0,-1 2 0 0,1-1 1 0,-1 2-1 15,1-1 1-15,0-1 0 0,0 2 3 0,-1-2-1 0,4 1 0 0,-3-1 0 16,2 3 0-16,-2-3-2 0,2 1-2 0,0 0-1 0,-2 1 0 15,3-3-1-15,-1 4 0 0,0-1 1 0,-1 2 1 0,3-3-1 0,-2 1-2 16,2 2 1-16,-2-2 1 0,1 1 1 0,-1-1 1 0,2 2 4 0,0-2 1 16,-2 1 3-16,1-1 1 0,0 2 0 15,0-2-1 1,1 1-2-16,-2-1-2 0,1 2 1 0,0-2 2 0,0 2 2 0,0 0 2 0,-2-1-2 0,0 3-3 0,2-2-3 0,-2-1-3 0,3 0-1 0,-2 1-2 16,-1-1 0-16,0 1 2 0,2-1 0 0,-2 1 1 0,2-2-1 15,-3 1 0-15,4-1-3 0,-3 2-2 0,-1-2-1 0,2 2-1 16,-3-1 1-16,2-1-1 0,-1 2-1 0,-1-3 2 0,2 1-2 15,-2 1-2-15,-1-1 0 0,1-1 0 0,1 1 0 0,-1-1 1 16,0 1 0-16,-1-2-1 0,1 1 1 0,-1 1 1 0,-1-2-1 0,1 1 2 16,-1-2-1-16,0 0 0 0,0 0 0 0,0 0 0 0,0 0-1 15,0 0-1-15,0 0 1 0,0 0 1 0,0 0 0 0,0 0 0 16,0 0 0-16,0 0-2 0,0 0 0 0,0 0 1 0,0 0-1 0,0 0-1 16,0 0 2-16,0 0 1 0,0 0 0 0,0 0 0 0,0 0-1 0,0 0-4 15,0 0-3-15,0 0-3 0,0 0-11 0,0 0-12 0,0 0-12 16,0 0-15-16,0 0-10 0,0 0-13 0,0 0-10 0,0 0-9 0,0 0-11 15,-1-2-10-15,1 1-21 0,-1-2-21 0,1 3-21 0,0 0-16 0,0-3-1 16,-2-2 9-16,2 0 10 0,-3 0 11 16,3 0 13-16,-2 0 11 0,-1-2 10 0,1 2 10 15</inkml:trace>
  <inkml:trace contextRef="#ctx0" brushRef="#br0" timeOffset="5935.2326">6394 6097 80 0,'0'0'88'0,"0"0"6"0,0 0 0 0,-1-1 1 0,1 1-4 0,0 0-10 16,0 0-7-16,0 0-8 0,0 0-8 0,0-2-6 0,0-1-9 16,0 3-6-16,0-1-5 0,0-1-5 0,0 2-4 0,1-3-3 0,-1 2-2 15,0 1 1-15,0-2-3 0,0 2-3 0,0 0-1 0,0 0 2 16,0 0 0-16,0 0-2 0,0 0-1 15,0 0 3-15,0 0 0 0,0 0 6 0,-1-1-1 0,1 1-1 16,0 0 1-16,1-3-1 0,-1 3 2 0,0 0 5 16,0 0-2-16,0 0-4 0,0 0 1 0,0 0 2 0,0 0 2 0,0 0-1 0,0 0 0 15,0 0-2-15,0 0 1 0,0 0 3 0,0 0-1 0,0 0-2 0,0 0-1 16,0 0 2-16,0 0 2 0,0 0 1 0,0 0 3 0,0 0 1 0,0 0 0 16,0 0-3-16,0 0-1 0,0 3 1 0,0-3-2 0,0 0 0 0,0 0 0 15,0 0 4-15,0 0-2 0,0 0-2 0,0 0-3 0,-1 1 1 0,1-1-2 16,-2 0-4-16,-1 0-2 0,0 0-1 0,3 2 3 0,-2-2 1 15,0 1-2-15,-1-1-1 0,-1 0-2 0,2 1 0 0,-1 1 1 0,-1 0 4 16,3-1 2-16,0-1 0 0,-1 2 2 0,0-1 3 0,-2 1 1 0,4-2 3 16,-2 1 0-16,0 2-1 15,2-2 2-15,-3 1 2 0,2-1-2 0,-4 3-4 0,4-3-2 0,-2 1-3 0,0 0-2 0,1 1-4 16,-2 1-3-16,0-3-1 0,2 3-2 0,-1-1 2 0,0-1-3 0,-2 0-4 16,2 1-1-16,-1 0 0 0,2-1 2 0,-2 0 1 0,0 1-1 15,4 0-2-15,-4 0 1 0,1 0 2 0,-1 0 0 0,2 0 0 0,-1 2 0 16,1-2-3-16,-1 0 2 0,0 1 0 0,-3-1 0 0,4 0-1 15,0 0-1-15,-1-1 1 0,0 3-1 0,0-3 1 0,0 1 0 16,1 1-2-16,-1-1-1 0,0 1 1 0,1 1 0 0,2-1 1 16,-4 2 1-16,4-2-1 0,-2 1-1 0,0-1 2 15,1-1 0-15,-1 2 1 0,2-2 1 0,-3 1 1 0,0-1 2 0,0 2 0 16,1-2 0-16,-1 2-1 0,0-1 1 0,1 1 1 0,-2-2 0 0,2 1-1 16,-1 1 1-16,1-2-1 0,-1-1-1 15,0 1-2-15,3 2 0 0,0-4-3 0,0 4 2 0,0-4 1 0,-1 2 0 0,1 0-2 0,-2 0 1 16,2 0 0-16,0-1 1 0,-2 1 0 0,1-1-2 0,-1 0-4 0,2-2 1 15,0 0 4-15,0 0 1 0,0 0 0 0,0 0-1 0,0 0 1 0,0 0-4 16,0 0 1-16,0 0-2 0,0 0-2 0,0 0-2 0,0 0 1 16,0 0-2-16,0 0 4 0,0 0-1 0,0 0-2 15,0 0-17-15,0 0-22 0,0 0-22 0,0 0-22 0,0-2-20 16,3 1-20-16,-1 0-35 0,0-2-44 0,-1-2-22 0,2-1-10 0,0-1-6 0,0-1-1 16,1 0-1-16,0-4 0 0,1-2 14 0,0 2 22 0,-2-2 22 15,0-1 23-15</inkml:trace>
  <inkml:trace contextRef="#ctx0" brushRef="#br0" timeOffset="43770.8721">12604 6123 105 0,'-4'0'133'0,"1"-2"2"0,1 2 8 0,-1 0 4 16,2-1 5-16,-3-1 4 0,3 2 4 0,-1-2 3 0,2 2-25 15,0 0-36-15,0 0-24 0,0 0-18 0,0 0-6 0,0 0-3 0,0 0-4 16,0 0-4-16,0 0-1 0,0 0 0 0,0 4-3 0,2-3 0 16,-1 3 1-16,3-1 2 0,-4-1 3 0,3 3 0 0,0 1 4 15,0-2 1-15,1 2 3 0,-2 0 1 0,2 0 4 0,0 2 5 0,-1-1 1 16,2-1-1-16,-2 1-1 0,2 0 0 15,-1-2 0-15,0 4 1 0,1-4 1 0,-2 3-2 0,0-2-2 0,2-1-4 0,-2 2-4 16,3 0-5-16,-3 1-5 0,0-3-6 0,1 3-1 0,-1-1-5 0,0 2-2 16,0-4-2-16,2 3-6 0,-3-2-6 0,4-1-4 15,-3 2-4-15,-1 0-2 0,2-3 0 0,-1 3 2 0,0-2 1 0,1 0-1 0,-1 2-3 16,1-3-1-16,0 2-3 0,-1-2-7 0,-1 1-9 0,2-2-15 16,-1 1-13-16,2 1-16 0,-1-3-16 0,-1 3-17 0,1-2-16 0,-1 0-20 15,0 0-17-15,1 0-20 0,-1 0-19 0,-1 0-28 0,0-1-33 16,2 0-11-16,-4-2 2 0,0 0 9 0,0 0 14 0,0 0 13 0,3 0 14 15,0-2 17-15,-3 2 16 0,3-3 19 0</inkml:trace>
  <inkml:trace contextRef="#ctx0" brushRef="#br0" timeOffset="44752.2763">12876 6157 41 0,'0'3'113'0,"0"-2"6"0,0-1 1 0,-3 2 3 0,3 0 2 0,0-2 2 15,0 0 4-15,-3 0-11 0,0 1-15 0,3-1-23 0,-1 0-22 0,-1 0-12 16,0 0-4-16,-1 0-2 0,2-1 1 0,-3 1 2 0,3 0-1 0,-1-2 2 15,1 2-2-15,-3 0 1 0,4 0 1 0,-1 0-1 0,1 0 2 16,-5 0-2-16,2 0 2 0,0 2-1 0,1-1-2 0,-2 1-1 16,0 1 0-16,-1 1-1 0,2 0 2 0,-4 1 0 0,2 2 3 15,-1-2 4-15,-2 2 2 0,4 2 3 0,-3-1 2 0,0 0 1 0,-1-1 2 16,2 2-2-16,-1 0 2 0,-2 1-4 0,1 0-2 0,0-1-5 16,-1 1-6-16,1-1-2 0,-1 0-7 0,-2 2-5 15,4-3-3-15,-2 4-4 0,-1-3-7 0,-1 1-3 16,2 0-3-16,0-2-4 0,0-1-3 0,1 2-11 0,0-2-12 0,2 1-12 15,-2-1-15-15,4-2-12 0,0 2-16 0,1-3-16 0,2 1-19 0,1-2-12 0,0 2-10 16,0-3-24-16,1 1-29 0,1 0-24 0,3-2-21 0,-4 1-5 16,-1-2 5-16,8 0 10 0,-4-2 14 0,1 1 13 0,0-2 15 0,2 0 15 15,-1-2 19-15</inkml:trace>
  <inkml:trace contextRef="#ctx0" brushRef="#br0" timeOffset="67030.2062">6334 5133 91 0,'0'0'113'0,"0"0"5"0,0 0 2 0,0 0 3 0,0-2 4 15,0 2 4-15,0 0 1 0,0-3-14 0,0 3-21 0,0-2-21 16,0 0-18-16,0-1-7 0,1 1-4 0,-1 1-3 0,3-1 1 0,-3-1 1 15,1 0 3-15,-1 0 1 0,0 0 1 0,0 2 4 0,0-2 5 16,0 1 1-16,0-1 2 0,0 0-2 0,-1 2 1 0,1-2 1 16,0 3 4-16,0 0 1 0,0 0 2 0,0-1-1 15,1-1 0-15,-1 0-2 0,2 1 0 0,-1-1-6 0,-1 2-3 16,0 0-2-16,0 0 1 0,0 0-2 0,0 0 0 0,0 0-4 0,0 0-5 16,0 0-3-16,-1 2-6 0,-1-1-7 0,2 1-8 0,0-2-1 15,-1 2 4-15,1 1 1 0,0-2 2 0,1 3 4 0,-1-1 4 0,2 2 7 16,-1 2 4-16,1-1 4 0,4 2 3 0,-3 1 5 0,-1-1 6 0,2 1 6 15,-2 3 10-15,1-4-1 0,2 1-3 0,-2 2 1 0,0-2-1 16,2 0-3-16,-2-1-3 0,-1 1-2 0,3-2 1 0,-2 2-2 0,-1 0-2 16,2-2 1-16,-1 2-3 0,-1 0-1 0,4 0-1 0,-3 0-4 0,0 1-1 15,-1-1-2-15,1-1-5 0,0 1 0 16,-2 0-2-16,3-1-7 0,-1 0-6 16,-1 1-6-16,2-2-2 0,-1 1-4 0,-1-1-2 0,1 0-2 0,-1 1-4 0,1-2-1 15,0 1 1-15,-2-2 0 0,3 1-1 0,-1-1-1 0,-1 0 0 0,-1-1 0 0,2 1-1 0,-1 0 1 16,0 0 3-16,-1-5-2 0,1 4-2 0,-1-1 1 0,-1-1 3 0,0-2 2 15,0 0-2-15,0 1 3 0,0-1 0 0,0 0 2 0,2 2 1 0,-2-2 1 16,0 0 2-16,0 0 0 0,0 0 1 0,0 0 2 0,0 0 4 16,0 0 1-16,2 0 1 0,-2 0 1 15,1 0 0-15,1-2-1 0,-1 1-3 0,1-1 0 0,0 0-2 0,-1-1-3 0,2 1-3 16,0-3-1-16,2-2-2 0,0 2-1 0,1-5-4 16,-1 2-3-16,3-3-2 0,1 1-3 0,-1-2-3 0,0-2-1 0,0 1-1 0,1-2 0 15,1 1-1-15,-2 1 1 0,3 0 3 0,-3-2-1 0,0 1 0 0,1 0-2 16,1-1 2-16,-4 3-1 0,2 0 0 0,1 0 0 15,-1-1 0-15,0 2 1 0,-1-1-1 0,0 2 1 0,1-3-2 0,-3 4 0 0,3-1 0 16,-3 0-1-16,1-1-1 0,0 4 0 0,-1-3 0 0,2 4 2 16,-4-2 1-16,4 0-1 15,-5 3-3-15,3-2-1 0,-2 2 1 0,0 0-1 0,2-1-1 0,-3 1-1 0,1 2 2 0,-1-1 0 0,2 1 1 16,-3 0 0-16,1 1-1 0,0-1 1 0,1 0-1 0,0 1 1 0,-1 0 1 16,-1-1 0-16,3 0 0 0,-1 0 1 0,0-1 1 0,0 0-1 0,1-1 0 15,0 2 0-15,-1-1-2 0,0 1 0 0,0-2 1 0,2 0 0 16,-2 2-2-16,1-2 0 0,0 1 1 0,-1-1 0 0,-1 1 2 0,1-1-4 15,0 2-5 1,-1-1-12-16,-1-1-16 0,0 2-21 0,3-2-22 0,-4 0-28 0,3 1-29 16,-3-1-39-16,2-2-44 0,-1 3-38 0,-1 0-38 0,0-1-34 0,0 0-30 0,0 5-35 0,-1-4-34 0,1 1-9 15,-2 0 5-15,2 0 16 0,-3 0 19 0,3 3 27 0,0 0 30 16,0 0 39-16,0 0 43 0,0 0 39 16</inkml:trace>
  <inkml:trace contextRef="#ctx0" brushRef="#br0" timeOffset="69092.9016">12673 5124 58 0,'0'0'108'0,"0"0"1"0,1 0 3 0,1-3 0 0,-2 3 1 15,0 0 2-15,0 0-6 0,0 0-8 0,1-2-20 16,-1 2-26-16,0 0-15 0,0 0-16 0,0 0-5 0,0-1-5 0,0 1-1 16,0-2-3-16,2 1-1 0,-2 1 0 0,0-2 0 15,1 0-2-15,1 1 1 0,-2 0-2 0,3-1 1 0,-3 1 3 16,2-1 0-16,0 1 0 0,-2-2 2 0,0 1 0 0,6 1 3 15,-6-1 2-15,0 2 3 0,0 0 3 0,0 0 3 0,0 0 2 16,0 0 3-16,0 0 5 0,0 0 2 0,0 0 2 0,-2 0 1 0,-2 2 3 0,4-1 3 16,-2 1 2-16,0-1 3 0,-1 1 1 0,0-1 2 0,1 2-3 0,-2 0 2 15,0 2 3-15,0-2 0 0,-1 3 5 0,-3-2-2 0,3 2 2 16,1-2-1-16,-3 4-2 0,1-1 0 0,-2 0 0 0,3 0-2 0,-2 1 0 16,1-2-2-16,2 1-1 0,-4-1 0 0,3 1-5 0,2 0-1 15,-2-2-2-15,2 2 1 0,0-2-1 0,0 0-1 0,-2 0-3 16,1 1-2-16,0-2-2 0,3-1-4 0,-3 2-4 0,1-2-3 0,3 1-4 0,-3-1-2 15,1 0-2-15,1 0-3 0,-2-1-6 0,3 3-4 0,-5-2-4 0,4 2-2 16,-1-1 1-16,1-1-1 0,-3 1-1 0,3 1 0 0,-1-2 0 16,0 1 1-16,-1-1 1 0,3 2 0 0,-3-3 0 0,1 3-5 15,2-2-4-15,-1 0-7 0,-2 0-5 0,3 0-8 16,0-1-10-16,0 0-8 0,0-2-6 0,-3 3-8 0,3-3-4 0,0 0-6 0,0 0-5 16,0 0-7-16,0 0-5 0,0 0-4 0,0 0-4 0,0 0-2 15,0 0-4-15,0 0 1 0,0 0-5 16,0-3-2-16,0 0-3 0,-2 0-8 0,2 0-11 0,-1 0-18 0,1-1-25 15,-2-2-7-15,2 0-3 0,0 0 4 0,-3 2 7 0,3-3 8 0,0 2 9 16,0-2 9-16,0 2 10 0</inkml:trace>
  <inkml:trace contextRef="#ctx0" brushRef="#br0" timeOffset="69420.7165">12516 5150 90 0,'-2'-2'115'0,"-2"-1"5"0,4 1 2 0,-3 0 2 15,1-1 2-15,-1 1 1 0,3-1 1 0,-3 1-13 0,3 0-19 0,0 2-22 16,0-1-21-16,0-2-10 0,0 3-9 16,0-1-4-16,-2-2-2 0,2 3-1 0,0 0-4 0,0 0-1 0,0 0 1 0,0 0-1 15,0 0-2-15,0 0 0 0,0 0-1 0,0 0-2 0,2 3 0 0,-2-3 2 16,3 0 5-16,-3 1 5 0,3-1 3 0,-1 1 2 16,1 1 2-16,-3 1 0 0,4 0 2 0,1-1 7 0,-2 3 4 15,1-1 4-15,1 1 1 0,1-1 0 0,1 2 2 0,-2-1-2 0,3 0-3 16,0 1-8-16,0 2-8 0,0-1 0 0,2 1 1 0,-4-1-1 0,3 0-2 15,-2 0-3-15,1 1-5 0,-2-1-5 0,1 1-5 16,2 0-4-16,-5 0-1 0,4-1-3 31,0 1-3-31,-2-1 3 0,2 3 1 0,0-3 0 16,2 2-6-16,-5-1-10 0,2 0-13 0,2 1-15 0,0 0-19 0,-1 1-20 0,-2 2-20 0,2-2-36 0,0 0-47 0,0 2-23 0,-2-1-9 0,2-1-6 0,0-1-1 0,-3-1-2 16,3-3 0-16,-4-2 7 0,-4-3 11 0,7-3 16 0,-1-1 18 0</inkml:trace>
  <inkml:trace contextRef="#ctx0" brushRef="#br0" timeOffset="71920.4365">13643 4963 77 0,'-2'-2'107'16,"2"1"2"-16,0-2 0 0,0 2 2 0,0-2-1 0,0 0 1 16,2 0 1-16,-2 1-14 0,0-1-25 0,3 1-23 0,-3-1-23 15,2-1-9-15,0 1-4 0,-1 1 1 0,1-1 1 0,1-2 0 0,-1 1-2 16,-1-1-1-16,3 0-1 0,0 2 3 0,-1-1-2 0,0-1-2 0,0 2-3 15,1 0-1-15,-1 0 0 0,0 0 1 0,0 2-1 0,1-1-2 0,0 1-1 16,-1-1-3-16,0 2 1 0,2-1 1 0,-2 1-1 0,0 0 2 16,2 1 0-16,-1 1 5 0,-3-1 4 0,3 2 1 15,0 0 1-15,-2 2 1 0,0-1 2 0,2 2 1 0,-3 2-3 0,1 0 4 0,-1 1 3 16,1-1 3-16,-2 1 1 0,2 2-1 0,-2-1-1 0,0 1-2 16,-2 1 0-16,2-2 0 0,0 2 0 0,-2 0 3 46,2 0-1-46,0 2 2 0,-1-2 2 0,-1 0 3 0,2 0-1 0,0-1 0 0,-1 2-2 0,1-1 1 0,0-2-1 0,0 3 3 0,0-4 1 0,0 3 1 0,1-2 0 0,-1 0-3 0,2-1-4 0,-1 1-1 16,-1-2-5-16,2 1-2 0,1 1-2 0,-1-3-1 0,1 0 0 0,-2-1 1 16,1 2-2-16,1-3-2 0,-1 2-4 0,0-1 0 0,2-2-1 15,-2 1 1-15,1-2 0 0,0-1-1 0,0 1 1 0,2 1 0 0,-2-3 0 0,0-1 0 0,0 2 1 16,0-2-3-16,2 0-1 0,-2-2-1 16,4 2 1-16,-1-1-2 15,0-1-2-15,-1 0-1 0,1-1 2 0,1-2 0 16,0 0 0-16,0 1 1 0,-1-2-1 0,2-2-2 0,0 1-2 0,0-3 0 0,0 2 2 15,0-2 0-15,-1 1 0 0,2-3 0 0,-1 2 1 0,-2-2-1 0,3 0 0 0,-2 0-2 0,-1 0 0 0,0 0-2 0,2-1 0 16,-3 1 2-16,0-2 2 0,-2 2 0 0,0-1-1 0,2 1 0 0,-3 0 1 16,-1 1 0-16,1-1 0 0,-1 2 0 0,-1 0-1 0,0-2 1 15,0 4 1-15,0-1 0 0,-1 0-1 0,-1 1-1 16,2 1-1-16,-1-2 2 0,-1 3 1 0,-1-1-1 16,1 2 0-16,0-2 1 0,1 2 0 0,-1 0 0 0,1 2 0 0,-3 0 1 0,1-1-1 0,2 4 2 15,-4-2-2-15,4 1 0 0,-3 1 2 0,0 0-1 0,2 0 0 0,0 1-1 16,-1 1-2-16,-2 1 1 0,2-2 0 0,-2 3-2 15,1 0 0-15,-1 1 1 0,4-2-2 0,-4 4 1 0,2-2 3 0,1-1-2 16,0 2-3-16,-1-2 0 0,3 2 2 0,0-1-1 0,0-1 0 16,0-1 1-16,3 2 1 0,-1-2 1 0,0 0 1 0,-1 0-1 15,2-1-1-15,1 1-2 0,-3 1 0 0,4-3 1 0,1 1 1 16,-1 0 0-16,1 1-1 0,-1-3-1 0,1 0 1 0,4 0-1 16,-2 0 0-16,-2-3-1 0,4 3 1 15,-1-2 1-15,0 0-2 0,0-1 1 0,1 1 2 0,-2 1-1 0,-1-1 0 0,1 0 0 0,-1-1 0 0,1 3 0 16,-3 0 0-16,2-2 0 0,-3 2 3 0,2 2-3 0,-1-2-2 0,-2 3 3 15,1-1 2-15,-3 0 0 0,1 4-5 0,-2-2 2 0,0 3 4 0,0 1 1 16,0 1 0-16,0-1 1 0,-2 4 2 0,1-1 2 0,1 2 1 16,-4 1 4-16,1-1 4 0,1 1 0 0,-1-1 1 0,2 2 3 0,-3-2 5 15,3 2 3-15,0-3 1 16,-1-1 4-16,2 1 7 0,0-1 1 0,0-1-6 16,0-1-3-16,0 1-3 0,0-1-2 0,0-1-3 0,0 0-1 0,0-1 1 0,2-1-2 0,-2 2 0 0,1-4-2 15,-1 2-3-15,1 1-5 0,3-3-7 0,-3 1 0 0,2-1 2 0,-1-1-1 16,1 0-3-16,-1 0 1 0,0-1 3 0,-1 0-2 0,1-1-5 0,3 1-2 15,-4 0-1-15,2-2-1 0,-2-2 0 0,4 2-7 0,0-3-12 0,-2 1-14 16,2-1-15-16,2-2-16 0,-3 1-15 0,2-3-16 0,0-1-20 16,1 3-16-16,-2-3-14 0,1-1-31 15,2 0-39 1,-2 2-19-16,-1-2-11 0,3 0 1 16,0 2 8-16,-2-5 14 0,-1 2 15 0,1 1 16 0,-1-3 18 0,-1 0 17 15</inkml:trace>
  <inkml:trace contextRef="#ctx0" brushRef="#br0" timeOffset="72122.894">14265 4811 126 0,'-9'-5'132'0,"3"0"4"0,0 1 6 16,-2-1 5-16,3 1 4 15,0-1 4-15,1 2 1 0,0-2-11 0,0 3-18 0,0-1-30 0,3-1-35 16,-3 1-19-16,4 1-11 0,-2 0-1 0,2-1-1 0,2 0-5 0,-2 0-6 0,0-1-6 0,5 1-10 15,-1 0-12-15,0-2-12 0,1 2-14 0,2-1-16 0,-1 1-30 16,3-4-40-16,-2 2-20 0,-1-1-6 0,2-1-7 0,0 3-6 16,-2-1-1-16,2 0 1 0,-1-3 1 0,-2 1 5 15,0 1 9-15</inkml:trace>
  <inkml:trace contextRef="#ctx0" brushRef="#br0" timeOffset="72356.7327">14261 4529 124 0,'-5'4'129'0,"-1"-3"1"0,1 1 6 0,0-2 4 0,1 0 1 15,1 0 0-15,0 0 0 0,1 0 2 0,2 0-32 0,0 0-46 0,0 0-23 16,0 0-11-16,0 0-7 0,0 0-4 0,0 0-2 0,2 0-3 16,3 2-5-16,-1-2-3 0,2 3-2 0,-1-2-1 0,3-1 1 0,0 3 0 15,2-2-1-15,2 1 0 0,0 0-6 0,1 3-11 16,0-3-14-16,1 3-15 15,-1-2-31-15,3 0-36 0,-4 2-19 0,2 0-9 0,-1-1-4 0,1 2-3 0,-3-1-1 0,2 1-1 16,0-2 0-16,-5 2 0 0,5 2 7 0</inkml:trace>
  <inkml:trace contextRef="#ctx0" brushRef="#br0" timeOffset="74039.5977">15235 5080 94 0,'2'-2'107'0,"-1"-1"2"0,-1-1 3 0,1 1 1 0,3-2 2 15,-4 1-1-15,0 1-3 0,0-2-14 0,0 0-22 0,0 0-19 16,0-1-17-16,0 2-10 0,0-2-2 0,0 1-1 0,0 0 2 16,0 0 0-16,0 0-1 0,0 3 2 0,0-5-1 0,0 4 0 0,0-2 1 15,0 3 1-15,0-3 0 0,0 2 0 16,0-1 1-16,0 1 2 0,0-2 2 0,0 2 1 0,-5-1 1 0,5-1 0 16,-3 2-1-16,1 0 2 0,-1 0 1 0,2 0-2 0,-4 1 1 15,1-1 1-15,-2-1-3 0,0 1 1 0,1 1 0 0,-1-1-2 0,-1 3-3 16,-1-4 0-16,1 3-3 0,1-1-2 0,-3 0-2 0,1-1 2 0,-1 3 3 15,1 0 2-15,0 3 1 0,0-3 1 0,-2 4 1 0,3-1 0 0,1-1 2 16,-3 3 1-16,0 2-1 0,0-1 2 0,1 2 3 0,-1 1 2 16,1 0 3-16,0 1 1 0,0 2-1 0,-2 1-2 0,4 0 3 0,0 1-2 15,-4 1 0-15,6-2 1 0,-3 3-3 16,1 0 0-16,3-1 1 0,-1 0-4 16,1 0-3-16,1-1-4 0,2 2-1 0,0-3-3 0,0 1-3 15,2-3-2-15,0 1-2 0,-1 0-3 0,3-3-1 0,-3-1-4 0,4 1-3 0,-2-2-1 0,4 0-1 0,-4 0-2 16,3-1-4-16,-1-1 0 0,1 0-2 0,-1-1 1 0,1-3 0 0,2 3-2 15,-2-1 0-15,2-2 0 0,0-1-2 0,0 0 2 0,0 0 2 16,1-1-1-16,2-4 2 0,-1 2 1 0,0-4 2 0,3 2-1 0,-1-3-1 16,-1-1-4-16,1-1 0 0,0-1-1 0,-3 1 1 0,3-2-2 15,-2-2-1-15,2 1-1 0,-2 1 2 0,-2 0 0 0,0-2-1 16,1 2-2-16,-1-1 1 16,-1 1-1-16,-2 1 1 15,1-1 0-15,-2 2 0 0,1 0 0 0,-2-2-2 0,-1 2 4 0,1 0 2 0,-3-1 2 0,2 2 1 0,0 0-3 0,-4 2-2 16,2 0-1-16,-2-1 3 0,2 1 0 0,0 3 3 0,-1-2-1 0,-1 3-3 0,2-1 5 0,-2 2 5 0,2 1 1 0,-1-1-3 15,1 2-3-15,0 0-3 0,-2-1 0 0,2 1 4 16,0 0 0-16,0 0-3 0,0 0 2 0,0 0 2 0,0 1 1 0,-2 2-1 16,2 2-5-16,-1 0-6 15,1 2-1-15,0 3 0 0,-2-1 2 0,2 3-2 0,0-1 2 0,0 1 0 16,0 1 2-16,0 0 5 0,0 0-2 0,0 0-5 0,0-1-1 0,2 0 3 0,-2-2 0 0,1 2 0 16,1-2 1-16,0-1 0 0,-1-1 2 0,1 0 0 0,1 0 3 0,1-1 2 15,-3-1-3-15,2 1-6 0,2-2 1 0,-4 2-1 0,2-4 1 0,-1 2 2 16,1 2 0-16,-1-6 1 0,-1 2 0 0,1 0-3 0,1-1-1 15,-1-1 2-15,0 1-3 0,-1-2-6 16,-1 0 0-16,3 0 4 0,-1 0 3 0,2 0 6 0,-2-2-1 0,1-1 1 16,-2-2-3-16,3 3-5 0,-2-5 2 0,2 2 0 0,0-3-1 0,-1-4 0 0,3 4-2 15,-5-4 2-15,4 2-3 0,-2-2-5 16,2-1-4-16,0 1-6 0,-2 1 0 0,2-1 2 0,-1 1 2 0,1-1 2 16,0 0-1-16,-2 4 1 0,4-4-2 0,-3 4-1 0,2 0 2 0,-1-1 4 15,0 1 2-15,-2 2 3 0,4-1 4 0,-4 2 3 0,0 1-1 16,1-1-3-16,0 2-2 0,-3 1 1 0,1 0 2 0,1 2 2 0,-1-1 2 15,-2 1 2-15,0 0-1 0,1 1-2 0,1 1-1 0,-1 0 0 0,0 1-1 16,2 2 1-16,-2 2 0 0,-1-3-1 0,4 5 3 0,-4 0 2 0,0 1 0 16,0 1-1-16,0 2-1 0,0-1 3 15,0 2-1-15,0-1 2 0,0 0-1 0,1 1 0 0,-1-1-1 16,0 2 2-16,0-3 2 0,3-2-1 0,-2 0-1 0,-1 1-2 0,2-3-1 0,0 1 2 0,-1-1 0 0,-1-1 0 16,2-2 1-16,-2 0-2 0,0-1 0 0,0-1-1 0,3 0-1 15,-1-1 2-15,-2-2 1 0,0 0 5 0,0 0 1 0,0 0-1 16,0-2-1-16,1-1 0 0,1 1-2 0,-1 0-1 0,0-2-3 15,3-3 1-15,0 0 1 0,-3-3 2 0,5 0-1 0,-3 0-1 0,-1-2-4 16,4-1-6-16,-3 2 1 0,2-3 2 0,0-1 1 16,1 2-3-16,-3-2 2 0,2 2 2 0,2-3 1 0,-3 4 0 0,1-1 2 15,3-1 3-15,-2 0-2 0,1 3-3 0,-3 0 0 16,4-1 5-16,-2 2-1 0,-1 1 1 16,2 1 0-16,-1-1 2 0,0 2-3 0,0 1-3 0,-1 1-3 0,2 0 0 0,-4 0-2 15,2 1-2-15,-1 1 1 0,1 1 0 0,-1-1 3 0,-2 3 0 16,1 0 0-16,1 0 0 0,-1 1-2 0,0 1 0 0,0 0-1 0,-2 3 2 0,4 0 1 0,-2 0 3 0,0 2 1 15,-1 0 0-15,1 1-1 0,-1 2 2 0,0 1-1 16,-1-1-1-16,2 2-1 0,-3 0-6 0,2 0 2 0,0 2 0 0,-1-2 4 16,0 1 2-16,2 1 0 0,-3-2-3 0,2-1 0 0,0 2 0 0,-1-3 1 15,-1-1 1-15,3 0-2 16,-3 0-1-16,2-2-1 0,-2 0 4 0,3-1 0 0,-3-1 0 0,0 2-1 0,2-3-1 16,-2 1 1-16,0-1 1 0,2-1 0 0,-2 0 0 0,1-1 0 0,-1 3 0 15,0-3 1-15,0-1 0 0,0-1 0 0,0 4 1 0,0-4-1 0,0 0-2 0,0 0 1 16,0 0-2-16,0 0 1 0,0 0-1 0,0 0-3 0,4-2-3 15,-3-1-10-15,2 1-14 0,-1-3-7 0,1 2-5 0,1-4-4 0,1 0 0 16,-2 0-2-16,2-2-5 0,0-1 2 0,2-2-1 0,0-1 1 16,0 1 1-16,-1 0 0 0,0-1 3 0,3 1 9 15,0-1 14-15,-1 3 7 0,-2-2 6 0,3 3 3 0,-1-1 2 16,0 1 1-16,0 0 1 0,0 2 2 0,0 0 0 0,-2 2 0 16,1 0 2-16,0 0-1 0,-2 1 1 0,0 1 0 0,0 3-2 0,-2-2 1 15,0 1-1-15,0 2 1 0,3 1 2 0,-4-2 0 0,-2 4 3 0,5 0-1 16,-4 3-1-16,2-2-1 0,-2 4-1 0,3-2 0 0,-4 2 0 0,2 0 3 15,0 1 0-15,-2 1 2 0,1-1-1 0,1 0-1 0,-1 2 0 16,1-2 0-16,1 0 0 0,-2-1 0 0,1 0-3 0,-2 0 0 0,5-1 2 16,-4 0-4-16,1-1-6 0,-1-1-9 0,0 0-12 0,3-1-14 0,-2 0-14 15,0 0-15-15,-2-2-16 16,1 1-15-16,-1-1-15 0,0-3-27 0,0 0-36 0,2 5-18 0,-2-5-13 0,0 0-4 0,0 0 3 0,0 0 7 16,0 0 9-16,0 0 14 0,7-2 15 0,-5-1 15 0</inkml:trace>
  <inkml:trace contextRef="#ctx0" brushRef="#br0" timeOffset="74479.2337">16352 5023 115 0,'-6'-7'127'0,"0"-2"3"15,-3 2 6-15,0-2 4 0,3 2 1 0,0-1 1 0,-4 1 1 0,6 1 2 0,-4-1-27 16,1 1-39-16,0 1-19 0,0 1-10 0,1 1-3 15,-1 2-3-15,3-1 0 0,-6 2 1 0,6 2 0 0,-4-1 3 0,1 2 1 16,0 1 4-16,0 2 7 0,1 0 3 0,-1 2 3 0,1 1-2 16,1 1 2-16,-2 1 0 0,0 1 1 0,2 1 1 0,0 2-1 0,2-1 0 15,0 0-3-15,-3 1-2 0,5-1-6 0,-3 1-1 0,3-1-6 0,-1 1-6 16,2-1-3-16,0-1-1 0,0-1-4 0,2-2-4 16,-1 1-3-16,3 1-4 0,-3-4-3 0,5 1-2 0,-3-2-2 0,4 1-3 15,-3-3 0-15,1 0 0 0,0-1 1 0,4-1-1 0,-2 0-2 0,1-2-2 16,-2 1-1-16,5-2 1 0,-1-2-1 0,-2 1-1 0,0-3 0 0,2 1 1 15,-2-2 0-15,3-1-1 0,-3-1-1 16,2-3-3-16,-1 1-1 0,1-3 0 16,-4 1 1-16,0-3 3 0,1 1 0 0,0 0-5 0,-2-2 3 15,-2-2 3-15,-1 2 0 0,0-1-3 0,-1 1-4 16,-1 1-1-16,-1-1 0 0,1 1 5 0,-4 0 0 0,3 3 1 0,-1-1-4 0,-1 1-7 0,0 1-1 0,1 2 4 0,-2 1-3 0,2 1-7 16,-1 0-5-16,1 1-9 0,1 3-11 0,-1-1-16 15,1-1-21-15,-1 3-19 0,0-1-17 0,2 2-11 0,0 0-10 0,0 0-6 0,2 2-14 16,0 1-17-16,-1 0-27 0,1 0-33 0,1 1-12 0,0 2-1 15,1 0 12-15,1 0 15 0,0 2 16 0,0-3 21 0,0 3 11 16,1-1 13-16,-1-2 12 0</inkml:trace>
  <inkml:trace contextRef="#ctx0" brushRef="#br0" timeOffset="75037.3823">16623 5240 119 0,'-10'5'130'0,"-1"0"2"16,0-1 4-16,3-1 3 16,2 0 3-16,-3-2 4 0,4 1 4 0,-3 0 9 0,6-1-23 0,0 1-35 0,-1-2-17 15,2 1-8-15,1-1 2 0,0 0 8 0,0 0 4 0,0 0 2 16,0 0 0-16,0-3-1 0,1 0-4 0,1 0 0 0,1-1-4 0,-1-2-7 0,2-1-3 16,1 2-6-16,2-3-9 0,0-1-11 0,0 1-11 0,-1-2-14 15,2 0-5-15,1-1-2 0,1 1-2 0,-3-2-2 0,3 0-3 16,0 0-2-16,-4-3-2 0,2 3-1 0,1-2-3 0,-1 1-2 15,-1-3 0-15,-1 3 3 0,0-2 0 0,2 0 1 0,-1-1-2 0,-3 0-2 16,1 1-3-16,1-2-3 0,1 0-4 0,-3 0-3 0,1 0-5 16,-4083 0-6-16,8164-1-5 0,-4083 0-1 0,0-1-1 0,2 1-1 15,-2 0-3-15,-1 0-1 0,1-1 1 0,0 2 0 0,-1 0 4 0,-1 1 3 0,1-1 2 16,0 2 6-16,-1 2 1 16,-1-1 7-16,0 2 3 0,-1 0 3 0,-1 2 3 0,0 1 1 0,-1-1 3 0,2 2-1 0,-4 3 1 0,2-1 0 15,-1 2 2-15,-2-1 2 0,2 2 0 0,-3 1 1 0,2 1 1 0,1 1 1 16,-4 0 1-16,3 1 0 0,0 1 0 0,-1 1-1 0,0 0 3 15,-1 2 2-15,1 0 1 0,1 2 3 0,1 3 2 0,-3 0 3 0,4 2 5 16,-2 1 4-16,1 2 4 16,1-2 5-16,-1 4 4 15,0 0 3-15,2 0 5 0,-1 1 5 0,1 0 3 0,0 0 2 16,1 2 1-16,-1-1-1 0,2-1 2 0,0 2-4 0,0-1-2 0,0 2-5 0,0 0-3 0,2 0-1 16,-1-1-5-16,-1 1-4 0,4-1-4 0,-3 2-6 0,1-3-6 0,0 0-4 0,-1 1-4 0,2 0-3 0,-2-1-3 0,2-1-2 15,-2-1-2-15,2 1 0 0,-1-3 0 0,-1 0-2 16,2 0-3-16,-1-2-2 0,-1 1 0 0,1-1 2 0,0-2 1 15,-1-1 1-15,3-1-4 0,-3 1-4 0,1-3-3 0,-1-2-3 0,3 2-6 16,-3-4-9 0,1 2-13-16,-1-4-14 0,2 0-13 0,2 2-15 0,-2-3-17 0,0-2-16 0,2 1-16 0,-2-1-14 15,2-1-13-15,1-2-10 0,2 1-21 0,0-3-23 0,-1 2-16 0,3-2-13 0,-2-1 4 16,4 0 9-16,-3-1 14 0,4 0 13 0,-2 0 15 0,1-2 17 0,0 1 16 16,-3-1 15-16</inkml:trace>
  <inkml:trace contextRef="#ctx0" brushRef="#br0" timeOffset="75409.1759">16994 5025 70 0,'-3'-9'128'0,"1"0"4"0,-2 2 5 0,0-2 3 0,0 2 3 15,0 1 2-15,0-1 3 0,1 2-6 0,0-1-7 0,-1 3-27 0,1-1-36 16,0 2-18-16,-3 1-6 0,6-1-2 0,-4 2 2 16,-3 2 1-16,5-2 1 0,-1 3 2 0,-2 0-2 15,4 1 2-15,-4 2 2 0,2 2 4 0,-1-1 0 0,1 3 1 0,-1-1-3 0,2 3 0 0,1-1-3 16,-3 2-3-16,3 0-2 0,-1 1-5 0,1-2-2 15,1 3-3-15,-2-1-3 0,2 0-3 16,0-1-6-16,0 1-4 0,0-1-5 0,2-1-1 0,-1 0-1 0,1 0-3 0,1 0-1 0,0-2-3 16,-1 2-1-16,5-3-2 0,-3-1-3 0,4 0-1 0,-4-1 2 0,3-1 0 15,0-1-2-15,0-1-1 0,1-3-1 0,0 2-2 0,1-3 0 16,-1-1 0-16,0-1-1 0,0 0-1 0,0-3 1 0,1-1 0 0,-1 0 3 16,1-1-1-16,-2-2 0 0,-1 0 0 0,2 0 1 0,-3-1 1 0,3-2 1 15,-4 1 1-15,1-1 0 0,-1-1 0 0,-1 1 4 0,0-3-1 16,-2 3 0-16,1-1 0 0,1 1-1 0,-2 1 1 0,-1-1 4 0,-1 2 0 15,1 0-2-15,-3 1 1 0,1 1 0 0,1 1-1 0,-1 1-1 16,-1 0-2-16,2 1-3 0,-2 1-7 16,2-2-9-16,-2 3-11 15,1 2-16-15,-2-2-17 0,4 1-20 0,-2 0-16 0,-1 4-15 0,3-2-28 0,-3 2-33 0,0 1-25 16,1-2-20-16,1 2-8 0,1-3-4 0,-2 3 5 0,2-3 7 0,2 5 11 0,-2-5 15 0,0 0 15 16,3 3 17-16</inkml:trace>
  <inkml:trace contextRef="#ctx0" brushRef="#br0" timeOffset="77286.3442">17343 5098 60 0,'0'0'76'0,"0"0"5"0,0 0 0 0,0 0 1 16,0 0-5-16,0 0 0 0,4 0-6 0,-4 0-3 0,0 0-8 16,0-1-4-16,0 1-7 0,1-2-6 0,-1 2-6 0,0-3-4 0,0 3-6 15,0-1-6-15,0 1-6 0,0 0-5 0,0 0 0 0,0 0-2 0,0 0 0 16,0 0-1-16,0 0-1 0,0 0-1 0,0 0-2 15,0 0-2-15,0 0-2 0,0 0 1 0,0 0-2 0,0 0-1 0,0 0 0 16,0 0-1-16,0 0-1 0,0 0-3 0,0-1-3 0,0 1-6 0,0 0-3 16,0 0-5-16,0 0-4 0,0 0-11 0,0 0-16 15,0 0-18-15,0 0-14 0,0 0-9 0,0 0-5 16,0 0 1-16,0 0-2 0,0 0 2 0,0 0 5 0</inkml:trace>
  <inkml:trace contextRef="#ctx0" brushRef="#br0" timeOffset="77891.9991">17325 5049 16 0,'0'0'101'0,"0"0"3"16,0 0 3-16,0 0 2 0,0 0 2 0,0 0-5 0,0 0-10 15,0-3-7-15,0 3-9 0,0 0-10 0,1-3-12 0,-1 1-12 16,0 2-11-16,0-1-7 0,0-1-3 0,-1-1-3 0,1 3-2 0,0-1 0 16,0 1 4-16,0-2 3 0,0 2 3 0,0 0 2 15,0 0 1-15,0 0-3 0,0 0 0 0,0 0-1 0,0 0 2 0,0 0 0 16,0 0-2-16,0 0-1 0,0 0 2 0,0 0-1 0,-2 0-3 15,0 3 1-15,1 0 3 0,-1 0 1 0,2 2 1 0,-1 2 3 16,-3 3 6-16,3-2 5 0,-1 4 0 0,0 2 7 0,-1 0 9 16,1 3 6-16,0 1 7 0,0 2 4 0,-1 2 3 62,3-1 0-62,-1 3-2 0,-1 0-5 0,0 2-2 0,2-1-5 0,-1 2-1 0,-1-1-5 0,1 1-2 0,1 0-9 0,-2-1-8 0,0 1-6 0,1-1-8 0,1 0-6 0,-2-1-5 0,2-2-5 0,-2 0-4 16,2-1-1-16,0-1-1 0,0-2-4 0,0 1-2 0,0-2-2 0,0-3 0 0,0 0 0 0,0-2 1 0,0-1-2 0,2 0-3 0,-2-3-7 0,2 0-8 0,-2-3-7 0,0 0-6 15,1-1-8-15,-1-2-7 0,0-3-10 0,0 0-16 0,0 0-13 0,-1-2-15 16,-1-1-12-16,0 0-11 0,1-1-9 0,-1-2-6 0,1-2-9 16,-6-2-8-16,5 0-17 0,-2-2-24 15,-1-1-7-15,2-1 0 0,0 0 8 0,-2-1 12 0,4-1 14 0,-4-1 14 16,2 0 13-16,2 0 11 0</inkml:trace>
  <inkml:trace contextRef="#ctx0" brushRef="#br0" timeOffset="78246.7951">17267 5079 56 0,'0'-9'116'0,"0"0"4"15,0-1 2-15,0 2 0 0,0 0 2 0,0-2 0 0,2 2 1 0,3-2-6 0,-4 3-14 16,2-2-27-16,1 1-32 0,1 0-17 0,-1 1-7 0,0 0-1 16,0 2 1-16,4-1-1 0,-3 1-2 0,1 1 0 0,1 1-1 15,-4 0 0-15,7 1 3 0,-1 1 0 0,-3 1 0 16,2 0 2-16,1 3-2 0,-1 0 0 0,-1 0-1 0,1 1-4 0,1 2-3 0,-1 0 1 15,-2 3 3-15,2-1 2 0,0 1 2 0,-2-1 0 0,1 4 0 0,-1-2-1 16,0 0 0-16,-4 1 0 0,2 1 4 0,0-2 0 0,-3 2 1 16,0-1 1-16,-1 0 2 0,-1-1-2 0,0 0-1 0,-3 1-2 0,0-1 0 15,-4 0-1-15,2 2-3 0,-1-2-1 0,-2 2-2 0,-2-2-2 16,1 1-4-16,1-1-1 0,-4 0-2 0,2-1 0 0,0 1-1 16,0-3-2-16,1 1 0 0,0-2-1 0,0-1-2 0,0 0 1 0,2 0 0 15,1-1 0-15,0-1-2 0,3 0 1 16,-3-1-1-16,4-1-3 0,0-1-5 15,-2 0-11-15,5 0-9 0,-2-1-14 0,2 1-12 0,2-2-13 0,3-3-16 0,-4 3-28 0,4-3-35 0,2 1-20 0,-1-1-10 16,4-1-6-16,-1 0 0 0,0 0 0 16,3 1 6-16,-2-2 8 0,2 2 11 0,0-2 14 0</inkml:trace>
  <inkml:trace contextRef="#ctx0" brushRef="#br0" timeOffset="78717.5268">17562 5228 102 0,'-4'1'129'0,"0"-1"4"0,-1 0 2 16,5 0 2-16,-3-1 1 0,1 1-1 0,2-3 2 0,0-1 0 16,0 3-26-16,2-3-40 0,1 1-26 0,-3-1-18 0,6-1-11 0,-2 0-6 0,2 0-2 15,2-1-4-15,-2-1-1 0,4-1-3 0,0 0 0 0,1-2-1 16,1 1-1-16,-3 1-2 0,4-2 0 0,-1 0 2 0,-2 1 1 16,2 0 0-16,-2 0 0 0,2 0 0 15,-2 0-2-15,-2-1-1 0,0 3 1 0,1 0 2 0,-2-2 0 16,-1 1-2-16,-1 1 2 0,-2-1 1 0,1 1 0 0,0 1-2 0,-3-2 1 0,1 3 1 15,0-2 1-15,-2 1-2 0,-2 2 2 0,0-2 1 0,-1 1 0 0,-1-1-1 16,-1 2 4-16,0 1 1 0,-1-2 3 0,1 2 1 16,-2 1 2-16,-2-1 4 0,1 1 1 0,0 0 2 0,-1 1 2 0,1 1 3 15,0 0 4-15,0 1 5 0,-1 3 4 0,-1-3 4 0,2 2 1 16,-1 1 0-16,2 2-1 0,0-1-1 0,0 0 2 0,-2 2-1 0,2 0 5 16,1 2 3-16,0-2-1 0,1 5-1 0,-1-3-2 0,3-1-3 0,-1 4 2 15,1 0 0-15,2 0 0 0,-1 2-1 0,2-2-1 0,0 1 1 0,0-1-5 16,0 0-6-16,2 0-3 15,-1 2-2-15,2-4 0 0,-1 2 1 0,3-1 0 0,-2-1-3 16,3 1-3-16,-2-1-7 0,2-1-2 0,0 1-2 0,-1-3-3 0,4 0-2 0,-2 1 1 16,0-1 2-16,0 1-1 0,2-2-4 0,-1-2-3 0,0 0-1 0,1 1-2 0,1-1 0 0,-2-4-2 15,0 3-5-15,3-3-5 0,-1 0-10 0,-1 0-9 0,2-3-11 16,-1 1-15-16,-1-1-14 0,4-2-15 0,-4 1-12 0,3-2-14 16,-2 1-17-16,0-2-23 0,5 1-30 0,-3-2-20 0,2 1-20 0,-3-3-4 15,2 1 5-15,1 2 7 16,-1-3 11-16,0 1 14 0,0-2 13 15,-1 2 12-15,2 1 15 0</inkml:trace>
  <inkml:trace contextRef="#ctx0" brushRef="#br0" timeOffset="78998.3646">18143 5008 63 0,'-3'-5'129'0,"-2"-3"7"0,0 1 3 0,-1 0 5 0,0 2 5 16,-2 0 3-16,3-1 6 0,-3 1 5 0,1 2-18 0,0 0-26 0,-1 2-24 15,0 1-23-15,1 0-8 0,-2 0-1 0,3 1 1 0,-2 1 0 16,1 1 3-16,-1 1 4 0,1 1 0 0,-1 1 2 0,1 1 0 15,2 0 2-15,-2 5 2 0,3-2-1 0,-1 0 0 0,1 2-2 0,-1 2-1 16,3-1-3-16,0 1-4 0,-1 0-3 0,3-1-6 0,-1 0-6 16,1-1-5-16,0 1-5 0,1-1-2 0,-1-2-2 0,3 0-6 15,1 1-5-15,-4-1-2 0,5-2-1 0,0 2-1 0,0-3-2 0,2 2-2 16,-3-4-2-16,4 2-1 0,-2-3 2 0,4 0-3 0,-2-1 0 0,3 0-3 16,-2-1-3-16,3-1-2 15,2-1-2-15,-3 0 0 0,3-3-2 0,0 2-5 16,0-4-4-16,0 0-11 0,2-3-12 0,-3 1-15 0,3-2-16 0,-2-1-15 15,-1 0-18-15,-1-2-13 0,1-2-13 0,-2 1-14 16,-1-1-16-16,-1 0-20 0,0 1-23 0,1-2-23 0,-5-1-27 0,4-1-5 0,-1 0 7 16,-2 1 11-16,3-2 12 0,-5 1 15 0,3 1 16 0,0-2 13 15,0-1 13-15</inkml:trace>
  <inkml:trace contextRef="#ctx0" brushRef="#br0" timeOffset="79265.2115">18385 4491 91 0,'-3'-4'127'0,"-2"-1"5"15,0 1 1-15,0 1 2 0,0 3 1 0,1-2 0 0,1 2 2 16,-2 2 1-16,2 1-23 0,0 1-38 0,0 3-20 0,-1 2-7 0,0 0-5 16,3 5-3-16,-3 1 3 0,3 2-1 0,-1 0 6 0,1 4 4 15,-1 1 4-15,0 3 1 0,1-2 3 0,1 4 1 0,-2 0 1 0,2-1-2 16,0 3-6-16,0-2-7 0,0 0-5 16,0-1-6-16,2 0-4 0,-1-1-3 0,-1 2-5 0,4-2-7 0,-3-2-4 15,1 1-3-15,-1-1-3 0,3 0-4 0,-3-3-2 0,1 2 0 0,2-1-2 0,-1-2 0 16,-1-1 0-16,1 1 0 0,-1-3-7 0,-1-1-9 15,3-2-8-15,-3-1-6 0,-1-1-14 0,3-1-10 0,-3-2-14 0,2-2-10 16,0-1-13-16,-2 0-13 0,0-2-20 0,0-3-25 16,0 0-23-16,0 0-18 0,-2-3-7 0,0 0 4 0,-1-3 5 0,3 0 6 0,-1 0 12 0,-1-1 12 15,0-2 11-15,1 0 13 0</inkml:trace>
  <inkml:trace contextRef="#ctx0" brushRef="#br0" timeOffset="79582.0312">18311 5066 38 0,'-6'-10'127'0,"2"3"3"0,3-2-1 15,-2 1 2-15,1-1 0 0,-1 2 0 0,3-2 1 0,0 2-1 16,3-2-17-16,0 2-28 0,0-1-27 0,3 3-30 0,-1-3-15 0,0 2-7 16,2-1-6-16,-1 0-2 0,3 2 1 0,-1-1-1 0,0-1 0 15,2 2 0-15,1 1 1 0,-3-1 0 0,0 0 0 0,1 0 1 16,-3 3 1-16,2-1 0 0,-1 3 3 0,0 0 2 0,0 0 3 0,-3 3 1 16,3 1 2-16,-2 1 4 0,-2 0 3 0,1 2 2 0,-1 1 5 15,-2 2 2-15,2-1 4 0,-2 1 0 0,-1 2 2 0,2 0 2 0,-2 2 0 16,0 1-1-16,0-2 4 0,-2 2 1 0,2-2 0 0,0 2-1 15,0-1-3-15,-1 1-2 0,1-3-1 0,0 2-1 16,0-2-2-16,0-2 2 0,1 1 0 0,-1 0-3 0,0-3-1 0,2 0-3 0,-1-1-2 16,1-1-2-16,0 0-3 0,-1-2-2 0,1 1-3 15,-1-1 0-15,3-1-4 0,-4 1-1 0,5-3-3 0,-1 1-3 0,1 0-1 16,-2-2-3-16,2 0-5 0,0 0-8 0,-2-4-10 0,6 3-13 16,-3-3-14-16,2 1-12 0,-1-1-16 0,2-2-15 0,0-1-29 15,0 1-36-15,0-5-19 0,0 2-12 0,-1-3-7 16,2-1 0-16,1-1 5 15,-5 1 4-15,4-2 11 0,-1 0 12 0,-1 0 12 0</inkml:trace>
  <inkml:trace contextRef="#ctx0" brushRef="#br0" timeOffset="79742.939">18690 4881 21 0,'-5'-6'133'0,"1"-1"4"16,-3 1 3-16,1-1 2 0,1 0 3 0,-1 0 1 0,1 2 1 0,2-3 1 16,0 4 1-16,0-2-31 0,1-1-44 0,-1 3-29 0,2 1-14 15,1-1-10-15,0 2-4 0,0-1-4 0,0 0-4 0,0 3-2 16,0 0-2-16,0 0-9 0,1 0-9 0,-1 0-13 0,3 1-17 0,-1 1-30 15,1 1-38-15,2-1-19 0,-4 2-11 0,2-1-7 0,1 3 0 16,-3-1-1-16,2 1 1 0,1-1-2 16,-3 2 1-16,4-2 7 0</inkml:trace>
  <inkml:trace contextRef="#ctx0" brushRef="#br0" timeOffset="80294.3611">18884 4937 87 0,'-10'-5'133'0,"2"3"4"16,1-3 2-16,-2 3 4 0,3-1 0 0,-1-1 4 0,2 1 2 16,1 3-3-16,0-2-13 0,3-1-26 0,-2 3-36 0,3 0-18 0,0 0-9 15,-2 0-4-15,-1 1 2 0,3 1 0 0,-1 0 3 0,-1 1 3 16,0 1 4-16,1 1 1 0,-1 2 1 0,2-1 1 0,-1 3 1 0,1 1-1 15,-2 1-4-15,0 0-1 0,1 1 0 0,1 2-3 0,-2 1 1 0,0-1-6 16,2 1-4-16,-1-1-5 0,-1-2-7 16,2 3-3-16,-1-2-3 0,1 0-4 15,0 0-3-15,-3-1 0 0,3 1-1 0,-2-2-3 0,2-1-3 0,0-3-3 0,-1 2-3 0,1-1-1 0,0-3 0 0,0 2 0 16,0-2 0-16,0-3 0 0,1 1-1 16,-1-1-1-16,0 0 1 0,2 1 0 0,1-3 1 0,-3 0 0 15,0 0 0-15,1 0 0 0,1-3-3 0,-1 1 4 0,3-1 1 0,-1-4 2 0,0 2-2 16,2-4-1-16,0 0-1 0,1-3-3 0,-1 1 1 0,1-1 0 0,0-2 2 15,-2 1-1-15,5-2 1 0,-3 0-2 0,1 2-3 0,1-2-3 16,-2-2-2-16,3 2-3 0,-2 0-3 0,1 0 0 0,2 2 0 0,-2-1 2 16,0 2 2-16,2 0 0 15,-1 3-2-15,-2 1 2 0,-1 1 3 0,1 2 3 0,-1 0 1 0,0 2 2 0,-1 1 1 0,0 0 4 0,-4 4 2 16,1 1 0-16,1 1 0 0,-1 1 0 0,-1 2 1 0,1-1 1 0,-1 4 0 16,-1 0-1-16,0-2-4 0,0 5 0 0,0-1 2 0,0-1-1 15,0 2-1-15,-1-1 1 0,1 2 0 0,0-2 1 0,1 0-1 0,-1-3 0 16,0 2-2-16,5-1 3 0,-4-1 2 0,1 0-1 0,-1-3 0 15,2 1 1-15,3-2 0 0,-5 0 1 0,4-1 1 0,-2 1-1 16,5-2-4-16,-5 1 1 0,1-3 4 16,3 1-1-16,-2 1-1 0,1-3-6 0,0 2-6 0,-1-2-13 15,3 0-14-15,-1-2-15 0,2 2-20 0,-2-3-22 16,3 0-25-16,1 0-28 0,-2-1-31 0,3-1-19 0,0-2-10 0,0 2-3 0,1-4-4 0,-3 0 2 0,3-2 5 16,-1-1 12-16,1-1 14 0,0 0 19 0</inkml:trace>
  <inkml:trace contextRef="#ctx0" brushRef="#br0" timeOffset="87584.378">20046 4913 82 0,'0'-2'115'0,"0"-3"4"15,-1 2 1-15,1 0 4 0,0-1 1 0,0 1 4 16,0 1 3-16,-2-3-10 0,2 3-17 0,0-3-24 0,0 2-31 15,0-1-11-15,0-1-7 0,0 1-3 0,2-1-2 0,-2 2 0 0,0-2-1 16,1 0 1-16,-1 1 1 0,0-1 0 0,2 0-1 0,-1 0 1 0,-1 0-2 16,0 2 0-16,2 0 0 0,-2-2 2 0,2 2 2 0,-2 0 5 15,0-1 5-15,0 2-1 0,-2-1 0 0,2 1-3 0,-2 1-6 0,-4078 0-2 16,8159-2-1-16,-4081 3 1 0,1-1 1 0,-3-1 0 0,1 0-1 0,2 1-1 16,-4-1-6-16,1 2-1 0,0 0-4 0,-1-2 0 0,2-1 1 15,-2 3 2-15,1 0 2 0,-2-2 3 0,-1 2 2 0,2 0-1 16,1 0 0-16,-3 0-1 0,1 0 1 0,1 0 0 0,-1 0 0 0,0 2 0 15,-1-2 1-15,1 0-1 0,-2 5-1 0,2-5 0 0,-1 2 1 16,1 1-2-16,-3 0-5 0,1 1-1 0,0-1 0 0,-1 2 1 16,1 1-1-16,0-1 1 0,-2 2-1 0,1-1 0 0,1 1 0 0,0 0 0 15,-1 1 0-15,1 1-3 0,-1 1 0 0,3-2 3 16,-1 1 5-16,-2 2-3 0,5-1-3 0,-3 0-2 0,2 2-1 16,0-2 0-16,0 2 0 0,1 0-1 0,1 0 0 0,1 1 2 0,1-1 0 15,-1 2-1-15,2-1-1 0,-1 0-4 0,1 1-3 0,1-1 0 16,-1 2 1-16,3-2 1 0,-1-1 2 0,1 0 0 0,-1-1-1 0,1-1 0 15,2 0-1-15,1-1-1 0,-1-1-2 0,1-1-1 0,1 1 2 0,-1-4-1 16,2 2 2-16,0 0-3 0,-2-1 0 0,2-1-1 0,1-1 1 0,-2 0-1 16,2 1-3-16,0-4-1 0,1 3 0 0,-2-3 1 0,3 0-1 15,-1 0 0-15,-1-3 0 0,2 3-4 0,-1-2-3 0,-1-1-9 0,1-1-13 16,1 1-14-16,-2-2-17 0,1 2-8 0,1-2-13 0,-3-1-8 16,0 2-10-16,-1 1-11 0,0-2-10 0,-3 1-11 0,1 1-10 15,-1-2-17-15,-4 1-17 0,4 0-14 0,-2 0-14 0,-2 1 2 0,0 3 9 16,-2-5 7-16,1-2 11 0,-2 2 9 0,3 0 9 0,-5 0 11 15,1-1 12-15</inkml:trace>
  <inkml:trace contextRef="#ctx0" brushRef="#br0" timeOffset="87848.2284">19711 5041 24 0,'-6'2'130'0,"0"-2"2"16,3 0 1-16,-1 0 1 0,1 0 0 0,3 0 0 0,0 0 0 0,0 0 0 16,0 0 0-16,0 0-33 0,3 0-47 0,1-2-22 0,0 2-12 15,6-1-5-15,-3 1-2 0,2-2-2 0,1 2 0 0,1 0-1 0,3-2 2 16,-1 2-2-16,4 0 1 0,0 0 0 0,-3 0 1 0,2 0 0 16,4 0-1-16,-2 2-2 0,1-2-4 0,-3 2-1 0,1-1-2 0,2 1-6 15,-3 1-8-15,0-3-13 0,-1 3-12 0,2-1-29 0,-2 0-37 16,0-1-20-16,-2 1-12 15,2 0-5-15,-1-1-3 0,-1-1-2 0,-1 0 1 0,-1-1-3 0,2-1 3 16,-2-3 6-16</inkml:trace>
  <inkml:trace contextRef="#ctx0" brushRef="#br0" timeOffset="88315.6985">20604 4700 18 0,'-3'-9'129'0,"0"4"5"0,-2-2 2 0,3 2 3 0,-2-1 1 15,1 1 1-15,-1 1 1 0,2 1 0 0,0 0-1 16,0 0-29-16,-1 1-46 0,3 2-24 0,-1 2-16 0,1-1-5 0,-2 4 1 16,0-1 3-16,2 4 0 0,-1 0 3 0,-1 4 3 0,2 0 5 15,-2 3 1-15,1-1 2 0,-1 3 4 0,2 0-1 0,-1 0-1 16,-1 3 3-16,0-2 1 0,2 0-2 0,-3 1-4 0,2 1-3 0,0-2 0 15,1 2-4-15,-2-1-8 0,0-1-3 0,2 1-2 0,-1-2-1 16,-2 1-2-16,3-2 1 0,0 2-1 0,-2-3-1 0,0 2 0 0,2-4-2 16,-3 2-2-16,3-3-1 15,-2-1-1-15,2 2-2 16,-3-2-1-16,3-1-2 0,-1 0-1 0,1-2-2 0,0 0-3 0,-2-1-7 0,2-2-8 0,0 1-12 0,0-2-12 0,-2-1-12 0,2 0-11 0,0-3-12 0,0 2-13 16,0-2-18-16,0 0-20 0,0 0-25 0,0 0-24 0,0 0-11 15,0-5-6-15,0 0 4 0,2 0 6 0,-2-1 10 0,2 0 9 0,-2 0 13 16,1-2 12-16</inkml:trace>
  <inkml:trace contextRef="#ctx0" brushRef="#br0" timeOffset="88552.1784">20433 5007 32 0,'-4'-4'129'16,"-1"-3"3"-16,0 2 1 0,2-2 0 15,2 2 0-15,-4 0 0 0,5 0 0 0,0 1 2 0,0-1 3 0,0 2-34 0,3-1-50 0,0 1-24 16,1-2-9-16,4 2-2 0,-1 1-3 15,1-1 1-15,2-2 0 0,0 3-1 0,3-3 3 0,-1 3-1 0,3-1 1 16,-2 1-2-16,2 0-2 0,-2 2 1 0,4-3 1 0,-4 3-3 0,4 0-4 16,-4 0-5-16,3 3-2 0,-1-3-2 0,-3 2 2 0,1 0-6 0,1-2-2 15,-3 3-5-15,0-1-8 0,1-2-5 0,-2 3-5 0,0-3-9 16,0 0-10-16,-1 0-12 0,-1 0-16 0,0-3-21 0,1 1-28 0,0-1-12 16,-1-4-9-16,3 3-1 0,-3-2 1 0,0-1 6 0,0-1 5 15,3 1 5-15,-4-1 7 0</inkml:trace>
  <inkml:trace contextRef="#ctx0" brushRef="#br0" timeOffset="89050.921">20965 4705 91 0,'1'-10'121'0,"-1"3"6"16,0-2 5-16,0 1 4 0,-1 3 3 0,-2-1 5 0,3 0 2 0,0 2 2 15,0 1-22-15,-4-2-38 0,4 4-18 16,-1 0-11-16,1 1-6 0,0 0-5 0,-2 0-1 0,-1 2 3 0,1 1 2 0,-2 2 3 0,2 1 2 16,-2 3 3-16,0 1 2 0,0 3 4 15,2-1 1-15,-3 3 2 0,0 1 1 0,-1 2-1 0,3-1 2 0,0 2 1 16,0-3-1-16,-2 4-5 0,2-3-2 0,-2 2-4 0,3 0-5 15,1-1-5-15,-4 1-5 0,2 0-2 0,2 0-8 0,-3 1-5 0,3 0-4 16,-2-3-1-16,2 1-2 0,0 2-1 0,-1-3-3 0,2 2-3 0,0-3-4 16,0-1-2-16,0 0-3 0,0-2-1 0,0 0-2 0,0-1-1 15,0-2-1-15,0-1 2 0,0 0-1 0,2-2-1 0,-1 1 0 0,-1-4-3 16,0 1 1-16,0-2 1 0,0 1 0 0,0-1 0 0,0-3 0 0,0 0-1 16,0 0 1-16,0 0-2 0,0 0 1 0,0 0 0 0,0 0-1 15,1-5-4-15,-1 2-1 0,3-1 2 16,-3-1-1-16,1-2 0 0,-1-1 0 0,2 2-1 0,0-2 0 15,1-1 2-15,-2-1 1 0,5 1-2 0,-4 0 1 0,3-2-1 0,0 2 2 0,-2 0-1 16,2 0 3-16,-1 0 0 0,4 1 2 0,-2-2-1 16,-2 1-1-16,4 1-2 0,-2 1 1 0,2 0 2 0,0-1-1 15,-2 2 0-15,0 0-2 0,4 0 0 0,-2 0-1 0,-2 2 1 0,0 1-2 16,3-2 0-16,-2 4 0 0,-1 0 0 0,3-2 0 0,-2 3 3 0,-1 0 0 0,2 3-3 0,1-2 0 16,-4 2 0-16,3 2 1 0,-1 0 3 0,-1 1 2 15,2 0 1-15,-4 0 2 0,3 2-2 0,-2-1 2 0,0 2 1 16,-2-2-1-16,0 2 0 0,-1-1-1 0,0 0-3 0,-2-1 3 15,0 1 1-15,-4 1 3 0,3-3-1 0,-4 1-1 0,-3 1-1 0,-1-1 2 16,-3 0 0-16,3 1 0 0,-7 1-2 0,2-1 0 0,-2 1-2 0,-2-2 1 16,0 1-1-16,0 1-8 0,-2-4-10 0,2 3-11 0,1-1-13 0,-4-3-13 15,5 2-14-15,-3-2-15 0,2-1-15 0,1 2-17 0,1-2-16 16,0 0-24-16,0 0-29 0,3-2-25 0,1 0-23 0,0 1-4 0,2-2 2 16,1 0 8-16,-1-2 9 0,4 0 13 0,-2-1 13 0,6-2 15 0,-4 2 13 15</inkml:trace>
  <inkml:trace contextRef="#ctx0" brushRef="#br0" timeOffset="131931.3182">10796 11144 109 0,'-4'-1'115'0,"2"0"4"15,0-2 1-15,-1 1 1 0,0 1 4 0,0-1 1 0,-1-1 2 0,0 2-17 0,1-2-24 16,1-1-23-16,-2 2-24 0,0 0-9 16,1-1-5-16,-2 0 0 0,1 0 0 0,-1 3 0 0,2-5 0 0,0 5 1 0,-2-2-3 0,2-1 0 15,0 1-3-15,-2 1-1 0,0 0-1 0,1-2 1 16,0 3 1-16,0 0 1 0,0-3 2 0,1 3-1 0,-2-1-1 0,2 0-1 15,-3-1-3-15,3 1 0 0,0 1 1 0,0-2 2 0,-2 2 4 0,0-3 1 16,2 3 2-16,-2-2 2 0,1 0 2 0,-4 2-2 0,4 0-3 16,-2 0-1-16,1-2 1 0,-2 2 2 0,-1 2 2 0,1-2 2 0,1 0 4 15,-2 0 0-15,0 0-2 0,0 2 2 0,2 0-1 0,-4-1-1 16,4 1-2-16,-2 0 2 0,2-2-1 0,-4 1 0 0,4 1-1 0,0-1 1 16,-1 0 0-16,0 2-2 0,0 0-1 0,1-2-1 0,-1 0-3 15,1 3-1-15,-2-3-1 0,2 1 2 16,0 0-2-16,-1 1 0 0,1 0 1 0,0 0-2 0,-1 0-1 0,2 0 0 15,-1 0-2-15,0 0 0 0,0 0-1 0,-1 0 0 0,2 0 1 0,-1 0 2 0,0 1 0 0,0 0 1 16,-1-1 1-16,2 2-1 16,-1-1 1-16,0 1 0 0,0 1 0 15,-1-1-1-15,2-1 0 0,-1 1 0 0,0 1 3 0,-2 0 0 0,2 0-1 0,1 0 0 0,-2 2 1 0,2-2-5 16,0 0-2-16,-3 0-1 0,4 2-1 0,-1-1-1 0,1-2 1 16,-3 3 1-16,3 0 2 0,-2-1-2 0,4 1-4 0,-3-1 0 15,0 1-2-15,2 1 0 0,-2-1-1 0,3 0 2 0,-2 1 2 0,0 0 1 16,2-1 1-16,0 2 0 0,-1-1-2 0,0 0 0 0,1 0-1 0,1 0 0 15,-1 0 2-15,0 0 0 0,2-2 1 0,-3 3-1 0,2-1 1 0,1-3-2 16,-1 4 1-16,1-3-1 0,0 3 2 0,0-2 0 16,0 0 2-16,0 1-1 0,0 0 0 0,0-1 0 0,0 1 0 0,0 0-2 15,1-1 0-15,-1 2-1 0,0-1 0 0,1-2-3 0,-1 1-2 0,3-1 0 0,-1 1-1 16,0-2 1-16,-1 1 3 0,1-3-1 0,1 5-2 0,-1-4-1 16,1 2 0-16,-1-2 2 0,2 1 1 0,0 1 0 0,1 0-1 0,0-1 3 15,-2 0 0-15,2 0 2 0,-1 1-1 0,2-1-1 0,1 1-4 16,-2 0 2-16,3-2 1 0,-4 2 1 0,5 0 3 15,-1-1-2-15,-2 0-2 0,1 0 0 0,2 2 2 16,0-5 1-16,-1 4-3 0,0-1-2 0,-2 1 1 0,4-2-3 0,-2 0 1 0,0 2-2 0,0-4 0 16,-1 3-2-16,2-2-3 0,-1 3 1 0,-1-3-1 0,1 1 0 0,-1 1-3 15,-1 0 1-15,2-2 2 0,-2 0-2 16,1 2-1-16,1 0 0 0,-4-2 1 0,5 1 3 0,-4 0 3 0,3-2 3 16,-1 3 4-16,0-2 2 0,0 3 0 0,1-1 2 0,0-1 1 15,-1 2-1-15,0-4-1 0,2 5 3 0,-1-1 0 0,2-1 1 0,-4 0-2 0,2 1-3 0,-1 0-4 16,0-2-2-16,1 1-4 0,-1 0-3 0,2 0-1 0,0 0-1 15,-1-1 0 1,-1 2 0-16,1-1 0 0,1-2-1 0,-3 3 0 16,2-2 0-16,-2 0 1 0,2-2 0 0,0 1 0 0,-1-2 1 0,-1 2-1 15,3-2 0-15,-1 1 3 0,0-1-1 0,-2-1 0 0,2 1 0 0,0-1-2 0,0 1-1 0,1-2 1 0,-1 0 1 0,1 0 2 16,-3 0-1-16,2 0 0 0,1-2-1 0,-1 2 1 0,0-1-2 0,1-1 1 16,-1 2-1-16,-1-1 0 0,0-1-1 0,1 1 1 0,0-3 1 15,1 3-1-15,-1 0-1 0,-1-2-3 0,1 2 0 0,0-3-1 0,0 1 1 16,1 3 2-16,-1-5-1 0,0 3-1 0,1-1 0 0,-2 1 0 15,-1 0 1-15,2-1 0 0,-3-1 1 0,3-1 1 0,-2 2-1 0,2-2-1 16,-3 2 0-16,4-4 0 0,-2 2-1 0,-1-1 1 16,2-2 0-16,1 1 2 0,-1 0 0 0,-1-1 0 0,1 1-1 15,-1-2-1-15,1 1 0 0,0 0-3 16,0 1 1-16,0-1 0 0,-2 1 2 0,2-1 0 0,-3 0 0 0,3 1 0 0,-2-2 0 16,1 1 0-16,-3 0 2 0,1-1 0 0,0 1 0 0,3-1 2 0,-5 0 0 0,2 1 2 0,-1-1-1 15,1 1 1-15,-2-1-2 0,2 0 1 0,0 1-1 16,-2-1 1-16,0 2 0 0,-1-2 0 0,2 2 0 0,-2-2-1 0,0 1-3 0,-1 0 0 15,0 1-1-15,2-1-1 0,-3 1 1 0,1-3-1 0,-1 3 0 16,0 1 2-16,0-4 1 0,0 0 2 0,-1 1-2 16,1-1-3-16,0 1 0 0,-3-1 3 0,3-1 2 0,-1 0 1 15,1-1 4-15,-1 2 5 0,-1 0 7 0,0-1 8 0,-2 1 5 0,4-1 4 0,-2 0 2 16,-1 2 3-16,0 1 6 0,-2-1 8 0,2 1 4 0,-1 1 2 0,0-1 2 16,-2 0 3-16,2 1 3 0,0 1 1 0,-4-1-2 0,3 1-1 0,-4-1-2 15,5 0-3-15,-5 0-3 16,1 2-3-16,-1-2-5 0,2 2-6 0,-4-1-2 0,2 0-3 0,-1 2-2 15,-2-2-3-15,0 1-5 0,-1 1-8 0,0-1-5 0,-2 3-5 16,1-1-2-16,-2 0-3 0,1 1 1 0,-2 0-2 0,0 1-1 16,0 1-1-16,1 0-3 0,-3 0-5 0,3 0-12 0,-1 0-14 0,1 0-24 0,0 0-29 0,0 0-34 0,2 0-40 15,1 0-43-15,1 0-47 0,3 0-41 0,0 0-38 0,0 1-37 16,3 1-37-16,0-1-32 0,2 0-29 16,4-1-8-16,0 0 7 0,0 0 18 0,0 0 29 0,0 0 33 15,0 0 38-15,0 0 45 0,0 0 45 0,4-5 41 0</inkml:trace>
  <inkml:trace contextRef="#ctx0" brushRef="#br0" timeOffset="198822.2591">803 14258 23 0,'-3'-3'117'0,"-3"2"3"16,3 0 2-16,-3 1 1 0,1-2 1 0,0 1 3 0,0-1 1 0,-1 0 2 15,0 1-18-15,1 1-29 0,-1 0-21 0,-1-2-21 0,1 2-7 0,-2 0-6 0,2 0 1 16,-1 0 1-16,-1 0 4 0,1 0 2 0,-1-2 3 0,1 2 3 16,1 0 2-16,-1 0 0 0,0 0 3 0,2-2-2 0,-3 2 3 15,3-1-1-15,-4-1 0 0,4 2 3 0,-1-2-1 0,-2 2 0 0,1 0-2 16,-1 0-1-16,1 0 1 0,0 0-2 0,-1 0 3 15,-1 0 4-15,1 2 1 0,0 0 3 0,-2-1 1 0,1 1 1 0,1 0 1 16,0 0 1-16,-1-1 0 0,0 1 0 16,-1 1 0-16,0-1-1 0,3-1-1 0,0 0-3 0,-2 2-1 0,1 1-4 0,-1-1-2 0,2-1 2 15,-4 1-2-15,3 2-1 0,0-2 0 0,0 0-4 16,-1 3-3-16,-1-2-1 0,1 3-1 0,-2-3-2 0,2 3 0 16,-1 0 1-16,2 0-2 0,-3 0 1 0,0 3-1 0,3-3-2 0,-3 2-1 15,3 1-2-15,-2 1 0 0,0 0 0 0,0-1 3 0,0 4 2 16,1-1 0-16,0-2 1 0,-1 2 1 0,1 1 4 0,1-1-1 0,-1 1-4 15,3-1-1-15,-1 1 0 0,0-1-1 0,1 0 1 16,1 2-1-16,2-3-1 0,-4 2-1 0,5 0-4 0,0-3-2 0,-1 3 0 0,1-1 0 16,2 1-4-16,0-3 1 0,0 1 0 0,0 1 0 0,2-1-2 0,0 2-2 15,1 1 0-15,-1-2-3 0,5 2-2 0,-4 0 0 0,2 1 0 0,1 0 2 16,1-1-2-16,2 1-2 0,-3 1-2 0,2-2-2 16,0 1-2-16,3-1 2 0,-3 0 1 0,2 0 1 0,2-1-1 0,-2 1 0 0,-1-3 2 15,4 1 0-15,-2-2 2 16,0 2-1-16,3-2 0 0,-1-1 1 15,-2 1 2-15,3-2 1 0,0 0 0 0,1-2 0 0,-1 1-2 0,-1-1 3 16,2 0 3-16,-2-2 0 0,1 2-2 0,2-2 0 0,-4-3 0 0,4 2 0 0,-2-1-2 0,2 0-2 16,-2-2-2-16,2 1-1 0,-2 0-1 0,4-2-1 0,-3 0-1 0,2 0 0 0,-3-2-2 0,3 2 1 15,-2-2 0-15,0 1 0 0,0-2 0 0,2 0-1 16,-4 2 0-16,2-2 1 0,0 1 2 0,-1-3 3 0,0 1 0 0,0 0-1 16,-1 0 0-16,1-3-1 0,-1 1 2 0,1-1-1 0,0-1 1 0,0 1-2 15,-2-4 0-15,0 1 0 0,1-1 1 0,-2-1-2 16,3-1-1-16,-4-1-2 15,0 0 1-15,3 1 0 0,-2-1 2 0,-1-2 2 0,-1 1-2 0,1 0 0 16,-3 2 0-16,3-2 0 0,-4 1 0 0,1-1 0 0,-1 2-1 0,1-1 1 16,-2 3 1-16,0-4 1 0,0 3-1 0,-3-1 0 0,1 1-3 0,0 0-1 0,-2 1-2 0,2-1 1 0,-2-1 0 15,-1 1-1-15,0-1 1 0,0 1 2 0,0-1 0 0,-4-2 2 0,3 1 0 16,0 0 0-16,-2-2-1 0,-1 0 5 0,1 0 5 16,-2 0 6-16,-2-1 4 0,1 1 4 15,1-2 6-15,-4 1 4 0,3-1 4 0,-5 3 1 0,2-2 1 0,2 1-2 0,-6 0 1 0,6 1 0 0,-4 1 2 16,-1 0-4-16,2 2-5 0,0-1-4 0,-1 1-3 15,0 0-3-15,0 3-5 0,0-1-2 0,1 1-4 0,-2 1-2 0,2 1-1 0,1 0-1 16,-4 2 0-16,4-2-2 16,-1 3-1-16,-2 1-1 0,2-1 0 0,-1 1-2 15,-2 1-2-15,1-1-3 0,-1 3-1 0,-1 0-8 0,0 0-8 0,-1 1-13 16,0 1-17-16,0 0-25 0,0 1-31 0,0 0-32 0,1 0-37 0,0 1-39 0,1-1-39 16,1 2-36-16,0-1-34 0,3 1-26 0,-2 0-25 0,5 2-33 0,-1-1-39 0,2 1-12 15,0-2 6-15,1-1 16 0,3 2 29 0,-1-1 30 0,2-1 36 0,0-4 37 0,0 3 41 16,3 2 37-16,-2-4 33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07T03:40:4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16476 3807 28 0,'-2'-2'109'0,"1"2"5"15,-3-3 1-15,3 3 3 0,-2-2 1 16,3 2 0-16,0-4 3 0,0 1 3 0,-2 1-19 0,2-1-33 15,-2-1-20-15,2 1-11 0,0 0-4 0,0-1 0 0,0-2 0 0,2 2-3 16,-2 0-1-16,2 1 2 0,-2-1 1 0,0 1 2 0,3-2 3 16,-2 1-2-16,1-1 2 0,0 1 4 0,-1-1-1 0,-1 3-3 0,3-3-3 15,-3 2-5-15,2-1-2 0,-2 4-1 0,0 0-3 0,0 0-2 0,0 0-2 16,0 0-5-16,0 0-1 0,0 0-2 0,0 0-2 0,0 0-2 0,2 0 2 16,-1 4 6-16,-1-1 3 0,3 0 6 0,0 1 2 0,-1 1 1 15,1 1 6-15,-1 1 8 0,1 1 3 0,2 1 4 0,-4 0 1 0,2 0 5 16,1 2 0-16,2-2 2 0,-5 4-1 0,2-3-4 0,1 2-1 0,0 2 0 15,0-3 2-15,-2 4 1 16,2-4-1-16,-1 3-4 0,3-1-2 0,-3-1-2 16,1 1-5-16,0-1-6 0,0 1-3 0,1-1-2 15,-2-2-5-15,3 1-3 0,-5-1-3 0,4 0-4 0,-3-1-2 0,4-2 1 0,-3 0-4 0,2 1-3 0,-2-2 1 0,3 0-1 0,-1 0 4 0,-3-3 4 16,4 0 2-16,-2 1 1 0,2-1 4 0,-2-2 7 0,2 1 2 16,-1-2 1-16,0-2 4 15,3 1 6-15,-2-2 4 16,4-1 6-16,-1-2 2 0,1-2-2 0,2 1-2 0,0-4-2 0,2 2-1 15,0-4-3-15,2-1-5 0,-4 1-5 16,6-4-2-16,-4 2-2 0,2 0-12 0,0-2-16 0,-1 3-20 0,0-3-20 0,0 2-17 0,1-2-13 0,-2 3-18 0,1-1-21 0,0 1-18 0,-2 1-16 16,3 1-16-16,-3 1-14 0,-2 2-16 0,0 0-19 0,2 2-8 0,-4 1-5 15,2 1-9-15,-1 2-13 0,-4 0-10 16,1 3-9-16,1-1 5 0,-3-1 13 0,0 2 13 0,1 2 16 0,0-2 14 0,-2 1 17 0,2-1 14 16,-6 0 19-16</inkml:trace>
  <inkml:trace contextRef="#ctx0" brushRef="#br0" timeOffset="1459.4488">7953 4894 76 0,'0'-1'95'0,"0"-2"2"16,0-1 0-16,0 0-4 0,0 1-3 0,0 0-10 0,0 0-8 0,0 0-8 16,0 0-6-16,0 1-6 0,0-3-7 0,0 2-10 0,0 1-12 15,0-3-6-15,0 3-4 0,0 0-1 0,0 1-2 0,0-3 2 16,0 4-1-16,0 0 3 0,0-3 2 0,0 3-1 0,4 0-3 0,-4 0-2 15,0 0-1-15,0-2 2 0,2 0 1 0,-2 2 2 0,2-1 2 16,-2 1 1-16,0 0 1 0,0 0 3 0,0 0 0 0,-2-2 2 16,2 2 2-16,0 0 3 0,0 0 1 0,0 0 1 15,0 0-1-15,0 0 1 0,0 0-2 0,0 0-1 16,0 0-1-16,0 0-1 0,0 0 0 0,0 0-4 0,0 0-5 0,0 0-2 0,0 0 0 0,0 0-1 0,0 0 0 16,0 2 3-16,2 1 1 0,-2-1 0 0,0 1 1 15,0 1 1-15,0-1-2 0,1 2 3 0,1 0-2 0,-1 2 6 16,1-2 5-16,1 1 3 0,0 2-1 0,-1-1-2 0,1 1 1 0,0-1-2 15,3 3-1-15,-2-1-5 0,0-1 0 0,1 1-2 0,0 0 0 0,0 0 1 16,1-1 5 0,-1 0-2-16,-1 0-2 0,1-1-1 15,2-2-1-15,-3 2 1 0,4-3-3 0,-2 2 3 0,-1-3 3 0,0-1 2 0,1 2 4 0,2-3 0 0,-3 1 3 0,1-2-2 0,-1 0-1 0,2-2-3 0,0-1 0 16,-1 0 1-16,1-1 4 0,1-1 1 0,3 0 1 0,-2-3-3 16,-1-1-3-16,5-2-2 0,-2-1-5 0,-1 0-1 0,1-1-5 0,3 0 0 15,0-3 0-15,-3 0-2 0,2 1-1 16,2-1-3-16,-3-1-1 0,5 0-8 0,-4-1-9 15,4 1-12-15,-1-1-10 0,1 2-14 0,-1-2-14 0,3 0-14 0,1 0-15 0,-2 1-16 0,0 0-18 16,3-1-35-16,-3 2-42 0,2-1-21 0,-2 0-10 16,1 2-4-16,-1 0 4 0,-3 2 11 0,2-1 9 0,-4 2 14 15,1-1 15-15,0 2 14 0</inkml:trace>
  <inkml:trace contextRef="#ctx0" brushRef="#br0" timeOffset="4108.7522">18755 5745 63 0,'0'-7'90'0,"3"0"3"15,2 0 1-15,-4 1 2 0,2-2-1 0,-3 2-12 0,4 0-15 0,-3 0-15 16,3 2-9-16,-3-2-6 0,1-1-4 0,-1 2-6 0,2-2-9 0,-1 3-5 16,-2-2-3-16,2 2-1 0,-1-1 1 0,-1-1 2 0,2 2-1 15,-2-1-1-15,0 1 2 0,0-1-2 0,0 2 1 0,0-1 1 16,0 1-3-16,0 0 0 0,0-1-2 0,-2 1 1 0,2-1 1 0,0 1-1 16,-1 1 2-16,-1-1 1 0,2 1-1 0,-2-1 0 0,1-1 1 15,-1 3 1-15,1-2 2 0,-1 2 3 16,2-2 2-16,-1 0 2 0,-3 1 0 0,3-1-1 0,-1 1-1 0,0 1-2 15,-1-2-1-15,2 0 0 0,-4 2-1 0,0-2-2 0,2 0 1 0,-2-1-2 0,1 2-2 0,-3-1-1 16,1 0-3-16,1 0 1 0,-1-1-1 0,0 1 1 0,-1 1-1 16,-2-1 0-16,3 1-1 0,-1 0 1 15,-1-1-2-15,-1 1 2 0,1 0 2 0,0-1-1 0,0 1 2 0,-3 1 0 16,3-1-1-16,-2 2 1 0,-2 0-1 0,3-1 0 0,-1 1 1 0,-2 0 0 16,0-1-2-16,2 1 3 0,-4 0 3 0,3 0 0 0,-1 0-1 15,-1 0 0-15,3 0 0 0,-3-3 0 0,1 3 0 0,-2 0 0 0,3 0 2 16,-4 3-1-16,3-3 0 0,-2 0 0 0,2 1 1 0,-3 0-1 15,0-1-6-15,2 2 0 0,-4 1 0 0,0-1-2 0,0-1-1 16,0 1-1-16,-1 0 1 0,0 1 1 0,0 1 1 0,-1-1 0 0,-1 2 3 0,0-3 1 16,1 3-1-16,-1-2 1 0,3 1 2 0,-4-1-1 0,4 2 0 0,-2-2 3 15,2 1 4-15,1-1 2 0,-3 2 0 16,4-2 2-16,-2 0-1 0,3 2-1 16,-2 0-1-16,2 0 0 0,-2 0 0 0,2 0 2 0,-2-1-1 0,3 3 1 0,-2-1-1 0,0-1 0 0,0 3-3 0,0-2 0 15,0 3-4-15,-1-1 2 0,0 1 3 0,0-1 0 16,0 1-3-16,0 3-2 0,0-2 1 0,2-1 2 0,-2 1-1 0,2 0-1 15,0 2-1-15,1 0 0 0,0 0 1 0,1-2 0 0,3 0 1 0,-4 1-1 0,4-1-5 16,1 0-1-16,-2 2 4 0,1-2 1 0,2 0 1 0,-2 1-3 16,3-2-4-16,-1 1 0 0,0 1 3 15,1-1 0-15,0 2 2 16,-1-2 1-16,0 3 0 0,2-1 0 0,-1 1 1 0,1 1 0 0,-1-1 0 16,1 2 0-16,0-2 0 0,1 4 3 0,-1-2 2 15,2 0 1-15,-3 2-2 0,3-1-1 0,-1 1 0 0,1 0-2 0,1-1 2 16,-1 0-1-16,2 1 0 0,-1 0 1 0,0 0-1 0,2 0 1 0,0 1-1 0,0-2 1 0,0 3 1 0,2-2-1 15,0-2-1-15,-1 3-1 0,1 0-2 0,1-1-1 0,0 1-1 0,1-2-2 16,-3 0-2-16,5 1 0 0,-4 0 3 0,6-1-1 0,-5 0 0 0,2 3-1 16,1-2-2-16,0-1-1 0,-1 0 0 0,1 0 3 0,1 1 2 15,-1 1 0-15,2-1-3 0,0 1 1 0,-2-2 2 0,2 2-1 0,3-1 0 0,-4-1-1 16,4 2-2-16,-2-1-1 0,0 1 2 0,1-2 0 0,1 1-1 0,-1 0 0 16,2 0-3-16,1 1 1 15,-4-2 4-15,4 1 1 0,0 2-3 16,-1-3 0-16,2 0 0 0,-1 0 0 15,3 2 2-15,-2-2-1 0,2 0-2 0,-3-1 2 0,4 0 2 0,-3 0 1 0,3 0 2 0,-2-1-2 16,4-1-4-16,-3 0 1 0,2 2 1 0,-1-3 3 0,5-1-1 0,-4 1 0 0,2 0-4 0,0-1 1 0,0 2 1 0,0 0-1 16,3-3-2-16,1 0-2 0,-2 1-2 0,0-1-1 0,0 0 2 0,2 1 0 15,-1 0 2-15,3-1 0 0,-4-1-3 16,2 0 2-16,-1 2 1 16,3-4 2-16,-4 0-1 0,2 1-1 15,-1 2 0-15,1-3 0 0,-2 0 2 0,0-2 1 0,0 1 2 0,0 1-1 16,-2-2-2-16,5 1-3 0,-3-1-3 0,0 2 0 0,0-3 1 15,0 1 2-15,2 0 0 0,0 1 2 0,-2-2 2 16,2 1-1-16,1-3-2 0,2 3 0 0,-1-2-3 0,3 0 1 16,-1 0 1-16,2-1 2 0,0 0 2 0,4 0-1 0,-4-1-1 0,1 2-4 15,1-1 0-15,0-1 0 0,-1 1 0 0,-1-1 0 0,0 1 1 16,0-1 0-16,0-1-1 0,-1 0 0 0,-1 0 0 16,1 0-1-16,-4 0-1 0,4-1 1 0,-2-1 2 0,-2 1 0 15,0 1 3-15,0-2-2 0,-1 1-1 0,-2-1 0 0,2 1 2 0,-1-1 0 0,-1 1-2 0,1-1-1 0,0 0-1 16,-1 1-1-16,-1 0 0 0,3-2-1 0,-1 0 0 0,1 0 0 15,0 1 0-15,-2-3-1 0,3 0 1 0,-1 1 0 0,1-3-2 0,-1 1 2 0,-2-1 0 0,2 0 0 16,0 0 0-16,-1-2 2 0,0 0 2 0,-1 0 0 0,0-1-1 16,-3-1-1-16,1 0-1 0,2 0 0 0,-2 0-1 15,-2-1 0-15,3 0 1 16,-4-2 0-16,2 2 1 0,2-1 1 0,-4 0 1 16,0-1 0-16,0 1-2 0,0-1 0 0,-3 1-2 0,2-1 1 15,-3 1 1-15,1-1 1 0,-2 0 1 0,1-2-1 0,-2 3 2 0,-1-2-2 0,2 0-2 0,-2-1 1 0,-1-2-2 16,0 2 1-16,-2 0 2 0,3 0 1 0,-1-3 1 0,-1 2 1 0,0 0-1 0,-3 0 0 0,1-3 1 15,1 3 0-15,-2-1-1 0,2 1 2 0,-2-1 0 0,-1-1 0 0,1 2 0 0,1-1 0 16,-1 0 0-16,0 0 3 0,0 2 4 0,-2-2 4 0,2 2 0 0,0-3 2 0,-1 2-1 0,-1 1 4 16,0 0 7-16,0-1 3 15,-1 0 5-15,0 3 2 0,-2-3 3 0,0 0 5 0,0 2 5 0,-4 1-1 16,1-3-4-16,1 4 0 0,-2-2 2 0,-4-1 2 0,3 2-1 16,-3-1-6-16,0 1-4 0,-1-1-5 0,0 1 1 0,0-3-4 0,-3 2-1 0,3-2-5 0,-3 1-6 0,-2-1-3 0,0-1-1 0,2 1-4 15,-1 1-4-15,-4-1-2 0,-1-2 1 0,2 3 0 0,-1-2 0 0,-4 1 0 16,-1 0-4-16,1 1-1 0,-1 0-1 0,0 0-2 0,-1 1-1 0,-1 0 0 15,-2 1 1 1,1-1 0-16,2 1 2 16,-4-1-1-16,0 1 0 0,1-1-3 0,-4 0 0 0,1 2 0 0,0 0-2 0,-5-2 1 15,3 1 1-15,-3 1 0 0,-3 1-1 0,2-2 1 0,-1 2-1 16,-1 0 1-16,0-2-1 0,0 3-1 0,2-1 1 16,-1-1-1-16,1 2-2 0,0-1-3 0,4 0-2 15,-3 0-7-15,3 1-7 0,1 1-9 0,0 0-10 0,0-2-8 0,0 2-10 16,3 0-14-16,-3 1-17 0,-2-2-14 0,2 2-18 0,-2 2-15 0,1 0-17 0,-3-1-13 0,-1 1-11 15,2-2-7 1,-2 4-4-16,-2-2-5 0,-2 3-2 0,3 0-6 0,-2 1-5 16,-2 0-16-16,-1-1-23 0,1 3-5 0,1 0 8 0,-4 1 12 15,0 0 15-15,0 0 17 0,0 0 14 0,-5 0 13 0,1 0 13 0,-2 1 13 16</inkml:trace>
  <inkml:trace contextRef="#ctx0" brushRef="#br0" timeOffset="73194.8532">20181 10376 40 0,'-2'0'100'0,"2"0"4"0,-1 0-1 16,1 0 1-16,-2-1 1 0,2 1 1 16,0 0-7-16,0 0-10 0,0 0-15 0,-2 0-20 0,2 0-14 0,0 0-13 0,0 0-6 15,0 0-4-15,0 0-2 0,0 0 1 0,0 0-2 16,0 0-1-16,0 0 1 0,0 0 0 0,0 0-1 0,0 0-2 0,0 0-1 0,0 0-2 15,0 0 1-15,0 0-2 0,0 0 0 0,0 0 3 16,0 0 0-16,0 0-1 0,0 0 1 0,0 0 0 0,0 0 0 16,0 0-2-1,0 0 0-15,0 0 1 0,0 0-1 0,0 0 1 0,0 0-3 0,0 0 0 0,0 0-3 0,0 0-1 0,0 0 0 16,0 0-1-16,0 0-1 0,0 0-1 0,0 0 1 0,0 0 1 0,0 0 0 0,0 0-1 16,0 0-1-16,0 0 0 0,0 0-1 0,0 0 0 0,0 0 1 0,0 0 0 15,0 0 0-15,0 1 1 0,0-1-1 0,0 0 2 0,0 0-1 16,0 0 1-16,0 0-2 0,0 2 1 0,0-2 1 0,0 0 2 0,0 0 0 15,0 0 2-15,0 2-2 0,0-2 1 0,0 0 0 0,2 1 3 0,-2-1 4 16,2 3 3-16,-2-3 1 16,0 2 2-16,1-1 2 0,1 1 0 0,0 0 0 0,-2 1-1 0,3-1 1 15,-2 1 4-15,2-1 4 0,-1 2 1 0,1-1-2 0,-2 0-2 0,2 0-4 0,-1 1-3 0,1-2-2 16,1 1-1-16,-1 2-1 0,-1-3 0 0,1 3-2 16,3-3 0-16,-5 2-1 0,2-1-3 0,2 2 0 0,-2-3 3 0,2 3 0 15,-1 0 2-15,0-2-1 0,2 1 1 0,1-1 0 0,-2 2-1 0,-1-1 1 16,1 1 1-16,1 0 1 0,-1 0-1 0,0 2-1 15,0-4 0-15,-1 2-3 0,1 1-4 0,-2-1-1 32,5 0-2-32,-3 2-2 0,0-3 1 0,-1 2 0 0,1 0 1 0,3-2 0 0,-3 3-3 0,-2-3 1 0,3 2 2 0,-2 1-1 0,4-4 0 0,-3 2 1 15,-1 1 0-15,-1-1-1 0,5 0 1 0,-3 0 0 0,0 1 0 0,0-1-1 16,0 1 1-16,2-1 0 0,-3 2 1 0,1-2-2 0,0 0 1 0,1 2-1 16,-3-2 0-16,4 1 0 0,-4 0 0 0,2-1 1 0,0 1 0 0,0-2 0 15,-1 1-1-15,0 0 0 0,0 0 0 0,1-3 0 0,-2 3 0 16,2 2-1-16,-3-5-1 15,3 4 2-15,-2-4-1 0,1 3 0 0,-1-3-1 0,0 3 0 16,-1-3-1-16,1 2 2 0,0-2 2 0,-1 1 0 0,-1-2-1 0,3 1-1 0,-2 1 1 0,0-3 0 0,-2 1 0 0,0-1 1 16,1 2 0-16,-1-2-1 0,2 1 0 0,-2-1 0 0,1 2 2 15,-1-2-1-15,0 1-3 0,0-1 0 0,0 0 0 0,0 0 0 0,0 0-1 16,0 0 0-16,0 0-1 0,0 0 1 0,0 0 2 0,0 0-1 16,0 0-1-16,0 0 1 15,0 0 0-15,0 0-2 0,0 0-4 0,0 0-6 0,0 0-8 0,-1 0-5 0,1 0-8 16,-3 0-8-16,1-1-10 0,-3-1-16 15,3 1-19-15,-2-1-26 0,0 1-30 0,0-2-16 0,3 0-10 0,-2-2 0 0,-2 1 1 16,3-1 7-16,-3 0 6 0,4-1 7 0,0 0 7 0,-1 1 9 0</inkml:trace>
  <inkml:trace contextRef="#ctx0" brushRef="#br0" timeOffset="74147.022">20595 10398 30 0,'1'0'101'0,"-1"0"3"0,4 0 1 0,-4 0 2 0,0 0 0 0,0 0-6 16,0 0-10-16,0 0-10 0,0 0-13 0,0 0-12 0,0 0-10 16,0 0-11-16,0 0-11 0,0 0-8 0,0 0-4 0,0 0-4 15,0 0 2-15,0 0-1 0,0 0 0 0,0 0 0 0,0 0 1 0,0 0 1 16,0 0 2-16,0 0 1 0,0 0 0 0,0 0-2 0,0 0-1 16,0 0 2-16,0 0 1 0,0 0 0 0,0 0-2 0,0 0 1 15,0 0 1-15,0 0 1 0,0 0 1 0,0 0-1 16,-4 0-2-16,4 0 0 0,0 1 1 0,0-1 1 0,0 0 2 0,-3 0 1 0,3 0-1 15,0 0 2-15,0 2-2 0,0-2 0 0,0 0-1 0,0 0-1 16,-2 0 3-16,2 0 1 0,0 0 0 0,-3 0 0 16,2 0-3-16,-1 0 1 0,1 2-1 0,-4 0-1 0,4-1 0 15,-3 1-1-15,0 0 1 0,0-1-1 0,1 2 2 0,-2-2 0 0,0 2 1 0,0 1 0 16,0-1 3-16,0 2 0 0,0-3 0 0,-1 3-2 0,-1-1 1 0,3 1 1 16,-2 0 2-16,2 0-2 0,0 1 1 0,-3-1 1 0,1 1 0 15,1-1 3-15,1 2-1 0,0-2-2 0,-1 0-1 0,1 2-1 0,-3-2 1 16,5 1 2-16,-3 0-2 0,0-1-1 0,2 1-2 0,-2-2-1 0,2 2-2 15,-1-2 0-15,0 1-3 0,-1 1 0 0,1-1 2 0,0 0 1 16,1 0 0-16,-2 2 0 0,2-4 1 16,-3 2 0-16,1 1 1 0,1 0 1 0,0 0 5 0,-2 0 2 0,1-1 3 0,-1 0 2 0,1 2 0 15,0-2-3-15,1 2-4 0,-3-2-1 0,2 0 0 0,-1 2 1 16,0-2 3-16,1 3 2 0,-1-2 0 0,3 0-1 0,-2 0-5 0,-1 0-3 16,1 0-2-16,0-3 0 0,2 4-2 0,0-2 0 0,-1 0 0 0,1-1 0 15,-3 1-2-15,3-2-3 0,2-1-4 0,-3 1-1 0,3 0-2 16,-2 0 1-16,-1 0-2 0,3 0 0 15,-3-1 0-15,3 1-1 0,-1 0 0 16,1-2 0-16,-4 2 0 0,4-3 1 0,1 0-1 0,-2 2 0 0,2-1 0 0,0-1 0 0,0 0 0 16,0 0 1-16,0 0 0 0,0 0-1 0,-1 2 0 0,1-2-1 15,0 0 1-15,0 0 0 0,0 0-2 0,0 0 0 0,0 0 1 0,0 0 0 16,0 0 1-16,0 0-1 0,0 0 0 0,0 0 0 0,0 0 0 0,0 0 1 16,0 0 1-16,0 0 0 0,0 0-1 0,0 0-1 0,0 0 0 0,0 0 0 15,0 0 0-15,0 0 0 0,0 0 0 0,0 0 0 0,0 0 0 16,0 0 1-16,0 0 2 0,0 0-1 0,0 0-1 0,0 0-1 0,0 0 1 15,0 0 1-15,0 0 0 0,0 0 0 0,0 0-2 0,0 0 2 16,0 0 0-16,0 0-1 0,0 0 1 0,0 0-2 0,0 0-1 0,0 0-1 16,0 0 0-16,0 0 1 0,0 0 1 0,-2 0-1 0,2 0 0 0,0 0-3 15,0 0-4-15,0 0-16 0,-2 0-25 16,-1 0-26-16,-2-2-25 0,2 1-41 0,0-1-48 16,0-1-25-16,-3 0-17 0,3-1-7 0,-1-1-5 0,1 1-1 0,1-1 0 0,2-3 1 15,0-1 4-15,2-1 17 0,1 1 25 0</inkml:trace>
  <inkml:trace contextRef="#ctx0" brushRef="#br0" timeOffset="118400.378">19516 11236 87 0,'0'-3'124'0,"0"-1"3"0,0 1 5 0,0 0 3 0,-1 1 6 15,1-1 6-15,0 0 1 0,0 0 1 16,0 0-21-16,0 2-29 0,0 1-22 0,-1-2-16 0,1 2-5 0,0 0-3 0,0 0 2 16,0 0-1-16,0 0 0 0,0 0-5 0,0 0 1 0,0 0-2 0,0 0-1 15,0 0 2-15,0 0-1 0,1-1 2 0,-1 1 0 0,0 0 0 16,0 0 2-16,0 0 0 0,0 0 3 0,0 0 2 0,0 0 5 16,0 0 1-16,0 0 2 0,0 0-1 15,0 0 0-15,0 0-3 0,0 0-3 0,0 0-7 0,0 0-2 0,0 0-1 0,0 0-7 0,0 0-7 0,1 1-4 16,-1-1-1-16,0 0 0 0,3 3 5 0,-3 0 9 0,0 0 11 0,2 1 4 15,-2 0 2-15,2 4 7 0,0-1 7 0,-1 2 8 0,-1-1 6 0,1 3 6 16,1 1 5-16,-2 0 3 0,2-1 4 0,0 3-3 0,-2-1-2 16,1 2-8-16,-1-2-7 0,3 0-2 15,-3 3-1-15,4-1-3 0,-3 0-4 0,1 0-6 0,0 1-7 16,-2-2-1-16,3 1-2 16,-1 0-1-16,2 0-5 0,-2 0-4 0,0-2-5 0,2 1-4 15,-3-1-5-15,2 0-5 0,1 1-4 0,-3-3-2 0,3 0-2 0,-4 2-3 0,4 0-1 0,1-4-3 0,-4 2-4 0,2-2-2 16,1 0-2-16,-3-1-1 0,1 0-1 0,-1 0-4 0,3-2-2 0,-3 1 1 0,1-2 1 0,0-1-1 15,-1 0-3-15,1 0 1 0,-1-1 2 0,2 0 2 16,-1-2 4-16,-1 1 0 0,0-1 0 0,1 1 0 16,-2-2 2-16,2 0 3 0,-2 0 3 0,3 0 0 0,0 0-1 15,-1-2 2-15,3 1 2 0,-2-2 2 0,5 0-2 0,-4-2-1 0,4-1 1 0,1-1-1 16,1-2-2-16,1-1 2 0,-1-2 0 0,4 1-1 0,-1-1-1 16,-1-2 1-16,1 0 0 0,0 2 0 0,-1-1-2 0,1 0 0 0,0 1 0 15,-2-2-1-15,0 3 0 0,0-1-1 0,-1 2 0 0,-1 0-1 0,2-1 0 16,-1 1-2-16,-2 1-3 0,1 1-2 0,-3-1 0 0,2 1-2 15,-1 0-1-15,-1-1-1 0,0 4-2 0,-1-2-2 0,1-1-6 0,1 0-11 16,0 3-15-16,0-3-22 16,-4 1-25-16,6 0-24 0,-4-3-24 0,2 0-26 0,2 3-25 15,-3 0-24-15,1 0-26 0,0 0-21 0,0 0-22 0,-3 1-15 0,1 1-11 0,-1 3-2 0,0-3 0 16,1 4 12-16,-3 0 12 0,0-2 7 0,-2 3 3 0,0 0 3 0,0 0 1 0,4 4 15 16,-3-1 18-16,-1-3 20 0,0 5 22 15,0 0 14-15,0-5 18 0,0 3 12 0,-1 2 13 0</inkml:trace>
  <inkml:trace contextRef="#ctx0" brushRef="#br0" timeOffset="129217.0632">20862 12323 98 0,'0'-2'126'16,"0"-1"6"-16,0 0 5 0,0 1 5 0,0-1 5 0,0 1 4 15,0-1 4-15,0 1 5 0,0 0-29 0,-2 1-41 0,1-1-22 16,1 0-11-16,-5-1-6 0,5 3-1 0,-1-2-4 0,1-1-5 0,-3 1-2 16,3 0-2-16,-2 1-3 0,0-2-3 0,1 3-3 0,1 0-1 0,0 0-1 15,0-4 1-15,0 4-1 0,0 0-4 0,0 0-2 0,0 0-1 16,0 0-1-16,0 0-3 0,0 0-2 0,0 0-4 0,0 0-2 15,0 0-1-15,0 0-2 16,0 0-2-16,0 0 0 16,0 0 0-16,0 0 1 0,0 0 0 0,0 0-2 0,0 0-3 0,0 0-1 0,0 0 1 0,0 0 1 0,0 0 2 0,0 0 0 0,0 0-2 15,0 0-1-15,0 0 0 0,0 0-1 0,1 0 1 0,-1 0 0 0,2 3 0 16,-2-3 0-16,2 1 1 0,-2 2 7 0,1-2 9 0,1 3 6 0,-2-1 7 16,0-1 6-16,1 2 3 0,-1 0 5 0,0 0 6 0,3 3 0 15,-1-2 0-15,-2 0 4 0,0 1 2 0,0 0 7 16,0 0 4-16,0-1 0 0,-2 1-6 0,-1 1-7 15,3-1-3-15,0 1-4 0,-1 0 0 0,1 2-4 0,0-3-3 0,-2 1 0 0,1 1 0 16,1-1-3-16,-2 1-4 0,2-2-3 0,-2 1-3 0,2 0-1 0,0 0 3 16,0 1 1-16,0-3 2 0,0 3 0 0,-1-2-3 0,1 0 0 0,0 1 2 15,0-1 1-15,-3-1 0 0,2 2 2 0,1-2 1 0,0 0 1 0,-1 2 2 16,-1-2-1-16,2 0-2 0,-1 2-2 0,-1-2 3 0,-1 1 2 0,3 0 1 16,0-1 3-16,-2-1-2 0,2 2 1 15,-1-1 0-15,1-1 2 0,-2 1-1 0,-1 0 3 0,3-2 5 16,-1 2 6-16,-1-1 6 0,1 3 3 0,1-2 0 0,-2-1 1 15,0 2-1-15,1-2-1 0,1 2 2 0,0-3-1 0,-2 2-2 0,0-1-2 0,2 1-3 0,0-1-5 0,0-1-6 16,0 2-9-16,0-3-11 0,0 1-6 0,0 1-5 0,0-1-2 16,0-1-3-16,0 3-1 0,0-2-1 0,2 1 0 0,0-1 0 15,-2-1 0-15,0 1 0 0,1 2-1 0,-1-4 1 0,0 2 0 0,2 0 5 16,-2-1-1-16,2 0 1 0,-2 2-1 16,0-3 1-16,1 2 0 0,-1-1 0 0,2 1-2 0,-2-2 0 0,0 2 0 15,1-2-1-15,-1 1 0 0,0-2-2 0,0 2 0 0,0-2 2 0,3 3-2 0,-3-3-2 16,2 0-1-16,-2 0-4 0,0 2 1 0,0-2 2 15,1 0 0-15,-1 0-1 0,0 0 2 0,0 3 1 0,2-3 2 0,-2 0 2 16,0 2-2-16,3 0-5 0,-1-2 2 0,-1 1 5 0,2-1 3 16,-2 2 2-16,2-2 0 0,-2 0 0 0,3 2 0 0,-1-2 1 0,-2 0 0 15,4 0-2-15,-2 3 0 0,0-3-1 0,0 1 2 0,0-1 1 0,1 0 0 16,-1 0-1-16,0 0 0 0,5 0 0 0,-5-1 1 0,2 1 0 0,0-3 4 16,1 3 4-16,0 0 5 0,2-2 5 0,-2 2 5 0,1-2 4 15,0-1 4-15,3 1 2 0,-2-1 1 0,2 1 1 0,0-1 0 0,0-2-1 16,1-2-1-16,1 2-3 0,1 0-1 0,1-2-4 0,-1 1-6 15,3-2-5-15,-2 0-6 0,-1-1-5 0,4 2-4 0,-2-3-2 0,0 0-4 16,2 0-2-16,0 2-2 0,0-2 0 0,0 0-2 0,1 0-1 16,-1 0 0-16,2 0-2 0,0 0 0 15,-1-1 1 1,2 1-1-16,-2 0 0 0,4 1 0 0,-4-3-2 16,2 4 0-16,-2-1 1 0,3 0-4 0,-4 1-5 0,1 1-10 0,3-1-11 15,-3 3-13-15,-1-2-12 0,0 0-13 0,0 0-12 16,0 2-18-16,-1 0-20 0,-2-1-21 0,2 2-21 0,-2 1-17 0,0-2-18 0,-1 2-10 0,1 0-12 0,-1 0-10 15,-2 2-8-15,3-1-9 0,-2 1-8 0,-2 1-5 0,0 0-3 0,0 0 1 0,-1 1 1 0,-3 2-10 0,1-1-21 0,-3 1-4 16,0-1 3-16,-3 2 11 16,-1-4 12-16,0 0 19 0,-1 4 22 0,-1 1 19 15,-1-3 19-15,3-2 19 0</inkml:trace>
  <inkml:trace contextRef="#ctx0" brushRef="#br0" timeOffset="162045.4307">14321 8254 7 0,'0'0'108'16,"0"0"1"-16,0 0 4 0,0 0 0 0,0 0 1 0,0 0 2 0,0-1-1 16,0 1-3-16,0 0-17 0,0-1-24 0,0-3-15 0,0 3-14 0,-1-1-6 15,1 2-2-15,0 0-1 0,0-2 0 0,0 2 4 0,0-3 1 16,0 3 2-16,0 0 2 0,-2 0 1 0,2 0 1 15,0 0 1-15,0 0 0 0,0 0-1 0,0 0-6 0,0 0-1 0,0 0-1 0,0 0-1 16,2-2-3-16,-2 2-1 0,0 0 0 0,0 0-2 0,0 0-1 0,0 0-2 16,0 0-1-16,0 0 1 0,0 0-2 15,0 0 1-15,0 0-1 0,0 0 2 0,0 0-2 0,0 0 1 0,0 0-1 16,0 0 2-16,1 0 1 0,3 2 0 0,-3-2 2 0,-1 0 3 16,4 5 5-16,-2-5 3 0,1 3 4 0,1 1 3 0,-3-2 0 0,2 2 2 15,2 1 3-15,0 0 1 0,0-1 0 0,1 0 0 0,0 1-1 0,0 0 3 16,-1 2 1-16,2-1 2 0,0 1-3 0,1-2-2 0,-1 2-1 15,1 0 0-15,-1 0 2 0,3 1 1 0,-2-1-2 0,1 1 1 0,1 1-2 16,0-2-1 0,0 3 1-16,0-3-4 0,0 2-3 0,0 0-5 0,2-2-3 0,-3 2-5 0,2 0-2 0,-1-1-5 0,-1 1-5 0,2 0-2 15,-1-1 0-15,-1 2-3 0,-1-2 0 0,3 2-2 0,-3-3-2 16,2 1-2-16,-2 2-2 0,1-2 0 0,-1 1 0 0,1 1 0 0,-1-3 1 16,-2-1 0-16,3 2 0 0,-2 0-2 15,-1-1-1-15,-1 1-1 16,2-3-2-16,-1 0-1 0,-1 2 2 0,-1-3-1 0,1 1-1 0,0 0 0 0,-2-3 3 15,0 1-1-15,-1 0-2 0,1-1 0 0,-1-1-2 0,-1-1 0 0,-1 0 2 0,0 0 1 16,0 1 0-16,0-1-1 0,0 0-2 0,0 0 2 0,0 0 0 0,0 0 0 16,0 0-2-16,0 0 0 0,0 0 0 0,0 0-1 0,0 0-1 15,0 0-4-15,0 0-8 0,0 0-7 0,0 0-8 0,0 0-8 0,0 0-11 16,0 0-15-16,0 0-19 0,0-1-19 0,0-2-19 0,0 0-17 0,0 1-19 16,2-1-14-16,-2-2-12 0,0 1-10 15,4-1-7-15,-4 2-17 0,1-2-21 0,1-2-12 0,0 2-9 16,1-1 6-16,0 0 15 0,-1-2 16 0,1 2 19 0,1-1 16 0,-1-1 18 0,-2 3 16 0,1-4 17 0</inkml:trace>
  <inkml:trace contextRef="#ctx0" brushRef="#br0" timeOffset="162439.2663">14830 8331 70 0,'-2'-3'116'0,"-1"0"5"0,0 0 2 0,2 1 4 0,-1 0 3 16,0-3 2-16,-2 2 3 0,2 0 1 0,1 2-21 15,-1-2-34-15,1-1-16 0,-1 3-10 0,0-3-2 0,2 3-3 16,0 1-1-16,0-2 3 0,0 2-2 0,-1-2-1 0,1 2-2 0,0 0 2 16,-2-3-3-16,2 3 0 0,0 0-2 0,0 0-2 0,0 0-1 0,0 0 2 15,0 0-1-15,0 0 1 0,0 0 1 0,0 0-1 0,0 0 1 16,0 0 1-16,0 0-2 0,0 0 1 0,-2 0-3 0,1 0 0 0,1 0-1 0,-2 0-1 15,2 0-1-15,-1 3-4 0,-1-2 1 0,1 0 1 0,-2-1 2 16,2 3 1-16,0-1 2 0,-4 1 4 0,2 1 3 0,0 1 3 0,-2 0 2 16,-1 2 4-16,-1-2 1 0,0 2 0 0,-1 1-1 0,-2 1-1 0,-1 0-2 15,2-1-4-15,-3 4-4 0,-1-2-3 0,0 2-4 0,-4-2-3 16,4 4-6-16,-5-2-8 0,0 3-7 0,2-1-5 0,-5 1-10 16,4-1-11-16,-1 0-20 0,2 2-19 0,-1 0-25 15,3 0-29-15,0 0-24 0,2-2-20 0,3 3-38 16,-2-5-44-16,5 3-27 0,2-4-19 15,3-1-9-15,-1 0-1 0,2-2 3 0,3-3 8 0,-1-3 17 0,-2-2 19 0,7-2 25 0,-1-3 25 16</inkml:trace>
  <inkml:trace contextRef="#ctx0" brushRef="#br0" timeOffset="167485.3157">15079 9128 56 0,'-2'0'119'0,"-1"0"5"16,-2-2 1-16,3 0 2 0,-1 1 3 0,0-3 2 0,0 3 1 0,0-1 2 0,1 0-20 15,-2-1-33-15,3 3-22 0,1-2-20 0,0 2-8 0,-1-1-3 0,1 1 2 16,0 0 1-16,0-2 0 0,0 2 1 0,0-3 1 16,1 1-1-16,-1 2 0 0,0-1 0 0,0 1-1 0,0 0-2 0,0 0-2 0,1-1-2 15,-1 1-2-15,0 0-2 0,0 0-3 16,0 0-3-16,0 0-2 0,0 0-1 0,0 0-5 0,0 0-2 0,0 0 0 0,0 0 0 16,0 0 2-16,0 0 2 0,0 0 3 0,0 0 1 0,0 1 2 15,4 0 3-15,-4 1 4 0,2 0 3 0,1-1 3 0,-2 2 2 0,1-1 4 16,-1 1 1-16,3-1 2 0,-3 1 1 0,1 2 2 0,1-1 1 0,0-1 4 15,0 1 0-15,2 1 1 0,-1-1 0 0,-1 0-2 0,3 1-2 16,-3-1-1-16,3-1-2 16,-2 3-1-16,2-1 0 0,-1-1-2 0,2 1 0 0,-2-1-3 0,0 1-2 0,0 0-2 15,1 0-2-15,0 2 0 0,0-3 0 0,-1 1-1 0,-1 0-1 16,5 0-1-16,-3 1 0 16,2 0 0-16,-1-2-1 0,-1 2-3 0,3 0 1 0,-3 0-2 0,3-1-2 0,-3 2-1 0,2 0-2 0,-1-2 0 15,0 2-2-15,-1-2-4 0,2 3-1 0,-2-3-1 0,1 2-3 0,-1-1 2 16,-1-1 0-16,3 2 0 0,-4-1 0 0,3-1 0 0,-1 2-1 15,-1-2 1-15,3 2-1 0,-4-2 0 0,1 0 2 0,0 0 1 0,2-1 1 0,-3-1 1 16,2 2 3-16,-3-2 0 0,1 0-1 0,1-2 1 16,-4 1 0-16,2 0 2 0,1 0 1 0,-3 0 0 15,1-1-1-15,-2-1 0 0,1 0-2 0,-1 0-1 0,0 0 0 0,0 0-1 0,0 2-2 0,0-2 1 16,0 0-2-16,0 0-2 0,0 0-3 0,0 0 0 0,0 0-1 0,0 0-1 16,0 0 0-16,0 0-1 0,0 0 1 0,0 0 1 15,0 0 1-15,0 0-2 0,0 0 1 0,0 0-1 0,0 0-1 0,0 0 1 16,0 0 1-16,0 0-1 0,0 0-5 0,0 0-3 0,0 0-3 0,0 0-6 15,0 0-4-15,0 0-11 0,0 0-9 0,0 0-12 0,0 0-13 0,0 0-11 16,0 0-12-16,0 0-14 0,0 0-18 0,5-2-16 0,-5 1-14 16,0-1-19-16,1 0-14 0,-1 2-26 0,2-2-30 0,-1-3-10 0,1 1 1 15,0-1 7-15,-2 1 10 0,5-2 10 0,-5-1 13 0,1-1 15 16,1 1 16-16,-1-2 19 0</inkml:trace>
  <inkml:trace contextRef="#ctx0" brushRef="#br0" timeOffset="168671.6949">15410 8981 87 0,'0'-3'114'0,"-3"3"2"0,3-4 2 16,-1 3 1-16,1 1 2 0,0 0 1 0,-2-4-3 0,2 4-4 0,0 0-23 15,0 0-33-15,0 0-19 0,0 0-13 16,0 0-4-16,0 0-2 0,0 0-1 0,0 0 0 0,0 0-1 0,0 0-1 16,0 0 0-16,2-1-2 0,-2 1 1 0,0 0-1 0,0 0 0 15,0 0-4-15,0 0 0 0,0 0 1 0,0 0-1 0,0 0-2 16,0 0 0-16,0 0-1 0,0 0 1 0,0 0 0 0,0 0-1 0,1 1 2 16,-1-1 0-16,0 0 5 0,0 0 1 0,0 0 2 0,0 0 0 0,0 0 0 0,0 4 3 15,-1-3 1-15,1-1 0 0,0 0 0 0,0 2 1 0,0-2 3 0,0 2 0 16,0-2 1-16,0 3 0 0,0-3-1 0,0 0-1 0,0 0 1 15,0 0 1-15,0 0 0 0,0 0 1 0,0 0-2 0,-5 0 1 16,5 0 3-16,0 0 1 0,0 0-3 16,0 4 3-16,-2-3 3 0,0 1 1 0,2 0-1 0,-1 1-1 0,1-2 0 0,-2 2-1 0,1 0-2 0,1-1 2 15,-5 1 3-15,5-1-1 0,-1-1 0 0,-1 3 0 16,1-3 2-16,-1 1-2 0,-1 1-2 0,0-2 2 0,1 2-2 0,-1 0-1 16,1-2 0-16,-3 3-1 0,4-1 1 0,-5-2-1 0,3 1 1 15,-1 2-3-15,1 0-1 0,2-2-4 0,-5 1-1 0,3 1-3 0,0-1-1 16,2-1-1-16,-5 1 1 0,3 1-2 0,-1 0 1 15,1 0-2-15,0 0-3 0,-1 0 0 0,1 0-2 0,0 2 1 16,0-1 2-16,-3-1 1 0,3 2 2 31,-2-1-1-31,2 2 1 0,-1-1 0 0,1 1-2 0,-1 0 2 0,-2 0 1 0,2 1-1 0,0-1 1 0,-1 1-1 0,1-1-1 0,1 1-1 0,-1-1-1 0,-2 1-1 0,2-3-1 16,0 3 0-16,-1-1 0 0,0 0 2 0,0 0 2 0,1-1-1 16,-1 2 0-16,0-3 0 0,0 2 1 0,2-1 1 0,-2 1-1 0,0 0 2 0,1 0 1 15,-1-2 1-15,1 2-1 0,0-1 2 0,-1-1-3 0,2 2 1 16,-2-1 1-1,0-1 1-15,1 0 0 0,0 0 1 0,0 2 0 0,-1-1 1 16,2-2-1-16,-2 1 0 0,0 2-1 0,1-4 1 0,0 2 5 0,0 0-1 0,-2-1 0 0,4-1-3 16,-3 2-5-16,2-1 1 0,1-1 1 0,-2 1-1 0,0 0-1 0,2-1-3 0,0 0-1 0,1 0-2 15,-1-1 0-15,-1 0-3 0,3-1-6 0,-2 3 0 0,2-3 1 0,-1 3 1 16,-1-1-2-16,0-3 1 0,1 4-2 0,-1-1-2 0,2 2-2 0,-1-3 2 16,1 1 3-1,-3 1 1-15,1-3-2 0,2 2-1 0,0-1 2 0,-1 2 0 0,1-3-1 0,-3 1 1 16,3-1-1-16,0 2-2 0,0-1 2 0,0-1 1 0,0 2 0 15,0-3 0-15,-1 1 0 0,1-1-3 0,0 2-1 0,-1 1 0 0,1-3 3 0,0 0-1 16,-2 3 0-16,2-3 1 0,0 0 1 0,-1 2-1 0,1-2-1 16,0 0-1-16,0 0 0 0,-2 3 2 0,2-3 1 0,0 0 3 15,-3 1 1-15,3-1-2 0,0 0-2 0,0 0 2 0,0 0 1 0,0 0 1 16,0 0 0-16,0 1 1 0,0-1 1 0,0 0 2 0,0 0 1 0,0 0-1 16,0 0 0-16,0 0 0 0,0 0 1 0,0 0 1 0,0 0 2 15,0 0-1-15,-2 3-3 0,2-3 1 0,0 0 3 0,0 0 1 0,0 0 1 16,0 0-1-16,0 0 1 0,0 0 0 0,0 0-1 0,0 0 2 15,0 0 0-15,0 0 0 0,0 0 0 0,0 0 0 0,0 0 3 0,0 0-3 16,0 0-2-16,0 0-2 0,0 0 1 0,0 0-1 0,0 0 0 0,0 0 0 16,0 0-2-16,0 0 0 0,0 0 0 0,0 0 0 0,0 0-2 15,0 0 0-15,0 0-1 0,0 0 0 0,0 0 2 0,0 0-1 16,0 0 1-16,0 0-1 0,0 0 0 0,0 0 0 0,0 0 1 0,0 0-1 16,0 0 1-16,0 0 0 0,0 0 1 0,0 0-1 15,0 0 0-15,0 0-1 0,0 0-1 0,0 0-2 0,0 0-1 0,0 0 1 16,0 0 0-16,0 0 0 0,0 0-2 0,0 0 0 0,0 0-2 0,0 0 0 15,0 0 0-15,0 0 0 0,0 0-1 0,0 0-1 0,0 0 1 16,0 0 0-16,0 0-2 0,0 0-1 0,0 0 0 16,0 0 0-16,0 0 2 0,0 0 1 0,0 0 0 0,0 0-2 0,0 0-2 15,0 0-1-15,0 0 1 0,0 0 0 0,0 0 1 0,0 0 1 16,0 0 1-16,0 0 0 0,0 0 0 0,0 0-2 0,0 0-4 0,-1-1-8 16,1 1-10-16,0 0-19 0,0 0-18 0,-2-2-35 0,0 1-40 0,1 0-41 15,-1-2-40-15,1 3-39 0,1-3-39 0,0 3-37 0,-3-5-36 0,3-1-19 16,3 0-5-16,-2-2 3 0,4 2 7 0,0-3 17 0,1-3 21 15,2 0 35-15,1-1 40 0,1 0 40 0</inkml:trace>
  <inkml:trace contextRef="#ctx0" brushRef="#br0" timeOffset="179982.6574">20868 10793 37 0,'-1'0'117'15,"-4"0"3"-15,5 0 0 0,-2 0 0 0,1 0-1 0,-4-3 0 0,4 3 0 0,1-1 1 16,0 1-22-16,-2-1-31 0,2 1-25 0,-1-2-19 0,-1 1-10 0,2 1-6 16,0-2-3-16,0 2-1 0,-2-2-1 0,2 2 1 0,0-1-1 15,0-3 2-15,0 4 0 0,0 0 0 0,0 0-1 0,0 0 0 16,0-2-1-16,0 2-1 0,0 0 1 0,0 0 1 0,2-1-1 0,-2 1 1 16,0-2-1-16,0 2 0 0,2-2-2 0,-2 2 1 0,0 0 0 15,1-2-1-15,-1 2 0 0,2-2 1 0,-2 1-1 0,0 1 1 0,0-2-1 16,0 2 1-16,0-3-2 0,0 3 0 0,0 0 0 0,0 0 0 0,0 0 0 15,0 0 0-15,1 0-4 0,-1 0-3 0,0 0-5 16,3-3-7-16,-3 3-11 0,0 0-11 0,0 0-23 0,0 0-31 0,0 0-14 16,0 0-7-16,0 0-3 0,0 0-1 15,0 0-1-15,0 0 0 0,0 0 3 0,-4 2 4 0</inkml:trace>
  <inkml:trace contextRef="#ctx0" brushRef="#br0" timeOffset="185267.5038">18083 14543 97 0,'-5'0'120'0,"1"0"5"0,-1-2 0 0,2 2 2 0,-3 0 1 16,4-2 0-16,1 1 1 0,-1 1-13 0,2 0-18 0,-2 0-27 16,2 0-32-16,0 0-17 0,0 0-6 0,0 0-5 0,0 0-2 0,0 0-2 15,0 0-2-15,0 0 0 0,0 0 0 0,0 0 1 16,0 0 1-16,0 0 0 0,2-2 2 0,0 2 2 0,-1-2-1 0,1 2 2 0,2-1 3 15,-4 1-1-15,2 0 3 0,-2 0 1 0,0 0 3 0,0 0 2 16,0 0 2-16,0 0-1 0,0 0 3 0,0 0-2 0,0 0 0 0,0 0 2 16,0 0 0-16,0 0 2 0,0 0 0 0,0 0 5 0,0 0-1 15,0 0 3-15,0 0 3 0,0 0-1 0,0 0 2 0,0 0 3 16,-2 1 3-16,2-1 4 0,0 0 6 0,0 0 2 0,0 0 2 0,0 0 3 16,0 0 7-16,0 0 2 0,0 0 0 0,0 0 0 0,0 0-3 15,0 0 0-15,0 0-1 0,-4 2-3 0,4-2-6 0,0 0-3 0,0 0-4 16,0 0-2-16,0 0-1 0,0 0-7 0,0 0-8 0,0 0-5 15,6 0 0-15,-3 0-4 0,-1 0-1 0,2-2-4 0,1 1-5 16,2 1-1-16,-3-3 2 0,2 2 0 0,1-1-1 0,-3 1-2 0,5-1 0 16,-5 1 1-16,2-1 0 0,1 1 0 0,-1 1 0 0,-1-2-1 15,0 2 0-15,1-1 1 0,-2 1 3 0,3 0 2 0,-3-2-2 16,3 2-2-16,1-1-4 0,-3 1 0 0,1 0 0 0,0 0 0 16,2 0-2-16,2 0 1 0,-2 0-1 0,1 0 0 0,0 0 0 0,1 0 1 15,0 0-2-15,0 1-1 0,2-1-2 0,-3 0-2 0,4 2 4 16,-4-2-2-16,1 0 0 0,2 1-1 0,-2 1 0 0,0-2-1 15,2 3-2-15,-2-2 1 0,-2 1-1 0,4-1 0 0,-2 2-1 0,-2 0 0 16,2 0 1-16,-2-1-3 0,0-1-3 0,3 1-6 0,-3 0-6 0,0 0-9 16,-1-2-7-16,3 1-9 0,-2 1-10 0,2 0-13 0,-1-2-15 0,-2 0-18 15,0 0-18-15,0 0-14 0,2 0-16 0,-2-2-11 0,-3 0-13 16,3 1-19-16,-2-1-20 0,1 0-19 0,2 2-18 0,-3-3-3 0,-1-1 1 16,1 2 10-16,2-3 13 0,-2 1 18 0,-1-1 15 0,1 1 18 15,-4-2 14-15</inkml:trace>
  <inkml:trace contextRef="#ctx0" brushRef="#br0" timeOffset="185637.2944">18526 14365 101 0,'-3'-3'138'0,"2"2"5"0,0-1 6 16,-1-1 5-16,2 2 3 0,-2-1 3 0,0 1 1 0,-1-1 2 0,3 2-22 15,0 0-35-15,0 0-26 0,0 0-20 0,0 0-11 0,0 0-2 16,0 0-3-16,5 0-3 0,-3 2-1 0,1-2 0 0,1 3 1 16,0-2 4-16,1 2 1 0,2 0 2 0,0 1 3 0,-3 1 1 0,3 0 0 15,0-1-3-15,-1 2-1 0,2-1-5 0,-2 2-2 0,0-1-2 16,1 2-5-16,0-2-3 0,-2 1-5 15,0 1-4-15,0-1-3 16,0 2-4-16,-2 0-3 0,0-1-5 0,1-1 0 0,0 3-2 0,-2-1-1 0,-1-1 0 0,1 1-2 0,-1 0 0 0,-1 0-3 16,0 0-2-16,0 0-8 0,-1-1-8 0,-1 1-10 15,1-1-10-15,-4 0-13 0,0 0-16 0,2 1-14 0,-2-2-18 16,1 0-29-16,-4 0-38 0,2 0-22 0,-1-1-19 0,0 1-6 0,1-5-3 0,0 2 5 16,-2-3 6-16,4-1 9 0,-3-1 10 0,5-3 13 0,-2 2 16 15</inkml:trace>
  <inkml:trace contextRef="#ctx0" brushRef="#br0" timeOffset="186151.0015">19341 13955 52 0,'0'-4'144'0,"-1"1"4"15,-2-2 0-15,1 3 4 0,1-1-1 0,-3-1 0 0,0 3 1 0,4-2 1 16,-2 3 0-16,0 0-31 0,1 1-46 0,-1 2-26 0,1 1-14 16,-3 1-7-16,3 3-1 0,-1 3 2 0,1 2 4 0,-4-1 5 0,4 3 7 15,-1 1 6-15,0 3 3 0,2 2 5 0,-3 1 2 0,3-1 2 16,-1 3 1-16,1 2 0 0,0-1-4 0,0 1-1 0,0-1-2 0,0 1-1 15,0 1-4-15,0-2-4 0,0 3-7 16,0-5-5 0,1 1-5-16,-1 0-2 0,0-1-4 0,0-2-3 0,0-3-4 15,0 1-4-15,0-1-1 16,0-3-1-16,2 0-4 0,-1-2-1 0,-1-1-5 0,0 0-2 0,0-2-3 0,2-3-9 0,0 1-8 0,-2-2-9 0,0-2-8 0,1 0-8 0,-1-2-13 0,0-2-12 16,0 0-14-16,0 0-14 0,3-2-14 0,-3 1-23 0,2-3-22 0,-2-1-28 15,0-2-26-15,1-1-7 0,-1-1 3 0,0-1 3 0,0-2 7 0,0 0 10 16,0-2 9-16,-1 2 14 0,1-1 14 0</inkml:trace>
  <inkml:trace contextRef="#ctx0" brushRef="#br0" timeOffset="186395.859">19175 14221 6 0,'-1'-5'139'0,"-1"1"4"0,1 0 4 0,-3-2 1 0,2 1 1 0,1 1 5 15,0-2 2-15,1 2 1 0,0-1 5 0,0 2-28 0,1-2-42 0,2 1-29 0,-1 2-26 0,1-1-13 16,2 0-6-16,0 0-2 0,2 0-3 0,0 2-1 0,1-2-3 16,2 1-2-16,-1 1-4 0,0-1-6 0,3 2-3 0,-2 0-6 0,1 2-6 15,2-1-8-15,-2 1-9 0,0 1-16 16,0 0-15-16,-1-1-29 0,1 1-32 0,0 4-17 0,0-3-7 0,-1 2-4 16,0 1-3-16,-2-2 3 0,1 2 2 0,-4 1 4 0,3 1 7 15,-3 0 10-15</inkml:trace>
  <inkml:trace contextRef="#ctx0" brushRef="#br0" timeOffset="187504.2415">19362 14459 82 0,'-3'7'117'0,"0"-3"4"0,-1-1 2 0,1 0 3 0,-2-1 1 0,4 0 2 15,-2-2 3-15,0 3-13 0,1-3-18 0,1 0-20 0,1 0-24 0,0 0-9 16,0 0-6-16,0 0-2 0,0 0 0 0,0 0-2 0,0 0-2 16,0 0 0-16,1 0-3 0,1-3-2 0,2 2 2 0,-1-2-4 15,2 0-1-15,2-2-4 0,-2 1-1 0,1-1-4 0,1 0-6 0,0-3-2 16,1 1-3-16,-1-1-1 0,5-3-2 0,-4 3 1 15,2-4 2-15,2 0-1 0,-1 0-3 0,1-2-1 0,0-1-2 0,0 1-1 16,2-1 1-16,-2 2 0 0,2-3-1 0,-2 2 1 16,0-3 1-16,2 2-2 0,-1 1-1 0,-2-1-1 0,3 1 1 0,-5-3-1 0,5 2 0 15,-2-1 1-15,-1 0-1 0,1 0-4 0,-1-1-2 0,0 0-4 0,0 1-2 16,-3-2-1-16,3 1-2 0,-5 0 0 16,1 1 2-16,0 1 0 15,-2-1-3-15,-1 3 1 0,-3-2 2 0,1 2 0 0,-1-1 1 0,-2 4 2 0,-1 0 5 0,1-1 3 16,-1 2 1-16,-1 1 2 0,-5-1 0 0,3 2 1 0,0 3 1 0,-1-3 0 0,0 3 2 15,-3 0 0-15,2 1-2 0,-1 0 5 0,-3 1 4 0,3 2 2 0,0 0 2 0,0 0 3 16,-1 0 5-16,1 0 4 0,2 3 5 0,-2 0 2 16,0 3 4-16,2-2 6 0,-2 4 3 0,2-1 7 0,-1 3 7 0,3 0 4 15,-1 1 5-15,-2 2 2 0,4 2 5 0,-2 1 3 0,2 3 2 0,-1 1 4 16,1 0 5-16,-1 3 2 0,1 1 3 0,1 0-2 0,-1 1 0 0,0-1-4 16,1 2-3-16,-1 1-5 0,2-2-2 0,-3 2-6 15,2-1-5-15,-1 0-5 0,2 0-3 0,1-1-4 0,-1 2-4 16,1-6-3-16,-2 4-3 0,2-3 0 0,0-1-1 0,0-1 2 0,0-1 1 0,0 0 0 15,0-3 0-15,0-1-2 16,0 0 1-16,0-3 0 0,0 0-2 0,2-2-4 16,-2-1-3-16,0-1-4 0,0-2-2 0,1 0-3 0,-1-2 2 0,0-1-6 0,1-2-5 0,-1-1-5 0,0 0-3 0,0 0-1 15,3-1-1-15,-1-2-1 0,2 0-1 0,-2-1 0 16,4-2-3-16,-3-2-4 0,2-1-3 0,0-3-8 0,4 0-7 16,-3-3-5-16,0 0-5 0,3 0-6 0,1-1-5 0,-2-3-6 15,0 2-4-15,3 0-7 0,-1 0-4 0,-4-2-4 0,4 1-4 16,-2 1-1-16,2 1 1 0,-3 1 2 0,2 0 3 0,-2 2 6 15,0 1 2-15,0 0 5 0,-1 4 6 0,0-2 6 0,-2 3 6 0,0 0 4 0,-1 2 4 16,-1 0 5-16,1 5 6 0,-3-2 3 0,0 2 2 0,0 0 1 0,4 2 3 0,-4 0 1 16,1 3 0-16,-1 1 1 0,0 2 2 0,2 2 0 0,0-1-1 0,-2 5 0 15,-2-1 0-15,0 0-1 16,2 3 1-16,0 0 1 0,-1-1 3 16,1 1-2-16,0 1 0 0,-2 0 0 0,2-2 0 0,0 0-1 0,2-2 2 0,-2-1 0 0,1 2 0 0,-1-4 1 15,4 1-2-15,-2-2 3 0,0 0 1 0,1-2 1 0,-1 1-2 16,1-3 0-16,-2 2 0 0,4-2 1 0,-2-2-2 0,1-1 0 0,1 2-1 0,-4-1-1 0,7-3-4 15,-5 0 2-15,3 0 2 0,-1 0 0 0,2 0-3 0,-2-3-1 16,0-1-1-16,2-1 2 0,-1 1-1 16,1-2 1-16,0-1 2 15,-1 0-3-15,3-1-2 0,-3-1-1 0,1-2 2 16,0 0-1-16,-2-1 0 0,1-1 0 0,1 1-3 0,-2 0 1 0,0 0 2 0,0 0 0 0,-3 0-2 0,3 2 1 0,-4 1 0 0,2 0 2 0,-3 1 2 16,4 2 2-16,-4 0 1 0,0 3 0 0,0 0-1 15,0 3 0-15,0-1 2 0,0 1 0 0,0 0-2 0,0 0 1 0,-4 1 1 16,3 1 0-16,-2 1 1 0,1 1-1 0,-1 2 2 0,1 0 2 0,-1 1 2 15,1 2 2-15,1 1 0 0,-3 0 0 16,3 2 2-16,-2-3-2 0,3 2 1 0,0-1 2 16,0 1-3-16,0-1 0 0,3-1 0 0,-2 1-1 0,1-2 2 0,0 1-4 0,-1-1-2 0,3-2-2 0,-3 1-1 0,1-2-2 15,3 0 1-15,-2 0 1 0,2 0 0 0,-1-4 1 0,1 3-2 0,0-4 1 16,1 0 1-16,0-3-1 0,4 1-3 0,-2-1-1 0,0-2 0 16,1-2 1-16,2-1-1 0,-1 1 1 0,-1-4-1 0,0 2-1 15,1-2-3-15,-3-1-1 0,3 0 0 0,-3 1-2 0,-1-1 0 0,1 0-1 16,-3-1 2-16,2 1 0 0,-3-1 1 0,2 2-1 0,-2 1 0 0,-1 1 1 15,0 0 1-15,-1 3 3 16,3 1-1 0,-4-2 3-16,0 2 3 0,0 5-1 0,0 0 0 0,0 0 0 0,0 0 0 0,-4 0-1 0,3 0 1 0,-1 4 2 15,0 1 4-15,-1 0 2 0,2 1 2 0,-3 0 1 0,0 3 1 0,-1 0 1 0,1 2 0 0,4-1 3 0,-4 0-1 16,3 2 2-16,-3-2 0 0,4 0-1 16,-1 1-1-16,1-3-2 0,0 1-4 0,0 1-1 0,1-1-2 0,1-1-1 15,0-1 0-15,-1-1-2 16,3 1-3-16,-4-2 0 0,3 1-1 0,0-2-2 0,1-1-2 0,-1 2-3 15,1-4-1-15,-1 1-8 0,0 0-8 0,4 0-12 0,-4-2-13 0,2 0-19 0,0 0-17 0,0 0-20 0,0-2-21 0,2 2-19 16,-4-2-17-16,2 0-15 0,1 1-14 0,-3-1-16 16,1-1-18-16,0 2-19 0,1-1-19 0,-4-1-2 0,4 2 4 0,-1-1 13 0,0 1 18 15,0-2 18 1,-1 1 22-16,-1 1 18 0,3-1 18 0</inkml:trace>
  <inkml:trace contextRef="#ctx0" brushRef="#br0" timeOffset="187900.9991">20307 14307 36 0,'0'-6'122'15,"3"1"4"-15,-3 0 3 0,2 0 4 0,-2 0 4 0,0-1 5 0,0 1 2 16,0 2 2-16,0-4-13 0,0 2-17 0,0 3-17 0,0-3-17 16,-2 3-8-16,-1 1-7 0,3-1-4 0,0 2 1 0,0 0 0 15,-3 2 3-15,0-1-1 0,-2 3 1 0,-1 0 0 0,2 2 4 0,0 1 0 16,-2 1-4-16,-1 1 0 0,3 2-4 0,-1 1-2 15,-2-1-3-15,1 4-1 0,3-3-2 0,0 2-4 0,0 1-6 0,1-1-5 16,0 1-5 0,1-1-7-16,1 0-7 0,1 0-6 0,-1-2-4 0,4 1-3 0,-3-3-3 0,1 3 0 0,1-3 1 0,3-1-3 0,-1 0-2 15,0-1-2-15,1-1 2 0,-1-2 2 0,1 2 1 0,2-2-1 16,-3 0 0-16,4-2-1 0,-1-1 0 0,0 0 2 0,0-2 0 0,0 0-1 16,-2-2-1-16,4 1 0 0,-2-3 3 0,0 0-1 0,2 0 0 0,-3-3-2 15,3-2-2-15,-1 1 2 0,0-1 3 0,1-2 0 0,0 0-3 0,-3-1 2 16,1-1-2-1,-1 0 2-15,-3-1 0 0,2-1 2 16,1 2 0-16,-4-1 2 0,-2-1 2 0,3 2 1 0,-3 1 2 16,-1 1 0-16,-1-1 1 0,1 2 1 0,-4 0 1 0,1 1 4 15,2 2-1-15,-3 1 0 0,0 0 0 0,-1 2-3 0,1 1 0 0,-1 0-4 16,-2 1-4-16,2-1-9 0,-2 3-8 0,0 0-15 0,1 0-15 16,0 0-17-16,-2 0-16 0,3 3-20 0,1-1-19 0,0-1-17 0,3 4-18 0,-4-1-28 0,5 1-35 0,0-1-24 0,5 1-15 15,-2-1-3-15,2 1 4 0,0-2 10 0,4 1 12 0,-1-1 14 0,0-1 18 0,2-1 15 0,0 1 19 16</inkml:trace>
  <inkml:trace contextRef="#ctx0" brushRef="#br0" timeOffset="188230.809">20666 14302 34 0,'0'-4'126'0,"-1"-1"2"0,1-1 5 16,-4 2 2-16,3-1 5 0,-1 2 2 0,0-4 4 0,1 2 2 15,-1 0-17-15,-1 2-24 0,1-1-24 0,-1 1-27 0,2 0-11 16,-4 1-5-16,4 0-2 0,-1 2 1 0,1-2-2 0,-3 1-2 0,3-1 0 15,-1 2 1-15,0 2 2 0,-1-1 2 0,1 1 3 0,-1 0-2 16,2 3 1-16,-2 0 0 0,-1 0 0 0,2 4 1 0,-2-1 0 16,1 0-2-16,2 2 0 0,-3 2 1 0,1-1-4 0,1 1-4 0,2 2-3 15,-1-3-5-15,-1 2-3 0,2 1-2 0,2-3-2 0,-1 3-2 16,1-1-1-16,1-3-3 0,-1 2-1 0,1-1 1 0,0-3-2 0,2 1 0 16,1-1 2-16,0-1 4 0,-1 0 1 31,0-2 5-31,2 0 0 0,-1-2 2 0,-2 0 0 0,4-1-1 0,-3 1 1 0,3-3-1 0,1 0-2 0,-2 0-1 15,3-2 0-15,-2-1-2 0,1 2-3 0,-1-2-3 0,1-2-9 0,0 0-10 0,1 0-15 0,-2-2-14 16,1 0-16-16,1 0-17 0,-2-1-15 0,0-2-17 0,0 1-17 16,0-2-17-16,-4 1-32 0,3-3-38 0,-2-1-20 0,1 0-8 0,-3 1 0 15,0-1 4-15,-1-3 10 0,-1 2 13 0,-1-1 16 0,0 0 18 0,-1 0 14 16</inkml:trace>
  <inkml:trace contextRef="#ctx0" brushRef="#br0" timeOffset="188512.6484">20356 14005 82 0,'-6'-9'157'0,"3"0"2"0,-1-1 3 0,3 1 2 0,-4-1 2 0,5-2 1 0,0 0 4 16,0 1 1-16,5 0-12 0,-2 1-17 0,0 0-35 15,4 1-43-15,-3-1-17 0,3 0-11 0,0 2-3 0,0-2-4 0,2 2 1 16,0 1-2-16,0-1-1 0,-1 3-3 0,0-2 1 0,-2 2-3 15,3 1-2-15,-2 1-1 0,1 1-3 0,-2-1-5 0,0 3-3 0,0 0-4 16,-1 3-2-16,2-3-2 0,-2 2-5 0,2 1-3 0,-2 1-7 16,0-1-7-16,0 1-10 0,-1 1-13 0,2 0-10 0,1-2-14 0,-1 2-14 15,-1-2-19-15,1 0-27 0,3-2-34 0,-1 1-14 0,1-1-7 0,0-2-1 16,3-1 0-16,-2-1 6 0,4-1 4 0,-1-1 11 0,0-2 12 16,1 1 12-16</inkml:trace>
  <inkml:trace contextRef="#ctx0" brushRef="#br0" timeOffset="188673.571">20902 13592 160 0,'0'-5'209'0,"0"1"12"0,0 1 8 16,-4-1 9-16,3 1 8 0,-4 1 6 0,2-1 6 0,-3 1 4 0,1 2 4 15,-1 0-30-15,1 5-45 0,0-3-46 0,-4 3-46 16,2 2-25-16,-1 1-14 0,0 1-18 0,-2 1-20 0,1 1-31 0,0 0-32 0,0 3-30 16,2 0-31-16,-1 1-41 0,2-1-45 0,3 3-34 0,-1 0-23 15,2-2-12-15,0 1-9 0,0-1-1 0,4-2-3 0,0 1 7 16,0 0 15-16,0-4 19 0,1-1 23 0,-1 1 27 15</inkml:trace>
  <inkml:trace contextRef="#ctx0" brushRef="#br0" timeOffset="189635.0094">21448 14533 92 0,'0'-3'121'0,"-4"-1"2"0,4 1-1 0,-2-2 1 0,0 2 0 16,2-1 2-16,-1-1-1 0,1 1-13 0,0-1-19 0,0 1-27 15,1-1-31-15,-1 0-16 0,0 2-8 0,2-1-6 0,0-1-2 0,-2 0-3 16,0 2 1-16,4-2-1 0,-4 1-2 0,2 1 2 0,0-2 0 16,-2 2-2-16,0-1-1 0,1-1-5 0,-1 2-5 0,0 0-6 15,-1 0-7-15,1 0-14 0,-4 1-15 0,4-1-22 0,-4-1-22 0,4 1-10 16,-2 1-6-16,0-2-3 0,1 1-2 16,1 0-1-16,-3 1 3 0,3 2 5 0</inkml:trace>
  <inkml:trace contextRef="#ctx0" brushRef="#br0" timeOffset="191030.2107">21333 14480 84 0,'-5'3'115'0,"0"-3"3"0,1 4 3 0,-1-3 3 0,3 1 1 0,-2 0 3 16,2-2-4-16,1 0-6 0,-1 1-21 0,2-1-26 0,0 0-18 15,0 0-12-15,0 0-6 0,0 0-3 0,0 0-2 0,0 0-1 0,0 0 2 16,0 0-1-16,2 0-1 0,-1 0 0 15,3 0-2-15,-2-1 0 0,3-1-2 0,-2-1-1 0,4-1-1 0,-2 1-3 16,1-1 0-16,3-1 0 0,1 0 0 0,-2-3 1 0,1 1-2 0,4-4-2 0,-4 2-1 16,4-2 0-16,0-1-1 0,1-1-2 0,-2 0 0 15,1-3 1-15,4 3 0 0,-4-2-2 0,4 2-2 16,0-4-1-16,0 2-3 0,0 0-2 0,-2 0-1 0,3 0 0 0,-3 1-3 16,0 0 1-16,-2 0 0 0,1 1 0 0,-3 0-1 0,1-1-1 0,-2 3-1 15,-2-1 1-15,0 0 0 0,0 3 2 0,-3-1 0 0,-1-1-1 0,0 3 0 16,-3-1 2-16,3 2 1 0,-4 0 1 0,0 1 3 0,-2 0 3 0,0 0 2 0,1 1 4 15,-3 1 2-15,1-1 3 0,0 2 1 16,0 1 1-16,-3-1 2 0,1 3 3 0,0 0 1 0,-1 0-1 16,-1 0 0-16,2 3 0 0,-4 1 0 0,5-1-2 15,-4 0-2-15,1 1 1 0,1 2-1 0,1 0 0 0,1 1 0 0,0 1-2 0,3-1-1 0,-2 3-2 16,1-1 0-16,2-1 0 0,2 4-1 0,1-2-1 0,-2 0-3 16,4 1-1-16,2-1-2 0,-1 0-1 0,2 2-2 0,0 0-2 0,0-1-1 15,2 1-1-15,2-1 0 0,-3 1-1 0,2 0-1 0,0 0 0 16,-3-2 1-16,5 2-2 0,-5 0 1 0,1-2-1 0,-2 1 0 0,2 2 0 15,-3-4 0-15,-1 1 1 0,2 0 0 0,-4-1-1 0,-3 0 0 0,6-1 0 16,-6 0 0-16,0 0 2 0,0 0 1 0,-2 0 2 0,-2-3 0 0,1 1 0 16,-2 0 0-16,0 0 0 15,-2 0 0-15,1 0 0 0,-3-2 1 0,1 3 0 16,-2-3 0-16,1-1 1 0,1 0-1 0,-2 0-2 0,1 1 1 0,1-2-2 0,0 0 1 16,0-1 1-16,2-1-1 0,-2 0-1 0,3 0 0 0,1 0-2 0,-1 0 1 0,2 0 1 0,1-1-3 15,0 1 0-15,-1-2-3 0,3 2 1 0,3-2-2 0,-1-2 0 16,1 1-2-16,0-2-4 0,2 0-5 0,2-2-5 15,2 2-5-15,0-3-6 0,-1-1-8 16,5-1-8-16,0 0-3 0,-4-2-5 0,5 0-3 0,-1-1-1 0,1 1-4 0,-3-1-2 16,2 1 2-16,0-2 4 0,-1 3 2 0,2 0 6 0,-2-1 4 0,-1 1 9 0,0 2 8 15,-1-1 7-15,1 0 3 0,-2 3 5 0,-1 0 4 0,0 0 3 0,-3 2 4 16,0-1 2-16,-1 3 1 16,2-1-1-16,-3 2 2 0,1 0-1 0,-3-1 0 0,-1 3 1 0,0 0-2 0,0 0 1 0,0 0 2 0,2 3 3 15,-2 0 6-15,0 0 5 0,0 2 6 0,-2-1 3 0,2 3 2 16,-1 0 2-16,-2 3 2 0,2 1 1 0,0-1 0 0,-1 1 1 0,0 1 3 15,1 1 0-15,-2-1 0 0,3 1 0 0,0 1-4 0,0-2-5 0,0-1-4 16,0-1-3-16,0 1-3 0,4-1 0 0,-2 1-2 0,1-3 0 16,2-1 0-16,-2-1-1 0,3 0 0 0,-1 0-2 0,0-3-2 0,1 0 0 15,1-2 0-15,-1 1-2 0,2-2-2 0,1 0-1 0,1-2-1 16,1-2 0-16,-2 1-1 16,2-3-1-16,0 0-1 0,1-2-4 0,-3 0 0 0,4-4-3 0,-4 2 0 0,4-2-1 15,-5 0-1-15,0 0-2 0,-1-2 1 0,1 2 0 16,-1-3 2-16,-3 2 0 0,1-1-1 0,-1 1 0 0,-1 2 1 0,-2-2 2 0,4 4 0 0,-5-2 3 0,1 3 1 15,-1 0 1-15,0 2 1 0,0 0 1 0,0 3 0 0,0 0 0 16,0 0-1-16,-1 1 2 0,-4 2 1 0,4 0 1 16,-2 5-1-16,-1-3 1 0,1 2 1 15,-2 2 1-15,0 0 1 0,1 3 2 0,-3 0 3 16,5 1 3-16,-3 2 1 0,1 0 0 0,0-1 2 0,0 1 2 16,3 0 0-16,-1 1 0 0,1-2 0 0,1 2 1 0,0-3 1 0,0 0 0 15,1 1-1-15,1-1-2 0,1-2-2 0,-1 2-4 0,2-3-1 16,0 0-1-16,1 0-1 0,-1-2-1 0,4-1-2 0,-3 1 0 0,3-2-1 15,-2-2-1-15,2 0-1 0,0-1-1 0,0 0-1 0,0-1 0 0,2 0-2 0,-1-4 0 0,0 2-1 0,0-1 0 0,1-1-1 16,0 0-3-16,-1-2 1 0,-1 1-1 16,1 0-1-16,-2-1-3 0,2-1-3 0,-3-1-1 0,1 1-1 0,-1 0 1 0,1 0 0 15,-1-2-1-15,-2 0 1 0,0 3 2 0,0-2 1 16,0 2 0-16,-3 1 3 0,3 0 1 0,-3 0 0 0,1 1 3 16,-2 2 2-16,2 0 5 0,-2 0-2 0,0 3 0 0,0 0 0 0,0 0 0 0,0 0 1 0,0 0 2 0,-2 2 0 15,-1 1 4-15,-1-2 2 0,3 5 3 0,-3-2 3 0,1 4 4 16,2-2 0-16,-3 3-1 0,0 0 1 15,2 1 1-15,0 0-1 0,0 0 0 0,-1-1-1 16,1 2-2-16,0-4-1 0,2 4-3 0,-1-4-3 0,1 0-3 0,0 1-3 16,1-1-4-16,-1-2-1 0,2 1 0 0,0-1 0 0,-1-1-2 0,1 1 1 15,0-2-1-15,0 0 2 0,0-2 2 0,-2 1 0 0,4-1-2 0,-2-1-2 0,1 0 2 0,0-1-1 16,1-1 0-16,1 1 1 0,-2-4-1 0,3 2 0 0,0-3 1 16,0 0 0-16,3 0 0 0,-2 1-2 15,-1-5-2-15,3 1-1 0,-1-1 0 16,1-1-2-16,-1 1-2 0,0-1-2 0,0-1-1 0,3 0-2 0,-2 0 0 0,1 2 0 0,1-2-2 0,-2 2 0 15,1 0 1-15,1 1 0 0,-3 0 2 0,1 1 0 0,0 1 0 0,-1 0 2 0,-1 4 3 0,-1-2 1 16,2 2 2-16,-3 0 2 0,-2 2-2 0,2 1 2 0,-2 0 3 16,0 0 1-16,0 1-1 0,1 3-1 0,-3-1 0 0,3 4 2 15,-2-3 2-15,0 4 2 0,-1-3 1 0,1 5 1 0,-2-3 2 0,0 2 2 16,0 2 2 0,-2-1 2-16,1-1 0 0,-1 3 3 0,0-1 2 0,-2-1 2 15,3 1-2-15,-1-1 0 0,0 2 0 0,0-1 0 0,0-2 0 0,-2 1-3 0,3 0-1 0,-1-3-3 0,0 0-1 0,1-1-2 16,-1 2 0-16,2-4-3 0,-1 2-2 15,1-1 0-15,0-2 0 0,0 1-2 0,1-1-2 0,-1-1-4 0,2 1-1 16,-1-2-3-16,3 0-1 0,-3 2-6 0,3-3-8 0,-2 0-7 16,2 2-12-16,-1-2-11 0,1 0-14 0,1-2-12 0,2 2-15 0,-2 0-14 15,-1-3-10-15,1 2-12 0,3 0-11 0,-2-2-13 0,1 1-14 16,-3-1-22-16,5-1-25 0,-2 2-7 0,-1-3 1 0,1 4 7 0,3-3 11 0,-1 1 13 16,-1 0 14-1,0 0 13-15,2-2 13 16,-2 4 15-16</inkml:trace>
  <inkml:trace contextRef="#ctx0" brushRef="#br0" timeOffset="191662.8469">22868 14345 37 0,'1'-7'127'0,"-1"2"5"0,1-2 6 0,-1-1 5 0,-1 1 6 0,1 1 6 15,0-1 0-15,-1-1 5 0,1-1-16 0,-4 3-24 0,4-1-23 0,-4 1-18 16,4-1-10-16,-3 2-5 0,1-2-3 0,-1 3-3 0,0-2-4 16,0 2-4-16,0 1-3 0,-1-2-2 0,-1 2-2 0,1 0-1 15,-1 2-3-15,-1-1-1 0,1 2-2 0,-1 2-4 0,-2-1 1 0,0 0 1 16,0 3 5-16,0 2 4 15,-3-2 4-15,3 0 4 0,0 3 3 16,2 2 4-16,-3-1 5 0,1 2 7 0,0 0 2 0,3 1 5 0,-3 1-2 0,2 0-1 0,3 1-2 0,-2-1-2 16,2 2-5-16,-1 0-4 0,3 0-5 0,1-1-6 0,0 2-3 0,0-3-9 15,1 1-4-15,1-1-6 0,0-2-3 0,2 1-7 0,0-2-3 16,-1-1-2-16,6 1-4 0,-3-1-2 0,1-3-2 0,1-1-3 0,1 1 0 16,1-2 0-16,-1 0-1 0,-1-3 0 0,5 0 2 0,-4 0 1 15,4-3 0-15,-4 0-3 0,3 0 0 0,-3-3 0 0,4 1 1 0,-5-2-2 16,1-1 1-16,0-1 0 0,-2 1 0 0,-1-1-2 0,2 1 1 15,-3-3 0-15,-2 1-3 0,-1 0-4 0,2 0 1 0,-2 1 3 0,-1-1 0 0,1 2-1 16,-1 1 2-16,-1-3 2 16,0 5 2-16,0-1 0 0,0 1 3 0,0 2 2 0,-1 1 1 0,1-1 0 15,-2-1 0-15,2 4 1 0,0 0 0 0,-1 2 0 0,-1 1 5 0,1 1 5 0,-3 2 3 0,3 2 6 16,1 2 3-16,-3 2 1 0,1 3 4 0,-1 0-1 0,3 3 4 16,-5 2 3-16,5-1 2 0,0 3 3 0,0-2 1 0,0 2 1 15,0 2-2-15,0-1 0 0,0 1-7 0,2 0-5 0,1 0-4 0,-3 0-4 16,0 2-3-16,0-2-1 0,0 0-4 0,0-2-5 15,0 0-3-15,0 1-3 0,0-2-1 0,0-2-1 0,-5 1 0 16,5-2 0-16,-3-1 0 0,0-1 0 0,0-2 0 0,0-1 3 16,-1 1 0-16,-1-2 1 0,1-3-1 0,-1 1 2 0,2 0 0 0,-2-1 2 15,1-4 1-15,-1 0-1 0,1 1-4 0,0-2-3 0,-2-2-2 0,-1 1 2 0,-1-2-1 16,3-1 0-16,-4-1-3 0,1-2 1 0,0-1 0 0,2 0-1 16,-2 0 0-16,0-4-2 0,3 2-1 15,-1-2 0 1,1-2 2-16,-1 0 1 0,5 2 1 0,-4-2 0 0,5-2 1 0,0 1 3 15,0-3 0-15,3 2 0 0,0-1 0 0,2 0 0 0,-1-2 0 16,3 0 1-16,-1 0 2 0,2-2 0 0,5 1 1 0,-4-1-1 0,4 0-2 0,3-2-1 0,-2 1-2 0,2 0-4 0,-2 1-2 0,3-3-5 16,1 3-4-16,-3-1-7 15,3 0-11-15,-2 0-13 0,-1 0-19 0,2 0-20 0,-4 1-22 0,4 0-24 16,-4-1-27-16,-2 0-25 0,2-1-26 0,-3 2-23 0,-1-3-30 0,-1 1-31 16,2 0-25-16,-4-3-22 0,0 1-4 15,1 0 6-15,-1-2 13 0,0 3 17 0,-1-3 23 0,-2 1 23 0,4 0 25 0,-3 2 29 0,1-1 28 16</inkml:trace>
  <inkml:trace contextRef="#ctx0" brushRef="#br0" timeOffset="191891.7167">23157 13571 124 0,'-3'-5'179'0,"-2"-2"9"0,2 3 6 0,-2-2 7 15,0 2 1-15,-2-1 3 0,0 2 2 0,-1 0 1 0,0 3-11 16,-2 3-14-16,-3 3-45 0,-1 0-57 0,-1 4-32 0,-3 4-19 16,-2 3-20-16,-2 2-21 0,-3 2-23 15,-2 4-25-15,-1 3-38 0,-1 2-40 0,-2 2-31 0,1 0-19 0,-3 3-12 0,1-1-6 0,0 3-2 16,2-4 0-16,-1 2 2 0,2-2 4 0,2-1 11 0,-1-1 13 16</inkml:trace>
  <inkml:trace contextRef="#ctx0" brushRef="#br0" timeOffset="193616.7335">17790 14439 84 0,'-4'-2'119'0,"4"2"3"0,0 0 3 16,0-3 2-16,0 3 3 0,-1-1 2 0,1-1-1 0,0 2-5 0,0 0-19 15,0-3-28-15,0 2-18 0,0-1-15 0,0 2-5 0,0 0 0 0,0 0-1 16,-2-5 0-16,2 5 2 0,0 0 2 0,0 0 5 0,0 0 0 16,0 0 4-16,0 0 3 0,0 0 1 0,0 0 3 0,0 0 0 15,0 0 3-15,0 0 1 0,0 0 1 0,0 0 1 0,0 0-2 0,0 0 0 16,0 0-3-16,0 0-5 0,0 0-4 0,0 0-4 0,0 0-5 16,0 0-1-16,0 0 0 0,0 0 2 0,0 0-1 0,2 5-2 15,-2-3-2-15,1 2-1 0,3 1 0 0,-4 0 2 0,4 2 2 0,-1-1 0 16,0-1 1-16,0 4 4 0,1-1 1 0,-1-1-2 0,2 2-1 15,-1-1-3-15,2 1-2 0,1 0 1 0,-1 0 2 0,-1 2 2 0,4-3 1 16,-2 4 1-16,1 0-2 0,0-2 2 0,2 2 3 0,0 0 1 16,0 0-3-16,2 1-1 0,-2 0 0 15,-1 0-4-15,4-1-3 0,-2 0-4 0,-1 0-2 0,4 0-3 0,-5 2-7 16,4-3-4-16,-2 1-3 0,0-1-3 0,1 1-7 0,-2 0 0 0,0-1-3 16,0-2-1-16,1 2 0 0,-2 0-1 15,0-2-1-15,-1-1 0 0,-2 1 0 0,2-1 1 0,-2 2 0 0,1-4-1 16,-2 2-2-16,-1-5-1 0,0 3-1 0,-1 0-6 0,0-1-7 0,0-2-11 0,-2 0-12 0,2 0-14 15,-3 0-10-15,4-2-14 0,-4 0-17 0,0-1-13 0,0 0-12 0,0 0-15 16,0 0-15-16,0 0-13 0,0 0-16 0,1-1-9 0,-1-2-9 16,0-1-8-16,2-1-6 0,-2 1-15 0,2-2-16 0,-1-2-4 0,0 0 8 15,1 0 8-15,2-3 11 0,-3 1 15 16,1-1 16-16,-1 1 16 0,1-2 16 0</inkml:trace>
  <inkml:trace contextRef="#ctx0" brushRef="#br0" timeOffset="193976.5241">18311 14258 72 0,'0'-5'131'0,"0"2"7"0,0 1 6 16,0-1 9-16,0 1 5 0,-2 0 4 0,0 0 6 0,2 2-3 0,0-1-3 15,0 1-27-15,0 0-37 0,0 0-19 0,-2-2-4 0,2 2-4 16,0 0 0-16,0 0-4 0,0 0-4 0,-2 2 0 0,0-1-1 0,-1 1 7 16,2 0 5-16,-4 3 8 0,3 1 8 0,-1 3 3 15,-2 0 7-15,-1 3 4 0,-2 3 1 0,0 2 3 0,-1 0 4 0,-4 5 2 16,0 0 5-16,-2 1-6 0,-1 2-6 0,-3 1-9 0,0 1-10 0,-3 1-17 15,-4 2-19-15,1 1-32 0,-1 0-41 0,-3 1-42 0,1 0-42 0,-2 1-45 16,0 2-46-16,0-2-44 0,5 1-47 0,-3-2-20 0,1 1-11 16,4-3-5-16,-1-2-6 0,5-1 4 0,-2-1 8 15,6-4 23-15,2-1 29 0,2-3 34 0</inkml:trace>
  <inkml:trace contextRef="#ctx0" brushRef="#br0" timeOffset="198333.8088">1339 16101 51 0,'-4'-2'110'0,"-1"2"3"0,2-1 2 0,-2-1 1 15,2 1 2-15,0 1 1 0,-1-2 1 0,1 1-11 16,-1 1-19-16,1-2-23 0,-1 2-28 0,1-2-12 0,0 2-6 0,1-1-2 0,-1 1-2 0,0-1-3 16,1 1-2-16,-1-1-1 0,-1-1-2 0,2 1-2 0,1-1 1 15,-1 2-1-15,0-2-1 0,-1-1 2 0,2 3-1 0,-1-2 2 0,0 2 0 16,-1-3-1-16,1 3 1 0,1-2-1 0,-1 0 1 0,-1 1 1 0,-1 1-2 15,4-2 1-15,-2 2 0 0,-1-1 0 0,1 1-1 0,-1 0 1 16,1-1-3-16,-1 1 0 0,2 0-3 0,-3 0 1 0,3 0 0 0,-2-3 0 16,-1 3 2-16,0 0-2 0,1 0 1 0,0 0 1 0,-1 0 3 0,1 0 1 15,0 0-1-15,-2 0 1 16,2 0 1-16,-2 0-2 0,1 0 3 0,1 0-3 0,-2 0 2 0,0 0-1 16,0 0 2-16,0 0-1 0,-2 0 1 0,2 0 1 0,-1 0-3 0,-1 3 1 0,-2-3-3 0,3 1 2 15,-1-1-1-15,-1 0 0 0,-1 1 1 16,0-1 1-16,4 2 1 0,-4-2 0 0,0 1 0 0,1-1 1 0,2 0 2 15,-2 2 3-15,-1-2-1 0,1 0 3 0,0 0 1 0,1 0 1 16,-2 0-1-16,-1 0 2 0,2-2-1 0,-1 2 0 0,1-3 1 0,-1 2 0 16,1 0 2-16,-2-2-1 0,1 1-2 0,1 0 1 0,-1 1 2 0,1-3 0 15,-2 1-1-15,2 2-1 0,0 0-2 0,0-2 0 16,0 0 2-16,2 3-3 0,-3-3-3 0,1 1-2 16,0 0-3-16,1 1 0 0,-2-2-1 0,1 2-3 0,2-1-3 0,-1 1-1 0,0 1-2 0,0-2 3 0,1 2 0 15,1-1 1-15,0 1-2 0,-2 0 3 0,0-2 1 0,1 2 4 0,1-1 1 16,0-1 1-16,-2 0 0 0,0 1 0 0,2 1 1 0,-1-1 0 0,1 0 3 15,-2-1 0-15,0 2 3 0,2-1 1 0,-1-1 0 0,-1 0-2 0,2 1 0 16,0 1-4-16,0-2-1 0,0 2 0 0,0 0 0 0,-1-2 1 16,-2-1 0-16,2 3 1 0,1 0 1 15,0 0-4-15,-1-2 0 0,-2 2-1 0,2 0 2 0,1 0 2 16,0 0 4-16,-1 0 3 0,-2 0 5 0,2 0-1 0,1 0 0 0,0 0 0 0,-1 2 0 0,-2-2 1 0,2 0-1 16,-1 0-1-16,-1 0-1 0,0 3-1 15,1-1 1-15,2-2-5 0,-3 0-4 0,2 2-4 0,-2-1-5 0,2 1-1 16,-1 1-2-16,1-1-3 0,-2-1-1 0,2 0-1 0,-1 2 1 0,-1-1 1 15,1 1 1-15,0-2-2 0,1 2-1 0,-2 0 1 0,3 0 1 0,-1 0 1 0,0 0-1 16,1-1 2-16,-3 1 1 0,3 1 2 16,-1 0 0-16,1 0-1 0,0-1-2 0,-1-1 1 0,3 2 0 0,-2-1 0 15,-1 0 1-15,3 2-1 0,-2-3-1 0,2 1 1 0,0 1 0 0,-2-1-1 16,3 0 0-16,1 2-2 0,-1 0-1 0,-1-1 0 0,0 2 0 16,3-1 0-16,-3 1 0 0,1-1 0 0,1 2 1 0,-1-2 0 0,2 4-1 15,-3-4-1-15,3 3-1 0,-2-1 2 0,2 1 2 0,-1-1 0 0,-1 1-1 16,2-1 0-16,0-1-1 0,0 4 1 0,0-5-1 0,2 4-2 0,-1-2-1 15,-1-1 1-15,2 2 0 16,-2 0-1-16,3-1 0 0,-1 2-1 16,-1 0-2-16,1-2 2 0,1 2 1 0,0 1 1 0,0-2 0 0,0 2 1 0,-1-2 0 0,1 2-1 0,0 0 1 0,-1 0 0 0,1-1 0 0,2 1 2 15,-2 0 1-15,3 2-1 0,-1-1 1 0,0-1-1 16,-1 3 0-16,3-4-1 0,-1 4 1 0,0-3 1 16,-1 1-1-16,2 1 2 0,-1-2 0 0,3 0 1 15,-4 3-2-15,3-2 0 0,-2-1-1 0,1 0 0 0,2 1 0 0,-3 1 0 0,2-2 1 16,-2 2 1-16,2 0 0 0,0-1-1 0,-1 1 0 0,0-2 0 15,1 1-1-15,0 1 1 0,-1-2 0 0,-1 0 1 0,3 0-1 0,-1 0 1 0,-1 1 0 0,0-1 1 0,1 1-1 16,0-1 1-16,0 1-1 0,1-1-1 0,-2 0 2 16,3 3-1-16,-2-3 0 0,1 1-1 15,-1-1 0-15,0 1-1 0,2-1 2 0,0-1 0 0,-2 2 1 0,2-1-2 0,-1 0 0 0,1-1-1 16,-1 3-2-16,2-4 0 0,-3 0-3 0,2 0 1 16,-2 0 2-16,1 1 1 0,-1-1 1 0,2-1 0 0,-1 0-1 0,-1 0 1 0,0 1 0 0,0-1 1 15,3-1 3-15,-2 1 4 0,-1 1 3 0,3-1 5 0,-1 1 4 0,-1 0 0 16,4-1 1-16,-2 0-2 0,1 1 0 0,-2-1 1 0,3 1-1 0,-1-1 0 15,1 1 0-15,1 0-2 16,-4 0-3-16,4-1-3 16,0 2-2-16,-2-4-4 0,3 3-2 0,-1-1-1 15,2-1-1-15,-2 0 1 0,0 0-1 0,2 0 0 0,0-1-1 0,-1-1 0 0,3 2 0 0,-2-2 0 16,1-1 0-16,0 2 1 0,0-1-2 0,0-1 0 0,-1-1-1 16,-3 1 0-16,6-1 0 0,-4 1 0 0,1-1 0 0,0-1 1 0,-2 0-1 0,0 0-1 0,2 1-1 0,-2 0 0 0,-1 1 3 15,0-2 2-15,1 1 0 0,0 1 2 0,-1-2 3 0,1 2 2 0,0-2 1 16,-2 3 2-16,4-1 0 0,-3-2 2 15,3 2 0-15,-3-1 3 0,1-1 2 0,0 0-2 0,-1 1-3 0,3-2-2 0,-2 0 1 16,0 0-1-16,-1 0-3 0,2-2-1 0,-2 1-2 0,1 0-2 0,-1-1-1 0,0 1-1 0,1-2 1 0,-1 1-3 16,-1-1-2-16,1 1 1 0,1 0 2 0,-1-3 0 0,1 1 0 15,-3-1-1-15,2 0-2 0,1 0 2 0,-3-2 3 0,1 0 1 0,1-1 2 16,-1 1 0-16,0 0 0 0,-1-2 1 0,-1 0 1 0,2 0-1 0,-1 0-1 16,2-1-1-16,-3-2 0 0,2 2 2 0,-1 0 2 0,0-1-2 0,-1 1-2 15,1 0-4-15,-2-2-1 0,1 0-1 0,1 2-1 0,-2-2 2 0,-1 0 0 16,1 0 1-1,-1 0 1-15,1 0 2 0,-1 0-1 0,1-1-1 0,-3 1 1 16,2-2 0-16,0 1 2 0,0-1 5 0,0 0 4 16,-2 1 5-16,2 0 7 0,0-2 3 0,0 2 3 0,-2-1 1 0,1-1 0 0,0 3 2 0,-2 0 6 15,1-2 0-15,1 2 4 0,-2-1 1 0,0 1 2 0,0-2 0 0,0 2-1 0,-2 2-5 0,1-2-2 0,-1 0-3 0,0 0-4 16,0 1 2-16,0-1 4 0,-1 2-1 0,-1-1-2 0,2-1-2 0,-1 2-1 16,-2-2-2-16,3 1-2 0,-3-1-2 0,0 2-2 0,0-3 0 0,0 1-1 15,0-1 0-15,0 1 1 0,0 0-3 0,-3 1-2 16,1 0-1-16,2-2 0 15,-3 1 2-15,2 2 2 0,-4 0 5 0,2 1 5 0,0 0 4 16,0 0 2-16,-1 2 3 0,-2-2 2 0,3 1 2 0,-2 0 4 0,-4 1 0 0,4 0-1 0,0 0 1 0,-3 0 1 0,-1 1-2 16,3-2-4-16,-4 3-6 0,2-3-5 0,-3 1-5 0,3 2-1 0,-3-3-3 0,0 2-5 15,1 0-5-15,1 0-3 0,-2 0-3 0,1 0 1 16,2 1 1-16,-3 0 0 16,4 0 0-16,-1 0 0 0,1 1 0 0,-2-1-1 0,0 2 1 0,2-1-2 15,-2-1 1-15,1 1 0 0,0 0 0 0,0 1 1 0,-2 0 0 0,0-1 0 0,3 2-3 0,-4-1-3 0,3 0-1 16,-2-2 1-16,0 4 1 0,0-3-3 0,0 2 0 0,-2 1 2 0,2-2-1 15,1-1 0-15,-3 1 1 0,0 1-1 0,1-1 1 0,-1-1-3 0,0 1 0 16,0 1-1-16,-1-1 0 0,2 1-1 0,-1-1 1 0,0 1 0 16,0 0 0-16,1-1-2 0,-1 2 0 0,0 1 2 0,1-1 0 0,0 1-1 15,-2 0 1-15,2 0 0 0,0 0 1 16,0 0 0-16,1 0 1 0,-2 1-1 0,-1-1 0 0,2 0-1 16,0 1 1-16,0 1 1 0,-2-1 0 0,2 1-2 0,0-2 0 0,0 2-1 0,-1-1 0 0,0 1 0 15,-2 0-2-15,1 1-3 0,0-1-6 0,0 0-8 16,-3 1-18-16,2-1-25 0,-4 1-38 0,2-1-41 0,-2 0-51 0,-3 1-56 0,2 0-51 0,-3-1-50 15,-2-1-52-15,1 0-57 0,2 0-25 16,-3-1-13-16,1-1 0 16,-1-1 1-16,3-3 20 0,-2 0 23 0,-2-4 38 0,5-3 40 0,-4-1 53 0,2-2 57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94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2160E6-9DB9-4131-B045-0AF99052B10E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7A6-8592-4649-9F09-AA593229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6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8925" y="545910"/>
            <a:ext cx="540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TIẾT 10: LUYỆN TẬP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37776"/>
            <a:ext cx="8611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Câu 1: </a:t>
            </a:r>
            <a:r>
              <a:rPr lang="vi-VN" sz="2400" dirty="0" smtClean="0"/>
              <a:t>Khi bị ốm, mất sức, nhiều người bệnh thường được truyền dịch đường để bổ sung nhanh năng lượng. Chất trong dịch truyền có tác dụng trên là</a:t>
            </a:r>
          </a:p>
          <a:p>
            <a:pPr marL="457200" indent="-457200">
              <a:buAutoNum type="alphaUcPeriod"/>
            </a:pPr>
            <a:r>
              <a:rPr lang="vi-VN" sz="2400" dirty="0" smtClean="0"/>
              <a:t>Glucozơ.		</a:t>
            </a:r>
            <a:r>
              <a:rPr lang="en-US" sz="2400" dirty="0" smtClean="0"/>
              <a:t>	</a:t>
            </a:r>
            <a:r>
              <a:rPr lang="vi-VN" sz="2400" dirty="0" smtClean="0"/>
              <a:t>B. Saccarozơ.</a:t>
            </a:r>
            <a:endParaRPr lang="en-US" sz="2400" dirty="0" smtClean="0"/>
          </a:p>
          <a:p>
            <a:r>
              <a:rPr lang="vi-VN" sz="2400" dirty="0" smtClean="0"/>
              <a:t>C. Fructozơ.		</a:t>
            </a:r>
            <a:r>
              <a:rPr lang="en-US" sz="2400" dirty="0" smtClean="0"/>
              <a:t>	</a:t>
            </a:r>
            <a:r>
              <a:rPr lang="vi-VN" sz="2400" dirty="0" smtClean="0"/>
              <a:t>D. Mantozơ.</a:t>
            </a:r>
          </a:p>
          <a:p>
            <a:r>
              <a:rPr lang="vi-VN" sz="2400" b="1" dirty="0" smtClean="0"/>
              <a:t>Câu 2: </a:t>
            </a:r>
            <a:r>
              <a:rPr lang="vi-VN" sz="2400" dirty="0" smtClean="0"/>
              <a:t>Chất nào sau đây là monosaccarit?</a:t>
            </a:r>
          </a:p>
          <a:p>
            <a:pPr marL="457200" indent="-457200">
              <a:buAutoNum type="alphaUcPeriod"/>
            </a:pPr>
            <a:r>
              <a:rPr lang="vi-VN" sz="2400" dirty="0" smtClean="0"/>
              <a:t>Saccarozơ.		B. Xenlulozơ.	</a:t>
            </a:r>
            <a:endParaRPr lang="en-US" sz="2400" dirty="0"/>
          </a:p>
          <a:p>
            <a:r>
              <a:rPr lang="vi-VN" sz="2400" dirty="0" smtClean="0"/>
              <a:t>C. Aminozơ.		</a:t>
            </a:r>
            <a:r>
              <a:rPr lang="en-US" sz="2400" dirty="0" smtClean="0"/>
              <a:t>	</a:t>
            </a:r>
            <a:r>
              <a:rPr lang="vi-VN" sz="2400" dirty="0" smtClean="0"/>
              <a:t>D. Glucozơ.</a:t>
            </a:r>
          </a:p>
          <a:p>
            <a:r>
              <a:rPr lang="vi-VN" sz="2400" b="1" dirty="0" smtClean="0"/>
              <a:t>Câu 3: </a:t>
            </a:r>
            <a:r>
              <a:rPr lang="vi-VN" sz="2400" dirty="0" smtClean="0"/>
              <a:t>Cho dãy các chất: tinh bột, xenlulozơ, glucozơ, fructozơ, saccarozơ. Số chất trong dãy thuộc loại monosaccarit là:</a:t>
            </a:r>
          </a:p>
          <a:p>
            <a:r>
              <a:rPr lang="vi-VN" sz="2400" dirty="0" smtClean="0"/>
              <a:t>A. 2.			B. 1.		C. 3.			D. 4.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729720" y="2557080"/>
              <a:ext cx="8119080" cy="342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43040" y="2546280"/>
                <a:ext cx="8139960" cy="34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6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7840"/>
            <a:ext cx="8229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28: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Saccarozơ được coi là một đoạn mạch của tinh bột. 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 Tinh bột và xenlulozơ đều là polisaccarit.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Khi thủy phân hoàn toàn saccarozơ, tinh bột và xenlulozơ đều cho một loại monosaccarit. 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Khi thủy phân hoàn toàn tinh bột và xenlulozơ đều thu được glucozơ. 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fuctozơ có phản ứng tráng bạc, chứng tỏ phân tử fuctozơ có nhóm –CHO 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Bef>
                <a:spcPts val="300"/>
              </a:spcBef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43520" y="1885320"/>
              <a:ext cx="7494480" cy="3497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360" y="1878840"/>
                <a:ext cx="7510320" cy="35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5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60" y="874455"/>
            <a:ext cx="7656394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29: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Cho các phát biểu sau về cacbohiđrat: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 Glucozơ và saccarozơ đều là chất rắn có vị ngọt, dễ tan trong nước.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(b) Tinh bột và xenlulozơ đều là polisaccarit.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(c) Trong dung dịch, glucozơ và saccarozơ đều hòa tan Cu(OH)</a:t>
            </a:r>
            <a:r>
              <a:rPr lang="de-DE" sz="24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tạo phức màu xanh lam.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(d) Khi thủy phân hoàn toàn hỗn hợp gồm tinh bột và saccarozơ trong môi trường axit, chỉ thu được một loại monosaccarit duy nhất.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(e) Có thể phân biệt glucozơ và fructozơ bằng phản ứng với dung dịch AgNO</a:t>
            </a:r>
            <a:r>
              <a:rPr lang="de-DE" sz="2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NH</a:t>
            </a:r>
            <a:r>
              <a:rPr lang="de-DE" sz="2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(g) Glucozơ và saccarozơ đều tác dụng với H</a:t>
            </a:r>
            <a:r>
              <a:rPr lang="de-DE" sz="24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(xúc tác Ni, đun nóng) tạo sobitol.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9705" algn="just">
              <a:spcBef>
                <a:spcPts val="300"/>
              </a:spcBef>
              <a:spcAft>
                <a:spcPts val="0"/>
              </a:spcAf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phát biểu đúng là: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9705" algn="just">
              <a:spcBef>
                <a:spcPts val="300"/>
              </a:spcBef>
              <a:spcAft>
                <a:spcPts val="0"/>
              </a:spcAft>
            </a:pP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829" y="1032190"/>
            <a:ext cx="7697337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30: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sánh tính chất của glucozơ, tinh bột, saccarozơ, xenlulozơ.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 fontAlgn="ctr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Cả 4 chất đều dễ tan trong nước và đều có các nhóm -OH.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 fontAlgn="ctr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Trừ xenlulozơ, còn lại glucozơ, tinh bột, saccarozơ đều có thể tham gia phản ứng tráng bạc.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 fontAlgn="ctr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Cả 4 chất đều bị thủy phân trong môi trường axit.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 fontAlgn="ctr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Khi đốt cháy hoàn toàn 4 chất trên đều thu được số mol CO</a:t>
            </a:r>
            <a:r>
              <a:rPr lang="de-DE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H</a:t>
            </a:r>
            <a:r>
              <a:rPr lang="de-DE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bằng nhau.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28600" algn="just" fontAlgn="ctr">
              <a:spcBef>
                <a:spcPts val="300"/>
              </a:spcBef>
              <a:spcAft>
                <a:spcPts val="0"/>
              </a:spcAft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Cả 4 chất đều là các chất rắn, màu trắng. 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9705" algn="just">
              <a:spcBef>
                <a:spcPts val="300"/>
              </a:spcBef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spcBef>
                <a:spcPts val="3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19200" y="2409840"/>
              <a:ext cx="7350480" cy="348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2404080"/>
                <a:ext cx="7367040" cy="35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0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66843"/>
            <a:ext cx="86117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Câu 4: </a:t>
            </a:r>
            <a:r>
              <a:rPr lang="vi-VN" sz="2400" dirty="0" smtClean="0"/>
              <a:t>Saccarozơ và glucozơ đều thuộc loại:</a:t>
            </a:r>
          </a:p>
          <a:p>
            <a:pPr marL="342900" indent="-342900">
              <a:buAutoNum type="alphaUcPeriod"/>
            </a:pPr>
            <a:r>
              <a:rPr lang="vi-VN" sz="2400" dirty="0" smtClean="0"/>
              <a:t>đisaccarit.		B. Monosaccarit</a:t>
            </a:r>
            <a:endParaRPr lang="en-US" sz="2400" dirty="0" smtClean="0"/>
          </a:p>
          <a:p>
            <a:r>
              <a:rPr lang="vi-VN" sz="2400" dirty="0" smtClean="0"/>
              <a:t>C. polisaccarit.		D. cacbohiđrat.</a:t>
            </a:r>
          </a:p>
          <a:p>
            <a:r>
              <a:rPr lang="vi-VN" sz="2400" b="1" dirty="0" smtClean="0"/>
              <a:t>Câu 5: </a:t>
            </a:r>
            <a:r>
              <a:rPr lang="vi-VN" sz="2400" dirty="0" smtClean="0"/>
              <a:t>Chất nào sau đây không có khả năng tham gia phản ứng thủy phân trong dung dịch H2SO4 loãng, đun nóng?</a:t>
            </a:r>
          </a:p>
          <a:p>
            <a:pPr marL="342900" indent="-342900">
              <a:buAutoNum type="alphaUcPeriod"/>
            </a:pPr>
            <a:r>
              <a:rPr lang="vi-VN" sz="2400" dirty="0" smtClean="0"/>
              <a:t>Xenlulozơ.		B. Saccarozơ.</a:t>
            </a:r>
            <a:endParaRPr lang="en-US" sz="2400" dirty="0" smtClean="0"/>
          </a:p>
          <a:p>
            <a:r>
              <a:rPr lang="vi-VN" sz="2400" dirty="0" smtClean="0"/>
              <a:t>C. Tinh bột.		D. Fructozơ.</a:t>
            </a:r>
          </a:p>
          <a:p>
            <a:r>
              <a:rPr lang="vi-VN" sz="2400" b="1" dirty="0" smtClean="0"/>
              <a:t>Câu 6: </a:t>
            </a:r>
            <a:r>
              <a:rPr lang="vi-VN" sz="2400" dirty="0" smtClean="0"/>
              <a:t>Chất không tham gia phản ứng thủy phân là</a:t>
            </a:r>
          </a:p>
          <a:p>
            <a:pPr marL="342900" indent="-342900">
              <a:buAutoNum type="alphaUcPeriod"/>
            </a:pPr>
            <a:r>
              <a:rPr lang="vi-VN" sz="2400" dirty="0" smtClean="0"/>
              <a:t>Tinh bột.		B. Xenlulozơ.</a:t>
            </a:r>
            <a:endParaRPr lang="en-US" sz="2400" dirty="0" smtClean="0"/>
          </a:p>
          <a:p>
            <a:r>
              <a:rPr lang="vi-VN" sz="2400" dirty="0" smtClean="0"/>
              <a:t>C. Chất béo.		D. Glucozơ.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36000" y="1920240"/>
              <a:ext cx="1430280" cy="300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1600" y="1913400"/>
                <a:ext cx="1454400" cy="30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1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889844"/>
            <a:ext cx="8338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Câu 7: </a:t>
            </a:r>
            <a:r>
              <a:rPr lang="vi-VN" sz="2400" dirty="0" smtClean="0"/>
              <a:t>Quả chuối xanh có chứa chất X làm iot chuyển thành màu xanh tím. Chất X là:</a:t>
            </a:r>
          </a:p>
          <a:p>
            <a:pPr marL="457200" indent="-457200">
              <a:buAutoNum type="alphaUcPeriod"/>
            </a:pPr>
            <a:r>
              <a:rPr lang="vi-VN" sz="2400" dirty="0" smtClean="0"/>
              <a:t>Tinh bột.		B. Xenlulozơ.	</a:t>
            </a:r>
            <a:endParaRPr lang="en-US" sz="2400" dirty="0" smtClean="0"/>
          </a:p>
          <a:p>
            <a:r>
              <a:rPr lang="vi-VN" sz="2400" dirty="0" smtClean="0"/>
              <a:t>C. Fructozơ.		D. Glucozơ.</a:t>
            </a:r>
          </a:p>
          <a:p>
            <a:r>
              <a:rPr lang="vi-VN" sz="2400" b="1" dirty="0" smtClean="0"/>
              <a:t>Câu 8: </a:t>
            </a:r>
            <a:r>
              <a:rPr lang="vi-VN" sz="2400" dirty="0" smtClean="0"/>
              <a:t>Cho các gluxit (cacbohiđrat): saccarozơ, fructozơ, tinh bột, xenlulozơ. Số gluxit khi thuỷ phân trong môi trường axit tạo ra glucozơ là:</a:t>
            </a:r>
          </a:p>
          <a:p>
            <a:r>
              <a:rPr lang="vi-VN" sz="2400" dirty="0" smtClean="0"/>
              <a:t>A. 4.			B. 2.		C. 1.			D. 3.</a:t>
            </a:r>
          </a:p>
          <a:p>
            <a:r>
              <a:rPr lang="vi-VN" sz="2400" b="1" dirty="0" smtClean="0"/>
              <a:t>Câu 9: </a:t>
            </a:r>
            <a:r>
              <a:rPr lang="vi-VN" sz="2400" dirty="0" smtClean="0"/>
              <a:t>Bệnh nhân phải tiếp đường (tiêm hoặc truyền dung dịch đường vào tĩnh mạch), đó là loại đường nào?</a:t>
            </a:r>
          </a:p>
          <a:p>
            <a:r>
              <a:rPr lang="vi-VN" sz="2400" dirty="0" smtClean="0"/>
              <a:t>A. Saccarozơ.		B. Glucozơ.		</a:t>
            </a:r>
          </a:p>
          <a:p>
            <a:r>
              <a:rPr lang="vi-VN" sz="2400" dirty="0" smtClean="0"/>
              <a:t>C. Fructozơ.			D. Mantozơ.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9280" y="1659240"/>
              <a:ext cx="7688160" cy="3294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00" y="1656720"/>
                <a:ext cx="7711920" cy="33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7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100671"/>
            <a:ext cx="8134066" cy="460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10: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glucozơ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0"/>
              </a:spcAft>
              <a:buAutoNum type="alphaUcPeriod"/>
            </a:pPr>
            <a:r>
              <a:rPr lang="es-MX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s-MX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rượu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etylic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s-MX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đốt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s-MX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Tráng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gương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tráng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ruột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phích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s-MX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5260" algn="l"/>
                <a:tab pos="1451610" algn="l"/>
                <a:tab pos="2514600" algn="l"/>
                <a:tab pos="2971800" algn="l"/>
                <a:tab pos="3585210" algn="l"/>
                <a:tab pos="4457700" algn="l"/>
              </a:tabLs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11: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sobitol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5260" algn="l"/>
                <a:tab pos="1451610" algn="l"/>
                <a:tab pos="2514600" algn="l"/>
                <a:tab pos="2971800" algn="l"/>
                <a:tab pos="3585210" algn="l"/>
                <a:tab pos="4457700" algn="l"/>
              </a:tabLst>
            </a:pP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saccarozơ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xenlulozơ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2880" algn="l"/>
                <a:tab pos="1443990" algn="l"/>
                <a:tab pos="1620520" algn="l"/>
                <a:tab pos="2495550" algn="l"/>
                <a:tab pos="3150870" algn="l"/>
                <a:tab pos="3585210" algn="l"/>
                <a:tab pos="4591050" algn="l"/>
              </a:tabLs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12: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xenlulozơ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fructozơ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saccarozơ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monosaccarit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9705">
              <a:lnSpc>
                <a:spcPct val="115000"/>
              </a:lnSpc>
              <a:spcAft>
                <a:spcPts val="0"/>
              </a:spcAft>
              <a:tabLst>
                <a:tab pos="182880" algn="l"/>
                <a:tab pos="1443990" algn="l"/>
                <a:tab pos="1656080" algn="l"/>
                <a:tab pos="2495550" algn="l"/>
                <a:tab pos="3136265" algn="l"/>
                <a:tab pos="3585210" algn="l"/>
                <a:tab pos="461581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		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0800" y="1933560"/>
              <a:ext cx="6818400" cy="370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80" y="1926000"/>
                <a:ext cx="6834240" cy="37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9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3413"/>
            <a:ext cx="8106770" cy="5569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2880" algn="l"/>
                <a:tab pos="1451610" algn="l"/>
                <a:tab pos="2503170" algn="l"/>
                <a:tab pos="3592830" algn="l"/>
              </a:tabLs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13: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Chất thuộc loại đường đisaccarit là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lphaUcPeriod"/>
              <a:tabLst>
                <a:tab pos="182880" algn="l"/>
                <a:tab pos="1451610" algn="l"/>
                <a:tab pos="1656080" algn="l"/>
                <a:tab pos="2503170" algn="l"/>
                <a:tab pos="3136265" algn="l"/>
                <a:tab pos="3592830" algn="l"/>
                <a:tab pos="4615815" algn="l"/>
              </a:tabLs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saccarorơ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fructozơ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2880" algn="l"/>
                <a:tab pos="1451610" algn="l"/>
                <a:tab pos="1656080" algn="l"/>
                <a:tab pos="2503170" algn="l"/>
                <a:tab pos="3136265" algn="l"/>
                <a:tab pos="3592830" algn="l"/>
                <a:tab pos="4615815" algn="l"/>
              </a:tabLst>
            </a:pP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glucozơ.	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xenlulozơ.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5260" algn="l"/>
                <a:tab pos="1436370" algn="l"/>
                <a:tab pos="2514600" algn="l"/>
                <a:tab pos="3592830" algn="l"/>
              </a:tabLs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14: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Cacbohiđrat nào sau đây thuộc loại đisaccarit?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lphaUcPeriod"/>
              <a:tabLst>
                <a:tab pos="175260" algn="l"/>
                <a:tab pos="1436370" algn="l"/>
                <a:tab pos="1656080" algn="l"/>
                <a:tab pos="2514600" algn="l"/>
                <a:tab pos="3136265" algn="l"/>
                <a:tab pos="3592830" algn="l"/>
                <a:tab pos="4615815" algn="l"/>
              </a:tabLst>
            </a:pP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Amilozơ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Xenlulozơ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75260" algn="l"/>
                <a:tab pos="1436370" algn="l"/>
                <a:tab pos="1656080" algn="l"/>
                <a:tab pos="2514600" algn="l"/>
                <a:tab pos="3136265" algn="l"/>
                <a:tab pos="3592830" algn="l"/>
                <a:tab pos="4615815" algn="l"/>
              </a:tabLst>
            </a:pP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Saccarozơ.	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Glucozơ.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82880" algn="l"/>
                <a:tab pos="1451610" algn="l"/>
                <a:tab pos="2503170" algn="l"/>
                <a:tab pos="3592830" algn="l"/>
              </a:tabLs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15: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Cacbohiđrat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polime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lphaUcPeriod"/>
              <a:tabLst>
                <a:tab pos="182880" algn="l"/>
                <a:tab pos="1451610" algn="l"/>
                <a:tab pos="1656080" algn="l"/>
                <a:tab pos="2503170" algn="l"/>
                <a:tab pos="3136265" algn="l"/>
                <a:tab pos="3592830" algn="l"/>
                <a:tab pos="4615815" algn="l"/>
              </a:tabLst>
            </a:pPr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glucozơ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xenlulozơ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2880" algn="l"/>
                <a:tab pos="1451610" algn="l"/>
                <a:tab pos="1656080" algn="l"/>
                <a:tab pos="2503170" algn="l"/>
                <a:tab pos="3136265" algn="l"/>
                <a:tab pos="3592830" algn="l"/>
                <a:tab pos="4615815" algn="l"/>
              </a:tabLst>
            </a:pP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fructozơ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	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fr-FR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saccarozơ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  <a:tabLst>
                <a:tab pos="182880" algn="l"/>
                <a:tab pos="1451610" algn="l"/>
                <a:tab pos="2503170" algn="l"/>
                <a:tab pos="3592830" algn="l"/>
              </a:tabLst>
            </a:pPr>
            <a:r>
              <a:rPr lang="de-DE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16: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Amilozơ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endParaRPr lang="fr-FR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2000"/>
              </a:lnSpc>
              <a:buAutoNum type="alphaUcPeriod"/>
              <a:tabLst>
                <a:tab pos="182880" algn="l"/>
                <a:tab pos="1451610" algn="l"/>
                <a:tab pos="2503170" algn="l"/>
                <a:tab pos="3592830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glucozơ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fructozơ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2000"/>
              </a:lnSpc>
              <a:tabLst>
                <a:tab pos="182880" algn="l"/>
                <a:tab pos="1451610" algn="l"/>
                <a:tab pos="2503170" algn="l"/>
                <a:tab pos="3592830" algn="l"/>
              </a:tabLst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glucozơ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fructozơ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  <a:tabLst>
                <a:tab pos="182880" algn="l"/>
                <a:tab pos="1451610" algn="l"/>
                <a:tab pos="2503170" algn="l"/>
                <a:tab pos="359283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4480" y="1327680"/>
              <a:ext cx="3592800" cy="417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0" y="1315080"/>
                <a:ext cx="3618360" cy="41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8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05342"/>
            <a:ext cx="8188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Câu 17: </a:t>
            </a:r>
            <a:r>
              <a:rPr lang="vi-VN" sz="2400" dirty="0" smtClean="0"/>
              <a:t>Chất thuộc loại cacbohiđrat là :</a:t>
            </a:r>
          </a:p>
          <a:p>
            <a:r>
              <a:rPr lang="vi-VN" sz="2400" dirty="0" smtClean="0"/>
              <a:t>A. xenlulozơ.			B. poli(vinylclorua).	</a:t>
            </a:r>
          </a:p>
          <a:p>
            <a:r>
              <a:rPr lang="vi-VN" sz="2400" dirty="0" smtClean="0"/>
              <a:t>C. protein.			D. glixerol.</a:t>
            </a:r>
          </a:p>
          <a:p>
            <a:r>
              <a:rPr lang="vi-VN" sz="2400" b="1" dirty="0" smtClean="0"/>
              <a:t>Câu 18: </a:t>
            </a:r>
            <a:r>
              <a:rPr lang="vi-VN" sz="2400" dirty="0" smtClean="0"/>
              <a:t>Cặp chất nào sau đây không phải là đồng phân của nhau ?</a:t>
            </a:r>
          </a:p>
          <a:p>
            <a:pPr marL="457200" indent="-457200">
              <a:buAutoNum type="alphaUcPeriod"/>
            </a:pPr>
            <a:r>
              <a:rPr lang="vi-VN" sz="2400" dirty="0" smtClean="0"/>
              <a:t>2-metylpropan-1-ol và butan-2-ol.</a:t>
            </a:r>
            <a:endParaRPr lang="en-US" sz="2400" dirty="0" smtClean="0"/>
          </a:p>
          <a:p>
            <a:r>
              <a:rPr lang="vi-VN" sz="2400" dirty="0" smtClean="0"/>
              <a:t>B. Saccarozơ và xenlulozơ.</a:t>
            </a:r>
          </a:p>
          <a:p>
            <a:r>
              <a:rPr lang="vi-VN" sz="2400" dirty="0" smtClean="0"/>
              <a:t>C. Ancol etylic và đimetyl ete.</a:t>
            </a:r>
            <a:endParaRPr lang="en-US" sz="2400" dirty="0" smtClean="0"/>
          </a:p>
          <a:p>
            <a:r>
              <a:rPr lang="vi-VN" sz="2400" dirty="0" smtClean="0"/>
              <a:t>D. Glucozơ và fructozơ.</a:t>
            </a:r>
          </a:p>
          <a:p>
            <a:r>
              <a:rPr lang="vi-VN" sz="2400" b="1" dirty="0" smtClean="0"/>
              <a:t>Câu 19: </a:t>
            </a:r>
            <a:r>
              <a:rPr lang="vi-VN" sz="2400" dirty="0" smtClean="0"/>
              <a:t>Cacbohiđrat nhất thiết phải chứa nhóm chức của</a:t>
            </a:r>
          </a:p>
          <a:p>
            <a:r>
              <a:rPr lang="vi-VN" sz="2400" dirty="0" smtClean="0"/>
              <a:t>A. ancol.	B. xeton.	C. amin.		D. anđehit.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400" y="1721520"/>
              <a:ext cx="454680" cy="2265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0" y="1713600"/>
                <a:ext cx="470880" cy="22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78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7300"/>
            <a:ext cx="79566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Câu 20: </a:t>
            </a:r>
            <a:r>
              <a:rPr lang="vi-VN" sz="2400" dirty="0" smtClean="0"/>
              <a:t>Phát biểu nào sau đây là đúng ?</a:t>
            </a:r>
          </a:p>
          <a:p>
            <a:r>
              <a:rPr lang="vi-VN" sz="2400" dirty="0" smtClean="0"/>
              <a:t>A. Saccarozơ có phản ứng tráng gương.</a:t>
            </a:r>
          </a:p>
          <a:p>
            <a:r>
              <a:rPr lang="vi-VN" sz="2400" dirty="0" smtClean="0"/>
              <a:t>B. Glucozơ bị khử bởi dung dịch AgNO3 trong NH3.</a:t>
            </a:r>
          </a:p>
          <a:p>
            <a:r>
              <a:rPr lang="vi-VN" sz="2400" dirty="0" smtClean="0"/>
              <a:t>C. Amilopectin có cấu trúc mạch phân nhánh.</a:t>
            </a:r>
          </a:p>
          <a:p>
            <a:r>
              <a:rPr lang="vi-VN" sz="2400" dirty="0" smtClean="0"/>
              <a:t>D. Xenlulozơ có cấu trúc mạch phân nhánh.</a:t>
            </a:r>
          </a:p>
          <a:p>
            <a:r>
              <a:rPr lang="vi-VN" sz="2400" b="1" dirty="0" smtClean="0"/>
              <a:t>Câu 21: </a:t>
            </a:r>
            <a:r>
              <a:rPr lang="vi-VN" sz="2400" dirty="0" smtClean="0"/>
              <a:t>Một phân tử saccarozơ có</a:t>
            </a:r>
          </a:p>
          <a:p>
            <a:pPr marL="457200" indent="-457200">
              <a:buAutoNum type="alphaUcPeriod"/>
            </a:pPr>
            <a:r>
              <a:rPr lang="vi-VN" sz="2400" dirty="0" smtClean="0"/>
              <a:t>một gốc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vi-VN" sz="2400" dirty="0" smtClean="0"/>
              <a:t>-glucozơ và một gốc </a:t>
            </a:r>
            <a:r>
              <a:rPr lang="el-GR" sz="2400" dirty="0" smtClean="0"/>
              <a:t>β</a:t>
            </a:r>
            <a:r>
              <a:rPr lang="vi-VN" sz="2400" dirty="0" smtClean="0"/>
              <a:t>-fructozơ.</a:t>
            </a:r>
            <a:endParaRPr lang="en-US" sz="2400" dirty="0" smtClean="0"/>
          </a:p>
          <a:p>
            <a:r>
              <a:rPr lang="vi-VN" sz="2400" dirty="0" smtClean="0"/>
              <a:t>B. một gốc </a:t>
            </a:r>
            <a:r>
              <a:rPr lang="el-GR" sz="2400" dirty="0" smtClean="0"/>
              <a:t>β</a:t>
            </a:r>
            <a:r>
              <a:rPr lang="vi-VN" sz="2400" dirty="0" smtClean="0"/>
              <a:t>-glucozơ và một gốc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vi-VN" sz="2400" dirty="0" smtClean="0"/>
              <a:t>-fructozơ.</a:t>
            </a:r>
          </a:p>
          <a:p>
            <a:r>
              <a:rPr lang="vi-VN" sz="2400" dirty="0" smtClean="0"/>
              <a:t>C. hai gốc </a:t>
            </a:r>
            <a:r>
              <a:rPr lang="el-GR" sz="2400" dirty="0" smtClean="0"/>
              <a:t>β</a:t>
            </a:r>
            <a:r>
              <a:rPr lang="vi-VN" sz="2400" dirty="0" smtClean="0"/>
              <a:t>-glucozơ.</a:t>
            </a:r>
            <a:endParaRPr lang="en-US" sz="2400" dirty="0" smtClean="0"/>
          </a:p>
          <a:p>
            <a:r>
              <a:rPr lang="vi-VN" sz="2400" dirty="0" smtClean="0"/>
              <a:t>D. một gốc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vi-VN" sz="2400" dirty="0" smtClean="0"/>
              <a:t>-glucozơ và một gốc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vi-VN" sz="2400" dirty="0" smtClean="0"/>
              <a:t>-fructozơ.</a:t>
            </a:r>
          </a:p>
          <a:p>
            <a:r>
              <a:rPr lang="vi-VN" sz="2400" b="1" dirty="0" smtClean="0"/>
              <a:t>Câu 22: </a:t>
            </a:r>
            <a:r>
              <a:rPr lang="vi-VN" sz="2400" dirty="0" smtClean="0"/>
              <a:t>Dãy các chất nào dưới đây đều phản ứng được với   ở điều kiện thường?</a:t>
            </a:r>
          </a:p>
          <a:p>
            <a:pPr marL="457200" indent="-457200">
              <a:buAutoNum type="alphaUcPeriod"/>
            </a:pPr>
            <a:r>
              <a:rPr lang="vi-VN" sz="2400" dirty="0" smtClean="0"/>
              <a:t>Glucozơ, glixerol và metyl axetat.</a:t>
            </a:r>
            <a:endParaRPr lang="en-US" sz="2400" dirty="0" smtClean="0"/>
          </a:p>
          <a:p>
            <a:r>
              <a:rPr lang="vi-VN" sz="2400" dirty="0" smtClean="0"/>
              <a:t>B. Etylen glicol, glixerol và ancol etylic.</a:t>
            </a:r>
          </a:p>
          <a:p>
            <a:r>
              <a:rPr lang="vi-VN" sz="2400" dirty="0" smtClean="0"/>
              <a:t>C. Glucozơ, glixerol và saccarozơ.</a:t>
            </a:r>
            <a:endParaRPr lang="en-US" sz="2400" dirty="0" smtClean="0"/>
          </a:p>
          <a:p>
            <a:r>
              <a:rPr lang="vi-VN" sz="2400" dirty="0" smtClean="0"/>
              <a:t>D. Glixerol, glucozơ và etyl axetat.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0240" y="1272600"/>
              <a:ext cx="7250400" cy="500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0" y="1267200"/>
                <a:ext cx="7263000" cy="50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" y="889844"/>
                <a:ext cx="7806519" cy="5775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smtClean="0"/>
                  <a:t>Câu 23: </a:t>
                </a:r>
                <a:r>
                  <a:rPr lang="vi-VN" sz="2400" dirty="0" smtClean="0"/>
                  <a:t>Cacbohiđrat nào sau đây thuộc loại polisaccarit?</a:t>
                </a:r>
              </a:p>
              <a:p>
                <a:pPr marL="457200" indent="-457200">
                  <a:buAutoNum type="alphaUcPeriod"/>
                </a:pPr>
                <a:r>
                  <a:rPr lang="vi-VN" sz="2400" dirty="0" smtClean="0"/>
                  <a:t>Amilopectin.	B. fructozơ.</a:t>
                </a:r>
                <a:endParaRPr lang="en-US" sz="2400" dirty="0" smtClean="0"/>
              </a:p>
              <a:p>
                <a:r>
                  <a:rPr lang="vi-VN" sz="2400" dirty="0" smtClean="0"/>
                  <a:t>C. Saccarozơ.	D. Glucozơ.</a:t>
                </a:r>
              </a:p>
              <a:p>
                <a:r>
                  <a:rPr lang="vi-VN" sz="2400" b="1" dirty="0" smtClean="0"/>
                  <a:t>Câu 24: </a:t>
                </a:r>
                <a:r>
                  <a:rPr lang="vi-VN" sz="2400" dirty="0" smtClean="0"/>
                  <a:t>Phương trình : </a:t>
                </a:r>
                <a:endParaRPr lang="en-US" sz="2400" dirty="0" smtClean="0"/>
              </a:p>
              <a:p>
                <a:r>
                  <a:rPr lang="vi-VN" sz="2400" dirty="0" smtClean="0"/>
                  <a:t> </a:t>
                </a:r>
                <a:r>
                  <a:rPr lang="vi-VN" sz="2400" b="1" dirty="0" smtClean="0"/>
                  <a:t>6nCO</a:t>
                </a:r>
                <a:r>
                  <a:rPr lang="vi-VN" sz="2400" b="1" baseline="-25000" dirty="0" smtClean="0"/>
                  <a:t>2</a:t>
                </a:r>
                <a:r>
                  <a:rPr lang="vi-VN" sz="2400" b="1" dirty="0" smtClean="0"/>
                  <a:t> + 5nH</a:t>
                </a:r>
                <a:r>
                  <a:rPr lang="vi-VN" sz="2400" b="1" baseline="-25000" dirty="0" smtClean="0"/>
                  <a:t>2</a:t>
                </a:r>
                <a:r>
                  <a:rPr lang="vi-VN" sz="2400" b="1" dirty="0" smtClean="0"/>
                  <a:t>O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𝒏𝒉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𝒏𝒈</m:t>
                        </m:r>
                      </m:e>
                    </m:groupCh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 smtClean="0"/>
                  <a:t>(C</a:t>
                </a:r>
                <a:r>
                  <a:rPr lang="vi-VN" sz="2400" b="1" baseline="-25000" dirty="0" smtClean="0"/>
                  <a:t>6</a:t>
                </a:r>
                <a:r>
                  <a:rPr lang="vi-VN" sz="2400" b="1" dirty="0" smtClean="0"/>
                  <a:t>H</a:t>
                </a:r>
                <a:r>
                  <a:rPr lang="vi-VN" sz="2400" b="1" baseline="-25000" dirty="0" smtClean="0"/>
                  <a:t>10</a:t>
                </a:r>
                <a:r>
                  <a:rPr lang="vi-VN" sz="2400" b="1" dirty="0" smtClean="0"/>
                  <a:t>O</a:t>
                </a:r>
                <a:r>
                  <a:rPr lang="vi-VN" sz="2400" b="1" baseline="-25000" dirty="0" smtClean="0"/>
                  <a:t>5</a:t>
                </a:r>
                <a:r>
                  <a:rPr lang="vi-VN" sz="2400" b="1" dirty="0" smtClean="0"/>
                  <a:t>)</a:t>
                </a:r>
                <a:r>
                  <a:rPr lang="vi-VN" sz="2400" b="1" baseline="-25000" dirty="0" smtClean="0"/>
                  <a:t>n</a:t>
                </a:r>
                <a:r>
                  <a:rPr lang="vi-VN" sz="2400" b="1" dirty="0" smtClean="0"/>
                  <a:t> + 6nO</a:t>
                </a:r>
                <a:r>
                  <a:rPr lang="vi-VN" sz="2400" b="1" baseline="-25000" dirty="0" smtClean="0"/>
                  <a:t>2</a:t>
                </a:r>
                <a:endParaRPr lang="en-US" sz="2400" dirty="0"/>
              </a:p>
              <a:p>
                <a:r>
                  <a:rPr lang="vi-VN" sz="2400" dirty="0" smtClean="0"/>
                  <a:t> là phản ứng hoá học chính của quá trình nào sau đây? </a:t>
                </a:r>
              </a:p>
              <a:p>
                <a:r>
                  <a:rPr lang="vi-VN" sz="2400" dirty="0" smtClean="0"/>
                  <a:t>A. quá trình oxi hoá.		B. quá trình hô hấp.	</a:t>
                </a:r>
              </a:p>
              <a:p>
                <a:r>
                  <a:rPr lang="vi-VN" sz="2400" dirty="0" smtClean="0"/>
                  <a:t>C. quá trình khử.		D. quá trình quang hợp.</a:t>
                </a:r>
              </a:p>
              <a:p>
                <a:r>
                  <a:rPr lang="vi-VN" sz="2400" b="1" dirty="0" smtClean="0"/>
                  <a:t>Câu 25: </a:t>
                </a:r>
                <a:r>
                  <a:rPr lang="vi-VN" sz="2400" dirty="0" smtClean="0"/>
                  <a:t>Nhóm mà tất cả các chất đều tác dụng với dung dịch AgNO</a:t>
                </a:r>
                <a:r>
                  <a:rPr lang="vi-VN" sz="2400" baseline="-25000" dirty="0" smtClean="0"/>
                  <a:t>3</a:t>
                </a:r>
                <a:r>
                  <a:rPr lang="vi-VN" sz="2400" dirty="0" smtClean="0"/>
                  <a:t>/NH</a:t>
                </a:r>
                <a:r>
                  <a:rPr lang="vi-VN" sz="2400" baseline="-25000" dirty="0" smtClean="0"/>
                  <a:t>3</a:t>
                </a:r>
                <a:r>
                  <a:rPr lang="vi-VN" sz="2400" dirty="0" smtClean="0"/>
                  <a:t> là :</a:t>
                </a:r>
              </a:p>
              <a:p>
                <a:pPr marL="457200" indent="-457200">
                  <a:buAutoNum type="alphaUcPeriod"/>
                </a:pPr>
                <a:r>
                  <a:rPr lang="vi-VN" sz="2400" dirty="0" smtClean="0"/>
                  <a:t>glucozơ, C</a:t>
                </a:r>
                <a:r>
                  <a:rPr lang="en-US" sz="2400" baseline="-25000" dirty="0" smtClean="0"/>
                  <a:t>2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, CH</a:t>
                </a:r>
                <a:r>
                  <a:rPr lang="vi-VN" sz="2400" baseline="-25000" dirty="0" smtClean="0"/>
                  <a:t>3</a:t>
                </a:r>
                <a:r>
                  <a:rPr lang="vi-VN" sz="2400" dirty="0" smtClean="0"/>
                  <a:t>CHO.</a:t>
                </a:r>
                <a:endParaRPr lang="en-US" sz="2400" dirty="0" smtClean="0"/>
              </a:p>
              <a:p>
                <a:r>
                  <a:rPr lang="vi-VN" sz="2400" dirty="0" smtClean="0"/>
                  <a:t>B. C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, C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4</a:t>
                </a:r>
                <a:r>
                  <a:rPr lang="vi-VN" sz="2400" dirty="0" smtClean="0"/>
                  <a:t>, C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6</a:t>
                </a:r>
                <a:r>
                  <a:rPr lang="vi-VN" sz="2400" dirty="0" smtClean="0"/>
                  <a:t>.</a:t>
                </a:r>
              </a:p>
              <a:p>
                <a:r>
                  <a:rPr lang="vi-VN" sz="2400" dirty="0" smtClean="0"/>
                  <a:t>C. C</a:t>
                </a:r>
                <a:r>
                  <a:rPr lang="vi-VN" sz="2400" baseline="-25000" dirty="0" smtClean="0"/>
                  <a:t>3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5</a:t>
                </a:r>
                <a:r>
                  <a:rPr lang="vi-VN" sz="2400" dirty="0" smtClean="0"/>
                  <a:t>(OH)</a:t>
                </a:r>
                <a:r>
                  <a:rPr lang="vi-VN" sz="2400" baseline="-25000" dirty="0" smtClean="0"/>
                  <a:t>3</a:t>
                </a:r>
                <a:r>
                  <a:rPr lang="vi-VN" sz="2400" dirty="0" smtClean="0"/>
                  <a:t>, glucozơ, CH</a:t>
                </a:r>
                <a:r>
                  <a:rPr lang="vi-VN" sz="2400" baseline="-25000" dirty="0" smtClean="0"/>
                  <a:t>3</a:t>
                </a:r>
                <a:r>
                  <a:rPr lang="vi-VN" sz="2400" dirty="0" smtClean="0"/>
                  <a:t>CHO.</a:t>
                </a:r>
                <a:endParaRPr lang="en-US" sz="2400" dirty="0" smtClean="0"/>
              </a:p>
              <a:p>
                <a:r>
                  <a:rPr lang="vi-VN" sz="2400" dirty="0" smtClean="0"/>
                  <a:t>D. C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, C</a:t>
                </a:r>
                <a:r>
                  <a:rPr lang="vi-VN" sz="2400" baseline="-25000" dirty="0" smtClean="0"/>
                  <a:t>2</a:t>
                </a:r>
                <a:r>
                  <a:rPr lang="vi-VN" sz="2400" dirty="0" smtClean="0"/>
                  <a:t>H</a:t>
                </a:r>
                <a:r>
                  <a:rPr lang="vi-VN" sz="2400" baseline="-25000" dirty="0" smtClean="0"/>
                  <a:t>5</a:t>
                </a:r>
                <a:r>
                  <a:rPr lang="vi-VN" sz="2400" dirty="0" smtClean="0"/>
                  <a:t>OH, glucozơ.</a:t>
                </a:r>
                <a:endParaRPr lang="vi-VN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89844"/>
                <a:ext cx="7806519" cy="5775042"/>
              </a:xfrm>
              <a:prstGeom prst="rect">
                <a:avLst/>
              </a:prstGeom>
              <a:blipFill>
                <a:blip r:embed="rId2"/>
                <a:stretch>
                  <a:fillRect l="-1171" t="-739" r="-546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760" y="1569600"/>
              <a:ext cx="7556400" cy="3872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0" y="1567080"/>
                <a:ext cx="7574760" cy="38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9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7687"/>
            <a:ext cx="79020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Câu 26: </a:t>
            </a:r>
            <a:r>
              <a:rPr lang="vi-VN" sz="2400" dirty="0" smtClean="0"/>
              <a:t>Cho các chất sau: Xenlulozơ, amilozơ, saccarozơ, amilopectin. Số chất chỉ được tạo nên từ các mắt xích </a:t>
            </a:r>
            <a:r>
              <a:rPr lang="el-GR" sz="2400" dirty="0" smtClean="0"/>
              <a:t>α-</a:t>
            </a:r>
            <a:r>
              <a:rPr lang="vi-VN" sz="2400" dirty="0" smtClean="0"/>
              <a:t>glucozơ là</a:t>
            </a:r>
          </a:p>
          <a:p>
            <a:r>
              <a:rPr lang="vi-VN" sz="2400" dirty="0" smtClean="0"/>
              <a:t>A. 1.			B. 4.		C. 5.		D. 2.</a:t>
            </a:r>
          </a:p>
          <a:p>
            <a:r>
              <a:rPr lang="vi-VN" sz="2400" dirty="0" smtClean="0"/>
              <a:t> </a:t>
            </a:r>
            <a:r>
              <a:rPr lang="vi-VN" sz="2400" b="1" dirty="0" smtClean="0"/>
              <a:t>Câu 27: </a:t>
            </a:r>
            <a:r>
              <a:rPr lang="vi-VN" sz="2400" dirty="0" smtClean="0"/>
              <a:t>Trong các phát biểu sau: </a:t>
            </a:r>
          </a:p>
          <a:p>
            <a:r>
              <a:rPr lang="vi-VN" sz="2400" dirty="0" smtClean="0"/>
              <a:t>(1) Xenlulozơ tan được trong nước.</a:t>
            </a:r>
          </a:p>
          <a:p>
            <a:r>
              <a:rPr lang="vi-VN" sz="2400" dirty="0" smtClean="0"/>
              <a:t>(2) Xenlulozơ tan trong benzen và ete.</a:t>
            </a:r>
          </a:p>
          <a:p>
            <a:r>
              <a:rPr lang="vi-VN" sz="2400" dirty="0" smtClean="0"/>
              <a:t>(3) Xenlulozơ tan trong dung dịch axit sunfuric nóng.</a:t>
            </a:r>
          </a:p>
          <a:p>
            <a:r>
              <a:rPr lang="vi-VN" sz="2400" dirty="0" smtClean="0"/>
              <a:t>(4) Xenlulozơ là nguyên liệu để điều chế thuốc nổ.</a:t>
            </a:r>
          </a:p>
          <a:p>
            <a:r>
              <a:rPr lang="vi-VN" sz="2400" dirty="0" smtClean="0"/>
              <a:t>(5) Xenlulozơ là nguyên liệu để điều chế tơ axetat, tơ visco.</a:t>
            </a:r>
          </a:p>
          <a:p>
            <a:r>
              <a:rPr lang="vi-VN" sz="2400" dirty="0" smtClean="0"/>
              <a:t>(6) Xenlulozơ trinitrat dùng để sản xuất tơ sợi.</a:t>
            </a:r>
          </a:p>
          <a:p>
            <a:r>
              <a:rPr lang="vi-VN" sz="2400" dirty="0" smtClean="0"/>
              <a:t>Số phát biểu đúng là</a:t>
            </a:r>
          </a:p>
          <a:p>
            <a:r>
              <a:rPr lang="vi-VN" sz="2400" dirty="0" smtClean="0"/>
              <a:t>A. 2.		B. 3.		C. 5.		D. 4.</a:t>
            </a:r>
            <a:endParaRPr lang="vi-VN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2600" y="1336680"/>
              <a:ext cx="8234280" cy="487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20" y="1330560"/>
                <a:ext cx="8245080" cy="48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9">
      <a:dk1>
        <a:srgbClr val="34500F"/>
      </a:dk1>
      <a:lt1>
        <a:srgbClr val="ECF8DC"/>
      </a:lt1>
      <a:dk2>
        <a:srgbClr val="003300"/>
      </a:dk2>
      <a:lt2>
        <a:srgbClr val="003300"/>
      </a:lt2>
      <a:accent1>
        <a:srgbClr val="003300"/>
      </a:accent1>
      <a:accent2>
        <a:srgbClr val="0033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712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2021-10-06T22:18:15Z</dcterms:created>
  <dcterms:modified xsi:type="dcterms:W3CDTF">2021-10-07T04:14:13Z</dcterms:modified>
</cp:coreProperties>
</file>