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448" r:id="rId4"/>
    <p:sldId id="258" r:id="rId5"/>
    <p:sldId id="259" r:id="rId6"/>
    <p:sldId id="260" r:id="rId7"/>
    <p:sldId id="261" r:id="rId8"/>
    <p:sldId id="262" r:id="rId9"/>
    <p:sldId id="263" r:id="rId10"/>
    <p:sldId id="351" r:id="rId11"/>
    <p:sldId id="352" r:id="rId12"/>
    <p:sldId id="349" r:id="rId13"/>
    <p:sldId id="345" r:id="rId14"/>
    <p:sldId id="432" r:id="rId15"/>
    <p:sldId id="348" r:id="rId16"/>
    <p:sldId id="353" r:id="rId17"/>
    <p:sldId id="446" r:id="rId18"/>
    <p:sldId id="347" r:id="rId19"/>
    <p:sldId id="452" r:id="rId20"/>
    <p:sldId id="449" r:id="rId21"/>
    <p:sldId id="450" r:id="rId22"/>
    <p:sldId id="451" r:id="rId23"/>
    <p:sldId id="458" r:id="rId24"/>
    <p:sldId id="459" r:id="rId25"/>
    <p:sldId id="453" r:id="rId26"/>
    <p:sldId id="436" r:id="rId27"/>
    <p:sldId id="454" r:id="rId28"/>
    <p:sldId id="460" r:id="rId29"/>
    <p:sldId id="457" r:id="rId30"/>
    <p:sldId id="455" r:id="rId31"/>
    <p:sldId id="316" r:id="rId32"/>
    <p:sldId id="317" r:id="rId33"/>
    <p:sldId id="318" r:id="rId34"/>
    <p:sldId id="285" r:id="rId35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154642"/>
    <a:srgbClr val="B5853D"/>
    <a:srgbClr val="F8C7A5"/>
    <a:srgbClr val="F0886C"/>
    <a:srgbClr val="8B5F31"/>
    <a:srgbClr val="7A573E"/>
    <a:srgbClr val="E2BE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29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50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100A08-5FAB-46A1-8917-CC04C822CF8A}" type="datetimeFigureOut">
              <a:rPr lang="zh-CN" altLang="en-US" smtClean="0"/>
              <a:t>2023/3/8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88EBE8-AD40-4DC1-B8C5-4450813FBA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7442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8EBE8-AD40-4DC1-B8C5-4450813FBA0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7536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D2A6FE-9D0B-454A-AAA5-1DC1D67CD83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47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37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8EBE8-AD40-4DC1-B8C5-4450813FBA07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109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000" y="540918"/>
            <a:ext cx="10160000" cy="5776164"/>
          </a:xfrm>
          <a:prstGeom prst="rect">
            <a:avLst/>
          </a:prstGeom>
        </p:spPr>
      </p:pic>
      <p:sp>
        <p:nvSpPr>
          <p:cNvPr id="8" name="图文框 7"/>
          <p:cNvSpPr/>
          <p:nvPr userDrawn="1"/>
        </p:nvSpPr>
        <p:spPr>
          <a:xfrm>
            <a:off x="317500" y="349250"/>
            <a:ext cx="11557000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875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4837305" y="2840525"/>
            <a:ext cx="2527630" cy="2526790"/>
          </a:xfrm>
          <a:custGeom>
            <a:avLst/>
            <a:gdLst>
              <a:gd name="connsiteX0" fmla="*/ 1263815 w 2527630"/>
              <a:gd name="connsiteY0" fmla="*/ 0 h 2526790"/>
              <a:gd name="connsiteX1" fmla="*/ 2527630 w 2527630"/>
              <a:gd name="connsiteY1" fmla="*/ 1263395 h 2526790"/>
              <a:gd name="connsiteX2" fmla="*/ 1263815 w 2527630"/>
              <a:gd name="connsiteY2" fmla="*/ 2526790 h 2526790"/>
              <a:gd name="connsiteX3" fmla="*/ 0 w 2527630"/>
              <a:gd name="connsiteY3" fmla="*/ 1263395 h 2526790"/>
              <a:gd name="connsiteX4" fmla="*/ 1263815 w 2527630"/>
              <a:gd name="connsiteY4" fmla="*/ 0 h 2526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30" h="2526790">
                <a:moveTo>
                  <a:pt x="1263815" y="0"/>
                </a:moveTo>
                <a:cubicBezTo>
                  <a:pt x="1961801" y="0"/>
                  <a:pt x="2527630" y="565641"/>
                  <a:pt x="2527630" y="1263395"/>
                </a:cubicBezTo>
                <a:cubicBezTo>
                  <a:pt x="2527630" y="1961149"/>
                  <a:pt x="1961801" y="2526790"/>
                  <a:pt x="1263815" y="2526790"/>
                </a:cubicBezTo>
                <a:cubicBezTo>
                  <a:pt x="565829" y="2526790"/>
                  <a:pt x="0" y="1961149"/>
                  <a:pt x="0" y="1263395"/>
                </a:cubicBezTo>
                <a:cubicBezTo>
                  <a:pt x="0" y="565641"/>
                  <a:pt x="565829" y="0"/>
                  <a:pt x="126381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1349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002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4912726" y="2638278"/>
            <a:ext cx="2353652" cy="2353650"/>
          </a:xfrm>
          <a:custGeom>
            <a:avLst/>
            <a:gdLst>
              <a:gd name="connsiteX0" fmla="*/ 1176826 w 2353652"/>
              <a:gd name="connsiteY0" fmla="*/ 0 h 2353650"/>
              <a:gd name="connsiteX1" fmla="*/ 2353652 w 2353652"/>
              <a:gd name="connsiteY1" fmla="*/ 1176825 h 2353650"/>
              <a:gd name="connsiteX2" fmla="*/ 1176826 w 2353652"/>
              <a:gd name="connsiteY2" fmla="*/ 2353650 h 2353650"/>
              <a:gd name="connsiteX3" fmla="*/ 0 w 2353652"/>
              <a:gd name="connsiteY3" fmla="*/ 1176825 h 2353650"/>
              <a:gd name="connsiteX4" fmla="*/ 1176826 w 2353652"/>
              <a:gd name="connsiteY4" fmla="*/ 0 h 235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3652" h="2353650">
                <a:moveTo>
                  <a:pt x="1176826" y="0"/>
                </a:moveTo>
                <a:cubicBezTo>
                  <a:pt x="1826769" y="0"/>
                  <a:pt x="2353652" y="526882"/>
                  <a:pt x="2353652" y="1176825"/>
                </a:cubicBezTo>
                <a:cubicBezTo>
                  <a:pt x="2353652" y="1826768"/>
                  <a:pt x="1826769" y="2353650"/>
                  <a:pt x="1176826" y="2353650"/>
                </a:cubicBezTo>
                <a:cubicBezTo>
                  <a:pt x="526883" y="2353650"/>
                  <a:pt x="0" y="1826768"/>
                  <a:pt x="0" y="1176825"/>
                </a:cubicBezTo>
                <a:cubicBezTo>
                  <a:pt x="0" y="526882"/>
                  <a:pt x="526883" y="0"/>
                  <a:pt x="117682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776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0DBF7547-7D3A-44EB-895C-48678A88291F}"/>
              </a:ext>
            </a:extLst>
          </p:cNvPr>
          <p:cNvGrpSpPr>
            <a:grpSpLocks/>
          </p:cNvGrpSpPr>
          <p:nvPr/>
        </p:nvGrpSpPr>
        <p:grpSpPr bwMode="auto">
          <a:xfrm>
            <a:off x="2211917" y="1600200"/>
            <a:ext cx="9116483" cy="3200400"/>
            <a:chOff x="1045" y="1008"/>
            <a:chExt cx="4307" cy="2016"/>
          </a:xfrm>
        </p:grpSpPr>
        <p:sp>
          <p:nvSpPr>
            <p:cNvPr id="5" name="Oval 3">
              <a:extLst>
                <a:ext uri="{FF2B5EF4-FFF2-40B4-BE49-F238E27FC236}">
                  <a16:creationId xmlns:a16="http://schemas.microsoft.com/office/drawing/2014/main" id="{22B36586-57E4-4D29-9105-C211F07BB1F4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4392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6" name="Oval 4">
              <a:extLst>
                <a:ext uri="{FF2B5EF4-FFF2-40B4-BE49-F238E27FC236}">
                  <a16:creationId xmlns:a16="http://schemas.microsoft.com/office/drawing/2014/main" id="{EAF80031-8A9F-4F98-9D2A-1B3536DD2DA1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3264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" name="Oval 5">
              <a:extLst>
                <a:ext uri="{FF2B5EF4-FFF2-40B4-BE49-F238E27FC236}">
                  <a16:creationId xmlns:a16="http://schemas.microsoft.com/office/drawing/2014/main" id="{71B7E4A7-2082-4783-AD0B-0C71ABB575A9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2136" y="1008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8" name="Oval 6">
              <a:extLst>
                <a:ext uri="{FF2B5EF4-FFF2-40B4-BE49-F238E27FC236}">
                  <a16:creationId xmlns:a16="http://schemas.microsoft.com/office/drawing/2014/main" id="{4BE71830-F259-4DDE-AED2-0B5FA7485CB4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2136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9" name="Oval 7">
              <a:extLst>
                <a:ext uri="{FF2B5EF4-FFF2-40B4-BE49-F238E27FC236}">
                  <a16:creationId xmlns:a16="http://schemas.microsoft.com/office/drawing/2014/main" id="{0A7E05B9-13F9-45BF-9F0A-AB3BDDA7E988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1045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10" name="Oval 8">
              <a:extLst>
                <a:ext uri="{FF2B5EF4-FFF2-40B4-BE49-F238E27FC236}">
                  <a16:creationId xmlns:a16="http://schemas.microsoft.com/office/drawing/2014/main" id="{71E60EAD-1AFD-43C8-B8A3-54D2717A47B8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4392" y="2064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14400" y="1219202"/>
            <a:ext cx="10363200" cy="193357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3505200"/>
            <a:ext cx="853440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5973BA86-9BAA-4E25-9AF6-795D609B9E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E238AC22-C113-4AD6-BD66-74ECE28FD8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EA55292C-8FD8-4F91-9F7C-2C60F278C3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C89E5B-C4FD-4E40-B54B-313F759160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36335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3488701"/>
            <a:ext cx="2053967" cy="33693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6"/>
          <p:cNvSpPr/>
          <p:nvPr/>
        </p:nvSpPr>
        <p:spPr>
          <a:xfrm>
            <a:off x="731600" y="731600"/>
            <a:ext cx="10728800" cy="5394800"/>
          </a:xfrm>
          <a:prstGeom prst="frame">
            <a:avLst>
              <a:gd name="adj1" fmla="val 637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1326633" y="1312353"/>
            <a:ext cx="9538800" cy="52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1326633" y="2033100"/>
            <a:ext cx="4456800" cy="359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800"/>
              </a:spcBef>
              <a:spcAft>
                <a:spcPts val="0"/>
              </a:spcAft>
              <a:buSzPts val="2000"/>
              <a:buChar char="⊳"/>
              <a:defRPr sz="2667"/>
            </a:lvl1pPr>
            <a:lvl2pPr marL="1219170" lvl="1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2pPr>
            <a:lvl3pPr marL="1828754" lvl="2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339" lvl="3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6408596" y="2033100"/>
            <a:ext cx="4456800" cy="359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800"/>
              </a:spcBef>
              <a:spcAft>
                <a:spcPts val="0"/>
              </a:spcAft>
              <a:buSzPts val="2000"/>
              <a:buChar char="⊳"/>
              <a:defRPr sz="2667"/>
            </a:lvl1pPr>
            <a:lvl2pPr marL="1219170" lvl="1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2pPr>
            <a:lvl3pPr marL="1828754" lvl="2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339" lvl="3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5730200" y="6126400"/>
            <a:ext cx="731600" cy="73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ctr"/>
            <a:fld id="{00000000-1234-1234-1234-123412341234}" type="slidenum">
              <a:rPr lang="en" smtClean="0"/>
              <a:pPr algn="ctr"/>
              <a:t>‹#›</a:t>
            </a:fld>
            <a:endParaRPr lang="en"/>
          </a:p>
        </p:txBody>
      </p:sp>
      <p:pic>
        <p:nvPicPr>
          <p:cNvPr id="45" name="Google Shape;45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76734" y="0"/>
            <a:ext cx="4215268" cy="26452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25191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AB22544-DC31-46C2-969E-BAEC800D2E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0E88E45-AF59-4F82-80D3-93CA9F9451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16B328D-FC27-4CE0-9E0D-D0F19878FE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914A73-3B7F-447A-8B84-9A219938F9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954623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文框 2"/>
          <p:cNvSpPr/>
          <p:nvPr userDrawn="1"/>
        </p:nvSpPr>
        <p:spPr>
          <a:xfrm>
            <a:off x="317500" y="349250"/>
            <a:ext cx="11557000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/>
          <a:srcRect l="40850" t="7222" r="7067" b="14722"/>
          <a:stretch/>
        </p:blipFill>
        <p:spPr>
          <a:xfrm>
            <a:off x="6096000" y="1070919"/>
            <a:ext cx="6096000" cy="578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471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631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3729567" y="2036763"/>
            <a:ext cx="2273300" cy="35052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任意多边形: 形状 7"/>
          <p:cNvSpPr>
            <a:spLocks noGrp="1"/>
          </p:cNvSpPr>
          <p:nvPr>
            <p:ph type="pic" sz="quarter" idx="11"/>
          </p:nvPr>
        </p:nvSpPr>
        <p:spPr>
          <a:xfrm>
            <a:off x="8648700" y="2036763"/>
            <a:ext cx="2273300" cy="35052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322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>
            <a:spLocks noGrp="1"/>
          </p:cNvSpPr>
          <p:nvPr>
            <p:ph type="pic" sz="quarter" idx="10"/>
          </p:nvPr>
        </p:nvSpPr>
        <p:spPr>
          <a:xfrm>
            <a:off x="2184400" y="2019300"/>
            <a:ext cx="210820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任意多边形: 形状 10"/>
          <p:cNvSpPr>
            <a:spLocks noGrp="1"/>
          </p:cNvSpPr>
          <p:nvPr>
            <p:ph type="pic" sz="quarter" idx="11"/>
          </p:nvPr>
        </p:nvSpPr>
        <p:spPr>
          <a:xfrm>
            <a:off x="5041900" y="2019300"/>
            <a:ext cx="210820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2"/>
          </p:nvPr>
        </p:nvSpPr>
        <p:spPr>
          <a:xfrm>
            <a:off x="7899400" y="2019300"/>
            <a:ext cx="210820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5638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/>
          <p:cNvSpPr>
            <a:spLocks noGrp="1"/>
          </p:cNvSpPr>
          <p:nvPr>
            <p:ph type="pic" sz="quarter" idx="10"/>
          </p:nvPr>
        </p:nvSpPr>
        <p:spPr>
          <a:xfrm>
            <a:off x="1479550" y="2074863"/>
            <a:ext cx="1714500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1"/>
          </p:nvPr>
        </p:nvSpPr>
        <p:spPr>
          <a:xfrm>
            <a:off x="3985683" y="2074863"/>
            <a:ext cx="1714500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2"/>
          </p:nvPr>
        </p:nvSpPr>
        <p:spPr>
          <a:xfrm>
            <a:off x="6491816" y="2074863"/>
            <a:ext cx="1714500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任意多边形: 形状 15"/>
          <p:cNvSpPr>
            <a:spLocks noGrp="1"/>
          </p:cNvSpPr>
          <p:nvPr>
            <p:ph type="pic" sz="quarter" idx="13"/>
          </p:nvPr>
        </p:nvSpPr>
        <p:spPr>
          <a:xfrm>
            <a:off x="8997950" y="2074863"/>
            <a:ext cx="1714500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2320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1550564" y="1970736"/>
            <a:ext cx="3442038" cy="3439796"/>
          </a:xfrm>
          <a:custGeom>
            <a:avLst/>
            <a:gdLst>
              <a:gd name="connsiteX0" fmla="*/ 1721019 w 3442038"/>
              <a:gd name="connsiteY0" fmla="*/ 0 h 3439796"/>
              <a:gd name="connsiteX1" fmla="*/ 3442038 w 3442038"/>
              <a:gd name="connsiteY1" fmla="*/ 1719898 h 3439796"/>
              <a:gd name="connsiteX2" fmla="*/ 1721019 w 3442038"/>
              <a:gd name="connsiteY2" fmla="*/ 3439796 h 3439796"/>
              <a:gd name="connsiteX3" fmla="*/ 0 w 3442038"/>
              <a:gd name="connsiteY3" fmla="*/ 1719898 h 3439796"/>
              <a:gd name="connsiteX4" fmla="*/ 1721019 w 3442038"/>
              <a:gd name="connsiteY4" fmla="*/ 0 h 343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2038" h="3439796">
                <a:moveTo>
                  <a:pt x="1721019" y="0"/>
                </a:moveTo>
                <a:cubicBezTo>
                  <a:pt x="2671512" y="0"/>
                  <a:pt x="3442038" y="770025"/>
                  <a:pt x="3442038" y="1719898"/>
                </a:cubicBezTo>
                <a:cubicBezTo>
                  <a:pt x="3442038" y="2669771"/>
                  <a:pt x="2671512" y="3439796"/>
                  <a:pt x="1721019" y="3439796"/>
                </a:cubicBezTo>
                <a:cubicBezTo>
                  <a:pt x="770526" y="3439796"/>
                  <a:pt x="0" y="2669771"/>
                  <a:pt x="0" y="1719898"/>
                </a:cubicBezTo>
                <a:cubicBezTo>
                  <a:pt x="0" y="770025"/>
                  <a:pt x="770526" y="0"/>
                  <a:pt x="17210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45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1796387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8579652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4091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7809712" y="2115445"/>
            <a:ext cx="2508205" cy="3368459"/>
          </a:xfrm>
          <a:custGeom>
            <a:avLst/>
            <a:gdLst>
              <a:gd name="connsiteX0" fmla="*/ 0 w 2508205"/>
              <a:gd name="connsiteY0" fmla="*/ 0 h 3368459"/>
              <a:gd name="connsiteX1" fmla="*/ 2508205 w 2508205"/>
              <a:gd name="connsiteY1" fmla="*/ 0 h 3368459"/>
              <a:gd name="connsiteX2" fmla="*/ 2508205 w 2508205"/>
              <a:gd name="connsiteY2" fmla="*/ 3368459 h 3368459"/>
              <a:gd name="connsiteX3" fmla="*/ 0 w 2508205"/>
              <a:gd name="connsiteY3" fmla="*/ 3368459 h 3368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8205" h="3368459">
                <a:moveTo>
                  <a:pt x="0" y="0"/>
                </a:moveTo>
                <a:lnTo>
                  <a:pt x="2508205" y="0"/>
                </a:lnTo>
                <a:lnTo>
                  <a:pt x="2508205" y="3368459"/>
                </a:lnTo>
                <a:lnTo>
                  <a:pt x="0" y="336845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7938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文框 6"/>
          <p:cNvSpPr/>
          <p:nvPr userDrawn="1"/>
        </p:nvSpPr>
        <p:spPr>
          <a:xfrm>
            <a:off x="317500" y="349250"/>
            <a:ext cx="11557000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7"/>
          <a:srcRect l="21709" t="28104"/>
          <a:stretch>
            <a:fillRect/>
          </a:stretch>
        </p:blipFill>
        <p:spPr>
          <a:xfrm rot="21135172">
            <a:off x="-148158" y="-201943"/>
            <a:ext cx="3398402" cy="1968048"/>
          </a:xfrm>
          <a:custGeom>
            <a:avLst/>
            <a:gdLst>
              <a:gd name="connsiteX0" fmla="*/ 267739 w 3398402"/>
              <a:gd name="connsiteY0" fmla="*/ 0 h 1968048"/>
              <a:gd name="connsiteX1" fmla="*/ 3398402 w 3398402"/>
              <a:gd name="connsiteY1" fmla="*/ 425905 h 1968048"/>
              <a:gd name="connsiteX2" fmla="*/ 3398402 w 3398402"/>
              <a:gd name="connsiteY2" fmla="*/ 1968048 h 1968048"/>
              <a:gd name="connsiteX3" fmla="*/ 0 w 3398402"/>
              <a:gd name="connsiteY3" fmla="*/ 1968048 h 196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8402" h="1968048">
                <a:moveTo>
                  <a:pt x="267739" y="0"/>
                </a:moveTo>
                <a:lnTo>
                  <a:pt x="3398402" y="425905"/>
                </a:lnTo>
                <a:lnTo>
                  <a:pt x="3398402" y="1968048"/>
                </a:lnTo>
                <a:lnTo>
                  <a:pt x="0" y="1968048"/>
                </a:ln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18"/>
          <a:srcRect r="24130" b="22282"/>
          <a:stretch>
            <a:fillRect/>
          </a:stretch>
        </p:blipFill>
        <p:spPr>
          <a:xfrm>
            <a:off x="9258300" y="4688351"/>
            <a:ext cx="2933700" cy="2169649"/>
          </a:xfrm>
          <a:custGeom>
            <a:avLst/>
            <a:gdLst>
              <a:gd name="connsiteX0" fmla="*/ 0 w 2933700"/>
              <a:gd name="connsiteY0" fmla="*/ 0 h 2169649"/>
              <a:gd name="connsiteX1" fmla="*/ 2933700 w 2933700"/>
              <a:gd name="connsiteY1" fmla="*/ 0 h 2169649"/>
              <a:gd name="connsiteX2" fmla="*/ 2933700 w 2933700"/>
              <a:gd name="connsiteY2" fmla="*/ 2169649 h 2169649"/>
              <a:gd name="connsiteX3" fmla="*/ 0 w 2933700"/>
              <a:gd name="connsiteY3" fmla="*/ 2169649 h 216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3700" h="2169649">
                <a:moveTo>
                  <a:pt x="0" y="0"/>
                </a:moveTo>
                <a:lnTo>
                  <a:pt x="2933700" y="0"/>
                </a:lnTo>
                <a:lnTo>
                  <a:pt x="2933700" y="2169649"/>
                </a:lnTo>
                <a:lnTo>
                  <a:pt x="0" y="216964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3004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5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59" r:id="rId11"/>
    <p:sldLayoutId id="2147483661" r:id="rId12"/>
    <p:sldLayoutId id="2147483669" r:id="rId13"/>
    <p:sldLayoutId id="2147483670" r:id="rId14"/>
    <p:sldLayoutId id="2147483671" r:id="rId1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slide" Target="slide18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8.png"/><Relationship Id="rId7" Type="http://schemas.openxmlformats.org/officeDocument/2006/relationships/slide" Target="slide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10" Type="http://schemas.openxmlformats.org/officeDocument/2006/relationships/slide" Target="slide10.xml"/><Relationship Id="rId4" Type="http://schemas.openxmlformats.org/officeDocument/2006/relationships/slide" Target="slide4.xml"/><Relationship Id="rId9" Type="http://schemas.openxmlformats.org/officeDocument/2006/relationships/slide" Target="slide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580823" y="2609878"/>
            <a:ext cx="703038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7A573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NHIỆT LIỆT CHÀO MỪNG THẦY CÔ </a:t>
            </a:r>
          </a:p>
          <a:p>
            <a:pPr algn="ctr"/>
            <a:r>
              <a:rPr lang="en-US" altLang="zh-CN" sz="3200" dirty="0">
                <a:solidFill>
                  <a:srgbClr val="7A573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VÀ CÁC EM HỌC SINH</a:t>
            </a:r>
            <a:endParaRPr lang="zh-CN" altLang="en-US" sz="3200" dirty="0">
              <a:solidFill>
                <a:srgbClr val="7A573E"/>
              </a:solidFill>
              <a:latin typeface="Times New Roman" panose="02020603050405020304" pitchFamily="18" charset="0"/>
              <a:ea typeface="汉仪喵魂体W" panose="00020600040101010101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892490" y="3618410"/>
            <a:ext cx="6148872" cy="984538"/>
            <a:chOff x="3683000" y="4146897"/>
            <a:chExt cx="1447800" cy="439154"/>
          </a:xfrm>
        </p:grpSpPr>
        <p:sp>
          <p:nvSpPr>
            <p:cNvPr id="9" name="矩形: 圆角 8"/>
            <p:cNvSpPr/>
            <p:nvPr/>
          </p:nvSpPr>
          <p:spPr>
            <a:xfrm>
              <a:off x="3683000" y="4243151"/>
              <a:ext cx="1447800" cy="3429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rgbClr val="002060"/>
                </a:solidFill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3711487" y="4146897"/>
              <a:ext cx="1419313" cy="37066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时尚中黑简体" panose="01010104010101010101" pitchFamily="2" charset="-122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CN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时尚中黑简体" panose="01010104010101010101" pitchFamily="2" charset="-122"/>
                  <a:cs typeface="Times New Roman" panose="02020603050405020304" pitchFamily="18" charset="0"/>
                </a:rPr>
                <a:t>Giáo</a:t>
              </a:r>
              <a:r>
                <a:rPr lang="en-US" altLang="zh-CN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时尚中黑简体" panose="0101010401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时尚中黑简体" panose="01010104010101010101" pitchFamily="2" charset="-122"/>
                  <a:cs typeface="Times New Roman" panose="02020603050405020304" pitchFamily="18" charset="0"/>
                </a:rPr>
                <a:t>viên</a:t>
              </a:r>
              <a:r>
                <a:rPr lang="en-US" altLang="zh-CN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时尚中黑简体" panose="01010104010101010101" pitchFamily="2" charset="-122"/>
                  <a:cs typeface="Times New Roman" panose="02020603050405020304" pitchFamily="18" charset="0"/>
                </a:rPr>
                <a:t>: </a:t>
              </a:r>
              <a:r>
                <a:rPr lang="en-US" altLang="zh-CN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时尚中黑简体" panose="01010104010101010101" pitchFamily="2" charset="-122"/>
                  <a:cs typeface="Times New Roman" panose="02020603050405020304" pitchFamily="18" charset="0"/>
                </a:rPr>
                <a:t>Nguyễn</a:t>
              </a:r>
              <a:r>
                <a:rPr lang="en-US" altLang="zh-CN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时尚中黑简体" panose="0101010401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时尚中黑简体" panose="01010104010101010101" pitchFamily="2" charset="-122"/>
                  <a:cs typeface="Times New Roman" panose="02020603050405020304" pitchFamily="18" charset="0"/>
                </a:rPr>
                <a:t>Thị</a:t>
              </a:r>
              <a:r>
                <a:rPr lang="en-US" altLang="zh-CN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时尚中黑简体" panose="0101010401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时尚中黑简体" panose="01010104010101010101" pitchFamily="2" charset="-122"/>
                  <a:cs typeface="Times New Roman" panose="02020603050405020304" pitchFamily="18" charset="0"/>
                </a:rPr>
                <a:t>Phương</a:t>
              </a:r>
              <a:endParaRPr lang="zh-CN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时尚中黑简体" panose="0101010401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7" name="PA_Bandari-安妮的仙境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48632" y="-7958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883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600"/>
                            </p:stCondLst>
                            <p:childTnLst>
                              <p:par>
                                <p:cTn id="1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8">
            <a:extLst>
              <a:ext uri="{FF2B5EF4-FFF2-40B4-BE49-F238E27FC236}">
                <a16:creationId xmlns:a16="http://schemas.microsoft.com/office/drawing/2014/main" id="{91602499-55AC-47E3-B801-710DF282099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31546" y="1242275"/>
            <a:ext cx="2304845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35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20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7E3A87-3CC6-4923-B24E-51977F54BD8F}"/>
              </a:ext>
            </a:extLst>
          </p:cNvPr>
          <p:cNvSpPr txBox="1"/>
          <p:nvPr/>
        </p:nvSpPr>
        <p:spPr>
          <a:xfrm>
            <a:off x="4934624" y="1642325"/>
            <a:ext cx="19204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78135E-708B-4C8F-A8D5-B7992C7CF0B7}"/>
              </a:ext>
            </a:extLst>
          </p:cNvPr>
          <p:cNvSpPr txBox="1"/>
          <p:nvPr/>
        </p:nvSpPr>
        <p:spPr>
          <a:xfrm>
            <a:off x="911613" y="2443688"/>
            <a:ext cx="97346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TRÀO DÂN TỘC DÂN CHỦ Ở VIỆT NAM TỪ 1925-1930 (TIẾT 3)</a:t>
            </a:r>
          </a:p>
        </p:txBody>
      </p:sp>
    </p:spTree>
    <p:extLst>
      <p:ext uri="{BB962C8B-B14F-4D97-AF65-F5344CB8AC3E}">
        <p14:creationId xmlns:p14="http://schemas.microsoft.com/office/powerpoint/2010/main" val="1682140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2">
            <a:extLst>
              <a:ext uri="{FF2B5EF4-FFF2-40B4-BE49-F238E27FC236}">
                <a16:creationId xmlns:a16="http://schemas.microsoft.com/office/drawing/2014/main" id="{619C8FD1-5B20-42D1-89BA-872069C8AB65}"/>
              </a:ext>
            </a:extLst>
          </p:cNvPr>
          <p:cNvSpPr txBox="1"/>
          <p:nvPr/>
        </p:nvSpPr>
        <p:spPr>
          <a:xfrm>
            <a:off x="957665" y="580224"/>
            <a:ext cx="5303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n w="25400">
                  <a:noFill/>
                </a:ln>
                <a:solidFill>
                  <a:srgbClr val="0000CC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NỘI DUNG BÀI HỌC</a:t>
            </a:r>
            <a:endParaRPr lang="zh-CN" altLang="en-US" sz="3200" b="1" dirty="0">
              <a:ln w="25400">
                <a:noFill/>
              </a:ln>
              <a:solidFill>
                <a:srgbClr val="0000CC"/>
              </a:solidFill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2">
            <a:extLst>
              <a:ext uri="{FF2B5EF4-FFF2-40B4-BE49-F238E27FC236}">
                <a16:creationId xmlns:a16="http://schemas.microsoft.com/office/drawing/2014/main" id="{3C99305C-D82E-4DCD-888B-853A87944F7B}"/>
              </a:ext>
            </a:extLst>
          </p:cNvPr>
          <p:cNvSpPr txBox="1"/>
          <p:nvPr/>
        </p:nvSpPr>
        <p:spPr>
          <a:xfrm>
            <a:off x="1064814" y="1121363"/>
            <a:ext cx="9357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000CC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I. </a:t>
            </a:r>
            <a:r>
              <a:rPr lang="en-US" altLang="zh-CN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Sự</a:t>
            </a:r>
            <a:r>
              <a:rPr lang="en-US" altLang="zh-CN" sz="3200" dirty="0">
                <a:solidFill>
                  <a:srgbClr val="0000CC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ra </a:t>
            </a:r>
            <a:r>
              <a:rPr lang="en-US" altLang="zh-CN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đời</a:t>
            </a:r>
            <a:r>
              <a:rPr lang="en-US" altLang="zh-CN" sz="3200" dirty="0">
                <a:solidFill>
                  <a:srgbClr val="0000CC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3200" dirty="0">
                <a:solidFill>
                  <a:srgbClr val="0000CC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hoạt</a:t>
            </a:r>
            <a:r>
              <a:rPr lang="en-US" altLang="zh-CN" sz="3200" dirty="0">
                <a:solidFill>
                  <a:srgbClr val="0000CC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động</a:t>
            </a:r>
            <a:r>
              <a:rPr lang="en-US" altLang="zh-CN" sz="3200" dirty="0">
                <a:solidFill>
                  <a:srgbClr val="0000CC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của</a:t>
            </a:r>
            <a:r>
              <a:rPr lang="en-US" altLang="zh-CN" sz="3200" dirty="0">
                <a:solidFill>
                  <a:srgbClr val="0000CC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3200" dirty="0">
                <a:solidFill>
                  <a:srgbClr val="0000CC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tổ</a:t>
            </a:r>
            <a:r>
              <a:rPr lang="en-US" altLang="zh-CN" sz="3200" dirty="0">
                <a:solidFill>
                  <a:srgbClr val="0000CC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chức</a:t>
            </a:r>
            <a:r>
              <a:rPr lang="en-US" altLang="zh-CN" sz="3200" dirty="0">
                <a:solidFill>
                  <a:srgbClr val="0000CC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cách</a:t>
            </a:r>
            <a:r>
              <a:rPr lang="en-US" altLang="zh-CN" sz="3200" dirty="0">
                <a:solidFill>
                  <a:srgbClr val="0000CC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mạng</a:t>
            </a:r>
            <a:endParaRPr lang="zh-CN" altLang="en-US" sz="3200" dirty="0">
              <a:solidFill>
                <a:srgbClr val="0000CC"/>
              </a:solidFill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6C5288-3617-4E88-A22C-5625C46242AB}"/>
              </a:ext>
            </a:extLst>
          </p:cNvPr>
          <p:cNvSpPr txBox="1"/>
          <p:nvPr/>
        </p:nvSpPr>
        <p:spPr>
          <a:xfrm>
            <a:off x="1336364" y="1759416"/>
            <a:ext cx="66159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01193D-8DF1-45D9-9923-518CEAB961E2}"/>
              </a:ext>
            </a:extLst>
          </p:cNvPr>
          <p:cNvSpPr txBox="1"/>
          <p:nvPr/>
        </p:nvSpPr>
        <p:spPr>
          <a:xfrm>
            <a:off x="1336364" y="2337285"/>
            <a:ext cx="77957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53A30F-C6CD-499B-A543-4148B5D0440E}"/>
              </a:ext>
            </a:extLst>
          </p:cNvPr>
          <p:cNvSpPr txBox="1"/>
          <p:nvPr/>
        </p:nvSpPr>
        <p:spPr>
          <a:xfrm>
            <a:off x="1336364" y="2882800"/>
            <a:ext cx="47596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22">
            <a:extLst>
              <a:ext uri="{FF2B5EF4-FFF2-40B4-BE49-F238E27FC236}">
                <a16:creationId xmlns:a16="http://schemas.microsoft.com/office/drawing/2014/main" id="{8D3C4DBD-7BE3-4529-BA03-5ABFEA9A6D2B}"/>
              </a:ext>
            </a:extLst>
          </p:cNvPr>
          <p:cNvSpPr txBox="1"/>
          <p:nvPr/>
        </p:nvSpPr>
        <p:spPr>
          <a:xfrm>
            <a:off x="1990708" y="3502935"/>
            <a:ext cx="6700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000CC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II. </a:t>
            </a:r>
            <a:r>
              <a:rPr lang="en-US" altLang="zh-CN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Đảng</a:t>
            </a:r>
            <a:r>
              <a:rPr lang="en-US" altLang="zh-CN" sz="3200" dirty="0">
                <a:solidFill>
                  <a:srgbClr val="0000CC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Cộng</a:t>
            </a:r>
            <a:r>
              <a:rPr lang="en-US" altLang="zh-CN" sz="3200" dirty="0">
                <a:solidFill>
                  <a:srgbClr val="0000CC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Sản</a:t>
            </a:r>
            <a:r>
              <a:rPr lang="en-US" altLang="zh-CN" sz="3200" dirty="0">
                <a:solidFill>
                  <a:srgbClr val="0000CC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Việt</a:t>
            </a:r>
            <a:r>
              <a:rPr lang="en-US" altLang="zh-CN" sz="3200" dirty="0">
                <a:solidFill>
                  <a:srgbClr val="0000CC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Nam ra </a:t>
            </a:r>
            <a:r>
              <a:rPr lang="en-US" altLang="zh-CN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đời</a:t>
            </a:r>
            <a:endParaRPr lang="zh-CN" altLang="en-US" sz="3200" dirty="0">
              <a:solidFill>
                <a:srgbClr val="0000CC"/>
              </a:solidFill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1D3089-3586-4EA1-8918-3223A372FE8C}"/>
              </a:ext>
            </a:extLst>
          </p:cNvPr>
          <p:cNvSpPr txBox="1"/>
          <p:nvPr/>
        </p:nvSpPr>
        <p:spPr>
          <a:xfrm>
            <a:off x="2058677" y="4105422"/>
            <a:ext cx="61847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D99D18-25A1-456D-A2AA-D2B5A1B4D119}"/>
              </a:ext>
            </a:extLst>
          </p:cNvPr>
          <p:cNvSpPr txBox="1"/>
          <p:nvPr/>
        </p:nvSpPr>
        <p:spPr>
          <a:xfrm>
            <a:off x="2058677" y="4690197"/>
            <a:ext cx="80746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643682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7">
            <a:extLst>
              <a:ext uri="{FF2B5EF4-FFF2-40B4-BE49-F238E27FC236}">
                <a16:creationId xmlns:a16="http://schemas.microsoft.com/office/drawing/2014/main" id="{C6E792E9-F798-4CE1-A0A9-8CD015F679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1929" y="2842398"/>
            <a:ext cx="7530323" cy="1885950"/>
          </a:xfrm>
          <a:prstGeom prst="cloudCallout">
            <a:avLst>
              <a:gd name="adj1" fmla="val -48005"/>
              <a:gd name="adj2" fmla="val 66009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Hội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nghị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thành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lập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Đảng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Cộng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sản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Việt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 Nam </a:t>
            </a:r>
            <a:r>
              <a:rPr 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được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triệu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tập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trong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bối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cảnh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nào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F7CF00-B089-42AB-BAEC-D199171C5E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3131" y="1462266"/>
            <a:ext cx="89352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Hội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nghị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lập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Đảng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Cộng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Nam</a:t>
            </a:r>
          </a:p>
        </p:txBody>
      </p:sp>
      <p:sp>
        <p:nvSpPr>
          <p:cNvPr id="4" name="文本框 22">
            <a:extLst>
              <a:ext uri="{FF2B5EF4-FFF2-40B4-BE49-F238E27FC236}">
                <a16:creationId xmlns:a16="http://schemas.microsoft.com/office/drawing/2014/main" id="{9C2177F6-6D5E-4F4C-8A30-298973624978}"/>
              </a:ext>
            </a:extLst>
          </p:cNvPr>
          <p:cNvSpPr txBox="1"/>
          <p:nvPr/>
        </p:nvSpPr>
        <p:spPr>
          <a:xfrm>
            <a:off x="1263131" y="851041"/>
            <a:ext cx="6700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00CC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II. </a:t>
            </a:r>
            <a:r>
              <a:rPr lang="en-US" altLang="zh-CN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Đảng</a:t>
            </a:r>
            <a:r>
              <a:rPr lang="en-US" altLang="zh-CN" sz="2800" b="1" dirty="0">
                <a:solidFill>
                  <a:srgbClr val="0000CC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Cộng</a:t>
            </a:r>
            <a:r>
              <a:rPr lang="en-US" altLang="zh-CN" sz="2800" b="1" dirty="0">
                <a:solidFill>
                  <a:srgbClr val="0000CC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Sản</a:t>
            </a:r>
            <a:r>
              <a:rPr lang="en-US" altLang="zh-CN" sz="2800" b="1" dirty="0">
                <a:solidFill>
                  <a:srgbClr val="0000CC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Việt</a:t>
            </a:r>
            <a:r>
              <a:rPr lang="en-US" altLang="zh-CN" sz="2800" b="1" dirty="0">
                <a:solidFill>
                  <a:srgbClr val="0000CC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Nam ra </a:t>
            </a:r>
            <a:r>
              <a:rPr lang="en-US" altLang="zh-CN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đời</a:t>
            </a:r>
            <a:endParaRPr lang="zh-CN" altLang="en-US" sz="2800" b="1" dirty="0">
              <a:solidFill>
                <a:srgbClr val="0000CC"/>
              </a:solidFill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Text Box 31">
            <a:extLst>
              <a:ext uri="{FF2B5EF4-FFF2-40B4-BE49-F238E27FC236}">
                <a16:creationId xmlns:a16="http://schemas.microsoft.com/office/drawing/2014/main" id="{48F686CF-DA7B-4E7E-9428-63A2041AB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3131" y="2065317"/>
            <a:ext cx="432383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795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9739868-E901-41BF-98C6-23E1413EF4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809" y="884512"/>
            <a:ext cx="102197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Hội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nghị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lập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Đảng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Cộng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Nam</a:t>
            </a:r>
          </a:p>
        </p:txBody>
      </p:sp>
      <p:sp>
        <p:nvSpPr>
          <p:cNvPr id="3" name="Text Box 31">
            <a:extLst>
              <a:ext uri="{FF2B5EF4-FFF2-40B4-BE49-F238E27FC236}">
                <a16:creationId xmlns:a16="http://schemas.microsoft.com/office/drawing/2014/main" id="{515EAF84-6FA1-4041-BE7B-98D8E75EAC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24" y="1407732"/>
            <a:ext cx="305090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86B5FD-F45C-4A58-8FB4-F75373C960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24" y="1890821"/>
            <a:ext cx="958303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Char char="-"/>
            </a:pPr>
            <a:r>
              <a:rPr lang="fr-FR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Cuối</a:t>
            </a:r>
            <a:r>
              <a:rPr lang="fr-FR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năm</a:t>
            </a:r>
            <a:r>
              <a:rPr lang="fr-FR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1929, ở </a:t>
            </a:r>
            <a:r>
              <a:rPr lang="fr-FR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Việt</a:t>
            </a:r>
            <a:r>
              <a:rPr lang="fr-FR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Nam </a:t>
            </a:r>
            <a:r>
              <a:rPr lang="fr-FR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xuất</a:t>
            </a:r>
            <a:r>
              <a:rPr lang="fr-FR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hiện</a:t>
            </a:r>
            <a:r>
              <a:rPr lang="fr-FR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3 </a:t>
            </a:r>
            <a:r>
              <a:rPr lang="fr-FR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tổ</a:t>
            </a:r>
            <a:r>
              <a:rPr lang="fr-FR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chức</a:t>
            </a:r>
            <a:r>
              <a:rPr lang="fr-FR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cộng</a:t>
            </a:r>
            <a:r>
              <a:rPr lang="fr-FR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sản</a:t>
            </a:r>
            <a:r>
              <a:rPr lang="fr-FR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thường</a:t>
            </a:r>
            <a:r>
              <a:rPr lang="fr-FR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xuyên</a:t>
            </a:r>
            <a:r>
              <a:rPr lang="fr-FR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tranh</a:t>
            </a:r>
            <a:r>
              <a:rPr lang="fr-FR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giành</a:t>
            </a:r>
            <a:r>
              <a:rPr lang="fr-FR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ảnh</a:t>
            </a:r>
            <a:r>
              <a:rPr lang="fr-FR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hưởng</a:t>
            </a:r>
            <a:r>
              <a:rPr lang="fr-FR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lẫn</a:t>
            </a:r>
            <a:r>
              <a:rPr lang="fr-FR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nhau</a:t>
            </a:r>
            <a:r>
              <a:rPr lang="fr-FR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fr-FR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phong</a:t>
            </a:r>
            <a:r>
              <a:rPr lang="fr-FR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trào</a:t>
            </a:r>
            <a:r>
              <a:rPr lang="fr-FR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cách</a:t>
            </a:r>
            <a:r>
              <a:rPr lang="fr-FR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mạng</a:t>
            </a:r>
            <a:r>
              <a:rPr lang="fr-FR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đứng</a:t>
            </a:r>
            <a:r>
              <a:rPr lang="fr-FR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trước</a:t>
            </a:r>
            <a:r>
              <a:rPr lang="fr-FR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nguy</a:t>
            </a:r>
            <a:r>
              <a:rPr lang="fr-FR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cơ</a:t>
            </a:r>
            <a:r>
              <a:rPr lang="fr-FR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bị</a:t>
            </a:r>
            <a:r>
              <a:rPr lang="fr-FR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chia </a:t>
            </a:r>
            <a:r>
              <a:rPr lang="fr-FR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rẽ</a:t>
            </a:r>
            <a:r>
              <a:rPr lang="fr-FR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C665F6-3847-46BF-B2C4-0B5CD682DB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24" y="3051018"/>
            <a:ext cx="947228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r-FR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- </a:t>
            </a:r>
            <a:r>
              <a:rPr lang="fr-FR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Yêu</a:t>
            </a:r>
            <a:r>
              <a:rPr lang="fr-FR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cầu</a:t>
            </a:r>
            <a:r>
              <a:rPr lang="fr-FR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thống</a:t>
            </a:r>
            <a:r>
              <a:rPr lang="fr-FR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nhất</a:t>
            </a:r>
            <a:r>
              <a:rPr lang="fr-FR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ba</a:t>
            </a:r>
            <a:r>
              <a:rPr lang="fr-FR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tổ</a:t>
            </a:r>
            <a:r>
              <a:rPr lang="fr-FR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chức</a:t>
            </a:r>
            <a:r>
              <a:rPr lang="fr-FR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dưới</a:t>
            </a:r>
            <a:r>
              <a:rPr lang="fr-FR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một</a:t>
            </a:r>
            <a:r>
              <a:rPr lang="fr-FR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ngọn</a:t>
            </a:r>
            <a:r>
              <a:rPr lang="fr-FR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cờ</a:t>
            </a:r>
            <a:r>
              <a:rPr lang="fr-FR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chung</a:t>
            </a:r>
            <a:r>
              <a:rPr lang="fr-FR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ngày</a:t>
            </a:r>
            <a:r>
              <a:rPr lang="fr-FR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càng</a:t>
            </a:r>
            <a:r>
              <a:rPr lang="fr-FR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trở</a:t>
            </a:r>
            <a:r>
              <a:rPr lang="fr-FR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nên</a:t>
            </a:r>
            <a:r>
              <a:rPr lang="fr-FR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cấp</a:t>
            </a:r>
            <a:r>
              <a:rPr lang="fr-FR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thiết</a:t>
            </a:r>
            <a:r>
              <a:rPr lang="fr-FR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BFBC0453-061D-4318-B5F4-2A52A2724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49" y="3870438"/>
            <a:ext cx="952765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Hội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nghị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hợp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bắt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6/1/1930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tại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Cửu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Long(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Hương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Cảng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Quốc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) do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Nguyễn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Ái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Quốc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chủ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trì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  <a:endParaRPr lang="en-US" altLang="en-US" sz="2400" dirty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471568-3BFF-4B1A-BE4B-0C4305CE4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49" y="4880528"/>
            <a:ext cx="958303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Char char="-"/>
            </a:pPr>
            <a:r>
              <a:rPr lang="fr-FR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Thành</a:t>
            </a:r>
            <a:r>
              <a:rPr lang="fr-FR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phần</a:t>
            </a:r>
            <a:r>
              <a:rPr lang="fr-FR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  <a:r>
              <a:rPr lang="fr-FR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Đại</a:t>
            </a:r>
            <a:r>
              <a:rPr lang="fr-FR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biểu</a:t>
            </a:r>
            <a:r>
              <a:rPr lang="fr-FR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Đông</a:t>
            </a:r>
            <a:r>
              <a:rPr lang="fr-FR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Dương</a:t>
            </a:r>
            <a:r>
              <a:rPr lang="fr-FR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Cộng</a:t>
            </a:r>
            <a:r>
              <a:rPr lang="fr-FR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sản</a:t>
            </a:r>
            <a:r>
              <a:rPr lang="fr-FR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đảng</a:t>
            </a:r>
            <a:r>
              <a:rPr lang="fr-FR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, An Nam </a:t>
            </a:r>
            <a:r>
              <a:rPr lang="fr-FR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Cộng</a:t>
            </a:r>
            <a:r>
              <a:rPr lang="fr-FR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sản</a:t>
            </a:r>
            <a:r>
              <a:rPr lang="fr-FR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đảng</a:t>
            </a:r>
            <a:r>
              <a:rPr lang="fr-FR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và</a:t>
            </a:r>
            <a:r>
              <a:rPr lang="fr-FR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đại</a:t>
            </a:r>
            <a:r>
              <a:rPr lang="fr-FR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biểu</a:t>
            </a:r>
            <a:r>
              <a:rPr lang="fr-FR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chi </a:t>
            </a:r>
            <a:r>
              <a:rPr lang="fr-FR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bộ</a:t>
            </a:r>
            <a:r>
              <a:rPr lang="fr-FR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cộng</a:t>
            </a:r>
            <a:r>
              <a:rPr lang="fr-FR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sản</a:t>
            </a:r>
            <a:r>
              <a:rPr lang="fr-FR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ở </a:t>
            </a:r>
            <a:r>
              <a:rPr lang="fr-FR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hải</a:t>
            </a:r>
            <a:r>
              <a:rPr lang="fr-FR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ngoại</a:t>
            </a:r>
            <a:r>
              <a:rPr lang="fr-FR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77883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8" descr="20080102201946!Nguyễn_Ái_Quốc">
            <a:extLst>
              <a:ext uri="{FF2B5EF4-FFF2-40B4-BE49-F238E27FC236}">
                <a16:creationId xmlns:a16="http://schemas.microsoft.com/office/drawing/2014/main" id="{CB04030C-1DE6-44E0-A8A0-1C636EF2C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076" y="684255"/>
            <a:ext cx="3675745" cy="3897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6">
            <a:extLst>
              <a:ext uri="{FF2B5EF4-FFF2-40B4-BE49-F238E27FC236}">
                <a16:creationId xmlns:a16="http://schemas.microsoft.com/office/drawing/2014/main" id="{DC297201-9AC5-44C2-8EE0-80DE03EEAF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420" y="4581676"/>
            <a:ext cx="3581400" cy="913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667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667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altLang="en-US" sz="2667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667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2667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667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altLang="en-US" sz="2667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667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endParaRPr lang="en-US" altLang="en-US" sz="2667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http://www.baotangcm.gov.vn/images/stories/4g.jpg">
            <a:extLst>
              <a:ext uri="{FF2B5EF4-FFF2-40B4-BE49-F238E27FC236}">
                <a16:creationId xmlns:a16="http://schemas.microsoft.com/office/drawing/2014/main" id="{0D98D37D-E0F5-46CC-BCC4-065DA8A6C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3" y="183849"/>
            <a:ext cx="2110811" cy="3218561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baotangcm.gov.vn/images/stories/4h.jpg">
            <a:extLst>
              <a:ext uri="{FF2B5EF4-FFF2-40B4-BE49-F238E27FC236}">
                <a16:creationId xmlns:a16="http://schemas.microsoft.com/office/drawing/2014/main" id="{EC260CC9-8841-426B-AA1B-6C71CC6A8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980" y="183849"/>
            <a:ext cx="1960259" cy="3218561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0" descr="CHAU VAN LIEM">
            <a:extLst>
              <a:ext uri="{FF2B5EF4-FFF2-40B4-BE49-F238E27FC236}">
                <a16:creationId xmlns:a16="http://schemas.microsoft.com/office/drawing/2014/main" id="{F5AE2C16-C33D-4F00-BB6E-79DC5AE59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821" y="183848"/>
            <a:ext cx="2034799" cy="3067352"/>
          </a:xfrm>
          <a:prstGeom prst="rect">
            <a:avLst/>
          </a:prstGeom>
          <a:noFill/>
          <a:ln w="5080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1" descr="NGUYEN THIEU">
            <a:extLst>
              <a:ext uri="{FF2B5EF4-FFF2-40B4-BE49-F238E27FC236}">
                <a16:creationId xmlns:a16="http://schemas.microsoft.com/office/drawing/2014/main" id="{C2B88AC1-52C8-4436-9402-8733872AF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6545" y="183848"/>
            <a:ext cx="1909121" cy="3048819"/>
          </a:xfrm>
          <a:prstGeom prst="rect">
            <a:avLst/>
          </a:prstGeom>
          <a:noFill/>
          <a:ln w="571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C1726C1A-0B3E-4074-93C2-7E2AE6B3C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821" y="3232667"/>
            <a:ext cx="2139724" cy="2941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F910AE36-5902-47FB-BCC8-82F727F35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45" y="3570336"/>
            <a:ext cx="2223929" cy="2603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B94021-9CCE-4C22-B4D3-9B9876B4F83E}"/>
              </a:ext>
            </a:extLst>
          </p:cNvPr>
          <p:cNvSpPr txBox="1"/>
          <p:nvPr/>
        </p:nvSpPr>
        <p:spPr>
          <a:xfrm>
            <a:off x="634237" y="3076003"/>
            <a:ext cx="3004011" cy="83099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An Nam </a:t>
            </a:r>
            <a:r>
              <a:rPr lang="en-US" sz="2400" dirty="0" err="1"/>
              <a:t>Cộng</a:t>
            </a:r>
            <a:r>
              <a:rPr lang="en-US" sz="2400" dirty="0"/>
              <a:t> </a:t>
            </a: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đảng</a:t>
            </a:r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D03373-DED8-4862-9580-AB6587541416}"/>
              </a:ext>
            </a:extLst>
          </p:cNvPr>
          <p:cNvSpPr txBox="1"/>
          <p:nvPr/>
        </p:nvSpPr>
        <p:spPr>
          <a:xfrm>
            <a:off x="8672318" y="2870818"/>
            <a:ext cx="3298303" cy="83099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Đông</a:t>
            </a:r>
            <a:r>
              <a:rPr lang="en-US" sz="2400" dirty="0"/>
              <a:t> </a:t>
            </a:r>
            <a:r>
              <a:rPr lang="en-US" sz="2400" dirty="0" err="1"/>
              <a:t>Dương</a:t>
            </a:r>
            <a:r>
              <a:rPr lang="en-US" sz="2400" dirty="0"/>
              <a:t> </a:t>
            </a:r>
            <a:r>
              <a:rPr lang="en-US" sz="2400" dirty="0" err="1"/>
              <a:t>Cộng</a:t>
            </a:r>
            <a:r>
              <a:rPr lang="en-US" sz="2400" dirty="0"/>
              <a:t> </a:t>
            </a: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đảng</a:t>
            </a:r>
            <a:endParaRPr lang="en-US" sz="2400" dirty="0"/>
          </a:p>
        </p:txBody>
      </p:sp>
      <p:sp>
        <p:nvSpPr>
          <p:cNvPr id="18" name="Text Box 14">
            <a:extLst>
              <a:ext uri="{FF2B5EF4-FFF2-40B4-BE49-F238E27FC236}">
                <a16:creationId xmlns:a16="http://schemas.microsoft.com/office/drawing/2014/main" id="{FA8328F1-A829-4717-9BAF-C9DEF214DB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5295" y="6074316"/>
            <a:ext cx="5186439" cy="43088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/>
              <a:t>- </a:t>
            </a:r>
            <a:r>
              <a:rPr lang="en-US" altLang="en-US" dirty="0" err="1"/>
              <a:t>Đại</a:t>
            </a:r>
            <a:r>
              <a:rPr lang="en-US" altLang="en-US" dirty="0"/>
              <a:t> </a:t>
            </a:r>
            <a:r>
              <a:rPr lang="en-US" altLang="en-US" dirty="0" err="1"/>
              <a:t>biểu</a:t>
            </a:r>
            <a:r>
              <a:rPr lang="en-US" altLang="en-US" dirty="0"/>
              <a:t> chi </a:t>
            </a:r>
            <a:r>
              <a:rPr lang="en-US" altLang="en-US" dirty="0" err="1"/>
              <a:t>bộ</a:t>
            </a:r>
            <a:r>
              <a:rPr lang="en-US" altLang="en-US" dirty="0"/>
              <a:t> </a:t>
            </a:r>
            <a:r>
              <a:rPr lang="en-US" altLang="en-US" dirty="0" err="1"/>
              <a:t>cộng</a:t>
            </a:r>
            <a:r>
              <a:rPr lang="en-US" altLang="en-US" dirty="0"/>
              <a:t> </a:t>
            </a:r>
            <a:r>
              <a:rPr lang="en-US" altLang="en-US" dirty="0" err="1"/>
              <a:t>sản</a:t>
            </a:r>
            <a:r>
              <a:rPr lang="en-US" altLang="en-US" dirty="0"/>
              <a:t> </a:t>
            </a:r>
            <a:r>
              <a:rPr lang="en-US" altLang="en-US" dirty="0" err="1"/>
              <a:t>hải</a:t>
            </a:r>
            <a:r>
              <a:rPr lang="en-US" altLang="en-US" dirty="0"/>
              <a:t> </a:t>
            </a:r>
            <a:r>
              <a:rPr lang="en-US" altLang="en-US" dirty="0" err="1"/>
              <a:t>ngoại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554287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31E3792-6B8C-49CF-9A7C-9920D46754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5553" y="550926"/>
            <a:ext cx="88045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Hội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nghị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lập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Đảng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Cộng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Nam</a:t>
            </a:r>
          </a:p>
        </p:txBody>
      </p:sp>
      <p:sp>
        <p:nvSpPr>
          <p:cNvPr id="3" name="Text Box 31">
            <a:extLst>
              <a:ext uri="{FF2B5EF4-FFF2-40B4-BE49-F238E27FC236}">
                <a16:creationId xmlns:a16="http://schemas.microsoft.com/office/drawing/2014/main" id="{D7E81DB5-79F5-49B4-A6DD-17812833E0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309" y="1105560"/>
            <a:ext cx="262843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94BE1B51-66CB-4C36-A4A9-6BE7FC6782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9312" y="1219325"/>
            <a:ext cx="2305837" cy="3834882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FFFFFF"/>
              </a:gs>
            </a:gsLst>
            <a:lin ang="5400000" scaled="1"/>
          </a:gradFill>
          <a:ln w="38100" cmpd="dbl">
            <a:solidFill>
              <a:srgbClr val="0099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81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alt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 eaLnBrk="1" hangingPunct="1"/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endParaRPr lang="en-US" alt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endParaRPr lang="en-US" alt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 eaLnBrk="1" hangingPunct="1"/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alt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CM.</a:t>
            </a:r>
          </a:p>
          <a:p>
            <a:pPr algn="ctr" eaLnBrk="1" hangingPunct="1"/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CMVN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alt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endParaRPr lang="en-US" alt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rẽ</a:t>
            </a:r>
            <a:endParaRPr lang="en-US" alt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362240-51AF-4BCF-BC8D-87701078E9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164" y="1714500"/>
            <a:ext cx="2628438" cy="800100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FFFFFF"/>
              </a:gs>
            </a:gsLst>
            <a:lin ang="5400000" scaled="1"/>
          </a:gradFill>
          <a:ln w="38100" cmpd="dbl">
            <a:solidFill>
              <a:srgbClr val="0099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81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endParaRPr lang="en-US" alt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61051214-CA7C-4BE0-86EC-D70C42D43E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164" y="2695255"/>
            <a:ext cx="2599637" cy="800100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FFFFFF"/>
              </a:gs>
            </a:gsLst>
            <a:lin ang="5400000" scaled="1"/>
          </a:gradFill>
          <a:ln w="38100" cmpd="dbl">
            <a:solidFill>
              <a:srgbClr val="0099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81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Nam </a:t>
            </a:r>
          </a:p>
          <a:p>
            <a:pPr algn="ctr" eaLnBrk="1" hangingPunct="1"/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endParaRPr lang="en-US" alt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14ABDCF5-A6DD-4F53-A3CD-DA1FCF6AA6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164" y="3665214"/>
            <a:ext cx="2652532" cy="800100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FFFFFF"/>
              </a:gs>
            </a:gsLst>
            <a:lin ang="5400000" scaled="1"/>
          </a:gradFill>
          <a:ln w="38100" cmpd="dbl">
            <a:solidFill>
              <a:srgbClr val="0099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81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endParaRPr lang="en-US" alt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16">
            <a:extLst>
              <a:ext uri="{FF2B5EF4-FFF2-40B4-BE49-F238E27FC236}">
                <a16:creationId xmlns:a16="http://schemas.microsoft.com/office/drawing/2014/main" id="{78818616-1D32-4604-872B-E84DD71A2A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9199" y="1726126"/>
            <a:ext cx="2123574" cy="2514600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FFFFFF"/>
              </a:gs>
            </a:gsLst>
            <a:lin ang="5400000" scaled="1"/>
          </a:gradFill>
          <a:ln w="38100" cmpd="dbl">
            <a:solidFill>
              <a:srgbClr val="0099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81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alt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/>
            <a:endParaRPr lang="en-US" alt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13">
            <a:extLst>
              <a:ext uri="{FF2B5EF4-FFF2-40B4-BE49-F238E27FC236}">
                <a16:creationId xmlns:a16="http://schemas.microsoft.com/office/drawing/2014/main" id="{0E50BF3A-8C5F-4367-9C66-E3BBAE61C382}"/>
              </a:ext>
            </a:extLst>
          </p:cNvPr>
          <p:cNvGrpSpPr>
            <a:grpSpLocks/>
          </p:cNvGrpSpPr>
          <p:nvPr/>
        </p:nvGrpSpPr>
        <p:grpSpPr bwMode="auto">
          <a:xfrm>
            <a:off x="3556696" y="2152330"/>
            <a:ext cx="742951" cy="1885950"/>
            <a:chOff x="1728" y="1776"/>
            <a:chExt cx="624" cy="1584"/>
          </a:xfrm>
        </p:grpSpPr>
        <p:sp>
          <p:nvSpPr>
            <p:cNvPr id="10" name="AutoShape 14">
              <a:extLst>
                <a:ext uri="{FF2B5EF4-FFF2-40B4-BE49-F238E27FC236}">
                  <a16:creationId xmlns:a16="http://schemas.microsoft.com/office/drawing/2014/main" id="{63968F2F-DAE4-4202-97FC-F82308C6B2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8" y="1776"/>
              <a:ext cx="336" cy="1584"/>
            </a:xfrm>
            <a:prstGeom prst="rightBrace">
              <a:avLst>
                <a:gd name="adj1" fmla="val 39286"/>
                <a:gd name="adj2" fmla="val 50000"/>
              </a:avLst>
            </a:prstGeom>
            <a:noFill/>
            <a:ln w="28575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/>
            </a:p>
          </p:txBody>
        </p:sp>
        <p:sp>
          <p:nvSpPr>
            <p:cNvPr id="11" name="Line 15">
              <a:extLst>
                <a:ext uri="{FF2B5EF4-FFF2-40B4-BE49-F238E27FC236}">
                  <a16:creationId xmlns:a16="http://schemas.microsoft.com/office/drawing/2014/main" id="{03046036-08CC-4CEF-8F56-9E7FC98CA6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4" y="2574"/>
              <a:ext cx="288" cy="0"/>
            </a:xfrm>
            <a:prstGeom prst="line">
              <a:avLst/>
            </a:prstGeom>
            <a:noFill/>
            <a:ln w="57150" cmpd="thickThin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12" name="Text Box 17">
            <a:extLst>
              <a:ext uri="{FF2B5EF4-FFF2-40B4-BE49-F238E27FC236}">
                <a16:creationId xmlns:a16="http://schemas.microsoft.com/office/drawing/2014/main" id="{1123FF6B-A3F9-4DD0-8E29-0C4BE49691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5149" y="2521761"/>
            <a:ext cx="164765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alt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18">
            <a:extLst>
              <a:ext uri="{FF2B5EF4-FFF2-40B4-BE49-F238E27FC236}">
                <a16:creationId xmlns:a16="http://schemas.microsoft.com/office/drawing/2014/main" id="{D0514582-AE1C-4D94-9334-6F58CF88F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0913" y="3079914"/>
            <a:ext cx="173612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endParaRPr lang="en-US" alt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ine 12">
            <a:extLst>
              <a:ext uri="{FF2B5EF4-FFF2-40B4-BE49-F238E27FC236}">
                <a16:creationId xmlns:a16="http://schemas.microsoft.com/office/drawing/2014/main" id="{BBB587EA-D68D-450D-9686-2DE051E10BB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55149" y="3046885"/>
            <a:ext cx="1227201" cy="17784"/>
          </a:xfrm>
          <a:prstGeom prst="line">
            <a:avLst/>
          </a:prstGeom>
          <a:noFill/>
          <a:ln w="57150" cmpd="thickThin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20">
            <a:extLst>
              <a:ext uri="{FF2B5EF4-FFF2-40B4-BE49-F238E27FC236}">
                <a16:creationId xmlns:a16="http://schemas.microsoft.com/office/drawing/2014/main" id="{16F29C24-1BF9-4F0A-ADAB-B3DB0021F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2869" y="5179219"/>
            <a:ext cx="781021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alt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alt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alt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lang="en-US" alt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alt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alt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ine 21">
            <a:extLst>
              <a:ext uri="{FF2B5EF4-FFF2-40B4-BE49-F238E27FC236}">
                <a16:creationId xmlns:a16="http://schemas.microsoft.com/office/drawing/2014/main" id="{46E90A65-C893-4ABF-877C-E675F9E9B419}"/>
              </a:ext>
            </a:extLst>
          </p:cNvPr>
          <p:cNvSpPr>
            <a:spLocks noChangeShapeType="1"/>
          </p:cNvSpPr>
          <p:nvPr/>
        </p:nvSpPr>
        <p:spPr bwMode="auto">
          <a:xfrm>
            <a:off x="1330259" y="5654253"/>
            <a:ext cx="450589" cy="0"/>
          </a:xfrm>
          <a:prstGeom prst="line">
            <a:avLst/>
          </a:prstGeom>
          <a:noFill/>
          <a:ln w="57150" cmpd="thickThin">
            <a:solidFill>
              <a:srgbClr val="00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55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2" grpId="0"/>
      <p:bldP spid="14" grpId="0" animBg="1"/>
      <p:bldP spid="15" grpId="0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7">
            <a:extLst>
              <a:ext uri="{FF2B5EF4-FFF2-40B4-BE49-F238E27FC236}">
                <a16:creationId xmlns:a16="http://schemas.microsoft.com/office/drawing/2014/main" id="{5034376F-5AEF-433D-B75F-C38D1704CE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1947" y="1733796"/>
            <a:ext cx="7448380" cy="1830701"/>
          </a:xfrm>
          <a:prstGeom prst="cloudCallout">
            <a:avLst>
              <a:gd name="adj1" fmla="val -48005"/>
              <a:gd name="adj2" fmla="val 66009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Hội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nghị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thành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lập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Đảng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đã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thông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 qua </a:t>
            </a:r>
            <a:r>
              <a:rPr 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những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nội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 dung </a:t>
            </a:r>
            <a:r>
              <a:rPr 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gì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?.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A33E02B-91AE-48AA-8724-9D2281447E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7735" y="617518"/>
            <a:ext cx="92899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Hội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nghị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lập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Đảng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Cộng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Nam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2620AF-64C3-4E14-AD9A-E2C36B9ABB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5856" y="1175657"/>
            <a:ext cx="92899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b.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dung</a:t>
            </a:r>
          </a:p>
        </p:txBody>
      </p:sp>
    </p:spTree>
    <p:extLst>
      <p:ext uri="{BB962C8B-B14F-4D97-AF65-F5344CB8AC3E}">
        <p14:creationId xmlns:p14="http://schemas.microsoft.com/office/powerpoint/2010/main" val="3063009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22DAC6-CEBF-4762-A4C3-8B1B51010E0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17</a:t>
            </a:fld>
            <a:endParaRPr lang="en"/>
          </a:p>
        </p:txBody>
      </p:sp>
      <p:pic>
        <p:nvPicPr>
          <p:cNvPr id="6" name="hoạt động NAQ">
            <a:hlinkClick r:id="" action="ppaction://media"/>
            <a:extLst>
              <a:ext uri="{FF2B5EF4-FFF2-40B4-BE49-F238E27FC236}">
                <a16:creationId xmlns:a16="http://schemas.microsoft.com/office/drawing/2014/main" id="{1F5B8ADF-6176-4A8E-822C-9DEF232BFE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233" y="131233"/>
            <a:ext cx="12192000" cy="6858000"/>
          </a:xfrm>
          <a:prstGeom prst="rect">
            <a:avLst/>
          </a:prstGeom>
        </p:spPr>
      </p:pic>
      <p:sp>
        <p:nvSpPr>
          <p:cNvPr id="2" name="Arrow: Right 1">
            <a:hlinkClick r:id="rId5" action="ppaction://hlinksldjump"/>
            <a:extLst>
              <a:ext uri="{FF2B5EF4-FFF2-40B4-BE49-F238E27FC236}">
                <a16:creationId xmlns:a16="http://schemas.microsoft.com/office/drawing/2014/main" id="{B69B96CF-2D41-4D0C-8BAA-1D02BB4BA5CC}"/>
              </a:ext>
            </a:extLst>
          </p:cNvPr>
          <p:cNvSpPr/>
          <p:nvPr/>
        </p:nvSpPr>
        <p:spPr>
          <a:xfrm>
            <a:off x="11018690" y="5581445"/>
            <a:ext cx="912053" cy="731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27298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4D4854-B46A-404C-A8FD-BFBE9284F4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544" y="886461"/>
            <a:ext cx="92609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Hội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nghị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lập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Đảng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Cộng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Nam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152A33-40C2-4B31-A1FD-0C9F6BD69D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544" y="1575212"/>
            <a:ext cx="92609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b.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dung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ECD0B3-1B13-4E0C-A1D0-D5A70D020B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545" y="2129118"/>
            <a:ext cx="926093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Thống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tổ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chức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cộng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Đảng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duy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lấy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Đảng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Cộng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Nam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A23F83-76C0-4A56-85DC-BF493C8FC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0679" y="3144597"/>
            <a:ext cx="9260936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qua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cương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vắn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tắt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sách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lược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vắn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tắt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điệu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lệ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vắn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tắt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do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Nguyễn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Ái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Quốc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soạn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thảo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D216A7-B4D7-4664-B1B3-15AD67A314D1}"/>
              </a:ext>
            </a:extLst>
          </p:cNvPr>
          <p:cNvSpPr txBox="1"/>
          <p:nvPr/>
        </p:nvSpPr>
        <p:spPr>
          <a:xfrm>
            <a:off x="2600909" y="4129390"/>
            <a:ext cx="59179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Cương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lĩnh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trị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tiên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Đảng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endParaRPr lang="en-US" sz="2800" dirty="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E4E7C8A1-4652-403A-80E2-E534BE02B0CE}"/>
              </a:ext>
            </a:extLst>
          </p:cNvPr>
          <p:cNvSpPr/>
          <p:nvPr/>
        </p:nvSpPr>
        <p:spPr>
          <a:xfrm>
            <a:off x="1931437" y="4301758"/>
            <a:ext cx="429208" cy="1784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586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362">
            <a:extLst>
              <a:ext uri="{FF2B5EF4-FFF2-40B4-BE49-F238E27FC236}">
                <a16:creationId xmlns:a16="http://schemas.microsoft.com/office/drawing/2014/main" id="{F7BF990D-2192-454C-A00D-BDC9E9308E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2021460"/>
              </p:ext>
            </p:extLst>
          </p:nvPr>
        </p:nvGraphicFramePr>
        <p:xfrm>
          <a:off x="979715" y="2504970"/>
          <a:ext cx="10562252" cy="3483936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52557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064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Đường</a:t>
                      </a:r>
                      <a:r>
                        <a:rPr kumimoji="0" lang="en-US" sz="2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lối</a:t>
                      </a:r>
                      <a:r>
                        <a:rPr kumimoji="0" lang="en-US" sz="2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chiến</a:t>
                      </a:r>
                      <a:r>
                        <a:rPr kumimoji="0" lang="en-US" sz="2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lược</a:t>
                      </a:r>
                      <a:r>
                        <a:rPr kumimoji="0" lang="en-US" sz="2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cách</a:t>
                      </a:r>
                      <a:r>
                        <a:rPr kumimoji="0" lang="en-US" sz="2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mạng</a:t>
                      </a:r>
                      <a:endParaRPr kumimoji="0" lang="en-US" sz="2800" b="1" i="1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6" marB="3429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6" marB="34296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2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Nhiệm</a:t>
                      </a:r>
                      <a:r>
                        <a:rPr kumimoji="0" lang="en-US" sz="2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vụ</a:t>
                      </a:r>
                      <a:endParaRPr kumimoji="0" lang="en-US" sz="2800" b="1" i="1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6" marB="3429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6" marB="34296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99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Lực</a:t>
                      </a:r>
                      <a:r>
                        <a:rPr kumimoji="0" lang="en-US" sz="2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lượng</a:t>
                      </a:r>
                      <a:endParaRPr kumimoji="0" lang="en-US" sz="2800" b="1" i="1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6" marB="3429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6" marB="34296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Giai</a:t>
                      </a:r>
                      <a:r>
                        <a:rPr kumimoji="0" lang="en-US" sz="2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cấp</a:t>
                      </a:r>
                      <a:r>
                        <a:rPr kumimoji="0" lang="en-US" sz="2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lãnh</a:t>
                      </a:r>
                      <a:r>
                        <a:rPr kumimoji="0" lang="en-US" sz="2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đạo</a:t>
                      </a:r>
                      <a:endParaRPr kumimoji="0" lang="en-US" sz="2800" b="1" i="1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6" marB="3429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6" marB="34296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3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hệ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CMTG</a:t>
                      </a:r>
                    </a:p>
                  </a:txBody>
                  <a:tcPr marL="68580" marR="68580" marT="34296" marB="3429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6" marB="34296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3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Nhận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xét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6" marB="3429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6" marB="34296" horzOverflow="overflow"/>
                </a:tc>
                <a:extLst>
                  <a:ext uri="{0D108BD9-81ED-4DB2-BD59-A6C34878D82A}">
                    <a16:rowId xmlns:a16="http://schemas.microsoft.com/office/drawing/2014/main" val="2619336331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296253DC-A051-43AF-B503-72A05FD56A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307" y="574376"/>
            <a:ext cx="38078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c.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dung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cương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lĩnh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D4EFE15-D3CD-48C3-A2C8-DBBC40E631E4}"/>
              </a:ext>
            </a:extLst>
          </p:cNvPr>
          <p:cNvSpPr txBox="1">
            <a:spLocks/>
          </p:cNvSpPr>
          <p:nvPr/>
        </p:nvSpPr>
        <p:spPr>
          <a:xfrm>
            <a:off x="1626637" y="1097596"/>
            <a:ext cx="8938726" cy="13422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nọi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85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icon&#10;&#10;Description automatically generated">
            <a:extLst>
              <a:ext uri="{FF2B5EF4-FFF2-40B4-BE49-F238E27FC236}">
                <a16:creationId xmlns:a16="http://schemas.microsoft.com/office/drawing/2014/main" id="{4D00A9A0-B0C2-4DA3-B143-689155874A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541" y="1360096"/>
            <a:ext cx="6607924" cy="47618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14943" y="226367"/>
            <a:ext cx="930299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 CHƠI: VƯỢT CHƯỚNG NGẠI VẬT (</a:t>
            </a:r>
            <a:r>
              <a:rPr lang="en-US" sz="3200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Lật</a:t>
            </a:r>
            <a:r>
              <a:rPr lang="en-US" sz="32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6" name="Rectangle 5"/>
          <p:cNvSpPr/>
          <p:nvPr/>
        </p:nvSpPr>
        <p:spPr>
          <a:xfrm>
            <a:off x="4615544" y="1280681"/>
            <a:ext cx="2237617" cy="24089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>
          <a:xfrm>
            <a:off x="6765161" y="1280682"/>
            <a:ext cx="2283579" cy="25014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accent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9027884" y="1280682"/>
            <a:ext cx="2283581" cy="248840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>
          <a:xfrm>
            <a:off x="4615543" y="3712924"/>
            <a:ext cx="2128759" cy="24089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>
          <a:xfrm>
            <a:off x="6744304" y="3712928"/>
            <a:ext cx="2283579" cy="2408987"/>
          </a:xfrm>
          <a:prstGeom prst="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027885" y="3712928"/>
            <a:ext cx="2283579" cy="2408987"/>
          </a:xfrm>
          <a:prstGeom prst="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10326" y="1068660"/>
            <a:ext cx="4090609" cy="472068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ngẫu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6 ).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lộ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ra,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xác</a:t>
            </a:r>
            <a:endParaRPr lang="en-US" sz="2667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>
            <a:hlinkClick r:id="rId3" action="ppaction://hlinksldjump"/>
          </p:cNvPr>
          <p:cNvSpPr/>
          <p:nvPr/>
        </p:nvSpPr>
        <p:spPr>
          <a:xfrm>
            <a:off x="1071967" y="5969669"/>
            <a:ext cx="2604656" cy="416969"/>
          </a:xfrm>
          <a:prstGeom prst="roundRect">
            <a:avLst/>
          </a:prstGeom>
          <a:solidFill>
            <a:srgbClr val="00B0F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 HIỂU</a:t>
            </a:r>
          </a:p>
        </p:txBody>
      </p:sp>
    </p:spTree>
    <p:extLst>
      <p:ext uri="{BB962C8B-B14F-4D97-AF65-F5344CB8AC3E}">
        <p14:creationId xmlns:p14="http://schemas.microsoft.com/office/powerpoint/2010/main" val="369262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7" presetClass="emph" presetSubtype="0" fill="remove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3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4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5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5" grpId="0" animBg="1"/>
      <p:bldP spid="15" grpId="1" animBg="1"/>
      <p:bldP spid="15" grpId="2" animBg="1"/>
      <p:bldP spid="15" grpId="3" animBg="1"/>
      <p:bldP spid="15" grpId="4" animBg="1"/>
      <p:bldP spid="15" grpId="5" animBg="1"/>
      <p:bldP spid="15" grpId="6" animBg="1"/>
      <p:bldP spid="15" grpId="7" animBg="1"/>
      <p:bldP spid="15" grpId="8" animBg="1"/>
      <p:bldP spid="15" grpId="9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362">
            <a:extLst>
              <a:ext uri="{FF2B5EF4-FFF2-40B4-BE49-F238E27FC236}">
                <a16:creationId xmlns:a16="http://schemas.microsoft.com/office/drawing/2014/main" id="{2E38AA1A-E15C-4BC1-A0E8-39DDC77082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3327643"/>
              </p:ext>
            </p:extLst>
          </p:nvPr>
        </p:nvGraphicFramePr>
        <p:xfrm>
          <a:off x="359488" y="1002763"/>
          <a:ext cx="11473024" cy="5495659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21382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347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266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Đường</a:t>
                      </a: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lối</a:t>
                      </a: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chiến</a:t>
                      </a: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lược</a:t>
                      </a:r>
                      <a:endParaRPr kumimoji="0" lang="en-US" sz="2400" b="1" i="1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2" marB="3429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2" marB="34292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16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Nhiệm</a:t>
                      </a: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vụ</a:t>
                      </a:r>
                      <a:endParaRPr kumimoji="0" lang="en-US" sz="2400" b="1" i="1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2" marB="3429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2" marB="34292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18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Lực</a:t>
                      </a: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lượng</a:t>
                      </a:r>
                      <a:endParaRPr kumimoji="0" lang="en-US" sz="2400" b="1" i="1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2" marB="3429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2" marB="34292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38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Giai</a:t>
                      </a: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cấp</a:t>
                      </a: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lãnh</a:t>
                      </a: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đạo</a:t>
                      </a:r>
                      <a:endParaRPr kumimoji="0" lang="en-US" sz="2400" b="1" i="1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2" marB="3429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2" marB="34292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32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hệ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CMTG</a:t>
                      </a:r>
                    </a:p>
                  </a:txBody>
                  <a:tcPr marL="68580" marR="68580" marT="34292" marB="3429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2" marB="34292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680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Nhận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xét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2" marB="3429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2" marB="34292" horzOverflow="overflow"/>
                </a:tc>
                <a:extLst>
                  <a:ext uri="{0D108BD9-81ED-4DB2-BD59-A6C34878D82A}">
                    <a16:rowId xmlns:a16="http://schemas.microsoft.com/office/drawing/2014/main" val="267797491"/>
                  </a:ext>
                </a:extLst>
              </a:tr>
            </a:tbl>
          </a:graphicData>
        </a:graphic>
      </p:graphicFrame>
      <p:sp>
        <p:nvSpPr>
          <p:cNvPr id="3" name="Text Box 352">
            <a:extLst>
              <a:ext uri="{FF2B5EF4-FFF2-40B4-BE49-F238E27FC236}">
                <a16:creationId xmlns:a16="http://schemas.microsoft.com/office/drawing/2014/main" id="{A31C1599-B31D-4D99-B69B-6C3D75CD9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1040" y="1171049"/>
            <a:ext cx="790389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4" name="Text Box 353">
            <a:extLst>
              <a:ext uri="{FF2B5EF4-FFF2-40B4-BE49-F238E27FC236}">
                <a16:creationId xmlns:a16="http://schemas.microsoft.com/office/drawing/2014/main" id="{DEC1D19B-FECD-4FF9-8277-5BE3359D3D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8984" y="2053462"/>
            <a:ext cx="803925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do.</a:t>
            </a:r>
          </a:p>
        </p:txBody>
      </p:sp>
      <p:sp>
        <p:nvSpPr>
          <p:cNvPr id="5" name="Text Box 354">
            <a:extLst>
              <a:ext uri="{FF2B5EF4-FFF2-40B4-BE49-F238E27FC236}">
                <a16:creationId xmlns:a16="http://schemas.microsoft.com/office/drawing/2014/main" id="{427B5759-A3D6-47B7-8298-4022A48BF3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0412" y="2805751"/>
            <a:ext cx="790389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c</a:t>
            </a:r>
            <a:r>
              <a:rPr lang="pt-BR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òn phú nông, trung, tiểu địa chủ và tư sản thì lợi dụng hoặc trung lập họ.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 Box 355">
            <a:extLst>
              <a:ext uri="{FF2B5EF4-FFF2-40B4-BE49-F238E27FC236}">
                <a16:creationId xmlns:a16="http://schemas.microsoft.com/office/drawing/2014/main" id="{F035E20F-C362-4C89-A94D-6D3DAED5BA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1040" y="3698303"/>
            <a:ext cx="85964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(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" name="Text Box 356">
            <a:extLst>
              <a:ext uri="{FF2B5EF4-FFF2-40B4-BE49-F238E27FC236}">
                <a16:creationId xmlns:a16="http://schemas.microsoft.com/office/drawing/2014/main" id="{906F5440-389F-4F55-A29F-06E9948DE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1040" y="4364694"/>
            <a:ext cx="790389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pt-BR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mạng Việt Nam phải liên lạc với các dân tộc bị áp bức và vô sản thế giới.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8BDBBC-B463-468E-AA9A-C894869BFF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8984" y="5107823"/>
            <a:ext cx="803925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đắn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lõi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ED9CF8-F144-4D8E-926B-F53ED4C97E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3698" y="479543"/>
            <a:ext cx="41750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c.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dung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cương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lĩnh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762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7A91B3-E5D2-4AAA-937F-79DB4AC4A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7297" y="760940"/>
            <a:ext cx="95600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Hội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nghị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lập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Đảng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Cộng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Nam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723E83-3BE6-42F3-BBF3-DF57C3C449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7297" y="1353234"/>
            <a:ext cx="95600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d. Ý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ra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đời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Đảng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AutoShape 7">
            <a:extLst>
              <a:ext uri="{FF2B5EF4-FFF2-40B4-BE49-F238E27FC236}">
                <a16:creationId xmlns:a16="http://schemas.microsoft.com/office/drawing/2014/main" id="{5FCEB531-14E4-46D9-BF00-932835E1B5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2427" y="2390841"/>
            <a:ext cx="6771369" cy="1714500"/>
          </a:xfrm>
          <a:prstGeom prst="cloudCallout">
            <a:avLst>
              <a:gd name="adj1" fmla="val -48005"/>
              <a:gd name="adj2" fmla="val 66009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Đảng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Cộng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sản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Việt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 Nam </a:t>
            </a:r>
            <a:r>
              <a:rPr 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ra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đời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có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 ý </a:t>
            </a:r>
            <a:r>
              <a:rPr 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nghĩa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như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thế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nào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?.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ED6B1B-0DFA-4E2B-979E-F565842825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7298" y="2064788"/>
            <a:ext cx="89277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đấu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tộc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giai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cấp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quyết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liệt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Nam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F70C01-0F1C-4BE3-ADE3-92C87668B7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5931" y="3013501"/>
            <a:ext cx="915506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hợp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giữa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chủ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Mác-Lênin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phong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trào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phong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trào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yêu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Nam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thời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đại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90781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FE32E0DC-F73F-4616-8695-F6430A80D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7633" y="560498"/>
            <a:ext cx="8171899" cy="901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4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LUẬT RA ĐỜI CỦA ĐẢNG CỘNG SẢN VIỆT NAM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E6A2165-A9C3-48A2-82B4-2E5B49AD4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7214" y="1417357"/>
            <a:ext cx="2741685" cy="351576"/>
          </a:xfrm>
          <a:prstGeom prst="rect">
            <a:avLst/>
          </a:prstGeom>
          <a:noFill/>
          <a:ln w="28575">
            <a:solidFill>
              <a:srgbClr val="66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QUY LUẬT CHUNG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83A3BCF-486D-4608-AD36-5558B66D275D}"/>
              </a:ext>
            </a:extLst>
          </p:cNvPr>
          <p:cNvCxnSpPr/>
          <p:nvPr/>
        </p:nvCxnSpPr>
        <p:spPr>
          <a:xfrm>
            <a:off x="2952605" y="2116510"/>
            <a:ext cx="1085850" cy="1191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A0C4373-5C62-4B6E-AF3C-AE624850DFBF}"/>
              </a:ext>
            </a:extLst>
          </p:cNvPr>
          <p:cNvCxnSpPr/>
          <p:nvPr/>
        </p:nvCxnSpPr>
        <p:spPr>
          <a:xfrm rot="5400000" flipH="1" flipV="1">
            <a:off x="2464449" y="2556018"/>
            <a:ext cx="939403" cy="10715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Line 6">
            <a:extLst>
              <a:ext uri="{FF2B5EF4-FFF2-40B4-BE49-F238E27FC236}">
                <a16:creationId xmlns:a16="http://schemas.microsoft.com/office/drawing/2014/main" id="{C5303BA8-90EE-49F0-B56F-972A05DA0FE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939506" y="3025221"/>
            <a:ext cx="352815" cy="585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100"/>
          </a:p>
        </p:txBody>
      </p:sp>
      <p:sp>
        <p:nvSpPr>
          <p:cNvPr id="7" name="Oval 4" descr="Picture1">
            <a:extLst>
              <a:ext uri="{FF2B5EF4-FFF2-40B4-BE49-F238E27FC236}">
                <a16:creationId xmlns:a16="http://schemas.microsoft.com/office/drawing/2014/main" id="{92DF814A-5834-4FE5-9A45-7E272021B3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4435" y="2636776"/>
            <a:ext cx="2320964" cy="1396604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NGHĨA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MÁC LÊNIN</a:t>
            </a: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BF74DDF7-9717-4C14-B7CA-1155ADFACC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2994" y="1989877"/>
            <a:ext cx="3400426" cy="459581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ĐẢNG CỘNG SẢN</a:t>
            </a:r>
          </a:p>
        </p:txBody>
      </p:sp>
      <p:sp>
        <p:nvSpPr>
          <p:cNvPr id="9" name="Oval 5" descr="Picture2">
            <a:extLst>
              <a:ext uri="{FF2B5EF4-FFF2-40B4-BE49-F238E27FC236}">
                <a16:creationId xmlns:a16="http://schemas.microsoft.com/office/drawing/2014/main" id="{0BF6ED6B-102B-468A-BA3C-279C203C5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5932" y="2655231"/>
            <a:ext cx="2463370" cy="1359694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CÔNG NHÂN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83C4801-BEBA-4AD1-BE6F-DAD8C9F155DF}"/>
              </a:ext>
            </a:extLst>
          </p:cNvPr>
          <p:cNvCxnSpPr/>
          <p:nvPr/>
        </p:nvCxnSpPr>
        <p:spPr>
          <a:xfrm rot="10800000">
            <a:off x="7573420" y="2200313"/>
            <a:ext cx="914400" cy="1191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0EE9CDB-CC09-4C36-879D-62C2DCF291F6}"/>
              </a:ext>
            </a:extLst>
          </p:cNvPr>
          <p:cNvCxnSpPr>
            <a:cxnSpLocks/>
          </p:cNvCxnSpPr>
          <p:nvPr/>
        </p:nvCxnSpPr>
        <p:spPr>
          <a:xfrm flipH="1" flipV="1">
            <a:off x="8472196" y="2219667"/>
            <a:ext cx="15627" cy="78496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 descr="Picture3">
            <a:extLst>
              <a:ext uri="{FF2B5EF4-FFF2-40B4-BE49-F238E27FC236}">
                <a16:creationId xmlns:a16="http://schemas.microsoft.com/office/drawing/2014/main" id="{3AE2E19F-C92B-496C-ABDC-771FC6D8F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9834" y="2697108"/>
            <a:ext cx="2463370" cy="1281113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YÊU NƯỚC</a:t>
            </a:r>
          </a:p>
        </p:txBody>
      </p:sp>
      <p:sp>
        <p:nvSpPr>
          <p:cNvPr id="13" name="Rectangle 17">
            <a:extLst>
              <a:ext uri="{FF2B5EF4-FFF2-40B4-BE49-F238E27FC236}">
                <a16:creationId xmlns:a16="http://schemas.microsoft.com/office/drawing/2014/main" id="{69153E87-D3E0-42B6-962F-C0B1E9E70D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8798" y="5021036"/>
            <a:ext cx="1874044" cy="447675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 NAM</a:t>
            </a:r>
          </a:p>
        </p:txBody>
      </p:sp>
      <p:sp>
        <p:nvSpPr>
          <p:cNvPr id="14" name="Rectangle 22" descr="Picture5">
            <a:extLst>
              <a:ext uri="{FF2B5EF4-FFF2-40B4-BE49-F238E27FC236}">
                <a16:creationId xmlns:a16="http://schemas.microsoft.com/office/drawing/2014/main" id="{2492AC4F-5450-456E-886C-F2D8D60B31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8490" y="4618776"/>
            <a:ext cx="3079101" cy="108108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381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ĐẢNG CỘNG SẢN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VIỆT NAM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7962108-97F3-4C0B-AE70-11C19CFCD6AD}"/>
              </a:ext>
            </a:extLst>
          </p:cNvPr>
          <p:cNvCxnSpPr>
            <a:cxnSpLocks/>
          </p:cNvCxnSpPr>
          <p:nvPr/>
        </p:nvCxnSpPr>
        <p:spPr>
          <a:xfrm>
            <a:off x="4887437" y="3908754"/>
            <a:ext cx="2031930" cy="660797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5E8A80A-7DE5-44E4-83CC-6F5326D05854}"/>
              </a:ext>
            </a:extLst>
          </p:cNvPr>
          <p:cNvCxnSpPr>
            <a:cxnSpLocks/>
          </p:cNvCxnSpPr>
          <p:nvPr/>
        </p:nvCxnSpPr>
        <p:spPr>
          <a:xfrm flipH="1">
            <a:off x="6948269" y="3853366"/>
            <a:ext cx="2083764" cy="75586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D6EDB37-B3ED-48E7-950E-D2B5A1B22070}"/>
              </a:ext>
            </a:extLst>
          </p:cNvPr>
          <p:cNvCxnSpPr>
            <a:cxnSpLocks/>
          </p:cNvCxnSpPr>
          <p:nvPr/>
        </p:nvCxnSpPr>
        <p:spPr>
          <a:xfrm>
            <a:off x="6919367" y="3947348"/>
            <a:ext cx="12346" cy="622203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Line 9">
            <a:extLst>
              <a:ext uri="{FF2B5EF4-FFF2-40B4-BE49-F238E27FC236}">
                <a16:creationId xmlns:a16="http://schemas.microsoft.com/office/drawing/2014/main" id="{F2EA91EF-C2F4-4814-BFC8-40862D32E54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08916" y="3004635"/>
            <a:ext cx="578904" cy="20586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034508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2" grpId="0" animBg="1"/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>
            <a:extLst>
              <a:ext uri="{FF2B5EF4-FFF2-40B4-BE49-F238E27FC236}">
                <a16:creationId xmlns:a16="http://schemas.microsoft.com/office/drawing/2014/main" id="{B300BBD6-981D-46C8-BC83-C4884A0D2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1780" y="1205853"/>
            <a:ext cx="7669763" cy="3870000"/>
          </a:xfrm>
          <a:prstGeom prst="cloudCallout">
            <a:avLst>
              <a:gd name="adj1" fmla="val -48005"/>
              <a:gd name="adj2" fmla="val 66009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Tạị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sao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có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sự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khác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biệt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về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quá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trình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hình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thành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của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Đảng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Cộng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sản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Việt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 Nam </a:t>
            </a:r>
            <a:r>
              <a:rPr 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với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các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Đảng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Cộng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sản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trên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thế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giới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?.</a:t>
            </a:r>
          </a:p>
        </p:txBody>
      </p:sp>
    </p:spTree>
    <p:extLst>
      <p:ext uri="{BB962C8B-B14F-4D97-AF65-F5344CB8AC3E}">
        <p14:creationId xmlns:p14="http://schemas.microsoft.com/office/powerpoint/2010/main" val="2078323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FE32E0DC-F73F-4616-8695-F6430A80D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7633" y="560498"/>
            <a:ext cx="8171899" cy="901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4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LUẬT RA ĐỜI CỦA ĐẢNG CỘNG SẢN VIỆT NAM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E6A2165-A9C3-48A2-82B4-2E5B49AD4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7214" y="1417357"/>
            <a:ext cx="2741685" cy="351576"/>
          </a:xfrm>
          <a:prstGeom prst="rect">
            <a:avLst/>
          </a:prstGeom>
          <a:noFill/>
          <a:ln w="28575">
            <a:solidFill>
              <a:srgbClr val="66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QUY LUẬT CHUNG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83A3BCF-486D-4608-AD36-5558B66D275D}"/>
              </a:ext>
            </a:extLst>
          </p:cNvPr>
          <p:cNvCxnSpPr/>
          <p:nvPr/>
        </p:nvCxnSpPr>
        <p:spPr>
          <a:xfrm>
            <a:off x="2952605" y="2116510"/>
            <a:ext cx="1085850" cy="1191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A0C4373-5C62-4B6E-AF3C-AE624850DFBF}"/>
              </a:ext>
            </a:extLst>
          </p:cNvPr>
          <p:cNvCxnSpPr/>
          <p:nvPr/>
        </p:nvCxnSpPr>
        <p:spPr>
          <a:xfrm rot="5400000" flipH="1" flipV="1">
            <a:off x="2464449" y="2556018"/>
            <a:ext cx="939403" cy="10715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Line 6">
            <a:extLst>
              <a:ext uri="{FF2B5EF4-FFF2-40B4-BE49-F238E27FC236}">
                <a16:creationId xmlns:a16="http://schemas.microsoft.com/office/drawing/2014/main" id="{C5303BA8-90EE-49F0-B56F-972A05DA0FE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939506" y="3025221"/>
            <a:ext cx="352815" cy="585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100"/>
          </a:p>
        </p:txBody>
      </p:sp>
      <p:sp>
        <p:nvSpPr>
          <p:cNvPr id="7" name="Oval 4" descr="Picture1">
            <a:extLst>
              <a:ext uri="{FF2B5EF4-FFF2-40B4-BE49-F238E27FC236}">
                <a16:creationId xmlns:a16="http://schemas.microsoft.com/office/drawing/2014/main" id="{92DF814A-5834-4FE5-9A45-7E272021B3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4435" y="2636776"/>
            <a:ext cx="2320964" cy="1396604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NGHĨA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MÁC LÊNIN</a:t>
            </a: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BF74DDF7-9717-4C14-B7CA-1155ADFACC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2994" y="1989877"/>
            <a:ext cx="3400426" cy="459581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ĐẢNG CỘNG SẢN</a:t>
            </a:r>
          </a:p>
        </p:txBody>
      </p:sp>
      <p:sp>
        <p:nvSpPr>
          <p:cNvPr id="9" name="Oval 5" descr="Picture2">
            <a:extLst>
              <a:ext uri="{FF2B5EF4-FFF2-40B4-BE49-F238E27FC236}">
                <a16:creationId xmlns:a16="http://schemas.microsoft.com/office/drawing/2014/main" id="{0BF6ED6B-102B-468A-BA3C-279C203C5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5932" y="2655231"/>
            <a:ext cx="2463370" cy="1359694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CÔNG NHÂN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83C4801-BEBA-4AD1-BE6F-DAD8C9F155DF}"/>
              </a:ext>
            </a:extLst>
          </p:cNvPr>
          <p:cNvCxnSpPr/>
          <p:nvPr/>
        </p:nvCxnSpPr>
        <p:spPr>
          <a:xfrm rot="10800000">
            <a:off x="7573420" y="2200313"/>
            <a:ext cx="914400" cy="1191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0EE9CDB-CC09-4C36-879D-62C2DCF291F6}"/>
              </a:ext>
            </a:extLst>
          </p:cNvPr>
          <p:cNvCxnSpPr>
            <a:cxnSpLocks/>
          </p:cNvCxnSpPr>
          <p:nvPr/>
        </p:nvCxnSpPr>
        <p:spPr>
          <a:xfrm flipH="1" flipV="1">
            <a:off x="8472196" y="2219667"/>
            <a:ext cx="15627" cy="78496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 descr="Picture3">
            <a:extLst>
              <a:ext uri="{FF2B5EF4-FFF2-40B4-BE49-F238E27FC236}">
                <a16:creationId xmlns:a16="http://schemas.microsoft.com/office/drawing/2014/main" id="{3AE2E19F-C92B-496C-ABDC-771FC6D8F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9834" y="2697108"/>
            <a:ext cx="2463370" cy="1281113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YÊU NƯỚC</a:t>
            </a:r>
          </a:p>
        </p:txBody>
      </p:sp>
      <p:sp>
        <p:nvSpPr>
          <p:cNvPr id="13" name="Rectangle 17">
            <a:extLst>
              <a:ext uri="{FF2B5EF4-FFF2-40B4-BE49-F238E27FC236}">
                <a16:creationId xmlns:a16="http://schemas.microsoft.com/office/drawing/2014/main" id="{69153E87-D3E0-42B6-962F-C0B1E9E70D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8798" y="5021036"/>
            <a:ext cx="1874044" cy="447675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 NAM</a:t>
            </a:r>
          </a:p>
        </p:txBody>
      </p:sp>
      <p:sp>
        <p:nvSpPr>
          <p:cNvPr id="14" name="Rectangle 22" descr="Picture5">
            <a:extLst>
              <a:ext uri="{FF2B5EF4-FFF2-40B4-BE49-F238E27FC236}">
                <a16:creationId xmlns:a16="http://schemas.microsoft.com/office/drawing/2014/main" id="{2492AC4F-5450-456E-886C-F2D8D60B31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8490" y="4618776"/>
            <a:ext cx="3079101" cy="108108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381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ĐẢNG CỘNG SẢN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 NAM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7962108-97F3-4C0B-AE70-11C19CFCD6AD}"/>
              </a:ext>
            </a:extLst>
          </p:cNvPr>
          <p:cNvCxnSpPr>
            <a:cxnSpLocks/>
          </p:cNvCxnSpPr>
          <p:nvPr/>
        </p:nvCxnSpPr>
        <p:spPr>
          <a:xfrm>
            <a:off x="4887437" y="3908754"/>
            <a:ext cx="2031930" cy="660797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5E8A80A-7DE5-44E4-83CC-6F5326D05854}"/>
              </a:ext>
            </a:extLst>
          </p:cNvPr>
          <p:cNvCxnSpPr>
            <a:cxnSpLocks/>
          </p:cNvCxnSpPr>
          <p:nvPr/>
        </p:nvCxnSpPr>
        <p:spPr>
          <a:xfrm flipH="1">
            <a:off x="6948269" y="3853366"/>
            <a:ext cx="2083764" cy="75586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D6EDB37-B3ED-48E7-950E-D2B5A1B22070}"/>
              </a:ext>
            </a:extLst>
          </p:cNvPr>
          <p:cNvCxnSpPr>
            <a:cxnSpLocks/>
          </p:cNvCxnSpPr>
          <p:nvPr/>
        </p:nvCxnSpPr>
        <p:spPr>
          <a:xfrm>
            <a:off x="6919367" y="3947348"/>
            <a:ext cx="12346" cy="622203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Line 9">
            <a:extLst>
              <a:ext uri="{FF2B5EF4-FFF2-40B4-BE49-F238E27FC236}">
                <a16:creationId xmlns:a16="http://schemas.microsoft.com/office/drawing/2014/main" id="{F2EA91EF-C2F4-4814-BFC8-40862D32E54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08916" y="3004635"/>
            <a:ext cx="578904" cy="20586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609516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143F15-AADD-4080-ADED-E886E9991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1124" y="829719"/>
            <a:ext cx="93662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Hội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nghị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lập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Đảng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Cộng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Nam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88BF55-613C-4056-8ADE-7AA6467790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1124" y="1466166"/>
            <a:ext cx="93662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d. Ý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ra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đời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Đảng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647967-5311-4BEE-A25A-407A7A3C2D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7314" y="2118221"/>
            <a:ext cx="96773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bước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ngoặt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vĩ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đại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lịch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sử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mạng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Nam.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248CE7-77E0-490D-B932-02719F7457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7315" y="2753752"/>
            <a:ext cx="850250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chuẩn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tất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yếu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tiên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quyết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bước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phát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triển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nhảy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vọt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lịch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sử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phát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triển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tộc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Nam.</a:t>
            </a:r>
          </a:p>
        </p:txBody>
      </p:sp>
    </p:spTree>
    <p:extLst>
      <p:ext uri="{BB962C8B-B14F-4D97-AF65-F5344CB8AC3E}">
        <p14:creationId xmlns:p14="http://schemas.microsoft.com/office/powerpoint/2010/main" val="379680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48" name="Text Box 44">
            <a:extLst>
              <a:ext uri="{FF2B5EF4-FFF2-40B4-BE49-F238E27FC236}">
                <a16:creationId xmlns:a16="http://schemas.microsoft.com/office/drawing/2014/main" id="{23126307-1F12-470D-901B-A05C075B6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304801"/>
            <a:ext cx="17526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200">
                <a:latin typeface="Arial" panose="020B0604020202020204" pitchFamily="34" charset="0"/>
              </a:rPr>
              <a:t>Khởi xướng và lãnh đạo công cuộc Đổi mới</a:t>
            </a:r>
          </a:p>
        </p:txBody>
      </p:sp>
      <p:sp>
        <p:nvSpPr>
          <p:cNvPr id="405541" name="Text Box 37">
            <a:extLst>
              <a:ext uri="{FF2B5EF4-FFF2-40B4-BE49-F238E27FC236}">
                <a16:creationId xmlns:a16="http://schemas.microsoft.com/office/drawing/2014/main" id="{2019B4FF-5274-4862-A54D-336FFFFA3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2514600"/>
            <a:ext cx="19050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200">
                <a:latin typeface="Arial" panose="020B0604020202020204" pitchFamily="34" charset="0"/>
              </a:rPr>
              <a:t>Lãnh đạo kháng chiến chống Pháp thắng lợi</a:t>
            </a:r>
          </a:p>
        </p:txBody>
      </p:sp>
      <p:sp>
        <p:nvSpPr>
          <p:cNvPr id="405547" name="Text Box 43">
            <a:extLst>
              <a:ext uri="{FF2B5EF4-FFF2-40B4-BE49-F238E27FC236}">
                <a16:creationId xmlns:a16="http://schemas.microsoft.com/office/drawing/2014/main" id="{F3B8A4F2-261C-402C-9FD2-C95E130348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1600201"/>
            <a:ext cx="17526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200">
                <a:latin typeface="Arial" panose="020B0604020202020204" pitchFamily="34" charset="0"/>
              </a:rPr>
              <a:t>Lãnh đạo kháng chiến chống Mĩ thắng lợi</a:t>
            </a:r>
          </a:p>
        </p:txBody>
      </p:sp>
      <p:pic>
        <p:nvPicPr>
          <p:cNvPr id="405512" name="Picture 8" descr="Saigon_T-54">
            <a:extLst>
              <a:ext uri="{FF2B5EF4-FFF2-40B4-BE49-F238E27FC236}">
                <a16:creationId xmlns:a16="http://schemas.microsoft.com/office/drawing/2014/main" id="{41AE52F1-843D-4B65-A460-30F5242A9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496" y="1676399"/>
            <a:ext cx="1752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5511" name="Picture 7" descr="CamcoDienBienPhu">
            <a:extLst>
              <a:ext uri="{FF2B5EF4-FFF2-40B4-BE49-F238E27FC236}">
                <a16:creationId xmlns:a16="http://schemas.microsoft.com/office/drawing/2014/main" id="{84D5DAA1-62F8-454B-8E4A-ED8FA71F3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096" y="2666999"/>
            <a:ext cx="1828800" cy="1608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5516" name="Line 12">
            <a:extLst>
              <a:ext uri="{FF2B5EF4-FFF2-40B4-BE49-F238E27FC236}">
                <a16:creationId xmlns:a16="http://schemas.microsoft.com/office/drawing/2014/main" id="{AFEA6876-BAF6-4A86-9AFF-199B41DEB60C}"/>
              </a:ext>
            </a:extLst>
          </p:cNvPr>
          <p:cNvSpPr>
            <a:spLocks noChangeShapeType="1"/>
          </p:cNvSpPr>
          <p:nvPr/>
        </p:nvSpPr>
        <p:spPr bwMode="auto">
          <a:xfrm>
            <a:off x="1790096" y="5791200"/>
            <a:ext cx="8610600" cy="0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405519" name="Rectangle 15">
            <a:extLst>
              <a:ext uri="{FF2B5EF4-FFF2-40B4-BE49-F238E27FC236}">
                <a16:creationId xmlns:a16="http://schemas.microsoft.com/office/drawing/2014/main" id="{5B13DE17-9899-4881-A2AB-4F3009BF2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2696" y="5943600"/>
            <a:ext cx="990600" cy="228600"/>
          </a:xfrm>
        </p:spPr>
        <p:txBody>
          <a:bodyPr/>
          <a:lstStyle/>
          <a:p>
            <a:pPr eaLnBrk="1" hangingPunct="1"/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1945</a:t>
            </a:r>
          </a:p>
        </p:txBody>
      </p:sp>
      <p:sp>
        <p:nvSpPr>
          <p:cNvPr id="405526" name="Rectangle 22">
            <a:extLst>
              <a:ext uri="{FF2B5EF4-FFF2-40B4-BE49-F238E27FC236}">
                <a16:creationId xmlns:a16="http://schemas.microsoft.com/office/drawing/2014/main" id="{A9FDC5C9-DCF7-45D2-9970-8BD7C1B889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8096" y="5943600"/>
            <a:ext cx="990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1954</a:t>
            </a:r>
          </a:p>
        </p:txBody>
      </p:sp>
      <p:sp>
        <p:nvSpPr>
          <p:cNvPr id="405527" name="Rectangle 23">
            <a:extLst>
              <a:ext uri="{FF2B5EF4-FFF2-40B4-BE49-F238E27FC236}">
                <a16:creationId xmlns:a16="http://schemas.microsoft.com/office/drawing/2014/main" id="{CEB83874-4C1C-42FE-86CA-096CF4BFA4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296" y="5943600"/>
            <a:ext cx="990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1975</a:t>
            </a:r>
          </a:p>
        </p:txBody>
      </p:sp>
      <p:sp>
        <p:nvSpPr>
          <p:cNvPr id="405528" name="Rectangle 24">
            <a:extLst>
              <a:ext uri="{FF2B5EF4-FFF2-40B4-BE49-F238E27FC236}">
                <a16:creationId xmlns:a16="http://schemas.microsoft.com/office/drawing/2014/main" id="{FE288E53-5E13-46AC-ADB2-FAB8AC3631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4296" y="5943600"/>
            <a:ext cx="990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1986</a:t>
            </a:r>
          </a:p>
        </p:txBody>
      </p:sp>
      <p:sp>
        <p:nvSpPr>
          <p:cNvPr id="405533" name="Rectangle 29">
            <a:extLst>
              <a:ext uri="{FF2B5EF4-FFF2-40B4-BE49-F238E27FC236}">
                <a16:creationId xmlns:a16="http://schemas.microsoft.com/office/drawing/2014/main" id="{2DF6C145-1588-41CF-BB80-D1E692AA84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5943600"/>
            <a:ext cx="990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1930</a:t>
            </a:r>
          </a:p>
        </p:txBody>
      </p:sp>
      <p:pic>
        <p:nvPicPr>
          <p:cNvPr id="405534" name="Picture 30">
            <a:extLst>
              <a:ext uri="{FF2B5EF4-FFF2-40B4-BE49-F238E27FC236}">
                <a16:creationId xmlns:a16="http://schemas.microsoft.com/office/drawing/2014/main" id="{BA1C3E06-3766-4B08-813D-64BC135F8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296" y="5181599"/>
            <a:ext cx="12954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5535" name="AutoShape 31">
            <a:extLst>
              <a:ext uri="{FF2B5EF4-FFF2-40B4-BE49-F238E27FC236}">
                <a16:creationId xmlns:a16="http://schemas.microsoft.com/office/drawing/2014/main" id="{0D5E500D-BF1D-4231-8337-B10F2B56075F}"/>
              </a:ext>
            </a:extLst>
          </p:cNvPr>
          <p:cNvSpPr>
            <a:spLocks/>
          </p:cNvSpPr>
          <p:nvPr/>
        </p:nvSpPr>
        <p:spPr bwMode="auto">
          <a:xfrm rot="16200000">
            <a:off x="3085496" y="4800599"/>
            <a:ext cx="381000" cy="1600200"/>
          </a:xfrm>
          <a:prstGeom prst="rightBrace">
            <a:avLst>
              <a:gd name="adj1" fmla="val 35000"/>
              <a:gd name="adj2" fmla="val 47347"/>
            </a:avLst>
          </a:prstGeom>
          <a:noFill/>
          <a:ln w="38100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200">
              <a:latin typeface="Arial" panose="020B0604020202020204" pitchFamily="34" charset="0"/>
            </a:endParaRPr>
          </a:p>
        </p:txBody>
      </p:sp>
      <p:sp>
        <p:nvSpPr>
          <p:cNvPr id="405536" name="AutoShape 32">
            <a:extLst>
              <a:ext uri="{FF2B5EF4-FFF2-40B4-BE49-F238E27FC236}">
                <a16:creationId xmlns:a16="http://schemas.microsoft.com/office/drawing/2014/main" id="{26956FA9-600C-47A7-AE8D-0644C9575242}"/>
              </a:ext>
            </a:extLst>
          </p:cNvPr>
          <p:cNvSpPr>
            <a:spLocks/>
          </p:cNvSpPr>
          <p:nvPr/>
        </p:nvSpPr>
        <p:spPr bwMode="auto">
          <a:xfrm rot="16200000">
            <a:off x="4533296" y="5029199"/>
            <a:ext cx="381000" cy="1143000"/>
          </a:xfrm>
          <a:prstGeom prst="rightBrace">
            <a:avLst>
              <a:gd name="adj1" fmla="val 25000"/>
              <a:gd name="adj2" fmla="val 47347"/>
            </a:avLst>
          </a:prstGeom>
          <a:noFill/>
          <a:ln w="38100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200">
              <a:latin typeface="Arial" panose="020B0604020202020204" pitchFamily="34" charset="0"/>
            </a:endParaRPr>
          </a:p>
        </p:txBody>
      </p:sp>
      <p:sp>
        <p:nvSpPr>
          <p:cNvPr id="405538" name="AutoShape 34">
            <a:extLst>
              <a:ext uri="{FF2B5EF4-FFF2-40B4-BE49-F238E27FC236}">
                <a16:creationId xmlns:a16="http://schemas.microsoft.com/office/drawing/2014/main" id="{68120173-4900-4088-881B-1696AF2A8E58}"/>
              </a:ext>
            </a:extLst>
          </p:cNvPr>
          <p:cNvSpPr>
            <a:spLocks/>
          </p:cNvSpPr>
          <p:nvPr/>
        </p:nvSpPr>
        <p:spPr bwMode="auto">
          <a:xfrm rot="16200000">
            <a:off x="8305196" y="4838700"/>
            <a:ext cx="381000" cy="1371600"/>
          </a:xfrm>
          <a:prstGeom prst="rightBrace">
            <a:avLst>
              <a:gd name="adj1" fmla="val 30000"/>
              <a:gd name="adj2" fmla="val 47347"/>
            </a:avLst>
          </a:prstGeom>
          <a:noFill/>
          <a:ln w="38100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200">
              <a:latin typeface="Arial" panose="020B0604020202020204" pitchFamily="34" charset="0"/>
            </a:endParaRPr>
          </a:p>
        </p:txBody>
      </p:sp>
      <p:sp>
        <p:nvSpPr>
          <p:cNvPr id="405539" name="AutoShape 35">
            <a:extLst>
              <a:ext uri="{FF2B5EF4-FFF2-40B4-BE49-F238E27FC236}">
                <a16:creationId xmlns:a16="http://schemas.microsoft.com/office/drawing/2014/main" id="{A9CD1352-6494-472D-AA02-40853F464974}"/>
              </a:ext>
            </a:extLst>
          </p:cNvPr>
          <p:cNvSpPr>
            <a:spLocks/>
          </p:cNvSpPr>
          <p:nvPr/>
        </p:nvSpPr>
        <p:spPr bwMode="auto">
          <a:xfrm rot="16200000">
            <a:off x="6362096" y="4419599"/>
            <a:ext cx="381000" cy="2362200"/>
          </a:xfrm>
          <a:prstGeom prst="rightBrace">
            <a:avLst>
              <a:gd name="adj1" fmla="val 51667"/>
              <a:gd name="adj2" fmla="val 47347"/>
            </a:avLst>
          </a:prstGeom>
          <a:noFill/>
          <a:ln w="38100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200">
              <a:latin typeface="Arial" panose="020B0604020202020204" pitchFamily="34" charset="0"/>
            </a:endParaRPr>
          </a:p>
        </p:txBody>
      </p:sp>
      <p:sp>
        <p:nvSpPr>
          <p:cNvPr id="405540" name="Text Box 36">
            <a:extLst>
              <a:ext uri="{FF2B5EF4-FFF2-40B4-BE49-F238E27FC236}">
                <a16:creationId xmlns:a16="http://schemas.microsoft.com/office/drawing/2014/main" id="{78BDA247-DBB7-4B74-9745-1D8C22E37F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4096" y="4571999"/>
            <a:ext cx="16002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Lãnh đạo CM Tháng Tám thành công</a:t>
            </a:r>
          </a:p>
        </p:txBody>
      </p:sp>
      <p:pic>
        <p:nvPicPr>
          <p:cNvPr id="405514" name="Picture 10" descr="hanoi194500ae2">
            <a:extLst>
              <a:ext uri="{FF2B5EF4-FFF2-40B4-BE49-F238E27FC236}">
                <a16:creationId xmlns:a16="http://schemas.microsoft.com/office/drawing/2014/main" id="{9E52D0BD-2C04-4806-87B6-BEE0B9DE2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114800"/>
            <a:ext cx="171608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5543" name="AutoShape 39">
            <a:extLst>
              <a:ext uri="{FF2B5EF4-FFF2-40B4-BE49-F238E27FC236}">
                <a16:creationId xmlns:a16="http://schemas.microsoft.com/office/drawing/2014/main" id="{E94A485A-4298-4D40-9B0A-BE1A1EF7B1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6225" y="5486400"/>
            <a:ext cx="152400" cy="3048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200">
              <a:latin typeface="Arial" panose="020B0604020202020204" pitchFamily="34" charset="0"/>
            </a:endParaRPr>
          </a:p>
        </p:txBody>
      </p:sp>
      <p:sp>
        <p:nvSpPr>
          <p:cNvPr id="405544" name="AutoShape 40">
            <a:extLst>
              <a:ext uri="{FF2B5EF4-FFF2-40B4-BE49-F238E27FC236}">
                <a16:creationId xmlns:a16="http://schemas.microsoft.com/office/drawing/2014/main" id="{80604EA1-5FD0-4F7E-884D-DC94644F0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1959" y="4105273"/>
            <a:ext cx="152400" cy="1752600"/>
          </a:xfrm>
          <a:prstGeom prst="upArrow">
            <a:avLst>
              <a:gd name="adj1" fmla="val 50000"/>
              <a:gd name="adj2" fmla="val 287500"/>
            </a:avLst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200">
              <a:latin typeface="Arial" panose="020B0604020202020204" pitchFamily="34" charset="0"/>
            </a:endParaRPr>
          </a:p>
        </p:txBody>
      </p:sp>
      <p:sp>
        <p:nvSpPr>
          <p:cNvPr id="405545" name="AutoShape 41">
            <a:extLst>
              <a:ext uri="{FF2B5EF4-FFF2-40B4-BE49-F238E27FC236}">
                <a16:creationId xmlns:a16="http://schemas.microsoft.com/office/drawing/2014/main" id="{92798DED-5193-49E0-A1FB-8F613CE391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0361" y="3200401"/>
            <a:ext cx="185737" cy="2576513"/>
          </a:xfrm>
          <a:prstGeom prst="upArrow">
            <a:avLst>
              <a:gd name="adj1" fmla="val 50000"/>
              <a:gd name="adj2" fmla="val 346796"/>
            </a:avLst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200">
              <a:latin typeface="Arial" panose="020B0604020202020204" pitchFamily="34" charset="0"/>
            </a:endParaRPr>
          </a:p>
        </p:txBody>
      </p:sp>
      <p:sp>
        <p:nvSpPr>
          <p:cNvPr id="405546" name="AutoShape 42">
            <a:extLst>
              <a:ext uri="{FF2B5EF4-FFF2-40B4-BE49-F238E27FC236}">
                <a16:creationId xmlns:a16="http://schemas.microsoft.com/office/drawing/2014/main" id="{75A409CD-B4DE-4269-91B2-2FB2C40620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5296" y="1752600"/>
            <a:ext cx="152400" cy="4038600"/>
          </a:xfrm>
          <a:prstGeom prst="upArrow">
            <a:avLst>
              <a:gd name="adj1" fmla="val 50000"/>
              <a:gd name="adj2" fmla="val 662500"/>
            </a:avLst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200">
              <a:latin typeface="Arial" panose="020B0604020202020204" pitchFamily="34" charset="0"/>
            </a:endParaRPr>
          </a:p>
        </p:txBody>
      </p:sp>
      <p:pic>
        <p:nvPicPr>
          <p:cNvPr id="405549" name="Picture 45" descr="DH VI_0">
            <a:extLst>
              <a:ext uri="{FF2B5EF4-FFF2-40B4-BE49-F238E27FC236}">
                <a16:creationId xmlns:a16="http://schemas.microsoft.com/office/drawing/2014/main" id="{63E2DFFA-2C25-4D28-9F74-8A10E1F78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097" y="304800"/>
            <a:ext cx="2247900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92611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5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5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5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5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5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5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05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5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5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5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05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40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405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405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3000"/>
                                        <p:tgtEl>
                                          <p:spTgt spid="405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05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05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05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05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05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05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05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05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3000"/>
                                        <p:tgtEl>
                                          <p:spTgt spid="405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40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05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05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05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05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6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88" dur="500"/>
                                        <p:tgtEl>
                                          <p:spTgt spid="405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92" dur="3000"/>
                                        <p:tgtEl>
                                          <p:spTgt spid="405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40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05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05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05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405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1" dur="500"/>
                                        <p:tgtEl>
                                          <p:spTgt spid="405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5" dur="500"/>
                                        <p:tgtEl>
                                          <p:spTgt spid="405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5548" grpId="0"/>
      <p:bldP spid="405541" grpId="0"/>
      <p:bldP spid="405547" grpId="0"/>
      <p:bldP spid="405519" grpId="0"/>
      <p:bldP spid="405526" grpId="0"/>
      <p:bldP spid="405527" grpId="0"/>
      <p:bldP spid="405528" grpId="0"/>
      <p:bldP spid="405533" grpId="0"/>
      <p:bldP spid="405535" grpId="0" animBg="1"/>
      <p:bldP spid="405536" grpId="0" animBg="1"/>
      <p:bldP spid="405538" grpId="0" animBg="1"/>
      <p:bldP spid="405539" grpId="0" animBg="1"/>
      <p:bldP spid="405540" grpId="0"/>
      <p:bldP spid="405543" grpId="0" animBg="1"/>
      <p:bldP spid="405544" grpId="0" animBg="1"/>
      <p:bldP spid="405545" grpId="0" animBg="1"/>
      <p:bldP spid="40554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E0632CA6-DCC5-46AC-B2A9-BCEBFCD1301A}"/>
              </a:ext>
            </a:extLst>
          </p:cNvPr>
          <p:cNvSpPr>
            <a:spLocks noChangeArrowheads="1"/>
          </p:cNvSpPr>
          <p:nvPr/>
        </p:nvSpPr>
        <p:spPr bwMode="gray">
          <a:xfrm>
            <a:off x="703915" y="2175180"/>
            <a:ext cx="2974993" cy="1216819"/>
          </a:xfrm>
          <a:prstGeom prst="roundRect">
            <a:avLst>
              <a:gd name="adj" fmla="val 11921"/>
            </a:avLst>
          </a:prstGeom>
          <a:solidFill>
            <a:schemeClr val="hlink"/>
          </a:solidFill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Hội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VN CMTN</a:t>
            </a:r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2BED853B-CBAC-4BEB-B11F-3A535211F982}"/>
              </a:ext>
            </a:extLst>
          </p:cNvPr>
          <p:cNvSpPr>
            <a:spLocks noChangeArrowheads="1"/>
          </p:cNvSpPr>
          <p:nvPr/>
        </p:nvSpPr>
        <p:spPr bwMode="gray">
          <a:xfrm>
            <a:off x="641925" y="4469704"/>
            <a:ext cx="2773080" cy="702469"/>
          </a:xfrm>
          <a:prstGeom prst="roundRect">
            <a:avLst>
              <a:gd name="adj" fmla="val 11921"/>
            </a:avLst>
          </a:prstGeom>
          <a:solidFill>
            <a:schemeClr val="hlink"/>
          </a:solidFill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Tân Việt CMĐ</a:t>
            </a:r>
          </a:p>
        </p:txBody>
      </p:sp>
      <p:sp>
        <p:nvSpPr>
          <p:cNvPr id="4" name="AutoShape 5">
            <a:extLst>
              <a:ext uri="{FF2B5EF4-FFF2-40B4-BE49-F238E27FC236}">
                <a16:creationId xmlns:a16="http://schemas.microsoft.com/office/drawing/2014/main" id="{14150E94-3282-4F7F-B84F-2E9FB4D98D6A}"/>
              </a:ext>
            </a:extLst>
          </p:cNvPr>
          <p:cNvSpPr>
            <a:spLocks noChangeArrowheads="1"/>
          </p:cNvSpPr>
          <p:nvPr/>
        </p:nvSpPr>
        <p:spPr bwMode="gray">
          <a:xfrm>
            <a:off x="4658759" y="710727"/>
            <a:ext cx="2406404" cy="914400"/>
          </a:xfrm>
          <a:prstGeom prst="roundRect">
            <a:avLst>
              <a:gd name="adj" fmla="val 11921"/>
            </a:avLst>
          </a:prstGeom>
          <a:solidFill>
            <a:schemeClr val="hlink"/>
          </a:solidFill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Đông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Dương</a:t>
            </a:r>
            <a:endParaRPr lang="en-US" altLang="en-US" sz="28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cộng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đảng</a:t>
            </a:r>
            <a:endParaRPr lang="en-US" altLang="en-US" sz="28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id="{46011875-DA4B-448A-85A6-C354D44E6632}"/>
              </a:ext>
            </a:extLst>
          </p:cNvPr>
          <p:cNvSpPr>
            <a:spLocks noChangeArrowheads="1"/>
          </p:cNvSpPr>
          <p:nvPr/>
        </p:nvSpPr>
        <p:spPr bwMode="auto">
          <a:xfrm rot="19420486">
            <a:off x="3512060" y="1801973"/>
            <a:ext cx="1361006" cy="251864"/>
          </a:xfrm>
          <a:prstGeom prst="rightArrow">
            <a:avLst>
              <a:gd name="adj1" fmla="val 50000"/>
              <a:gd name="adj2" fmla="val 108333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latin typeface="Arial" panose="020B0604020202020204" pitchFamily="34" charset="0"/>
            </a:endParaRPr>
          </a:p>
        </p:txBody>
      </p:sp>
      <p:sp>
        <p:nvSpPr>
          <p:cNvPr id="6" name="AutoShape 7">
            <a:extLst>
              <a:ext uri="{FF2B5EF4-FFF2-40B4-BE49-F238E27FC236}">
                <a16:creationId xmlns:a16="http://schemas.microsoft.com/office/drawing/2014/main" id="{FBEF527C-4396-41EC-A579-244E0CDBE66C}"/>
              </a:ext>
            </a:extLst>
          </p:cNvPr>
          <p:cNvSpPr>
            <a:spLocks noChangeArrowheads="1"/>
          </p:cNvSpPr>
          <p:nvPr/>
        </p:nvSpPr>
        <p:spPr bwMode="gray">
          <a:xfrm>
            <a:off x="4481945" y="4100998"/>
            <a:ext cx="2773081" cy="1200150"/>
          </a:xfrm>
          <a:prstGeom prst="roundRect">
            <a:avLst>
              <a:gd name="adj" fmla="val 11921"/>
            </a:avLst>
          </a:prstGeom>
          <a:solidFill>
            <a:schemeClr val="hlink"/>
          </a:solidFill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Đông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Dương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cộng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Liên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đoàn</a:t>
            </a:r>
            <a:endParaRPr lang="en-US" altLang="en-US" sz="28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AutoShape 8">
            <a:extLst>
              <a:ext uri="{FF2B5EF4-FFF2-40B4-BE49-F238E27FC236}">
                <a16:creationId xmlns:a16="http://schemas.microsoft.com/office/drawing/2014/main" id="{1803F271-485C-4FE3-B58F-DFC826289E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1731" y="3270360"/>
            <a:ext cx="373270" cy="1200150"/>
          </a:xfrm>
          <a:prstGeom prst="upArrow">
            <a:avLst>
              <a:gd name="adj1" fmla="val 50000"/>
              <a:gd name="adj2" fmla="val 87500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latin typeface="Arial" panose="020B0604020202020204" pitchFamily="34" charset="0"/>
            </a:endParaRPr>
          </a:p>
        </p:txBody>
      </p:sp>
      <p:sp>
        <p:nvSpPr>
          <p:cNvPr id="8" name="AutoShape 9">
            <a:extLst>
              <a:ext uri="{FF2B5EF4-FFF2-40B4-BE49-F238E27FC236}">
                <a16:creationId xmlns:a16="http://schemas.microsoft.com/office/drawing/2014/main" id="{B57109F4-6871-4116-A9A0-4D7AD29853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4994" y="4674293"/>
            <a:ext cx="1210939" cy="270588"/>
          </a:xfrm>
          <a:prstGeom prst="rightArrow">
            <a:avLst>
              <a:gd name="adj1" fmla="val 50000"/>
              <a:gd name="adj2" fmla="val 81250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latin typeface="Arial" panose="020B0604020202020204" pitchFamily="34" charset="0"/>
            </a:endParaRPr>
          </a:p>
        </p:txBody>
      </p:sp>
      <p:sp>
        <p:nvSpPr>
          <p:cNvPr id="9" name="AutoShape 10">
            <a:extLst>
              <a:ext uri="{FF2B5EF4-FFF2-40B4-BE49-F238E27FC236}">
                <a16:creationId xmlns:a16="http://schemas.microsoft.com/office/drawing/2014/main" id="{D4526B66-4A4F-4C2B-925F-B2AF02599A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6602" y="2764158"/>
            <a:ext cx="1210940" cy="270587"/>
          </a:xfrm>
          <a:prstGeom prst="rightArrow">
            <a:avLst>
              <a:gd name="adj1" fmla="val 50000"/>
              <a:gd name="adj2" fmla="val 108333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latin typeface="Arial" panose="020B0604020202020204" pitchFamily="34" charset="0"/>
            </a:endParaRPr>
          </a:p>
        </p:txBody>
      </p:sp>
      <p:sp>
        <p:nvSpPr>
          <p:cNvPr id="10" name="AutoShape 11">
            <a:extLst>
              <a:ext uri="{FF2B5EF4-FFF2-40B4-BE49-F238E27FC236}">
                <a16:creationId xmlns:a16="http://schemas.microsoft.com/office/drawing/2014/main" id="{3C7E4A5F-B837-4C4B-8B92-42FBCFE3EFCB}"/>
              </a:ext>
            </a:extLst>
          </p:cNvPr>
          <p:cNvSpPr>
            <a:spLocks noChangeArrowheads="1"/>
          </p:cNvSpPr>
          <p:nvPr/>
        </p:nvSpPr>
        <p:spPr bwMode="auto">
          <a:xfrm rot="18900000">
            <a:off x="7065370" y="4159202"/>
            <a:ext cx="1364070" cy="210255"/>
          </a:xfrm>
          <a:prstGeom prst="rightArrow">
            <a:avLst>
              <a:gd name="adj1" fmla="val 55773"/>
              <a:gd name="adj2" fmla="val 81250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latin typeface="Arial" panose="020B0604020202020204" pitchFamily="34" charset="0"/>
            </a:endParaRPr>
          </a:p>
        </p:txBody>
      </p:sp>
      <p:sp>
        <p:nvSpPr>
          <p:cNvPr id="11" name="AutoShape 12">
            <a:extLst>
              <a:ext uri="{FF2B5EF4-FFF2-40B4-BE49-F238E27FC236}">
                <a16:creationId xmlns:a16="http://schemas.microsoft.com/office/drawing/2014/main" id="{1B59DEF5-93DD-4A1B-B0F2-9684FA771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3830" y="2911121"/>
            <a:ext cx="1061260" cy="3032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latin typeface="Arial" panose="020B0604020202020204" pitchFamily="34" charset="0"/>
            </a:endParaRPr>
          </a:p>
        </p:txBody>
      </p:sp>
      <p:sp>
        <p:nvSpPr>
          <p:cNvPr id="12" name="AutoShape 13">
            <a:extLst>
              <a:ext uri="{FF2B5EF4-FFF2-40B4-BE49-F238E27FC236}">
                <a16:creationId xmlns:a16="http://schemas.microsoft.com/office/drawing/2014/main" id="{8C5B6588-2914-4B0C-8349-7DCF639DCCB7}"/>
              </a:ext>
            </a:extLst>
          </p:cNvPr>
          <p:cNvSpPr>
            <a:spLocks noChangeArrowheads="1"/>
          </p:cNvSpPr>
          <p:nvPr/>
        </p:nvSpPr>
        <p:spPr bwMode="auto">
          <a:xfrm rot="2420505">
            <a:off x="6728066" y="1975186"/>
            <a:ext cx="1520320" cy="207324"/>
          </a:xfrm>
          <a:prstGeom prst="rightArrow">
            <a:avLst>
              <a:gd name="adj1" fmla="val 49233"/>
              <a:gd name="adj2" fmla="val 81250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latin typeface="Arial" panose="020B0604020202020204" pitchFamily="34" charset="0"/>
            </a:endParaRPr>
          </a:p>
        </p:txBody>
      </p:sp>
      <p:sp>
        <p:nvSpPr>
          <p:cNvPr id="13" name="AutoShape 14">
            <a:extLst>
              <a:ext uri="{FF2B5EF4-FFF2-40B4-BE49-F238E27FC236}">
                <a16:creationId xmlns:a16="http://schemas.microsoft.com/office/drawing/2014/main" id="{F0E9EFE2-4E6E-4E83-BA1A-961C1ADB34C9}"/>
              </a:ext>
            </a:extLst>
          </p:cNvPr>
          <p:cNvSpPr>
            <a:spLocks noChangeArrowheads="1"/>
          </p:cNvSpPr>
          <p:nvPr/>
        </p:nvSpPr>
        <p:spPr bwMode="gray">
          <a:xfrm>
            <a:off x="7785656" y="2544010"/>
            <a:ext cx="2918465" cy="1342068"/>
          </a:xfrm>
          <a:prstGeom prst="roundRect">
            <a:avLst>
              <a:gd name="adj" fmla="val 11921"/>
            </a:avLst>
          </a:prstGeom>
          <a:solidFill>
            <a:srgbClr val="FF0000"/>
          </a:solidFill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ĐẢNG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CỘNG SẢN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VIỆT NAM</a:t>
            </a:r>
          </a:p>
        </p:txBody>
      </p:sp>
      <p:sp>
        <p:nvSpPr>
          <p:cNvPr id="14" name="AutoShape 3">
            <a:extLst>
              <a:ext uri="{FF2B5EF4-FFF2-40B4-BE49-F238E27FC236}">
                <a16:creationId xmlns:a16="http://schemas.microsoft.com/office/drawing/2014/main" id="{4F7A1008-228C-4632-9B4B-5F0A42393517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43115" y="2410526"/>
            <a:ext cx="2347682" cy="1113217"/>
          </a:xfrm>
          <a:prstGeom prst="roundRect">
            <a:avLst>
              <a:gd name="adj" fmla="val 11921"/>
            </a:avLst>
          </a:prstGeom>
          <a:solidFill>
            <a:schemeClr val="hlink"/>
          </a:solidFill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An Nam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Cộng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đảng</a:t>
            </a:r>
            <a:endParaRPr lang="en-US" altLang="en-US" sz="28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CC37C72-03F3-4B90-BA55-C93A3CF1F79E}"/>
              </a:ext>
            </a:extLst>
          </p:cNvPr>
          <p:cNvSpPr txBox="1">
            <a:spLocks/>
          </p:cNvSpPr>
          <p:nvPr/>
        </p:nvSpPr>
        <p:spPr>
          <a:xfrm>
            <a:off x="1021876" y="802410"/>
            <a:ext cx="3460069" cy="13422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CỦNG CỐ</a:t>
            </a:r>
          </a:p>
        </p:txBody>
      </p:sp>
    </p:spTree>
    <p:extLst>
      <p:ext uri="{BB962C8B-B14F-4D97-AF65-F5344CB8AC3E}">
        <p14:creationId xmlns:p14="http://schemas.microsoft.com/office/powerpoint/2010/main" val="2048614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7">
            <a:extLst>
              <a:ext uri="{FF2B5EF4-FFF2-40B4-BE49-F238E27FC236}">
                <a16:creationId xmlns:a16="http://schemas.microsoft.com/office/drawing/2014/main" id="{1A7D7DF1-9618-481E-86F7-4DF86D2123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3094" y="2479296"/>
            <a:ext cx="958057" cy="11271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 TỔ CHỨC CÁCH MẠNG</a:t>
            </a:r>
            <a:endParaRPr kumimoji="0" lang="en-US" alt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xt Box 46">
            <a:extLst>
              <a:ext uri="{FF2B5EF4-FFF2-40B4-BE49-F238E27FC236}">
                <a16:creationId xmlns:a16="http://schemas.microsoft.com/office/drawing/2014/main" id="{1EB3E036-827C-408F-B624-98375BDD1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3281" y="2033263"/>
            <a:ext cx="1066800" cy="5556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HỘI VNCMTN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 Box 45">
            <a:extLst>
              <a:ext uri="{FF2B5EF4-FFF2-40B4-BE49-F238E27FC236}">
                <a16:creationId xmlns:a16="http://schemas.microsoft.com/office/drawing/2014/main" id="{0F30BAD6-3968-459B-9C6E-45CE5A089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5072" y="2917966"/>
            <a:ext cx="1074738" cy="8905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TÂN VIỆT CÁCH MẠNG ĐẢNG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44">
            <a:extLst>
              <a:ext uri="{FF2B5EF4-FFF2-40B4-BE49-F238E27FC236}">
                <a16:creationId xmlns:a16="http://schemas.microsoft.com/office/drawing/2014/main" id="{DA3498D1-B4CB-4882-A7BF-3A33C8966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2992" y="4195439"/>
            <a:ext cx="1074738" cy="8763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VIỆT NAM QUỐC DÂN ĐẢNG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 Box 43">
            <a:extLst>
              <a:ext uri="{FF2B5EF4-FFF2-40B4-BE49-F238E27FC236}">
                <a16:creationId xmlns:a16="http://schemas.microsoft.com/office/drawing/2014/main" id="{A9FA086F-F6DF-4CCD-A7F2-FDBE292C3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6648" y="1685601"/>
            <a:ext cx="1066800" cy="2889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lập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 Box 42">
            <a:extLst>
              <a:ext uri="{FF2B5EF4-FFF2-40B4-BE49-F238E27FC236}">
                <a16:creationId xmlns:a16="http://schemas.microsoft.com/office/drawing/2014/main" id="{C0397DF0-A655-427C-96E7-806AE24DA4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116" y="2211481"/>
            <a:ext cx="1066800" cy="2889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động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 Box 41">
            <a:extLst>
              <a:ext uri="{FF2B5EF4-FFF2-40B4-BE49-F238E27FC236}">
                <a16:creationId xmlns:a16="http://schemas.microsoft.com/office/drawing/2014/main" id="{65EE2D4D-0D31-452C-A473-81F1EECF13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9817" y="2990526"/>
            <a:ext cx="1066800" cy="2889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Thành lập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BFDB9534-71A7-4F20-A903-F2AEE1FC8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9817" y="3538214"/>
            <a:ext cx="1066800" cy="2889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Hoạt động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 Box 39">
            <a:extLst>
              <a:ext uri="{FF2B5EF4-FFF2-40B4-BE49-F238E27FC236}">
                <a16:creationId xmlns:a16="http://schemas.microsoft.com/office/drawing/2014/main" id="{44F6D065-A011-44A7-BCCB-AA6011BC0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9655" y="4320851"/>
            <a:ext cx="1066800" cy="2889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Thành lập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 Box 38">
            <a:extLst>
              <a:ext uri="{FF2B5EF4-FFF2-40B4-BE49-F238E27FC236}">
                <a16:creationId xmlns:a16="http://schemas.microsoft.com/office/drawing/2014/main" id="{3EBD8F6B-F3EE-4ABA-A028-1BD88B5FF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9655" y="4757421"/>
            <a:ext cx="1066800" cy="2889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Hoạt động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 Box 37">
            <a:extLst>
              <a:ext uri="{FF2B5EF4-FFF2-40B4-BE49-F238E27FC236}">
                <a16:creationId xmlns:a16="http://schemas.microsoft.com/office/drawing/2014/main" id="{89BACEBA-9481-4F12-829D-3C82ECC3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2529" y="1304258"/>
            <a:ext cx="2049463" cy="4540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Tháng 6/1925, Nguyễn Ái Quốc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 Box 36">
            <a:extLst>
              <a:ext uri="{FF2B5EF4-FFF2-40B4-BE49-F238E27FC236}">
                <a16:creationId xmlns:a16="http://schemas.microsoft.com/office/drawing/2014/main" id="{A8A3E9F9-D071-4A3A-A891-FEF48DD9B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8242" y="1853532"/>
            <a:ext cx="2079625" cy="88677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Mở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huấn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báo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Thanh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niên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cuốn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mênh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chức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trào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vô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Text Box 35">
            <a:extLst>
              <a:ext uri="{FF2B5EF4-FFF2-40B4-BE49-F238E27FC236}">
                <a16:creationId xmlns:a16="http://schemas.microsoft.com/office/drawing/2014/main" id="{8ED9449B-2D3C-41F9-8419-EFCDEFA939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0467" y="2756804"/>
            <a:ext cx="2049462" cy="67936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(7/1928) –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Tân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mạng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đảng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Text Box 34">
            <a:extLst>
              <a:ext uri="{FF2B5EF4-FFF2-40B4-BE49-F238E27FC236}">
                <a16:creationId xmlns:a16="http://schemas.microsoft.com/office/drawing/2014/main" id="{4AE84A90-1F88-41EA-BF57-4656462DC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2529" y="3442978"/>
            <a:ext cx="2049463" cy="7413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sang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VNCMTN. </a:t>
            </a:r>
            <a:r>
              <a:rPr lang="en-US" alt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ố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tiên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tới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đảng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vô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sản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Text Box 33">
            <a:extLst>
              <a:ext uri="{FF2B5EF4-FFF2-40B4-BE49-F238E27FC236}">
                <a16:creationId xmlns:a16="http://schemas.microsoft.com/office/drawing/2014/main" id="{5AC4778E-D1E4-4ED9-B94E-02354C6B8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1091" y="4240394"/>
            <a:ext cx="2049463" cy="9048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hạt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thư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xã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12/1927,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đảng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lập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Text Box 32">
            <a:extLst>
              <a:ext uri="{FF2B5EF4-FFF2-40B4-BE49-F238E27FC236}">
                <a16:creationId xmlns:a16="http://schemas.microsoft.com/office/drawing/2014/main" id="{2D64E45B-A691-4195-932E-2A16DE9F4B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0466" y="5145269"/>
            <a:ext cx="2049463" cy="9906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nạp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bừa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thiếu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chức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ám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đỉnh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khởi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Yên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Bái-Thất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8" name="Group 13">
            <a:extLst>
              <a:ext uri="{FF2B5EF4-FFF2-40B4-BE49-F238E27FC236}">
                <a16:creationId xmlns:a16="http://schemas.microsoft.com/office/drawing/2014/main" id="{1E3DB577-C321-4CD9-BA86-556730A14EC6}"/>
              </a:ext>
            </a:extLst>
          </p:cNvPr>
          <p:cNvGrpSpPr>
            <a:grpSpLocks/>
          </p:cNvGrpSpPr>
          <p:nvPr/>
        </p:nvGrpSpPr>
        <p:grpSpPr bwMode="auto">
          <a:xfrm>
            <a:off x="7424472" y="1499338"/>
            <a:ext cx="742950" cy="2206625"/>
            <a:chOff x="0" y="0"/>
            <a:chExt cx="624" cy="1584"/>
          </a:xfrm>
        </p:grpSpPr>
        <p:sp>
          <p:nvSpPr>
            <p:cNvPr id="19" name="AutoShape 14">
              <a:extLst>
                <a:ext uri="{FF2B5EF4-FFF2-40B4-BE49-F238E27FC236}">
                  <a16:creationId xmlns:a16="http://schemas.microsoft.com/office/drawing/2014/main" id="{5E5F1676-2AF6-406D-8D64-C223364530B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36" cy="1584"/>
            </a:xfrm>
            <a:prstGeom prst="rightBrace">
              <a:avLst>
                <a:gd name="adj1" fmla="val 39286"/>
                <a:gd name="adj2" fmla="val 50000"/>
              </a:avLst>
            </a:prstGeom>
            <a:noFill/>
            <a:ln w="28575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4F81BD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Line 15">
              <a:extLst>
                <a:ext uri="{FF2B5EF4-FFF2-40B4-BE49-F238E27FC236}">
                  <a16:creationId xmlns:a16="http://schemas.microsoft.com/office/drawing/2014/main" id="{738F4830-0B33-4031-872C-A8780623F0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" y="798"/>
              <a:ext cx="288" cy="0"/>
            </a:xfrm>
            <a:prstGeom prst="line">
              <a:avLst/>
            </a:prstGeom>
            <a:noFill/>
            <a:ln w="57150" cmpd="thickThin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1" name="Group 26">
            <a:extLst>
              <a:ext uri="{FF2B5EF4-FFF2-40B4-BE49-F238E27FC236}">
                <a16:creationId xmlns:a16="http://schemas.microsoft.com/office/drawing/2014/main" id="{1D3BDEE7-23FE-4094-95A3-5E96A30DD0E1}"/>
              </a:ext>
            </a:extLst>
          </p:cNvPr>
          <p:cNvGrpSpPr>
            <a:grpSpLocks/>
          </p:cNvGrpSpPr>
          <p:nvPr/>
        </p:nvGrpSpPr>
        <p:grpSpPr bwMode="auto">
          <a:xfrm>
            <a:off x="9299446" y="1485647"/>
            <a:ext cx="738187" cy="1885950"/>
            <a:chOff x="26525" y="4378"/>
            <a:chExt cx="6" cy="15"/>
          </a:xfrm>
        </p:grpSpPr>
        <p:sp>
          <p:nvSpPr>
            <p:cNvPr id="22" name="AutoShape 14">
              <a:extLst>
                <a:ext uri="{FF2B5EF4-FFF2-40B4-BE49-F238E27FC236}">
                  <a16:creationId xmlns:a16="http://schemas.microsoft.com/office/drawing/2014/main" id="{D988FBC4-31AE-44B7-9C3A-68FE1316D3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25" y="4378"/>
              <a:ext cx="3" cy="16"/>
            </a:xfrm>
            <a:prstGeom prst="rightBrace">
              <a:avLst>
                <a:gd name="adj1" fmla="val 44444"/>
                <a:gd name="adj2" fmla="val 50000"/>
              </a:avLst>
            </a:prstGeom>
            <a:noFill/>
            <a:ln w="28575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4F81BD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Line 15">
              <a:extLst>
                <a:ext uri="{FF2B5EF4-FFF2-40B4-BE49-F238E27FC236}">
                  <a16:creationId xmlns:a16="http://schemas.microsoft.com/office/drawing/2014/main" id="{A1ABDAAA-01BD-4A9A-9A14-797F5D2778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528" y="4386"/>
              <a:ext cx="3" cy="0"/>
            </a:xfrm>
            <a:prstGeom prst="line">
              <a:avLst/>
            </a:prstGeom>
            <a:noFill/>
            <a:ln w="57150" cmpd="thickThin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4" name="Line 12">
            <a:extLst>
              <a:ext uri="{FF2B5EF4-FFF2-40B4-BE49-F238E27FC236}">
                <a16:creationId xmlns:a16="http://schemas.microsoft.com/office/drawing/2014/main" id="{715679B4-DB16-4CC6-8C3E-F86C28900BCC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24996" y="3565272"/>
            <a:ext cx="0" cy="699294"/>
          </a:xfrm>
          <a:prstGeom prst="line">
            <a:avLst/>
          </a:prstGeom>
          <a:noFill/>
          <a:ln w="57150" cmpd="thickThin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Text Box 24">
            <a:extLst>
              <a:ext uri="{FF2B5EF4-FFF2-40B4-BE49-F238E27FC236}">
                <a16:creationId xmlns:a16="http://schemas.microsoft.com/office/drawing/2014/main" id="{CD551B36-7133-45E2-82AB-78EE84F01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5462" y="4398439"/>
            <a:ext cx="3246438" cy="6175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Nguyễn Ái Quốc triệu tập Hội nghị thành lập Đảng (6/1 – 8/ 2/1930)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Text Box 23">
            <a:extLst>
              <a:ext uri="{FF2B5EF4-FFF2-40B4-BE49-F238E27FC236}">
                <a16:creationId xmlns:a16="http://schemas.microsoft.com/office/drawing/2014/main" id="{2DD75DF1-8785-480B-A6B9-783A410F8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7687" y="5273422"/>
            <a:ext cx="3352800" cy="3429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Đảng Cộng sản Việt Nam ra đời (3/2/1930)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Line 22">
            <a:extLst>
              <a:ext uri="{FF2B5EF4-FFF2-40B4-BE49-F238E27FC236}">
                <a16:creationId xmlns:a16="http://schemas.microsoft.com/office/drawing/2014/main" id="{84E4E96D-28AB-4B01-A592-23171246FD67}"/>
              </a:ext>
            </a:extLst>
          </p:cNvPr>
          <p:cNvSpPr>
            <a:spLocks noChangeShapeType="1"/>
          </p:cNvSpPr>
          <p:nvPr/>
        </p:nvSpPr>
        <p:spPr bwMode="auto">
          <a:xfrm>
            <a:off x="9459783" y="4946397"/>
            <a:ext cx="0" cy="327025"/>
          </a:xfrm>
          <a:prstGeom prst="line">
            <a:avLst/>
          </a:prstGeom>
          <a:noFill/>
          <a:ln w="57150" cmpd="thickThin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Text Box 21">
            <a:extLst>
              <a:ext uri="{FF2B5EF4-FFF2-40B4-BE49-F238E27FC236}">
                <a16:creationId xmlns:a16="http://schemas.microsoft.com/office/drawing/2014/main" id="{FD263012-EB84-4544-862A-D0D962BB26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7687" y="5907341"/>
            <a:ext cx="3352800" cy="3429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Ý nghĩa sự thành lập Đảng.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Line 20">
            <a:extLst>
              <a:ext uri="{FF2B5EF4-FFF2-40B4-BE49-F238E27FC236}">
                <a16:creationId xmlns:a16="http://schemas.microsoft.com/office/drawing/2014/main" id="{5204C2DF-41EA-4E8A-BE9C-14CBEA13C70A}"/>
              </a:ext>
            </a:extLst>
          </p:cNvPr>
          <p:cNvSpPr>
            <a:spLocks noChangeShapeType="1"/>
          </p:cNvSpPr>
          <p:nvPr/>
        </p:nvSpPr>
        <p:spPr bwMode="auto">
          <a:xfrm>
            <a:off x="9535590" y="5608891"/>
            <a:ext cx="0" cy="328613"/>
          </a:xfrm>
          <a:prstGeom prst="line">
            <a:avLst/>
          </a:prstGeom>
          <a:noFill/>
          <a:ln w="57150" cmpd="thickThin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AutoShape 19">
            <a:extLst>
              <a:ext uri="{FF2B5EF4-FFF2-40B4-BE49-F238E27FC236}">
                <a16:creationId xmlns:a16="http://schemas.microsoft.com/office/drawing/2014/main" id="{068A08C3-4B0B-47AD-9C2A-33628A8ACA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40417" y="2555551"/>
            <a:ext cx="342900" cy="3810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AutoShape 18">
            <a:extLst>
              <a:ext uri="{FF2B5EF4-FFF2-40B4-BE49-F238E27FC236}">
                <a16:creationId xmlns:a16="http://schemas.microsoft.com/office/drawing/2014/main" id="{696CB7FD-1570-4D7A-AAA4-B26BFA612069}"/>
              </a:ext>
            </a:extLst>
          </p:cNvPr>
          <p:cNvSpPr>
            <a:spLocks noChangeShapeType="1"/>
          </p:cNvSpPr>
          <p:nvPr/>
        </p:nvSpPr>
        <p:spPr bwMode="auto">
          <a:xfrm>
            <a:off x="2426130" y="2965126"/>
            <a:ext cx="385762" cy="1262063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AutoShape 17">
            <a:extLst>
              <a:ext uri="{FF2B5EF4-FFF2-40B4-BE49-F238E27FC236}">
                <a16:creationId xmlns:a16="http://schemas.microsoft.com/office/drawing/2014/main" id="{D6A89CAC-B372-4CB7-BA5E-6AABB6D97556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4067" y="2974651"/>
            <a:ext cx="304800" cy="1682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AutoShape 16">
            <a:extLst>
              <a:ext uri="{FF2B5EF4-FFF2-40B4-BE49-F238E27FC236}">
                <a16:creationId xmlns:a16="http://schemas.microsoft.com/office/drawing/2014/main" id="{3123C39B-4A84-4680-8020-4D2BF56AE5E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16779" y="1969764"/>
            <a:ext cx="192088" cy="198437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AutoShape 15">
            <a:extLst>
              <a:ext uri="{FF2B5EF4-FFF2-40B4-BE49-F238E27FC236}">
                <a16:creationId xmlns:a16="http://schemas.microsoft.com/office/drawing/2014/main" id="{030F796F-3E24-4903-B4B6-4B059F15B66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6779" y="2179314"/>
            <a:ext cx="152400" cy="2667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AutoShape 14">
            <a:extLst>
              <a:ext uri="{FF2B5EF4-FFF2-40B4-BE49-F238E27FC236}">
                <a16:creationId xmlns:a16="http://schemas.microsoft.com/office/drawing/2014/main" id="{F580E99E-84A4-43A5-82F5-D133BEF3D1F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16737" y="3185782"/>
            <a:ext cx="212725" cy="182562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AutoShape 13">
            <a:extLst>
              <a:ext uri="{FF2B5EF4-FFF2-40B4-BE49-F238E27FC236}">
                <a16:creationId xmlns:a16="http://schemas.microsoft.com/office/drawing/2014/main" id="{DE0DCE39-41E0-49DF-BD13-12A8E83D19C8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6779" y="3393751"/>
            <a:ext cx="173038" cy="2667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AutoShape 12">
            <a:extLst>
              <a:ext uri="{FF2B5EF4-FFF2-40B4-BE49-F238E27FC236}">
                <a16:creationId xmlns:a16="http://schemas.microsoft.com/office/drawing/2014/main" id="{5D968F2F-F4A3-4B8D-A34E-E583839DF15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96142" y="4412926"/>
            <a:ext cx="212725" cy="182563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AutoShape 11">
            <a:extLst>
              <a:ext uri="{FF2B5EF4-FFF2-40B4-BE49-F238E27FC236}">
                <a16:creationId xmlns:a16="http://schemas.microsoft.com/office/drawing/2014/main" id="{3CCA7481-315E-424F-A199-6DE898834820}"/>
              </a:ext>
            </a:extLst>
          </p:cNvPr>
          <p:cNvSpPr>
            <a:spLocks noChangeShapeType="1"/>
          </p:cNvSpPr>
          <p:nvPr/>
        </p:nvSpPr>
        <p:spPr bwMode="auto">
          <a:xfrm>
            <a:off x="3796142" y="4609776"/>
            <a:ext cx="173038" cy="2667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AutoShape 10">
            <a:extLst>
              <a:ext uri="{FF2B5EF4-FFF2-40B4-BE49-F238E27FC236}">
                <a16:creationId xmlns:a16="http://schemas.microsoft.com/office/drawing/2014/main" id="{282DA4CB-D70B-4B78-B2FD-9F2A47C3E631}"/>
              </a:ext>
            </a:extLst>
          </p:cNvPr>
          <p:cNvSpPr>
            <a:spLocks noChangeShapeType="1"/>
          </p:cNvSpPr>
          <p:nvPr/>
        </p:nvSpPr>
        <p:spPr bwMode="auto">
          <a:xfrm>
            <a:off x="5051855" y="4943839"/>
            <a:ext cx="336550" cy="245374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AutoShape 9">
            <a:extLst>
              <a:ext uri="{FF2B5EF4-FFF2-40B4-BE49-F238E27FC236}">
                <a16:creationId xmlns:a16="http://schemas.microsoft.com/office/drawing/2014/main" id="{A16AC4AD-A67B-407C-920D-184F29553791}"/>
              </a:ext>
            </a:extLst>
          </p:cNvPr>
          <p:cNvSpPr>
            <a:spLocks noChangeShapeType="1"/>
          </p:cNvSpPr>
          <p:nvPr/>
        </p:nvSpPr>
        <p:spPr bwMode="auto">
          <a:xfrm>
            <a:off x="5047963" y="4504207"/>
            <a:ext cx="322262" cy="7938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AutoShape 8">
            <a:extLst>
              <a:ext uri="{FF2B5EF4-FFF2-40B4-BE49-F238E27FC236}">
                <a16:creationId xmlns:a16="http://schemas.microsoft.com/office/drawing/2014/main" id="{C798233C-6A8D-4900-9248-A8AD76D369D9}"/>
              </a:ext>
            </a:extLst>
          </p:cNvPr>
          <p:cNvSpPr>
            <a:spLocks noChangeShapeType="1"/>
          </p:cNvSpPr>
          <p:nvPr/>
        </p:nvSpPr>
        <p:spPr bwMode="auto">
          <a:xfrm>
            <a:off x="5049133" y="3693544"/>
            <a:ext cx="322263" cy="7937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AutoShape 7">
            <a:extLst>
              <a:ext uri="{FF2B5EF4-FFF2-40B4-BE49-F238E27FC236}">
                <a16:creationId xmlns:a16="http://schemas.microsoft.com/office/drawing/2014/main" id="{1459D7E1-3782-4DF8-814F-FF3DE0CDD058}"/>
              </a:ext>
            </a:extLst>
          </p:cNvPr>
          <p:cNvSpPr>
            <a:spLocks noChangeShapeType="1"/>
          </p:cNvSpPr>
          <p:nvPr/>
        </p:nvSpPr>
        <p:spPr bwMode="auto">
          <a:xfrm>
            <a:off x="5110592" y="3130014"/>
            <a:ext cx="322262" cy="7938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AutoShape 6">
            <a:extLst>
              <a:ext uri="{FF2B5EF4-FFF2-40B4-BE49-F238E27FC236}">
                <a16:creationId xmlns:a16="http://schemas.microsoft.com/office/drawing/2014/main" id="{45B855D5-DEE4-4ECD-AA96-7D2F960F0A9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18516" y="2287269"/>
            <a:ext cx="393701" cy="57837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AutoShape 5">
            <a:extLst>
              <a:ext uri="{FF2B5EF4-FFF2-40B4-BE49-F238E27FC236}">
                <a16:creationId xmlns:a16="http://schemas.microsoft.com/office/drawing/2014/main" id="{AE3EBAE0-7675-42CB-9FD4-DA8268E82AC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90748" y="1650950"/>
            <a:ext cx="322263" cy="198437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Text Box 4">
            <a:extLst>
              <a:ext uri="{FF2B5EF4-FFF2-40B4-BE49-F238E27FC236}">
                <a16:creationId xmlns:a16="http://schemas.microsoft.com/office/drawing/2014/main" id="{EB23CE68-6373-4E1A-AEA1-1E48BF21F6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5822" y="1283438"/>
            <a:ext cx="1379538" cy="7413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Đông Dương Cộng sản đảng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6" name="Text Box 3">
            <a:extLst>
              <a:ext uri="{FF2B5EF4-FFF2-40B4-BE49-F238E27FC236}">
                <a16:creationId xmlns:a16="http://schemas.microsoft.com/office/drawing/2014/main" id="{0F476690-524C-454E-B958-276CEAAAB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3922" y="2316901"/>
            <a:ext cx="1379538" cy="7413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Nam Cộng sản đảng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2">
            <a:extLst>
              <a:ext uri="{FF2B5EF4-FFF2-40B4-BE49-F238E27FC236}">
                <a16:creationId xmlns:a16="http://schemas.microsoft.com/office/drawing/2014/main" id="{7D685237-99B5-41E1-9CFB-D1EDE44D8F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9112" y="3130821"/>
            <a:ext cx="1379538" cy="7413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Đông Dương Cộng sản liên đoàn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8" name="Text Box 1">
            <a:extLst>
              <a:ext uri="{FF2B5EF4-FFF2-40B4-BE49-F238E27FC236}">
                <a16:creationId xmlns:a16="http://schemas.microsoft.com/office/drawing/2014/main" id="{2EB27ECC-7405-4E7C-8586-C18F77BF30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7796" y="1561847"/>
            <a:ext cx="914400" cy="20034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</a:t>
            </a:r>
            <a:endParaRPr kumimoji="0" lang="en-US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riêng lẻ,</a:t>
            </a:r>
            <a:endParaRPr kumimoji="0" lang="en-US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tranh giành</a:t>
            </a:r>
            <a:endParaRPr kumimoji="0" lang="en-US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ảnh hưởng</a:t>
            </a:r>
            <a:endParaRPr kumimoji="0" lang="en-US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lẫn nhau. </a:t>
            </a:r>
            <a:endParaRPr kumimoji="0" lang="en-US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EF0E81D-9E54-4CC7-97D9-FFC38937B6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1846" y="624497"/>
            <a:ext cx="68431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kumimoji="0" lang="en-US" altLang="en-US" sz="24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UÁ TRÌNH ĐẢNG CỘNG SẢN VIỆT NAM RA ĐỜI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50" name="Rectangle 72">
            <a:extLst>
              <a:ext uri="{FF2B5EF4-FFF2-40B4-BE49-F238E27FC236}">
                <a16:creationId xmlns:a16="http://schemas.microsoft.com/office/drawing/2014/main" id="{556FD882-22B1-4F12-B473-F13F66ABD6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8108" y="102181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265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AC676-B784-403A-9932-8090CEC0AE9A}"/>
              </a:ext>
            </a:extLst>
          </p:cNvPr>
          <p:cNvSpPr txBox="1">
            <a:spLocks/>
          </p:cNvSpPr>
          <p:nvPr/>
        </p:nvSpPr>
        <p:spPr>
          <a:xfrm>
            <a:off x="994974" y="984264"/>
            <a:ext cx="10774373" cy="5903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C58212B3-71DC-4CE5-9793-BF60BBD2A01C}"/>
              </a:ext>
            </a:extLst>
          </p:cNvPr>
          <p:cNvSpPr txBox="1">
            <a:spLocks/>
          </p:cNvSpPr>
          <p:nvPr/>
        </p:nvSpPr>
        <p:spPr>
          <a:xfrm>
            <a:off x="1531257" y="1778825"/>
            <a:ext cx="8928359" cy="8230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1925-1930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23B71A-E6E8-4C8E-9E67-04725B7194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711" y="2523120"/>
            <a:ext cx="6130459" cy="2813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3259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icon&#10;&#10;Description automatically generated">
            <a:extLst>
              <a:ext uri="{FF2B5EF4-FFF2-40B4-BE49-F238E27FC236}">
                <a16:creationId xmlns:a16="http://schemas.microsoft.com/office/drawing/2014/main" id="{72CADA04-A819-4480-BC50-6754007738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728" y="1361338"/>
            <a:ext cx="6743347" cy="47185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8661" y="146110"/>
            <a:ext cx="9976153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 CHƠI: VƯỢT CHƯỚNG NGẠI VẬT (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Lật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4181407" y="1353278"/>
            <a:ext cx="2280748" cy="24089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7" name="Rectangle 6">
            <a:hlinkClick r:id="rId5" action="ppaction://hlinksldjump"/>
          </p:cNvPr>
          <p:cNvSpPr/>
          <p:nvPr/>
        </p:nvSpPr>
        <p:spPr>
          <a:xfrm>
            <a:off x="6490903" y="1362706"/>
            <a:ext cx="2261259" cy="245033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8" name="Rectangle 7">
            <a:hlinkClick r:id="rId6" action="ppaction://hlinksldjump"/>
          </p:cNvPr>
          <p:cNvSpPr/>
          <p:nvPr/>
        </p:nvSpPr>
        <p:spPr>
          <a:xfrm>
            <a:off x="8741232" y="1346645"/>
            <a:ext cx="2250229" cy="245033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9" name="Rectangle 8">
            <a:hlinkClick r:id="rId7" action="ppaction://hlinksldjump"/>
          </p:cNvPr>
          <p:cNvSpPr/>
          <p:nvPr/>
        </p:nvSpPr>
        <p:spPr>
          <a:xfrm>
            <a:off x="4188455" y="3735028"/>
            <a:ext cx="2253218" cy="24089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0" name="Rectangle 9">
            <a:hlinkClick r:id="rId8" action="ppaction://hlinksldjump"/>
          </p:cNvPr>
          <p:cNvSpPr/>
          <p:nvPr/>
        </p:nvSpPr>
        <p:spPr>
          <a:xfrm>
            <a:off x="6477311" y="3728443"/>
            <a:ext cx="2308925" cy="2408987"/>
          </a:xfrm>
          <a:prstGeom prst="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1" name="Rectangle 10">
            <a:hlinkClick r:id="rId9" action="ppaction://hlinksldjump"/>
          </p:cNvPr>
          <p:cNvSpPr/>
          <p:nvPr/>
        </p:nvSpPr>
        <p:spPr>
          <a:xfrm>
            <a:off x="8765754" y="3760028"/>
            <a:ext cx="2212217" cy="2383603"/>
          </a:xfrm>
          <a:prstGeom prst="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06400" y="905789"/>
            <a:ext cx="3364569" cy="4274988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06400" y="5398534"/>
            <a:ext cx="3305296" cy="416969"/>
          </a:xfrm>
          <a:prstGeom prst="roundRect">
            <a:avLst/>
          </a:prstGeom>
          <a:solidFill>
            <a:srgbClr val="00B0F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HÌNH ẢNH CHỦ ĐỀ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983086" y="6279327"/>
            <a:ext cx="787909" cy="48847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989662" y="6279327"/>
            <a:ext cx="828351" cy="48847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064569" y="6279327"/>
            <a:ext cx="812819" cy="48847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084462" y="6279327"/>
            <a:ext cx="826261" cy="48847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0" name="Rectangle 19"/>
          <p:cNvSpPr/>
          <p:nvPr/>
        </p:nvSpPr>
        <p:spPr>
          <a:xfrm>
            <a:off x="9131479" y="6279327"/>
            <a:ext cx="826261" cy="48847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164814" y="6279334"/>
            <a:ext cx="826261" cy="48847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973713" y="809026"/>
            <a:ext cx="807625" cy="48847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989662" y="801834"/>
            <a:ext cx="851188" cy="48847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042700" y="817823"/>
            <a:ext cx="807625" cy="48847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063996" y="809026"/>
            <a:ext cx="820979" cy="48847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093299" y="817823"/>
            <a:ext cx="818376" cy="48847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0132530" y="809084"/>
            <a:ext cx="820919" cy="48847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2" name="Arrow: Right 1">
            <a:hlinkClick r:id="rId10" action="ppaction://hlinksldjump"/>
            <a:extLst>
              <a:ext uri="{FF2B5EF4-FFF2-40B4-BE49-F238E27FC236}">
                <a16:creationId xmlns:a16="http://schemas.microsoft.com/office/drawing/2014/main" id="{0A700DC2-BDA6-4BEB-84B2-9034C8BCEF99}"/>
              </a:ext>
            </a:extLst>
          </p:cNvPr>
          <p:cNvSpPr/>
          <p:nvPr/>
        </p:nvSpPr>
        <p:spPr>
          <a:xfrm>
            <a:off x="11742003" y="6211824"/>
            <a:ext cx="503163" cy="6461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04131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0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2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3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4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2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4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9FD3E11F-42BD-4292-8A82-9F4E55B4188D}"/>
              </a:ext>
            </a:extLst>
          </p:cNvPr>
          <p:cNvSpPr txBox="1">
            <a:spLocks/>
          </p:cNvSpPr>
          <p:nvPr/>
        </p:nvSpPr>
        <p:spPr>
          <a:xfrm>
            <a:off x="777509" y="1976629"/>
            <a:ext cx="4468410" cy="1508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56315F6A-B2CF-4B73-9ED2-F777DFE89911}"/>
              </a:ext>
            </a:extLst>
          </p:cNvPr>
          <p:cNvSpPr txBox="1">
            <a:spLocks/>
          </p:cNvSpPr>
          <p:nvPr/>
        </p:nvSpPr>
        <p:spPr>
          <a:xfrm>
            <a:off x="5758170" y="1976629"/>
            <a:ext cx="4794752" cy="22781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3F0C9DE0-48FD-40AF-B37A-E53FBFF32ADE}"/>
              </a:ext>
            </a:extLst>
          </p:cNvPr>
          <p:cNvSpPr/>
          <p:nvPr/>
        </p:nvSpPr>
        <p:spPr>
          <a:xfrm>
            <a:off x="3223138" y="4254759"/>
            <a:ext cx="674915" cy="239485"/>
          </a:xfrm>
          <a:prstGeom prst="rightArrow">
            <a:avLst>
              <a:gd name="adj1" fmla="val 50000"/>
              <a:gd name="adj2" fmla="val 1707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C30856-B095-483E-9AAE-2E194F2E547C}"/>
              </a:ext>
            </a:extLst>
          </p:cNvPr>
          <p:cNvSpPr txBox="1"/>
          <p:nvPr/>
        </p:nvSpPr>
        <p:spPr>
          <a:xfrm>
            <a:off x="4293120" y="4084054"/>
            <a:ext cx="6082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7E97E4B-100D-4638-BE5C-2E68EE22F975}"/>
              </a:ext>
            </a:extLst>
          </p:cNvPr>
          <p:cNvSpPr txBox="1">
            <a:spLocks/>
          </p:cNvSpPr>
          <p:nvPr/>
        </p:nvSpPr>
        <p:spPr>
          <a:xfrm>
            <a:off x="994975" y="984265"/>
            <a:ext cx="8251662" cy="393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 trò của Nguyễn Ái Quốc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946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0587227E-F77D-4052-AE4C-5240D1DC25B1}"/>
              </a:ext>
            </a:extLst>
          </p:cNvPr>
          <p:cNvGrpSpPr>
            <a:grpSpLocks/>
          </p:cNvGrpSpPr>
          <p:nvPr/>
        </p:nvGrpSpPr>
        <p:grpSpPr bwMode="auto">
          <a:xfrm>
            <a:off x="1826969" y="1066801"/>
            <a:ext cx="532510" cy="5489044"/>
            <a:chOff x="-36" y="768"/>
            <a:chExt cx="370" cy="2076"/>
          </a:xfrm>
        </p:grpSpPr>
        <p:grpSp>
          <p:nvGrpSpPr>
            <p:cNvPr id="42073" name="Group 3">
              <a:extLst>
                <a:ext uri="{FF2B5EF4-FFF2-40B4-BE49-F238E27FC236}">
                  <a16:creationId xmlns:a16="http://schemas.microsoft.com/office/drawing/2014/main" id="{FB634F99-D2DC-4096-82B2-3DE1E4A83608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42094" name="Rectangle 4">
                <a:extLst>
                  <a:ext uri="{FF2B5EF4-FFF2-40B4-BE49-F238E27FC236}">
                    <a16:creationId xmlns:a16="http://schemas.microsoft.com/office/drawing/2014/main" id="{16E9C2F2-C5CC-4096-93C9-16555DBDABA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2095" name="Rectangle 5">
                <a:extLst>
                  <a:ext uri="{FF2B5EF4-FFF2-40B4-BE49-F238E27FC236}">
                    <a16:creationId xmlns:a16="http://schemas.microsoft.com/office/drawing/2014/main" id="{748DF37B-FB0E-4227-9E93-0B7113F0325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42074" name="Group 6">
              <a:extLst>
                <a:ext uri="{FF2B5EF4-FFF2-40B4-BE49-F238E27FC236}">
                  <a16:creationId xmlns:a16="http://schemas.microsoft.com/office/drawing/2014/main" id="{348FCC55-EF1D-4D8D-9A89-BA17E0A73BEF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67" y="2577"/>
              <a:ext cx="173" cy="361"/>
              <a:chOff x="1873" y="730"/>
              <a:chExt cx="2013" cy="3803"/>
            </a:xfrm>
          </p:grpSpPr>
          <p:sp>
            <p:nvSpPr>
              <p:cNvPr id="1134599" name="AutoShape 7">
                <a:extLst>
                  <a:ext uri="{FF2B5EF4-FFF2-40B4-BE49-F238E27FC236}">
                    <a16:creationId xmlns:a16="http://schemas.microsoft.com/office/drawing/2014/main" id="{74EB6D48-E24E-4496-AE2F-BBFB1E2B3FB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18" y="2530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1400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134600" name="AutoShape 8">
                <a:extLst>
                  <a:ext uri="{FF2B5EF4-FFF2-40B4-BE49-F238E27FC236}">
                    <a16:creationId xmlns:a16="http://schemas.microsoft.com/office/drawing/2014/main" id="{554A1ACF-9FC3-4D36-8A4F-0C77AE0365E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8" y="2495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1400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134601" name="AutoShape 9">
                <a:extLst>
                  <a:ext uri="{FF2B5EF4-FFF2-40B4-BE49-F238E27FC236}">
                    <a16:creationId xmlns:a16="http://schemas.microsoft.com/office/drawing/2014/main" id="{6453637A-C08E-42AA-ACD0-EDC7C896EE3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6" y="3206"/>
                <a:ext cx="308" cy="20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1400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42088" name="Oval 10">
                <a:extLst>
                  <a:ext uri="{FF2B5EF4-FFF2-40B4-BE49-F238E27FC236}">
                    <a16:creationId xmlns:a16="http://schemas.microsoft.com/office/drawing/2014/main" id="{A6EABF0E-EBA4-4B5D-ADFD-6F364DE24D2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2089" name="Oval 11">
                <a:extLst>
                  <a:ext uri="{FF2B5EF4-FFF2-40B4-BE49-F238E27FC236}">
                    <a16:creationId xmlns:a16="http://schemas.microsoft.com/office/drawing/2014/main" id="{EAB950C9-DADD-468A-AE97-C121E8807F8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34604" name="Oval 12">
                <a:extLst>
                  <a:ext uri="{FF2B5EF4-FFF2-40B4-BE49-F238E27FC236}">
                    <a16:creationId xmlns:a16="http://schemas.microsoft.com/office/drawing/2014/main" id="{55F30FA1-3791-4489-9379-CD8CE235076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14" y="1046"/>
                <a:ext cx="1143" cy="316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 sz="1400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42091" name="Oval 13">
                <a:extLst>
                  <a:ext uri="{FF2B5EF4-FFF2-40B4-BE49-F238E27FC236}">
                    <a16:creationId xmlns:a16="http://schemas.microsoft.com/office/drawing/2014/main" id="{27A4BFDB-989B-434F-9DDB-8ED6B1608E7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12" y="730"/>
                <a:ext cx="1143" cy="3803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34606" name="Oval 14">
                <a:extLst>
                  <a:ext uri="{FF2B5EF4-FFF2-40B4-BE49-F238E27FC236}">
                    <a16:creationId xmlns:a16="http://schemas.microsoft.com/office/drawing/2014/main" id="{9E9C6E1C-85AD-414C-BDEA-97E8635E4DF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4" y="1046"/>
                <a:ext cx="1097" cy="316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 sz="1400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42093" name="Oval 15">
                <a:extLst>
                  <a:ext uri="{FF2B5EF4-FFF2-40B4-BE49-F238E27FC236}">
                    <a16:creationId xmlns:a16="http://schemas.microsoft.com/office/drawing/2014/main" id="{9F27B2A4-EDB1-4FB4-B9E9-59CB071166F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730"/>
                <a:ext cx="1096" cy="3803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42075" name="Group 16">
              <a:extLst>
                <a:ext uri="{FF2B5EF4-FFF2-40B4-BE49-F238E27FC236}">
                  <a16:creationId xmlns:a16="http://schemas.microsoft.com/office/drawing/2014/main" id="{E1EA9C29-EEE5-48D5-974A-E10711A72E6F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58" y="1630"/>
              <a:ext cx="173" cy="361"/>
              <a:chOff x="1874" y="730"/>
              <a:chExt cx="2014" cy="3804"/>
            </a:xfrm>
          </p:grpSpPr>
          <p:sp>
            <p:nvSpPr>
              <p:cNvPr id="1134609" name="AutoShape 17">
                <a:extLst>
                  <a:ext uri="{FF2B5EF4-FFF2-40B4-BE49-F238E27FC236}">
                    <a16:creationId xmlns:a16="http://schemas.microsoft.com/office/drawing/2014/main" id="{D1481A82-B7FD-4A07-BD2B-7CDEEA919F7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19" y="2528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1400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134610" name="AutoShape 18">
                <a:extLst>
                  <a:ext uri="{FF2B5EF4-FFF2-40B4-BE49-F238E27FC236}">
                    <a16:creationId xmlns:a16="http://schemas.microsoft.com/office/drawing/2014/main" id="{475712CD-E619-40E0-B6E4-C36073C25CE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30" y="2493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1400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134611" name="AutoShape 19">
                <a:extLst>
                  <a:ext uri="{FF2B5EF4-FFF2-40B4-BE49-F238E27FC236}">
                    <a16:creationId xmlns:a16="http://schemas.microsoft.com/office/drawing/2014/main" id="{A0459FE7-4F3F-453F-AE1E-B5FD66B41D5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8" y="3204"/>
                <a:ext cx="308" cy="20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1400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42079" name="Oval 20">
                <a:extLst>
                  <a:ext uri="{FF2B5EF4-FFF2-40B4-BE49-F238E27FC236}">
                    <a16:creationId xmlns:a16="http://schemas.microsoft.com/office/drawing/2014/main" id="{0A62069E-3DB6-47B4-A56A-B1BF8CE14E2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2080" name="Oval 21">
                <a:extLst>
                  <a:ext uri="{FF2B5EF4-FFF2-40B4-BE49-F238E27FC236}">
                    <a16:creationId xmlns:a16="http://schemas.microsoft.com/office/drawing/2014/main" id="{4BE4903A-1000-467E-8AE6-CD919049227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34614" name="Oval 22">
                <a:extLst>
                  <a:ext uri="{FF2B5EF4-FFF2-40B4-BE49-F238E27FC236}">
                    <a16:creationId xmlns:a16="http://schemas.microsoft.com/office/drawing/2014/main" id="{534D5AB1-8EF0-4724-9C4F-91F99FC5CA7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17" y="1044"/>
                <a:ext cx="1144" cy="316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 sz="1400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42082" name="Oval 23">
                <a:extLst>
                  <a:ext uri="{FF2B5EF4-FFF2-40B4-BE49-F238E27FC236}">
                    <a16:creationId xmlns:a16="http://schemas.microsoft.com/office/drawing/2014/main" id="{FA67DA57-C9BE-408A-B742-5F127434662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14" y="731"/>
                <a:ext cx="1144" cy="3803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34616" name="Oval 24">
                <a:extLst>
                  <a:ext uri="{FF2B5EF4-FFF2-40B4-BE49-F238E27FC236}">
                    <a16:creationId xmlns:a16="http://schemas.microsoft.com/office/drawing/2014/main" id="{FFC16BA1-3401-4367-9AD8-3784817741E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6" y="1045"/>
                <a:ext cx="1097" cy="316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 sz="1400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42084" name="Oval 25">
                <a:extLst>
                  <a:ext uri="{FF2B5EF4-FFF2-40B4-BE49-F238E27FC236}">
                    <a16:creationId xmlns:a16="http://schemas.microsoft.com/office/drawing/2014/main" id="{1E9C474F-5D2E-4F9E-816A-66C81827F4C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730"/>
                <a:ext cx="1096" cy="3803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1134618" name="AutoShape 26">
            <a:extLst>
              <a:ext uri="{FF2B5EF4-FFF2-40B4-BE49-F238E27FC236}">
                <a16:creationId xmlns:a16="http://schemas.microsoft.com/office/drawing/2014/main" id="{3F0B730F-BE2E-42DB-8266-6A3F561D7214}"/>
              </a:ext>
            </a:extLst>
          </p:cNvPr>
          <p:cNvSpPr>
            <a:spLocks noChangeArrowheads="1"/>
          </p:cNvSpPr>
          <p:nvPr/>
        </p:nvSpPr>
        <p:spPr bwMode="gray">
          <a:xfrm>
            <a:off x="1524000" y="152400"/>
            <a:ext cx="9144000" cy="1371600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FF3300"/>
                </a:solidFill>
                <a:latin typeface=".VnBlack" pitchFamily="34" charset="0"/>
              </a:rPr>
              <a:t>                  </a:t>
            </a: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Hội VNCMTN phân hóa thành </a:t>
            </a:r>
          </a:p>
          <a:p>
            <a:pPr eaLnBrk="1" hangingPunct="1"/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hai tổ chức cộng sản nào</a:t>
            </a:r>
            <a:endParaRPr lang="en-US" altLang="en-US" sz="2000" b="1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27">
            <a:extLst>
              <a:ext uri="{FF2B5EF4-FFF2-40B4-BE49-F238E27FC236}">
                <a16:creationId xmlns:a16="http://schemas.microsoft.com/office/drawing/2014/main" id="{639D010B-356B-48B2-872A-25E543FCF161}"/>
              </a:ext>
            </a:extLst>
          </p:cNvPr>
          <p:cNvGrpSpPr>
            <a:grpSpLocks/>
          </p:cNvGrpSpPr>
          <p:nvPr/>
        </p:nvGrpSpPr>
        <p:grpSpPr bwMode="auto">
          <a:xfrm>
            <a:off x="2209800" y="1752600"/>
            <a:ext cx="8001000" cy="1143000"/>
            <a:chOff x="732" y="1392"/>
            <a:chExt cx="4416" cy="381"/>
          </a:xfrm>
        </p:grpSpPr>
        <p:sp>
          <p:nvSpPr>
            <p:cNvPr id="1134620" name="Freeform 28">
              <a:extLst>
                <a:ext uri="{FF2B5EF4-FFF2-40B4-BE49-F238E27FC236}">
                  <a16:creationId xmlns:a16="http://schemas.microsoft.com/office/drawing/2014/main" id="{BA8FA840-6BBB-4751-87B4-F38C971DD9A0}"/>
                </a:ext>
              </a:extLst>
            </p:cNvPr>
            <p:cNvSpPr>
              <a:spLocks/>
            </p:cNvSpPr>
            <p:nvPr/>
          </p:nvSpPr>
          <p:spPr bwMode="gray">
            <a:xfrm>
              <a:off x="894" y="1456"/>
              <a:ext cx="424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2068" name="AutoShape 29">
              <a:extLst>
                <a:ext uri="{FF2B5EF4-FFF2-40B4-BE49-F238E27FC236}">
                  <a16:creationId xmlns:a16="http://schemas.microsoft.com/office/drawing/2014/main" id="{2E47D072-11F8-430A-9B30-F098BD743ED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32" y="1392"/>
              <a:ext cx="4416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</a:t>
              </a:r>
              <a:r>
                <a:rPr lang="en-US" alt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 Dương cộng sản Đảng và Đông </a:t>
              </a:r>
            </a:p>
            <a:p>
              <a:pPr eaLnBrk="1" hangingPunct="1"/>
              <a:r>
                <a:rPr lang="en-US" alt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		   Dương cộng sản liên đoàn</a:t>
              </a:r>
              <a:endPara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34622" name="AutoShape 30">
              <a:extLst>
                <a:ext uri="{FF2B5EF4-FFF2-40B4-BE49-F238E27FC236}">
                  <a16:creationId xmlns:a16="http://schemas.microsoft.com/office/drawing/2014/main" id="{D8601D4C-9DB3-49ED-B899-B9B6E8FDFD6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28" y="1427"/>
              <a:ext cx="851" cy="31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134623" name="Freeform 31">
              <a:extLst>
                <a:ext uri="{FF2B5EF4-FFF2-40B4-BE49-F238E27FC236}">
                  <a16:creationId xmlns:a16="http://schemas.microsoft.com/office/drawing/2014/main" id="{BDE40306-3151-446A-84B8-ECB615137A9F}"/>
                </a:ext>
              </a:extLst>
            </p:cNvPr>
            <p:cNvSpPr>
              <a:spLocks/>
            </p:cNvSpPr>
            <p:nvPr/>
          </p:nvSpPr>
          <p:spPr bwMode="gray">
            <a:xfrm>
              <a:off x="882" y="1447"/>
              <a:ext cx="424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134624" name="Text Box 32">
              <a:extLst>
                <a:ext uri="{FF2B5EF4-FFF2-40B4-BE49-F238E27FC236}">
                  <a16:creationId xmlns:a16="http://schemas.microsoft.com/office/drawing/2014/main" id="{FDE20C76-49A1-4EF0-9613-2D4073F6B87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126" y="1421"/>
              <a:ext cx="245" cy="17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Arial" charset="0"/>
                </a:rPr>
                <a:t>A</a:t>
              </a:r>
            </a:p>
          </p:txBody>
        </p:sp>
        <p:sp>
          <p:nvSpPr>
            <p:cNvPr id="42072" name="Text Box 33">
              <a:extLst>
                <a:ext uri="{FF2B5EF4-FFF2-40B4-BE49-F238E27FC236}">
                  <a16:creationId xmlns:a16="http://schemas.microsoft.com/office/drawing/2014/main" id="{90C180E6-099E-42D0-B08D-6FC0D6A95EDD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96" y="1452"/>
              <a:ext cx="3246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.VnTime" pitchFamily="34" charset="0"/>
              </a:endParaRPr>
            </a:p>
          </p:txBody>
        </p:sp>
      </p:grpSp>
      <p:grpSp>
        <p:nvGrpSpPr>
          <p:cNvPr id="7" name="Group 34">
            <a:extLst>
              <a:ext uri="{FF2B5EF4-FFF2-40B4-BE49-F238E27FC236}">
                <a16:creationId xmlns:a16="http://schemas.microsoft.com/office/drawing/2014/main" id="{183F3A32-D737-47B3-803B-7C4A85097147}"/>
              </a:ext>
            </a:extLst>
          </p:cNvPr>
          <p:cNvGrpSpPr>
            <a:grpSpLocks/>
          </p:cNvGrpSpPr>
          <p:nvPr/>
        </p:nvGrpSpPr>
        <p:grpSpPr bwMode="auto">
          <a:xfrm>
            <a:off x="1635125" y="1522413"/>
            <a:ext cx="879475" cy="992187"/>
            <a:chOff x="250" y="1291"/>
            <a:chExt cx="586" cy="625"/>
          </a:xfrm>
        </p:grpSpPr>
        <p:sp>
          <p:nvSpPr>
            <p:cNvPr id="1134627" name="AutoShape 35">
              <a:extLst>
                <a:ext uri="{FF2B5EF4-FFF2-40B4-BE49-F238E27FC236}">
                  <a16:creationId xmlns:a16="http://schemas.microsoft.com/office/drawing/2014/main" id="{2DD16479-95B6-45AC-8DF7-14E99132EA21}"/>
                </a:ext>
              </a:extLst>
            </p:cNvPr>
            <p:cNvSpPr>
              <a:spLocks noChangeArrowheads="1"/>
            </p:cNvSpPr>
            <p:nvPr/>
          </p:nvSpPr>
          <p:spPr bwMode="gray">
            <a:xfrm flipH="1">
              <a:off x="526" y="1291"/>
              <a:ext cx="99" cy="64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134628" name="AutoShape 36">
              <a:extLst>
                <a:ext uri="{FF2B5EF4-FFF2-40B4-BE49-F238E27FC236}">
                  <a16:creationId xmlns:a16="http://schemas.microsoft.com/office/drawing/2014/main" id="{E4F14DE2-B035-4F18-B283-299FCA6059DD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537" y="1852"/>
              <a:ext cx="99" cy="64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134629" name="AutoShape 37">
              <a:extLst>
                <a:ext uri="{FF2B5EF4-FFF2-40B4-BE49-F238E27FC236}">
                  <a16:creationId xmlns:a16="http://schemas.microsoft.com/office/drawing/2014/main" id="{22412AF2-8DB9-43C9-8C03-AEBFE95D8C38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235" y="1571"/>
              <a:ext cx="95" cy="6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2061" name="Oval 38">
              <a:extLst>
                <a:ext uri="{FF2B5EF4-FFF2-40B4-BE49-F238E27FC236}">
                  <a16:creationId xmlns:a16="http://schemas.microsoft.com/office/drawing/2014/main" id="{E36DFE55-4504-44BE-8F87-E74250DB6706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>
              <a:off x="325" y="1346"/>
              <a:ext cx="501" cy="520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42062" name="Oval 39">
              <a:extLst>
                <a:ext uri="{FF2B5EF4-FFF2-40B4-BE49-F238E27FC236}">
                  <a16:creationId xmlns:a16="http://schemas.microsoft.com/office/drawing/2014/main" id="{02433E25-46DD-4F65-8068-8BB243708FDD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>
              <a:off x="355" y="1375"/>
              <a:ext cx="444" cy="46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1134632" name="Oval 40">
              <a:extLst>
                <a:ext uri="{FF2B5EF4-FFF2-40B4-BE49-F238E27FC236}">
                  <a16:creationId xmlns:a16="http://schemas.microsoft.com/office/drawing/2014/main" id="{7252486D-AD19-466F-B977-23804E073BA0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>
              <a:off x="494" y="1441"/>
              <a:ext cx="164" cy="28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2064" name="Oval 41">
              <a:extLst>
                <a:ext uri="{FF2B5EF4-FFF2-40B4-BE49-F238E27FC236}">
                  <a16:creationId xmlns:a16="http://schemas.microsoft.com/office/drawing/2014/main" id="{EC6D96FA-0590-4EDD-8344-323D04552D09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>
              <a:off x="494" y="1432"/>
              <a:ext cx="164" cy="346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1134634" name="Oval 42">
              <a:extLst>
                <a:ext uri="{FF2B5EF4-FFF2-40B4-BE49-F238E27FC236}">
                  <a16:creationId xmlns:a16="http://schemas.microsoft.com/office/drawing/2014/main" id="{C67CC448-5144-40E4-AE88-77CE50F9189E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>
              <a:off x="406" y="1460"/>
              <a:ext cx="340" cy="28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2066" name="Oval 43">
              <a:extLst>
                <a:ext uri="{FF2B5EF4-FFF2-40B4-BE49-F238E27FC236}">
                  <a16:creationId xmlns:a16="http://schemas.microsoft.com/office/drawing/2014/main" id="{930C8F51-A75B-4A00-B44C-BDE0EEBA041E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>
              <a:off x="406" y="1431"/>
              <a:ext cx="340" cy="346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8" name="Group 44">
            <a:extLst>
              <a:ext uri="{FF2B5EF4-FFF2-40B4-BE49-F238E27FC236}">
                <a16:creationId xmlns:a16="http://schemas.microsoft.com/office/drawing/2014/main" id="{847ECF5F-0428-4A8E-BE96-5DC7DB0D8432}"/>
              </a:ext>
            </a:extLst>
          </p:cNvPr>
          <p:cNvGrpSpPr>
            <a:grpSpLocks/>
          </p:cNvGrpSpPr>
          <p:nvPr/>
        </p:nvGrpSpPr>
        <p:grpSpPr bwMode="auto">
          <a:xfrm>
            <a:off x="2286000" y="2895603"/>
            <a:ext cx="7924800" cy="1228726"/>
            <a:chOff x="384" y="1344"/>
            <a:chExt cx="3072" cy="381"/>
          </a:xfrm>
        </p:grpSpPr>
        <p:sp>
          <p:nvSpPr>
            <p:cNvPr id="45136" name="AutoShape 45">
              <a:extLst>
                <a:ext uri="{FF2B5EF4-FFF2-40B4-BE49-F238E27FC236}">
                  <a16:creationId xmlns:a16="http://schemas.microsoft.com/office/drawing/2014/main" id="{2C37A474-1D81-4371-BD71-1FC4CD7BFC8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r>
                <a:rPr lang="en-US" sz="1400">
                  <a:latin typeface=".VnBlack" pitchFamily="34" charset="0"/>
                </a:rPr>
                <a:t>                     </a:t>
              </a:r>
            </a:p>
          </p:txBody>
        </p:sp>
        <p:sp>
          <p:nvSpPr>
            <p:cNvPr id="1134638" name="AutoShape 46">
              <a:extLst>
                <a:ext uri="{FF2B5EF4-FFF2-40B4-BE49-F238E27FC236}">
                  <a16:creationId xmlns:a16="http://schemas.microsoft.com/office/drawing/2014/main" id="{2B713BE3-0E3C-4D10-A37D-ED990F59299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51" y="1379"/>
              <a:ext cx="592" cy="31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134639" name="Freeform 47">
              <a:extLst>
                <a:ext uri="{FF2B5EF4-FFF2-40B4-BE49-F238E27FC236}">
                  <a16:creationId xmlns:a16="http://schemas.microsoft.com/office/drawing/2014/main" id="{F3E00947-3E52-4EA1-AECB-71C66AF8648E}"/>
                </a:ext>
              </a:extLst>
            </p:cNvPr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134640" name="Text Box 48">
              <a:extLst>
                <a:ext uri="{FF2B5EF4-FFF2-40B4-BE49-F238E27FC236}">
                  <a16:creationId xmlns:a16="http://schemas.microsoft.com/office/drawing/2014/main" id="{F31E941F-33BC-4E4F-8E3D-CB98F3AF0E1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57" y="1373"/>
              <a:ext cx="164" cy="29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endPara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endParaRPr>
            </a:p>
            <a:p>
              <a:pPr eaLnBrk="1" hangingPunct="1">
                <a:defRPr/>
              </a:pPr>
              <a:r>
                <a:rPr 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Arial" charset="0"/>
                </a:rPr>
                <a:t>B</a:t>
              </a:r>
            </a:p>
          </p:txBody>
        </p:sp>
        <p:sp>
          <p:nvSpPr>
            <p:cNvPr id="42057" name="Text Box 49">
              <a:extLst>
                <a:ext uri="{FF2B5EF4-FFF2-40B4-BE49-F238E27FC236}">
                  <a16:creationId xmlns:a16="http://schemas.microsoft.com/office/drawing/2014/main" id="{F30AD640-B8B1-45F7-B08A-23A299BB08F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124" y="1404"/>
              <a:ext cx="2258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>
                  <a:solidFill>
                    <a:srgbClr val="000000"/>
                  </a:solidFill>
                  <a:latin typeface=".VnTime" pitchFamily="34" charset="0"/>
                  <a:cs typeface="Times New Roman" panose="02020603050405020304" pitchFamily="18" charset="0"/>
                </a:rPr>
                <a:t>       </a:t>
              </a:r>
              <a:endPara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 b="1">
                <a:solidFill>
                  <a:srgbClr val="000000"/>
                </a:solidFill>
                <a:latin typeface=".VnTime" pitchFamily="34" charset="0"/>
              </a:endParaRPr>
            </a:p>
          </p:txBody>
        </p:sp>
      </p:grpSp>
      <p:grpSp>
        <p:nvGrpSpPr>
          <p:cNvPr id="9" name="Group 50">
            <a:extLst>
              <a:ext uri="{FF2B5EF4-FFF2-40B4-BE49-F238E27FC236}">
                <a16:creationId xmlns:a16="http://schemas.microsoft.com/office/drawing/2014/main" id="{C7061FC8-5B14-4765-A981-11EB3E456DEA}"/>
              </a:ext>
            </a:extLst>
          </p:cNvPr>
          <p:cNvGrpSpPr>
            <a:grpSpLocks/>
          </p:cNvGrpSpPr>
          <p:nvPr/>
        </p:nvGrpSpPr>
        <p:grpSpPr bwMode="auto">
          <a:xfrm>
            <a:off x="1905000" y="4267202"/>
            <a:ext cx="8001000" cy="1588178"/>
            <a:chOff x="384" y="1344"/>
            <a:chExt cx="3072" cy="467"/>
          </a:xfrm>
        </p:grpSpPr>
        <p:sp>
          <p:nvSpPr>
            <p:cNvPr id="42048" name="AutoShape 51">
              <a:extLst>
                <a:ext uri="{FF2B5EF4-FFF2-40B4-BE49-F238E27FC236}">
                  <a16:creationId xmlns:a16="http://schemas.microsoft.com/office/drawing/2014/main" id="{E1B0D04A-BD10-4925-9E9E-69E4B76B40A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400">
                <a:latin typeface="Times New Roman" panose="02020603050405020304" pitchFamily="18" charset="0"/>
              </a:endParaRPr>
            </a:p>
          </p:txBody>
        </p:sp>
        <p:sp>
          <p:nvSpPr>
            <p:cNvPr id="1134644" name="AutoShape 52">
              <a:extLst>
                <a:ext uri="{FF2B5EF4-FFF2-40B4-BE49-F238E27FC236}">
                  <a16:creationId xmlns:a16="http://schemas.microsoft.com/office/drawing/2014/main" id="{D60EAC5E-D9F4-42DE-A065-80221F3A712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51" y="1379"/>
              <a:ext cx="592" cy="31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134645" name="Freeform 53">
              <a:extLst>
                <a:ext uri="{FF2B5EF4-FFF2-40B4-BE49-F238E27FC236}">
                  <a16:creationId xmlns:a16="http://schemas.microsoft.com/office/drawing/2014/main" id="{A75F7537-5CFB-40C5-A68E-932F58FB48D3}"/>
                </a:ext>
              </a:extLst>
            </p:cNvPr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134646" name="Text Box 54">
              <a:extLst>
                <a:ext uri="{FF2B5EF4-FFF2-40B4-BE49-F238E27FC236}">
                  <a16:creationId xmlns:a16="http://schemas.microsoft.com/office/drawing/2014/main" id="{FDB30A48-518B-46E7-898A-45A82A301A6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60" y="1425"/>
              <a:ext cx="171" cy="21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endParaRPr lang="en-US" sz="1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endParaRPr>
            </a:p>
            <a:p>
              <a:pPr eaLnBrk="1" hangingPunct="1">
                <a:defRPr/>
              </a:pPr>
              <a:r>
                <a:rPr 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Arial" charset="0"/>
                </a:rPr>
                <a:t>C</a:t>
              </a:r>
            </a:p>
          </p:txBody>
        </p:sp>
        <p:sp>
          <p:nvSpPr>
            <p:cNvPr id="42052" name="Text Box 55">
              <a:extLst>
                <a:ext uri="{FF2B5EF4-FFF2-40B4-BE49-F238E27FC236}">
                  <a16:creationId xmlns:a16="http://schemas.microsoft.com/office/drawing/2014/main" id="{2784DC67-EE6A-488E-AC60-7F721A10090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124" y="1404"/>
              <a:ext cx="2258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latin typeface="Times New Roman" panose="02020603050405020304" pitchFamily="18" charset="0"/>
                </a:rPr>
                <a:t>     Đông Dương cộng sản liên đoàn và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latin typeface="Times New Roman" panose="02020603050405020304" pitchFamily="18" charset="0"/>
                </a:rPr>
                <a:t>     An Nam cộng sản Đảng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0" name="Group 56">
            <a:extLst>
              <a:ext uri="{FF2B5EF4-FFF2-40B4-BE49-F238E27FC236}">
                <a16:creationId xmlns:a16="http://schemas.microsoft.com/office/drawing/2014/main" id="{C5BB40C0-0B71-4207-BBB7-54B59A8D7BA3}"/>
              </a:ext>
            </a:extLst>
          </p:cNvPr>
          <p:cNvGrpSpPr>
            <a:grpSpLocks/>
          </p:cNvGrpSpPr>
          <p:nvPr/>
        </p:nvGrpSpPr>
        <p:grpSpPr bwMode="auto">
          <a:xfrm>
            <a:off x="2590800" y="5638800"/>
            <a:ext cx="7772400" cy="1219200"/>
            <a:chOff x="384" y="1344"/>
            <a:chExt cx="3072" cy="381"/>
          </a:xfrm>
        </p:grpSpPr>
        <p:sp>
          <p:nvSpPr>
            <p:cNvPr id="42044" name="AutoShape 57">
              <a:extLst>
                <a:ext uri="{FF2B5EF4-FFF2-40B4-BE49-F238E27FC236}">
                  <a16:creationId xmlns:a16="http://schemas.microsoft.com/office/drawing/2014/main" id="{C572B354-5165-45DB-8396-EC1620C5E12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0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 A, B, C</a:t>
              </a:r>
            </a:p>
          </p:txBody>
        </p:sp>
        <p:sp>
          <p:nvSpPr>
            <p:cNvPr id="1134650" name="AutoShape 58">
              <a:extLst>
                <a:ext uri="{FF2B5EF4-FFF2-40B4-BE49-F238E27FC236}">
                  <a16:creationId xmlns:a16="http://schemas.microsoft.com/office/drawing/2014/main" id="{D83FE5A2-8628-4962-B692-00FB4B39C5B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51" y="1379"/>
              <a:ext cx="592" cy="31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134651" name="Freeform 59">
              <a:extLst>
                <a:ext uri="{FF2B5EF4-FFF2-40B4-BE49-F238E27FC236}">
                  <a16:creationId xmlns:a16="http://schemas.microsoft.com/office/drawing/2014/main" id="{8E6A8D09-F7CD-4BB7-A794-D3F64A206ECB}"/>
                </a:ext>
              </a:extLst>
            </p:cNvPr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134652" name="Text Box 60">
              <a:extLst>
                <a:ext uri="{FF2B5EF4-FFF2-40B4-BE49-F238E27FC236}">
                  <a16:creationId xmlns:a16="http://schemas.microsoft.com/office/drawing/2014/main" id="{784BF840-4A3C-41A4-923C-41C97B0DFAA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57" y="1373"/>
              <a:ext cx="176" cy="1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Arial" charset="0"/>
                </a:rPr>
                <a:t>D</a:t>
              </a:r>
            </a:p>
          </p:txBody>
        </p:sp>
      </p:grpSp>
      <p:grpSp>
        <p:nvGrpSpPr>
          <p:cNvPr id="11" name="Group 62">
            <a:extLst>
              <a:ext uri="{FF2B5EF4-FFF2-40B4-BE49-F238E27FC236}">
                <a16:creationId xmlns:a16="http://schemas.microsoft.com/office/drawing/2014/main" id="{98146A17-4B0C-487F-A6C9-BACC284CF824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561490" y="5830278"/>
            <a:ext cx="991695" cy="911351"/>
            <a:chOff x="1873" y="1824"/>
            <a:chExt cx="2013" cy="1887"/>
          </a:xfrm>
        </p:grpSpPr>
        <p:sp>
          <p:nvSpPr>
            <p:cNvPr id="1134655" name="AutoShape 63">
              <a:extLst>
                <a:ext uri="{FF2B5EF4-FFF2-40B4-BE49-F238E27FC236}">
                  <a16:creationId xmlns:a16="http://schemas.microsoft.com/office/drawing/2014/main" id="{CED7C86E-C6B8-4C76-8318-E33EACC0BB1F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1" y="2526"/>
              <a:ext cx="309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134656" name="AutoShape 64">
              <a:extLst>
                <a:ext uri="{FF2B5EF4-FFF2-40B4-BE49-F238E27FC236}">
                  <a16:creationId xmlns:a16="http://schemas.microsoft.com/office/drawing/2014/main" id="{79616227-9642-4E8C-A225-44BBB830E27E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8" y="2493"/>
              <a:ext cx="309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134657" name="AutoShape 65">
              <a:extLst>
                <a:ext uri="{FF2B5EF4-FFF2-40B4-BE49-F238E27FC236}">
                  <a16:creationId xmlns:a16="http://schemas.microsoft.com/office/drawing/2014/main" id="{E00A6B1D-6F28-4398-97C0-0135AF46657A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6" y="3504"/>
              <a:ext cx="306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2038" name="Oval 66">
              <a:extLst>
                <a:ext uri="{FF2B5EF4-FFF2-40B4-BE49-F238E27FC236}">
                  <a16:creationId xmlns:a16="http://schemas.microsoft.com/office/drawing/2014/main" id="{7645BD6A-ED2A-490D-B07B-C994CB42ADD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42039" name="Oval 67">
              <a:extLst>
                <a:ext uri="{FF2B5EF4-FFF2-40B4-BE49-F238E27FC236}">
                  <a16:creationId xmlns:a16="http://schemas.microsoft.com/office/drawing/2014/main" id="{BB6C6807-4111-46CA-B811-1D045906655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1134660" name="Oval 68">
              <a:extLst>
                <a:ext uri="{FF2B5EF4-FFF2-40B4-BE49-F238E27FC236}">
                  <a16:creationId xmlns:a16="http://schemas.microsoft.com/office/drawing/2014/main" id="{61845EDC-F799-4AB7-A44D-E8BF66C6D43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621" y="2184"/>
              <a:ext cx="527" cy="89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2041" name="Oval 69">
              <a:extLst>
                <a:ext uri="{FF2B5EF4-FFF2-40B4-BE49-F238E27FC236}">
                  <a16:creationId xmlns:a16="http://schemas.microsoft.com/office/drawing/2014/main" id="{1D146678-DF2D-4689-9564-6A49F940BF6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621" y="2095"/>
              <a:ext cx="527" cy="1075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1134662" name="Oval 70">
              <a:extLst>
                <a:ext uri="{FF2B5EF4-FFF2-40B4-BE49-F238E27FC236}">
                  <a16:creationId xmlns:a16="http://schemas.microsoft.com/office/drawing/2014/main" id="{EF0205F6-0B1D-4558-A513-C6CF8B93D35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185"/>
              <a:ext cx="1096" cy="89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2043" name="Oval 71">
              <a:extLst>
                <a:ext uri="{FF2B5EF4-FFF2-40B4-BE49-F238E27FC236}">
                  <a16:creationId xmlns:a16="http://schemas.microsoft.com/office/drawing/2014/main" id="{BDFB0808-C979-4658-9173-D03CA5A3228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095"/>
              <a:ext cx="1096" cy="1075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2" name="Group 72">
            <a:extLst>
              <a:ext uri="{FF2B5EF4-FFF2-40B4-BE49-F238E27FC236}">
                <a16:creationId xmlns:a16="http://schemas.microsoft.com/office/drawing/2014/main" id="{112618B8-A004-4723-B854-093D5B378090}"/>
              </a:ext>
            </a:extLst>
          </p:cNvPr>
          <p:cNvGrpSpPr>
            <a:grpSpLocks/>
          </p:cNvGrpSpPr>
          <p:nvPr/>
        </p:nvGrpSpPr>
        <p:grpSpPr bwMode="auto">
          <a:xfrm>
            <a:off x="2438401" y="2819400"/>
            <a:ext cx="1636713" cy="1143000"/>
            <a:chOff x="281" y="3614"/>
            <a:chExt cx="4615" cy="381"/>
          </a:xfrm>
        </p:grpSpPr>
        <p:sp>
          <p:nvSpPr>
            <p:cNvPr id="42030" name="AutoShape 73">
              <a:extLst>
                <a:ext uri="{FF2B5EF4-FFF2-40B4-BE49-F238E27FC236}">
                  <a16:creationId xmlns:a16="http://schemas.microsoft.com/office/drawing/2014/main" id="{B53BDC0B-5544-4758-B72C-72E31C9EAF7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4" y="3614"/>
              <a:ext cx="451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FF0000"/>
                </a:gs>
                <a:gs pos="100000">
                  <a:srgbClr val="FF8383"/>
                </a:gs>
              </a:gsLst>
              <a:lin ang="54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400">
                <a:latin typeface="Times New Roman" panose="02020603050405020304" pitchFamily="18" charset="0"/>
              </a:endParaRPr>
            </a:p>
          </p:txBody>
        </p:sp>
        <p:sp>
          <p:nvSpPr>
            <p:cNvPr id="1134666" name="AutoShape 74">
              <a:extLst>
                <a:ext uri="{FF2B5EF4-FFF2-40B4-BE49-F238E27FC236}">
                  <a16:creationId xmlns:a16="http://schemas.microsoft.com/office/drawing/2014/main" id="{7439DDE3-EC9A-4A73-A666-36E8AB25B4F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82" y="3649"/>
              <a:ext cx="868" cy="31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2">
                    <a:gamma/>
                    <a:tint val="63529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134667" name="Freeform 75">
              <a:extLst>
                <a:ext uri="{FF2B5EF4-FFF2-40B4-BE49-F238E27FC236}">
                  <a16:creationId xmlns:a16="http://schemas.microsoft.com/office/drawing/2014/main" id="{C973132A-207F-4938-81D9-5F63268F2081}"/>
                </a:ext>
              </a:extLst>
            </p:cNvPr>
            <p:cNvSpPr>
              <a:spLocks/>
            </p:cNvSpPr>
            <p:nvPr/>
          </p:nvSpPr>
          <p:spPr bwMode="gray">
            <a:xfrm>
              <a:off x="536" y="3669"/>
              <a:ext cx="434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>
                    <a:gamma/>
                    <a:tint val="48627"/>
                    <a:invGamma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134668" name="Text Box 76">
              <a:extLst>
                <a:ext uri="{FF2B5EF4-FFF2-40B4-BE49-F238E27FC236}">
                  <a16:creationId xmlns:a16="http://schemas.microsoft.com/office/drawing/2014/main" id="{7CC3FF69-59EA-4F0C-8E2F-942705B9F29D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81" y="3648"/>
              <a:ext cx="1194" cy="17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Arial" charset="0"/>
                </a:rPr>
                <a:t>B</a:t>
              </a:r>
            </a:p>
          </p:txBody>
        </p:sp>
        <p:sp>
          <p:nvSpPr>
            <p:cNvPr id="42034" name="Text Box 77">
              <a:extLst>
                <a:ext uri="{FF2B5EF4-FFF2-40B4-BE49-F238E27FC236}">
                  <a16:creationId xmlns:a16="http://schemas.microsoft.com/office/drawing/2014/main" id="{BE38B110-E0FF-4478-906D-5410AE305EF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442" y="3696"/>
              <a:ext cx="3313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b="1">
                <a:solidFill>
                  <a:srgbClr val="0000FF"/>
                </a:solidFill>
                <a:latin typeface=".VnTime" pitchFamily="34" charset="0"/>
              </a:endParaRPr>
            </a:p>
          </p:txBody>
        </p:sp>
      </p:grpSp>
      <p:grpSp>
        <p:nvGrpSpPr>
          <p:cNvPr id="13" name="Group 78">
            <a:extLst>
              <a:ext uri="{FF2B5EF4-FFF2-40B4-BE49-F238E27FC236}">
                <a16:creationId xmlns:a16="http://schemas.microsoft.com/office/drawing/2014/main" id="{7EB84DAE-396E-4FD7-911C-5D9EF797597F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507917" y="2955719"/>
            <a:ext cx="1067331" cy="946035"/>
            <a:chOff x="1871" y="1824"/>
            <a:chExt cx="2015" cy="1884"/>
          </a:xfrm>
        </p:grpSpPr>
        <p:sp>
          <p:nvSpPr>
            <p:cNvPr id="1134671" name="AutoShape 79">
              <a:extLst>
                <a:ext uri="{FF2B5EF4-FFF2-40B4-BE49-F238E27FC236}">
                  <a16:creationId xmlns:a16="http://schemas.microsoft.com/office/drawing/2014/main" id="{AEF6B9A9-3DD8-4887-9F69-0A53BA73998B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0" y="2527"/>
              <a:ext cx="310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134672" name="AutoShape 80">
              <a:extLst>
                <a:ext uri="{FF2B5EF4-FFF2-40B4-BE49-F238E27FC236}">
                  <a16:creationId xmlns:a16="http://schemas.microsoft.com/office/drawing/2014/main" id="{668BD3F7-5015-4A62-B126-AF8FE7FFA800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8" y="2492"/>
              <a:ext cx="310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134673" name="AutoShape 81">
              <a:extLst>
                <a:ext uri="{FF2B5EF4-FFF2-40B4-BE49-F238E27FC236}">
                  <a16:creationId xmlns:a16="http://schemas.microsoft.com/office/drawing/2014/main" id="{71E68903-E7ED-4BB0-8AB7-BDB7F88CF8D0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6" y="3503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2024" name="Oval 82">
              <a:extLst>
                <a:ext uri="{FF2B5EF4-FFF2-40B4-BE49-F238E27FC236}">
                  <a16:creationId xmlns:a16="http://schemas.microsoft.com/office/drawing/2014/main" id="{BD940E21-FDB7-4924-A792-003CB16F638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42025" name="Oval 83">
              <a:extLst>
                <a:ext uri="{FF2B5EF4-FFF2-40B4-BE49-F238E27FC236}">
                  <a16:creationId xmlns:a16="http://schemas.microsoft.com/office/drawing/2014/main" id="{6CE3A6F2-DCFD-46B1-A7DF-871F272DC56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1134676" name="Oval 84">
              <a:extLst>
                <a:ext uri="{FF2B5EF4-FFF2-40B4-BE49-F238E27FC236}">
                  <a16:creationId xmlns:a16="http://schemas.microsoft.com/office/drawing/2014/main" id="{E7984422-CB3F-49E5-98C1-ED9898F822F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640" y="2263"/>
              <a:ext cx="490" cy="8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2027" name="Oval 85">
              <a:extLst>
                <a:ext uri="{FF2B5EF4-FFF2-40B4-BE49-F238E27FC236}">
                  <a16:creationId xmlns:a16="http://schemas.microsoft.com/office/drawing/2014/main" id="{1CD007B2-F2DA-46C8-A2E2-25511FE1BC2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640" y="2114"/>
              <a:ext cx="490" cy="103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1134678" name="Oval 86">
              <a:extLst>
                <a:ext uri="{FF2B5EF4-FFF2-40B4-BE49-F238E27FC236}">
                  <a16:creationId xmlns:a16="http://schemas.microsoft.com/office/drawing/2014/main" id="{81279CA4-0087-446C-B123-61565903A5A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263"/>
              <a:ext cx="1097" cy="8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2029" name="Oval 87">
              <a:extLst>
                <a:ext uri="{FF2B5EF4-FFF2-40B4-BE49-F238E27FC236}">
                  <a16:creationId xmlns:a16="http://schemas.microsoft.com/office/drawing/2014/main" id="{93E6A061-06B0-4A0B-AC9E-31BB8202B13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114"/>
              <a:ext cx="1096" cy="1034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</p:grpSp>
      <p:pic>
        <p:nvPicPr>
          <p:cNvPr id="41996" name="Picture 100" descr="dongho">
            <a:extLst>
              <a:ext uri="{FF2B5EF4-FFF2-40B4-BE49-F238E27FC236}">
                <a16:creationId xmlns:a16="http://schemas.microsoft.com/office/drawing/2014/main" id="{B850CE67-4F8D-4E29-890D-A60D3E199E7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1" y="1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4693" name="Oval 101">
            <a:extLst>
              <a:ext uri="{FF2B5EF4-FFF2-40B4-BE49-F238E27FC236}">
                <a16:creationId xmlns:a16="http://schemas.microsoft.com/office/drawing/2014/main" id="{92078FA4-0C72-42CB-B008-6E03B40D3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900" y="381001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>
                <a:solidFill>
                  <a:srgbClr val="FF3300"/>
                </a:solidFill>
                <a:latin typeface=".VnBodoniH" pitchFamily="34" charset="0"/>
              </a:rPr>
              <a:t>HÕt giê</a:t>
            </a:r>
          </a:p>
        </p:txBody>
      </p:sp>
      <p:sp>
        <p:nvSpPr>
          <p:cNvPr id="1134694" name="Oval 102">
            <a:extLst>
              <a:ext uri="{FF2B5EF4-FFF2-40B4-BE49-F238E27FC236}">
                <a16:creationId xmlns:a16="http://schemas.microsoft.com/office/drawing/2014/main" id="{3DD99EA9-C45D-429F-B6D9-1ADD3DCB38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900" y="381001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.VnBodoniH" pitchFamily="34" charset="0"/>
              </a:rPr>
              <a:t>1</a:t>
            </a:r>
          </a:p>
        </p:txBody>
      </p:sp>
      <p:sp>
        <p:nvSpPr>
          <p:cNvPr id="1134695" name="Oval 103">
            <a:extLst>
              <a:ext uri="{FF2B5EF4-FFF2-40B4-BE49-F238E27FC236}">
                <a16:creationId xmlns:a16="http://schemas.microsoft.com/office/drawing/2014/main" id="{16E5C37D-AF53-430B-8A94-ECB114C32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900" y="381001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2</a:t>
            </a:r>
          </a:p>
        </p:txBody>
      </p:sp>
      <p:sp>
        <p:nvSpPr>
          <p:cNvPr id="1134696" name="Oval 104">
            <a:extLst>
              <a:ext uri="{FF2B5EF4-FFF2-40B4-BE49-F238E27FC236}">
                <a16:creationId xmlns:a16="http://schemas.microsoft.com/office/drawing/2014/main" id="{D40DE0B7-80C4-4E22-B9B2-54D5219626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900" y="381001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3</a:t>
            </a:r>
          </a:p>
        </p:txBody>
      </p:sp>
      <p:sp>
        <p:nvSpPr>
          <p:cNvPr id="1134697" name="Oval 105">
            <a:extLst>
              <a:ext uri="{FF2B5EF4-FFF2-40B4-BE49-F238E27FC236}">
                <a16:creationId xmlns:a16="http://schemas.microsoft.com/office/drawing/2014/main" id="{80F1F6C7-0203-49CA-A86D-E62B0628E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900" y="381001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4</a:t>
            </a:r>
          </a:p>
        </p:txBody>
      </p:sp>
      <p:sp>
        <p:nvSpPr>
          <p:cNvPr id="1134698" name="Oval 106">
            <a:extLst>
              <a:ext uri="{FF2B5EF4-FFF2-40B4-BE49-F238E27FC236}">
                <a16:creationId xmlns:a16="http://schemas.microsoft.com/office/drawing/2014/main" id="{AAA0FAB8-888D-4444-B200-AE6396C72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900" y="381001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5</a:t>
            </a:r>
          </a:p>
        </p:txBody>
      </p:sp>
      <p:sp>
        <p:nvSpPr>
          <p:cNvPr id="1134699" name="Oval 107">
            <a:extLst>
              <a:ext uri="{FF2B5EF4-FFF2-40B4-BE49-F238E27FC236}">
                <a16:creationId xmlns:a16="http://schemas.microsoft.com/office/drawing/2014/main" id="{D12CDCDF-84F8-4C4A-B5C5-20873F26D7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900" y="381001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6</a:t>
            </a:r>
          </a:p>
        </p:txBody>
      </p:sp>
      <p:sp>
        <p:nvSpPr>
          <p:cNvPr id="1134700" name="Oval 108">
            <a:extLst>
              <a:ext uri="{FF2B5EF4-FFF2-40B4-BE49-F238E27FC236}">
                <a16:creationId xmlns:a16="http://schemas.microsoft.com/office/drawing/2014/main" id="{94D4E27A-7E0C-4146-B067-776B9A3B5B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900" y="381001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7</a:t>
            </a:r>
          </a:p>
        </p:txBody>
      </p:sp>
      <p:sp>
        <p:nvSpPr>
          <p:cNvPr id="1134701" name="Oval 109">
            <a:extLst>
              <a:ext uri="{FF2B5EF4-FFF2-40B4-BE49-F238E27FC236}">
                <a16:creationId xmlns:a16="http://schemas.microsoft.com/office/drawing/2014/main" id="{F62826F3-69BC-4819-B231-A44DC394D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900" y="381001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8</a:t>
            </a:r>
          </a:p>
        </p:txBody>
      </p:sp>
      <p:sp>
        <p:nvSpPr>
          <p:cNvPr id="1134702" name="Oval 110">
            <a:extLst>
              <a:ext uri="{FF2B5EF4-FFF2-40B4-BE49-F238E27FC236}">
                <a16:creationId xmlns:a16="http://schemas.microsoft.com/office/drawing/2014/main" id="{52DCEA30-1064-40C3-AD30-65140182C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900" y="381001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9</a:t>
            </a:r>
          </a:p>
        </p:txBody>
      </p:sp>
      <p:sp>
        <p:nvSpPr>
          <p:cNvPr id="1134703" name="Oval 111">
            <a:extLst>
              <a:ext uri="{FF2B5EF4-FFF2-40B4-BE49-F238E27FC236}">
                <a16:creationId xmlns:a16="http://schemas.microsoft.com/office/drawing/2014/main" id="{08157FF0-8A0C-4560-93BF-C48624B884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900" y="381001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.VnBodoniH" pitchFamily="34" charset="0"/>
              </a:rPr>
              <a:t>10</a:t>
            </a:r>
          </a:p>
        </p:txBody>
      </p:sp>
      <p:sp>
        <p:nvSpPr>
          <p:cNvPr id="1134704" name="Oval 112">
            <a:extLst>
              <a:ext uri="{FF2B5EF4-FFF2-40B4-BE49-F238E27FC236}">
                <a16:creationId xmlns:a16="http://schemas.microsoft.com/office/drawing/2014/main" id="{F38C96AF-B357-4691-BC36-D7A7655FFB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900" y="381000"/>
            <a:ext cx="685800" cy="609600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800">
              <a:latin typeface=".VnBodoniH" pitchFamily="34" charset="0"/>
            </a:endParaRPr>
          </a:p>
        </p:txBody>
      </p:sp>
      <p:grpSp>
        <p:nvGrpSpPr>
          <p:cNvPr id="14" name="Group 113">
            <a:extLst>
              <a:ext uri="{FF2B5EF4-FFF2-40B4-BE49-F238E27FC236}">
                <a16:creationId xmlns:a16="http://schemas.microsoft.com/office/drawing/2014/main" id="{7204668F-8257-4CE7-8D73-2327096F8E91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561490" y="4534878"/>
            <a:ext cx="991695" cy="911351"/>
            <a:chOff x="1873" y="1824"/>
            <a:chExt cx="2013" cy="1887"/>
          </a:xfrm>
        </p:grpSpPr>
        <p:sp>
          <p:nvSpPr>
            <p:cNvPr id="1134706" name="AutoShape 114">
              <a:extLst>
                <a:ext uri="{FF2B5EF4-FFF2-40B4-BE49-F238E27FC236}">
                  <a16:creationId xmlns:a16="http://schemas.microsoft.com/office/drawing/2014/main" id="{446DE70C-2D78-4104-BD5F-E278BAE500C7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1" y="2526"/>
              <a:ext cx="309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134707" name="AutoShape 115">
              <a:extLst>
                <a:ext uri="{FF2B5EF4-FFF2-40B4-BE49-F238E27FC236}">
                  <a16:creationId xmlns:a16="http://schemas.microsoft.com/office/drawing/2014/main" id="{D1FB0DF3-44EA-407C-8C55-A0AF96D8073E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8" y="2493"/>
              <a:ext cx="309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134708" name="AutoShape 116">
              <a:extLst>
                <a:ext uri="{FF2B5EF4-FFF2-40B4-BE49-F238E27FC236}">
                  <a16:creationId xmlns:a16="http://schemas.microsoft.com/office/drawing/2014/main" id="{C1B98EFD-2963-420E-BC35-A7C2CCC80971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6" y="3504"/>
              <a:ext cx="306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2015" name="Oval 117">
              <a:extLst>
                <a:ext uri="{FF2B5EF4-FFF2-40B4-BE49-F238E27FC236}">
                  <a16:creationId xmlns:a16="http://schemas.microsoft.com/office/drawing/2014/main" id="{663FF03D-602E-47EE-9333-DC929805911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42016" name="Oval 118">
              <a:extLst>
                <a:ext uri="{FF2B5EF4-FFF2-40B4-BE49-F238E27FC236}">
                  <a16:creationId xmlns:a16="http://schemas.microsoft.com/office/drawing/2014/main" id="{12B18E61-98C4-48D9-8B99-15F2BF0C0FD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1134711" name="Oval 119">
              <a:extLst>
                <a:ext uri="{FF2B5EF4-FFF2-40B4-BE49-F238E27FC236}">
                  <a16:creationId xmlns:a16="http://schemas.microsoft.com/office/drawing/2014/main" id="{A7D4737F-FAD8-43A5-AFF1-5173968F4DD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621" y="2184"/>
              <a:ext cx="527" cy="89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2018" name="Oval 120">
              <a:extLst>
                <a:ext uri="{FF2B5EF4-FFF2-40B4-BE49-F238E27FC236}">
                  <a16:creationId xmlns:a16="http://schemas.microsoft.com/office/drawing/2014/main" id="{40A085C9-DDD2-41D3-9A09-901AA0ADAF0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621" y="2095"/>
              <a:ext cx="527" cy="1075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1134713" name="Oval 121">
              <a:extLst>
                <a:ext uri="{FF2B5EF4-FFF2-40B4-BE49-F238E27FC236}">
                  <a16:creationId xmlns:a16="http://schemas.microsoft.com/office/drawing/2014/main" id="{8A9E3558-3EE9-4648-BEA4-3F490A59BD4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185"/>
              <a:ext cx="1096" cy="89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2020" name="Oval 122">
              <a:extLst>
                <a:ext uri="{FF2B5EF4-FFF2-40B4-BE49-F238E27FC236}">
                  <a16:creationId xmlns:a16="http://schemas.microsoft.com/office/drawing/2014/main" id="{28BD6078-A576-4EE3-B8E4-2ACCB2A26AB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095"/>
              <a:ext cx="1096" cy="1075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</p:grpSp>
      <p:sp>
        <p:nvSpPr>
          <p:cNvPr id="122" name="Rectangle 121">
            <a:extLst>
              <a:ext uri="{FF2B5EF4-FFF2-40B4-BE49-F238E27FC236}">
                <a16:creationId xmlns:a16="http://schemas.microsoft.com/office/drawing/2014/main" id="{69403AEA-C0DC-4581-B83D-314C994118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2971801"/>
            <a:ext cx="481413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 Đông Dương cộng sản Đảng và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An Nam cộng sản Đảng</a:t>
            </a: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11B4823B-18BA-4569-83E1-58CB86CAE4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5638800"/>
            <a:ext cx="5105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Đông Dương cộng sản Đảng và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Tân Việt cách mạng Đảng</a:t>
            </a: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6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346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346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346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900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6400"/>
                            </p:stCondLst>
                            <p:childTnLst>
                              <p:par>
                                <p:cTn id="2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9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9" dur="500"/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11347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4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4" presetClass="exit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6" dur="500"/>
                                        <p:tgtEl>
                                          <p:spTgt spid="11346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4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4" presetClass="exit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9" dur="500"/>
                                        <p:tgtEl>
                                          <p:spTgt spid="11346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4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4" presetClass="exit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2" dur="500"/>
                                        <p:tgtEl>
                                          <p:spTgt spid="11346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4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4" presetClass="exit" presetSubtype="3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5" dur="500"/>
                                        <p:tgtEl>
                                          <p:spTgt spid="11346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4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4" presetClass="exit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8" dur="500"/>
                                        <p:tgtEl>
                                          <p:spTgt spid="11346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4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4" presetClass="exit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1" dur="500"/>
                                        <p:tgtEl>
                                          <p:spTgt spid="11346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4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4" presetClass="exit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4" dur="500"/>
                                        <p:tgtEl>
                                          <p:spTgt spid="11347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4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4" presetClass="exit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7" dur="500"/>
                                        <p:tgtEl>
                                          <p:spTgt spid="11347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4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4" presetClass="exit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0" dur="500"/>
                                        <p:tgtEl>
                                          <p:spTgt spid="11347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4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4" presetClass="exit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3" dur="500"/>
                                        <p:tgtEl>
                                          <p:spTgt spid="11347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4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53" presetClass="entr" presetSubtype="0" repeatCount="300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6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1346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1346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1346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31" presetID="1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6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134" presetID="1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69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11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5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4618" grpId="0" build="allAtOnce" animBg="1"/>
      <p:bldP spid="1134693" grpId="0" build="allAtOnce" animBg="1"/>
      <p:bldP spid="113470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7AA43DB-1C15-4E28-9AA2-9D3FB8A26693}"/>
              </a:ext>
            </a:extLst>
          </p:cNvPr>
          <p:cNvGrpSpPr>
            <a:grpSpLocks/>
          </p:cNvGrpSpPr>
          <p:nvPr/>
        </p:nvGrpSpPr>
        <p:grpSpPr bwMode="auto">
          <a:xfrm>
            <a:off x="1826969" y="1066801"/>
            <a:ext cx="532510" cy="5489044"/>
            <a:chOff x="-36" y="768"/>
            <a:chExt cx="370" cy="2076"/>
          </a:xfrm>
        </p:grpSpPr>
        <p:grpSp>
          <p:nvGrpSpPr>
            <p:cNvPr id="43095" name="Group 3">
              <a:extLst>
                <a:ext uri="{FF2B5EF4-FFF2-40B4-BE49-F238E27FC236}">
                  <a16:creationId xmlns:a16="http://schemas.microsoft.com/office/drawing/2014/main" id="{CC2DE061-D7B8-4128-ABF1-E7B6B49D2DB5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43116" name="Rectangle 4">
                <a:extLst>
                  <a:ext uri="{FF2B5EF4-FFF2-40B4-BE49-F238E27FC236}">
                    <a16:creationId xmlns:a16="http://schemas.microsoft.com/office/drawing/2014/main" id="{9081C2B4-092D-45B5-B822-C1078326DD8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3117" name="Rectangle 5">
                <a:extLst>
                  <a:ext uri="{FF2B5EF4-FFF2-40B4-BE49-F238E27FC236}">
                    <a16:creationId xmlns:a16="http://schemas.microsoft.com/office/drawing/2014/main" id="{1EA58009-EE1F-45EA-8DCF-200BEDD8176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43096" name="Group 6">
              <a:extLst>
                <a:ext uri="{FF2B5EF4-FFF2-40B4-BE49-F238E27FC236}">
                  <a16:creationId xmlns:a16="http://schemas.microsoft.com/office/drawing/2014/main" id="{DDECFCE5-5FEE-4EA5-89B1-A547059E4ACB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67" y="2577"/>
              <a:ext cx="173" cy="361"/>
              <a:chOff x="1873" y="730"/>
              <a:chExt cx="2013" cy="3803"/>
            </a:xfrm>
          </p:grpSpPr>
          <p:sp>
            <p:nvSpPr>
              <p:cNvPr id="1134599" name="AutoShape 7">
                <a:extLst>
                  <a:ext uri="{FF2B5EF4-FFF2-40B4-BE49-F238E27FC236}">
                    <a16:creationId xmlns:a16="http://schemas.microsoft.com/office/drawing/2014/main" id="{019B2E87-A376-4C2F-BDED-7DECC141297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18" y="2530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1400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134600" name="AutoShape 8">
                <a:extLst>
                  <a:ext uri="{FF2B5EF4-FFF2-40B4-BE49-F238E27FC236}">
                    <a16:creationId xmlns:a16="http://schemas.microsoft.com/office/drawing/2014/main" id="{85A58A1B-4E71-4B4F-A4F0-378B734A445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8" y="2495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1400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134601" name="AutoShape 9">
                <a:extLst>
                  <a:ext uri="{FF2B5EF4-FFF2-40B4-BE49-F238E27FC236}">
                    <a16:creationId xmlns:a16="http://schemas.microsoft.com/office/drawing/2014/main" id="{E1533E24-BD51-48EF-A172-2620C26A1FF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6" y="3206"/>
                <a:ext cx="308" cy="20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1400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43110" name="Oval 10">
                <a:extLst>
                  <a:ext uri="{FF2B5EF4-FFF2-40B4-BE49-F238E27FC236}">
                    <a16:creationId xmlns:a16="http://schemas.microsoft.com/office/drawing/2014/main" id="{D78B15B3-DFBA-42B2-B192-173AB844536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3111" name="Oval 11">
                <a:extLst>
                  <a:ext uri="{FF2B5EF4-FFF2-40B4-BE49-F238E27FC236}">
                    <a16:creationId xmlns:a16="http://schemas.microsoft.com/office/drawing/2014/main" id="{06F9FB95-61C5-4004-B2B1-13BB93A3DAE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34604" name="Oval 12">
                <a:extLst>
                  <a:ext uri="{FF2B5EF4-FFF2-40B4-BE49-F238E27FC236}">
                    <a16:creationId xmlns:a16="http://schemas.microsoft.com/office/drawing/2014/main" id="{1A333C3A-58E0-4DCF-A2C1-55E32783C74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14" y="1046"/>
                <a:ext cx="1143" cy="316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 sz="1400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43113" name="Oval 13">
                <a:extLst>
                  <a:ext uri="{FF2B5EF4-FFF2-40B4-BE49-F238E27FC236}">
                    <a16:creationId xmlns:a16="http://schemas.microsoft.com/office/drawing/2014/main" id="{1EAC99F3-A6D2-4BE5-900C-036602698B8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12" y="730"/>
                <a:ext cx="1143" cy="3803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34606" name="Oval 14">
                <a:extLst>
                  <a:ext uri="{FF2B5EF4-FFF2-40B4-BE49-F238E27FC236}">
                    <a16:creationId xmlns:a16="http://schemas.microsoft.com/office/drawing/2014/main" id="{61A51736-5102-44A9-8D19-A91864913D9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4" y="1046"/>
                <a:ext cx="1097" cy="316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 sz="1400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43115" name="Oval 15">
                <a:extLst>
                  <a:ext uri="{FF2B5EF4-FFF2-40B4-BE49-F238E27FC236}">
                    <a16:creationId xmlns:a16="http://schemas.microsoft.com/office/drawing/2014/main" id="{42D263BD-90C6-4999-B8B9-81BB2220860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730"/>
                <a:ext cx="1096" cy="3803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43097" name="Group 16">
              <a:extLst>
                <a:ext uri="{FF2B5EF4-FFF2-40B4-BE49-F238E27FC236}">
                  <a16:creationId xmlns:a16="http://schemas.microsoft.com/office/drawing/2014/main" id="{2776E8DE-1DEC-465D-9FD2-C296008150C6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58" y="1630"/>
              <a:ext cx="173" cy="361"/>
              <a:chOff x="1874" y="730"/>
              <a:chExt cx="2014" cy="3804"/>
            </a:xfrm>
          </p:grpSpPr>
          <p:sp>
            <p:nvSpPr>
              <p:cNvPr id="1134609" name="AutoShape 17">
                <a:extLst>
                  <a:ext uri="{FF2B5EF4-FFF2-40B4-BE49-F238E27FC236}">
                    <a16:creationId xmlns:a16="http://schemas.microsoft.com/office/drawing/2014/main" id="{03665904-8675-4DC0-A7CC-143CA404DD3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19" y="2528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1400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134610" name="AutoShape 18">
                <a:extLst>
                  <a:ext uri="{FF2B5EF4-FFF2-40B4-BE49-F238E27FC236}">
                    <a16:creationId xmlns:a16="http://schemas.microsoft.com/office/drawing/2014/main" id="{CBACDCFA-C679-4B89-8A22-BC5D774AC8B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30" y="2493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1400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134611" name="AutoShape 19">
                <a:extLst>
                  <a:ext uri="{FF2B5EF4-FFF2-40B4-BE49-F238E27FC236}">
                    <a16:creationId xmlns:a16="http://schemas.microsoft.com/office/drawing/2014/main" id="{B79F8EE2-5CFA-465C-9E37-D704F9BE8B5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8" y="3204"/>
                <a:ext cx="308" cy="20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1400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43101" name="Oval 20">
                <a:extLst>
                  <a:ext uri="{FF2B5EF4-FFF2-40B4-BE49-F238E27FC236}">
                    <a16:creationId xmlns:a16="http://schemas.microsoft.com/office/drawing/2014/main" id="{A92BB251-A2A9-4374-8775-2F48F51DE44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3102" name="Oval 21">
                <a:extLst>
                  <a:ext uri="{FF2B5EF4-FFF2-40B4-BE49-F238E27FC236}">
                    <a16:creationId xmlns:a16="http://schemas.microsoft.com/office/drawing/2014/main" id="{77356C53-A3D6-4F97-A411-69274527D08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34614" name="Oval 22">
                <a:extLst>
                  <a:ext uri="{FF2B5EF4-FFF2-40B4-BE49-F238E27FC236}">
                    <a16:creationId xmlns:a16="http://schemas.microsoft.com/office/drawing/2014/main" id="{43FA3965-F92E-436B-B2EE-A7A2D255B61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17" y="1044"/>
                <a:ext cx="1144" cy="316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 sz="1400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43104" name="Oval 23">
                <a:extLst>
                  <a:ext uri="{FF2B5EF4-FFF2-40B4-BE49-F238E27FC236}">
                    <a16:creationId xmlns:a16="http://schemas.microsoft.com/office/drawing/2014/main" id="{B002F584-6DCB-4C69-A5EB-3D19ACEC4B8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14" y="731"/>
                <a:ext cx="1144" cy="3803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34616" name="Oval 24">
                <a:extLst>
                  <a:ext uri="{FF2B5EF4-FFF2-40B4-BE49-F238E27FC236}">
                    <a16:creationId xmlns:a16="http://schemas.microsoft.com/office/drawing/2014/main" id="{D9A61ADF-30B7-4B8D-90D1-3D000ACB667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6" y="1045"/>
                <a:ext cx="1097" cy="316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 sz="1400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43106" name="Oval 25">
                <a:extLst>
                  <a:ext uri="{FF2B5EF4-FFF2-40B4-BE49-F238E27FC236}">
                    <a16:creationId xmlns:a16="http://schemas.microsoft.com/office/drawing/2014/main" id="{0B1E9CB4-4903-4DAF-AA32-DEBCA35C001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730"/>
                <a:ext cx="1096" cy="3803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1134618" name="AutoShape 26">
            <a:extLst>
              <a:ext uri="{FF2B5EF4-FFF2-40B4-BE49-F238E27FC236}">
                <a16:creationId xmlns:a16="http://schemas.microsoft.com/office/drawing/2014/main" id="{21FBC4FE-2620-48AF-A712-4D664B5F5AA2}"/>
              </a:ext>
            </a:extLst>
          </p:cNvPr>
          <p:cNvSpPr>
            <a:spLocks noChangeArrowheads="1"/>
          </p:cNvSpPr>
          <p:nvPr/>
        </p:nvSpPr>
        <p:spPr bwMode="gray">
          <a:xfrm>
            <a:off x="1524000" y="152400"/>
            <a:ext cx="9144000" cy="1371600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FF3300"/>
                </a:solidFill>
                <a:latin typeface=".VnBlack" pitchFamily="34" charset="0"/>
              </a:rPr>
              <a:t>                  </a:t>
            </a: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Cơ quan ngôn luận của Đông Dương </a:t>
            </a:r>
          </a:p>
          <a:p>
            <a:pPr eaLnBrk="1" hangingPunct="1"/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cộng sản Đảng? </a:t>
            </a:r>
          </a:p>
        </p:txBody>
      </p:sp>
      <p:grpSp>
        <p:nvGrpSpPr>
          <p:cNvPr id="6" name="Group 27">
            <a:extLst>
              <a:ext uri="{FF2B5EF4-FFF2-40B4-BE49-F238E27FC236}">
                <a16:creationId xmlns:a16="http://schemas.microsoft.com/office/drawing/2014/main" id="{41E026A3-6301-41CB-8AD6-48297622D6ED}"/>
              </a:ext>
            </a:extLst>
          </p:cNvPr>
          <p:cNvGrpSpPr>
            <a:grpSpLocks/>
          </p:cNvGrpSpPr>
          <p:nvPr/>
        </p:nvGrpSpPr>
        <p:grpSpPr bwMode="auto">
          <a:xfrm>
            <a:off x="2209800" y="1752600"/>
            <a:ext cx="8001000" cy="1143000"/>
            <a:chOff x="732" y="1392"/>
            <a:chExt cx="4416" cy="381"/>
          </a:xfrm>
        </p:grpSpPr>
        <p:sp>
          <p:nvSpPr>
            <p:cNvPr id="1134620" name="Freeform 28">
              <a:extLst>
                <a:ext uri="{FF2B5EF4-FFF2-40B4-BE49-F238E27FC236}">
                  <a16:creationId xmlns:a16="http://schemas.microsoft.com/office/drawing/2014/main" id="{E935E949-35EF-4576-9D78-06E691076D5C}"/>
                </a:ext>
              </a:extLst>
            </p:cNvPr>
            <p:cNvSpPr>
              <a:spLocks/>
            </p:cNvSpPr>
            <p:nvPr/>
          </p:nvSpPr>
          <p:spPr bwMode="gray">
            <a:xfrm>
              <a:off x="894" y="1456"/>
              <a:ext cx="424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3090" name="AutoShape 29">
              <a:extLst>
                <a:ext uri="{FF2B5EF4-FFF2-40B4-BE49-F238E27FC236}">
                  <a16:creationId xmlns:a16="http://schemas.microsoft.com/office/drawing/2014/main" id="{A08B34DA-7BC1-4E19-AF59-2EB8E3110CA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32" y="1392"/>
              <a:ext cx="4416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</a:t>
              </a:r>
              <a:r>
                <a:rPr lang="en-US" altLang="en-US" sz="28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Báo Đỏ</a:t>
              </a:r>
            </a:p>
          </p:txBody>
        </p:sp>
        <p:sp>
          <p:nvSpPr>
            <p:cNvPr id="1134622" name="AutoShape 30">
              <a:extLst>
                <a:ext uri="{FF2B5EF4-FFF2-40B4-BE49-F238E27FC236}">
                  <a16:creationId xmlns:a16="http://schemas.microsoft.com/office/drawing/2014/main" id="{5FC7FB70-8D85-43E1-A51B-29925569004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28" y="1427"/>
              <a:ext cx="851" cy="31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134623" name="Freeform 31">
              <a:extLst>
                <a:ext uri="{FF2B5EF4-FFF2-40B4-BE49-F238E27FC236}">
                  <a16:creationId xmlns:a16="http://schemas.microsoft.com/office/drawing/2014/main" id="{7AC3AA6F-E61F-46A1-A939-6DDFD5C12187}"/>
                </a:ext>
              </a:extLst>
            </p:cNvPr>
            <p:cNvSpPr>
              <a:spLocks/>
            </p:cNvSpPr>
            <p:nvPr/>
          </p:nvSpPr>
          <p:spPr bwMode="gray">
            <a:xfrm>
              <a:off x="882" y="1447"/>
              <a:ext cx="424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134624" name="Text Box 32">
              <a:extLst>
                <a:ext uri="{FF2B5EF4-FFF2-40B4-BE49-F238E27FC236}">
                  <a16:creationId xmlns:a16="http://schemas.microsoft.com/office/drawing/2014/main" id="{BC1D8E29-2069-4666-AE72-83BC0A080104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126" y="1421"/>
              <a:ext cx="245" cy="17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Arial" charset="0"/>
                </a:rPr>
                <a:t>A</a:t>
              </a:r>
            </a:p>
          </p:txBody>
        </p:sp>
        <p:sp>
          <p:nvSpPr>
            <p:cNvPr id="43094" name="Text Box 33">
              <a:extLst>
                <a:ext uri="{FF2B5EF4-FFF2-40B4-BE49-F238E27FC236}">
                  <a16:creationId xmlns:a16="http://schemas.microsoft.com/office/drawing/2014/main" id="{24E657F6-4656-4662-8D87-56E3ACDDC61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96" y="1452"/>
              <a:ext cx="3246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.VnTime" pitchFamily="34" charset="0"/>
              </a:endParaRPr>
            </a:p>
          </p:txBody>
        </p:sp>
      </p:grpSp>
      <p:grpSp>
        <p:nvGrpSpPr>
          <p:cNvPr id="7" name="Group 34">
            <a:extLst>
              <a:ext uri="{FF2B5EF4-FFF2-40B4-BE49-F238E27FC236}">
                <a16:creationId xmlns:a16="http://schemas.microsoft.com/office/drawing/2014/main" id="{89EEDDC2-BE37-4AE9-915C-6E241EAFA5AE}"/>
              </a:ext>
            </a:extLst>
          </p:cNvPr>
          <p:cNvGrpSpPr>
            <a:grpSpLocks/>
          </p:cNvGrpSpPr>
          <p:nvPr/>
        </p:nvGrpSpPr>
        <p:grpSpPr bwMode="auto">
          <a:xfrm>
            <a:off x="1635125" y="1522413"/>
            <a:ext cx="879475" cy="992187"/>
            <a:chOff x="250" y="1291"/>
            <a:chExt cx="586" cy="625"/>
          </a:xfrm>
        </p:grpSpPr>
        <p:sp>
          <p:nvSpPr>
            <p:cNvPr id="1134627" name="AutoShape 35">
              <a:extLst>
                <a:ext uri="{FF2B5EF4-FFF2-40B4-BE49-F238E27FC236}">
                  <a16:creationId xmlns:a16="http://schemas.microsoft.com/office/drawing/2014/main" id="{1A6D00AD-F387-4D41-919B-9506C597C7E8}"/>
                </a:ext>
              </a:extLst>
            </p:cNvPr>
            <p:cNvSpPr>
              <a:spLocks noChangeArrowheads="1"/>
            </p:cNvSpPr>
            <p:nvPr/>
          </p:nvSpPr>
          <p:spPr bwMode="gray">
            <a:xfrm flipH="1">
              <a:off x="526" y="1291"/>
              <a:ext cx="99" cy="64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134628" name="AutoShape 36">
              <a:extLst>
                <a:ext uri="{FF2B5EF4-FFF2-40B4-BE49-F238E27FC236}">
                  <a16:creationId xmlns:a16="http://schemas.microsoft.com/office/drawing/2014/main" id="{870D07FA-BFF7-467A-B4C0-211A06D856B0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537" y="1852"/>
              <a:ext cx="99" cy="64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134629" name="AutoShape 37">
              <a:extLst>
                <a:ext uri="{FF2B5EF4-FFF2-40B4-BE49-F238E27FC236}">
                  <a16:creationId xmlns:a16="http://schemas.microsoft.com/office/drawing/2014/main" id="{5DFE2262-6DA3-42AA-BB00-5CA9FA5EF057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235" y="1571"/>
              <a:ext cx="95" cy="6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3083" name="Oval 38">
              <a:extLst>
                <a:ext uri="{FF2B5EF4-FFF2-40B4-BE49-F238E27FC236}">
                  <a16:creationId xmlns:a16="http://schemas.microsoft.com/office/drawing/2014/main" id="{092B9187-2033-414C-9BE2-9489C88464A9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>
              <a:off x="325" y="1346"/>
              <a:ext cx="501" cy="520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43084" name="Oval 39">
              <a:extLst>
                <a:ext uri="{FF2B5EF4-FFF2-40B4-BE49-F238E27FC236}">
                  <a16:creationId xmlns:a16="http://schemas.microsoft.com/office/drawing/2014/main" id="{987BC041-8882-4F6D-A85B-EDDCC3AE5E56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>
              <a:off x="355" y="1375"/>
              <a:ext cx="444" cy="46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1134632" name="Oval 40">
              <a:extLst>
                <a:ext uri="{FF2B5EF4-FFF2-40B4-BE49-F238E27FC236}">
                  <a16:creationId xmlns:a16="http://schemas.microsoft.com/office/drawing/2014/main" id="{260CE3F4-A3E8-4BCB-905E-67E624EA78A3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>
              <a:off x="494" y="1441"/>
              <a:ext cx="164" cy="28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3086" name="Oval 41">
              <a:extLst>
                <a:ext uri="{FF2B5EF4-FFF2-40B4-BE49-F238E27FC236}">
                  <a16:creationId xmlns:a16="http://schemas.microsoft.com/office/drawing/2014/main" id="{6376614D-7FE0-4CAD-9F1B-B2F91D8A3B6E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>
              <a:off x="494" y="1432"/>
              <a:ext cx="164" cy="346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1134634" name="Oval 42">
              <a:extLst>
                <a:ext uri="{FF2B5EF4-FFF2-40B4-BE49-F238E27FC236}">
                  <a16:creationId xmlns:a16="http://schemas.microsoft.com/office/drawing/2014/main" id="{6B0490BD-8A39-4DDC-9ADB-1F72A0944573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>
              <a:off x="406" y="1460"/>
              <a:ext cx="340" cy="28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3088" name="Oval 43">
              <a:extLst>
                <a:ext uri="{FF2B5EF4-FFF2-40B4-BE49-F238E27FC236}">
                  <a16:creationId xmlns:a16="http://schemas.microsoft.com/office/drawing/2014/main" id="{D83A7D17-A9A9-4F26-9D80-4B8C8C49B23D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>
              <a:off x="406" y="1431"/>
              <a:ext cx="340" cy="346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8" name="Group 44">
            <a:extLst>
              <a:ext uri="{FF2B5EF4-FFF2-40B4-BE49-F238E27FC236}">
                <a16:creationId xmlns:a16="http://schemas.microsoft.com/office/drawing/2014/main" id="{EFC8024B-DB47-4038-B71D-F66EBA5F78ED}"/>
              </a:ext>
            </a:extLst>
          </p:cNvPr>
          <p:cNvGrpSpPr>
            <a:grpSpLocks/>
          </p:cNvGrpSpPr>
          <p:nvPr/>
        </p:nvGrpSpPr>
        <p:grpSpPr bwMode="auto">
          <a:xfrm>
            <a:off x="2286000" y="2895603"/>
            <a:ext cx="7924800" cy="1228726"/>
            <a:chOff x="384" y="1344"/>
            <a:chExt cx="3072" cy="381"/>
          </a:xfrm>
        </p:grpSpPr>
        <p:sp>
          <p:nvSpPr>
            <p:cNvPr id="45136" name="AutoShape 45">
              <a:extLst>
                <a:ext uri="{FF2B5EF4-FFF2-40B4-BE49-F238E27FC236}">
                  <a16:creationId xmlns:a16="http://schemas.microsoft.com/office/drawing/2014/main" id="{BDB05FA8-8BF4-49F5-AE4D-71C3951D927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r>
                <a:rPr lang="en-US" sz="1400">
                  <a:latin typeface=".VnBlack" pitchFamily="34" charset="0"/>
                </a:rPr>
                <a:t>                     </a:t>
              </a:r>
            </a:p>
          </p:txBody>
        </p:sp>
        <p:sp>
          <p:nvSpPr>
            <p:cNvPr id="1134638" name="AutoShape 46">
              <a:extLst>
                <a:ext uri="{FF2B5EF4-FFF2-40B4-BE49-F238E27FC236}">
                  <a16:creationId xmlns:a16="http://schemas.microsoft.com/office/drawing/2014/main" id="{16AF2301-BB9C-48F1-B5CF-82D9EF9F043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51" y="1379"/>
              <a:ext cx="592" cy="31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134639" name="Freeform 47">
              <a:extLst>
                <a:ext uri="{FF2B5EF4-FFF2-40B4-BE49-F238E27FC236}">
                  <a16:creationId xmlns:a16="http://schemas.microsoft.com/office/drawing/2014/main" id="{04C6711F-18D4-45DD-9BBB-095AD43A8B59}"/>
                </a:ext>
              </a:extLst>
            </p:cNvPr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134640" name="Text Box 48">
              <a:extLst>
                <a:ext uri="{FF2B5EF4-FFF2-40B4-BE49-F238E27FC236}">
                  <a16:creationId xmlns:a16="http://schemas.microsoft.com/office/drawing/2014/main" id="{2085DAB0-BC77-4A38-928B-5CBEC84058B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57" y="1373"/>
              <a:ext cx="164" cy="29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endPara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endParaRPr>
            </a:p>
            <a:p>
              <a:pPr eaLnBrk="1" hangingPunct="1">
                <a:defRPr/>
              </a:pPr>
              <a:r>
                <a:rPr 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Arial" charset="0"/>
                </a:rPr>
                <a:t>B</a:t>
              </a:r>
            </a:p>
          </p:txBody>
        </p:sp>
        <p:sp>
          <p:nvSpPr>
            <p:cNvPr id="43079" name="Text Box 49">
              <a:extLst>
                <a:ext uri="{FF2B5EF4-FFF2-40B4-BE49-F238E27FC236}">
                  <a16:creationId xmlns:a16="http://schemas.microsoft.com/office/drawing/2014/main" id="{89F86751-4081-4259-A15C-720659E78A82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124" y="1404"/>
              <a:ext cx="2258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latin typeface=".VnTime" pitchFamily="34" charset="0"/>
                </a:rPr>
                <a:t>         </a:t>
              </a:r>
              <a:r>
                <a:rPr lang="en-US" altLang="en-US" sz="28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Báo Người nhà quê.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 b="1">
                <a:solidFill>
                  <a:srgbClr val="000000"/>
                </a:solidFill>
                <a:latin typeface=".VnTime" pitchFamily="34" charset="0"/>
              </a:endParaRPr>
            </a:p>
          </p:txBody>
        </p:sp>
      </p:grpSp>
      <p:grpSp>
        <p:nvGrpSpPr>
          <p:cNvPr id="9" name="Group 50">
            <a:extLst>
              <a:ext uri="{FF2B5EF4-FFF2-40B4-BE49-F238E27FC236}">
                <a16:creationId xmlns:a16="http://schemas.microsoft.com/office/drawing/2014/main" id="{7408A1BF-745F-4D0A-9E6C-F758F7186BC7}"/>
              </a:ext>
            </a:extLst>
          </p:cNvPr>
          <p:cNvGrpSpPr>
            <a:grpSpLocks/>
          </p:cNvGrpSpPr>
          <p:nvPr/>
        </p:nvGrpSpPr>
        <p:grpSpPr bwMode="auto">
          <a:xfrm>
            <a:off x="2286000" y="4267200"/>
            <a:ext cx="8001000" cy="1295400"/>
            <a:chOff x="384" y="1344"/>
            <a:chExt cx="3072" cy="381"/>
          </a:xfrm>
        </p:grpSpPr>
        <p:sp>
          <p:nvSpPr>
            <p:cNvPr id="43070" name="AutoShape 51">
              <a:extLst>
                <a:ext uri="{FF2B5EF4-FFF2-40B4-BE49-F238E27FC236}">
                  <a16:creationId xmlns:a16="http://schemas.microsoft.com/office/drawing/2014/main" id="{14F784F3-34F4-46EE-9DEC-DDCC6EE9A6F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400">
                <a:latin typeface="Times New Roman" panose="02020603050405020304" pitchFamily="18" charset="0"/>
              </a:endParaRPr>
            </a:p>
          </p:txBody>
        </p:sp>
        <p:sp>
          <p:nvSpPr>
            <p:cNvPr id="1134644" name="AutoShape 52">
              <a:extLst>
                <a:ext uri="{FF2B5EF4-FFF2-40B4-BE49-F238E27FC236}">
                  <a16:creationId xmlns:a16="http://schemas.microsoft.com/office/drawing/2014/main" id="{6530F86C-426A-4AE2-9EAF-F4074BB213A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51" y="1379"/>
              <a:ext cx="592" cy="31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134645" name="Freeform 53">
              <a:extLst>
                <a:ext uri="{FF2B5EF4-FFF2-40B4-BE49-F238E27FC236}">
                  <a16:creationId xmlns:a16="http://schemas.microsoft.com/office/drawing/2014/main" id="{3A9631B7-030B-40C7-BB9D-B6969674C785}"/>
                </a:ext>
              </a:extLst>
            </p:cNvPr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134646" name="Text Box 54">
              <a:extLst>
                <a:ext uri="{FF2B5EF4-FFF2-40B4-BE49-F238E27FC236}">
                  <a16:creationId xmlns:a16="http://schemas.microsoft.com/office/drawing/2014/main" id="{2647C886-2F15-4F65-9F8D-60EAAF1F411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60" y="1425"/>
              <a:ext cx="171" cy="21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endParaRPr lang="en-US" sz="1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endParaRPr>
            </a:p>
            <a:p>
              <a:pPr eaLnBrk="1" hangingPunct="1">
                <a:defRPr/>
              </a:pPr>
              <a:r>
                <a:rPr 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Arial" charset="0"/>
                </a:rPr>
                <a:t>C</a:t>
              </a:r>
            </a:p>
          </p:txBody>
        </p:sp>
        <p:sp>
          <p:nvSpPr>
            <p:cNvPr id="43074" name="Text Box 55">
              <a:extLst>
                <a:ext uri="{FF2B5EF4-FFF2-40B4-BE49-F238E27FC236}">
                  <a16:creationId xmlns:a16="http://schemas.microsoft.com/office/drawing/2014/main" id="{D0DB0308-C57D-48E3-97E2-2FABFB335EC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124" y="1404"/>
              <a:ext cx="225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Báo Búa Liềm</a:t>
              </a:r>
              <a:endPara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56">
            <a:extLst>
              <a:ext uri="{FF2B5EF4-FFF2-40B4-BE49-F238E27FC236}">
                <a16:creationId xmlns:a16="http://schemas.microsoft.com/office/drawing/2014/main" id="{B24FE284-280C-4519-87CC-7DC91F023FAE}"/>
              </a:ext>
            </a:extLst>
          </p:cNvPr>
          <p:cNvGrpSpPr>
            <a:grpSpLocks/>
          </p:cNvGrpSpPr>
          <p:nvPr/>
        </p:nvGrpSpPr>
        <p:grpSpPr bwMode="auto">
          <a:xfrm>
            <a:off x="2590800" y="5638800"/>
            <a:ext cx="7772400" cy="1142400"/>
            <a:chOff x="384" y="1344"/>
            <a:chExt cx="3072" cy="357"/>
          </a:xfrm>
        </p:grpSpPr>
        <p:sp>
          <p:nvSpPr>
            <p:cNvPr id="43066" name="AutoShape 57">
              <a:extLst>
                <a:ext uri="{FF2B5EF4-FFF2-40B4-BE49-F238E27FC236}">
                  <a16:creationId xmlns:a16="http://schemas.microsoft.com/office/drawing/2014/main" id="{017B0FAC-0F90-4FE7-9815-181DC764A04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4" y="1344"/>
              <a:ext cx="3072" cy="357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0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altLang="en-US" sz="20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A, B</a:t>
              </a:r>
              <a:r>
                <a:rPr lang="en-US" alt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                       </a:t>
              </a:r>
              <a:r>
                <a:rPr lang="en-US" alt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Báo</a:t>
              </a:r>
              <a:r>
                <a:rPr lang="en-US" alt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alt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alt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khổ</a:t>
              </a:r>
              <a:endPara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34650" name="AutoShape 58">
              <a:extLst>
                <a:ext uri="{FF2B5EF4-FFF2-40B4-BE49-F238E27FC236}">
                  <a16:creationId xmlns:a16="http://schemas.microsoft.com/office/drawing/2014/main" id="{DA2C0AA4-5E7C-417D-8D2B-61E726746D9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51" y="1379"/>
              <a:ext cx="592" cy="31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134651" name="Freeform 59">
              <a:extLst>
                <a:ext uri="{FF2B5EF4-FFF2-40B4-BE49-F238E27FC236}">
                  <a16:creationId xmlns:a16="http://schemas.microsoft.com/office/drawing/2014/main" id="{B875EE15-5205-4D6C-A591-382DB6CB94D8}"/>
                </a:ext>
              </a:extLst>
            </p:cNvPr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134652" name="Text Box 60">
              <a:extLst>
                <a:ext uri="{FF2B5EF4-FFF2-40B4-BE49-F238E27FC236}">
                  <a16:creationId xmlns:a16="http://schemas.microsoft.com/office/drawing/2014/main" id="{94E489BA-1BF5-41F0-8F45-628B95FC372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57" y="1373"/>
              <a:ext cx="176" cy="1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Arial" charset="0"/>
                </a:rPr>
                <a:t>D</a:t>
              </a:r>
            </a:p>
          </p:txBody>
        </p:sp>
      </p:grpSp>
      <p:grpSp>
        <p:nvGrpSpPr>
          <p:cNvPr id="11" name="Group 62">
            <a:extLst>
              <a:ext uri="{FF2B5EF4-FFF2-40B4-BE49-F238E27FC236}">
                <a16:creationId xmlns:a16="http://schemas.microsoft.com/office/drawing/2014/main" id="{F47B17C7-F551-465C-AEB1-9F4D16EB63B0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561490" y="5830278"/>
            <a:ext cx="991695" cy="911351"/>
            <a:chOff x="1873" y="1824"/>
            <a:chExt cx="2013" cy="1887"/>
          </a:xfrm>
        </p:grpSpPr>
        <p:sp>
          <p:nvSpPr>
            <p:cNvPr id="1134655" name="AutoShape 63">
              <a:extLst>
                <a:ext uri="{FF2B5EF4-FFF2-40B4-BE49-F238E27FC236}">
                  <a16:creationId xmlns:a16="http://schemas.microsoft.com/office/drawing/2014/main" id="{E1B59CEE-27D0-4662-86F5-05836CCBD199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1" y="2526"/>
              <a:ext cx="309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134656" name="AutoShape 64">
              <a:extLst>
                <a:ext uri="{FF2B5EF4-FFF2-40B4-BE49-F238E27FC236}">
                  <a16:creationId xmlns:a16="http://schemas.microsoft.com/office/drawing/2014/main" id="{8FBE9305-9994-4DDB-A336-EAE1D646B1BD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8" y="2493"/>
              <a:ext cx="309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134657" name="AutoShape 65">
              <a:extLst>
                <a:ext uri="{FF2B5EF4-FFF2-40B4-BE49-F238E27FC236}">
                  <a16:creationId xmlns:a16="http://schemas.microsoft.com/office/drawing/2014/main" id="{615CAE72-BF54-450F-8FA6-F15C6382AFA3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6" y="3504"/>
              <a:ext cx="306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3060" name="Oval 66">
              <a:extLst>
                <a:ext uri="{FF2B5EF4-FFF2-40B4-BE49-F238E27FC236}">
                  <a16:creationId xmlns:a16="http://schemas.microsoft.com/office/drawing/2014/main" id="{FF440EF2-3744-459F-ABE3-8F0BEF2ED10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43061" name="Oval 67">
              <a:extLst>
                <a:ext uri="{FF2B5EF4-FFF2-40B4-BE49-F238E27FC236}">
                  <a16:creationId xmlns:a16="http://schemas.microsoft.com/office/drawing/2014/main" id="{0D34866A-4994-411B-B930-1A2FB275004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1134660" name="Oval 68">
              <a:extLst>
                <a:ext uri="{FF2B5EF4-FFF2-40B4-BE49-F238E27FC236}">
                  <a16:creationId xmlns:a16="http://schemas.microsoft.com/office/drawing/2014/main" id="{1DEE13EE-15C6-4BB2-8848-439F9E1A499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621" y="2184"/>
              <a:ext cx="527" cy="89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3063" name="Oval 69">
              <a:extLst>
                <a:ext uri="{FF2B5EF4-FFF2-40B4-BE49-F238E27FC236}">
                  <a16:creationId xmlns:a16="http://schemas.microsoft.com/office/drawing/2014/main" id="{0A574472-0EE8-4B4E-BC1B-D894D872DDC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621" y="2095"/>
              <a:ext cx="527" cy="1075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1134662" name="Oval 70">
              <a:extLst>
                <a:ext uri="{FF2B5EF4-FFF2-40B4-BE49-F238E27FC236}">
                  <a16:creationId xmlns:a16="http://schemas.microsoft.com/office/drawing/2014/main" id="{C3A9B8AE-A304-43DC-8D29-7C4FBED0532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185"/>
              <a:ext cx="1096" cy="89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3065" name="Oval 71">
              <a:extLst>
                <a:ext uri="{FF2B5EF4-FFF2-40B4-BE49-F238E27FC236}">
                  <a16:creationId xmlns:a16="http://schemas.microsoft.com/office/drawing/2014/main" id="{C5B85FFF-18F4-4B0F-B407-ADE1A10792D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095"/>
              <a:ext cx="1096" cy="1075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2" name="Group 72">
            <a:extLst>
              <a:ext uri="{FF2B5EF4-FFF2-40B4-BE49-F238E27FC236}">
                <a16:creationId xmlns:a16="http://schemas.microsoft.com/office/drawing/2014/main" id="{A6891F4D-A0F2-4954-80B1-77AE0A5B4832}"/>
              </a:ext>
            </a:extLst>
          </p:cNvPr>
          <p:cNvGrpSpPr>
            <a:grpSpLocks/>
          </p:cNvGrpSpPr>
          <p:nvPr/>
        </p:nvGrpSpPr>
        <p:grpSpPr bwMode="auto">
          <a:xfrm>
            <a:off x="2362201" y="4343400"/>
            <a:ext cx="1636713" cy="1143000"/>
            <a:chOff x="281" y="3614"/>
            <a:chExt cx="4615" cy="381"/>
          </a:xfrm>
        </p:grpSpPr>
        <p:sp>
          <p:nvSpPr>
            <p:cNvPr id="43052" name="AutoShape 73">
              <a:extLst>
                <a:ext uri="{FF2B5EF4-FFF2-40B4-BE49-F238E27FC236}">
                  <a16:creationId xmlns:a16="http://schemas.microsoft.com/office/drawing/2014/main" id="{9B0088F5-75E6-492E-AE45-DE78586610D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4" y="3614"/>
              <a:ext cx="451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FF0000"/>
                </a:gs>
                <a:gs pos="100000">
                  <a:srgbClr val="FF8383"/>
                </a:gs>
              </a:gsLst>
              <a:lin ang="54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400">
                <a:latin typeface="Times New Roman" panose="02020603050405020304" pitchFamily="18" charset="0"/>
              </a:endParaRPr>
            </a:p>
          </p:txBody>
        </p:sp>
        <p:sp>
          <p:nvSpPr>
            <p:cNvPr id="1134666" name="AutoShape 74">
              <a:extLst>
                <a:ext uri="{FF2B5EF4-FFF2-40B4-BE49-F238E27FC236}">
                  <a16:creationId xmlns:a16="http://schemas.microsoft.com/office/drawing/2014/main" id="{E6798639-476C-4D6C-B3F1-FD9479E908E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82" y="3649"/>
              <a:ext cx="868" cy="31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2">
                    <a:gamma/>
                    <a:tint val="63529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134667" name="Freeform 75">
              <a:extLst>
                <a:ext uri="{FF2B5EF4-FFF2-40B4-BE49-F238E27FC236}">
                  <a16:creationId xmlns:a16="http://schemas.microsoft.com/office/drawing/2014/main" id="{82E60C37-C5D3-431A-AE50-872E76D7FFE9}"/>
                </a:ext>
              </a:extLst>
            </p:cNvPr>
            <p:cNvSpPr>
              <a:spLocks/>
            </p:cNvSpPr>
            <p:nvPr/>
          </p:nvSpPr>
          <p:spPr bwMode="gray">
            <a:xfrm>
              <a:off x="536" y="3669"/>
              <a:ext cx="434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>
                    <a:gamma/>
                    <a:tint val="48627"/>
                    <a:invGamma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134668" name="Text Box 76">
              <a:extLst>
                <a:ext uri="{FF2B5EF4-FFF2-40B4-BE49-F238E27FC236}">
                  <a16:creationId xmlns:a16="http://schemas.microsoft.com/office/drawing/2014/main" id="{7AA9DF42-5B8C-403C-B71D-215EA0C4703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81" y="3648"/>
              <a:ext cx="1253" cy="17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Arial" charset="0"/>
                </a:rPr>
                <a:t>C</a:t>
              </a:r>
            </a:p>
          </p:txBody>
        </p:sp>
        <p:sp>
          <p:nvSpPr>
            <p:cNvPr id="43056" name="Text Box 77">
              <a:extLst>
                <a:ext uri="{FF2B5EF4-FFF2-40B4-BE49-F238E27FC236}">
                  <a16:creationId xmlns:a16="http://schemas.microsoft.com/office/drawing/2014/main" id="{EA5D6F69-F9E3-4765-A9E0-6139648BC3E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442" y="3696"/>
              <a:ext cx="3313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b="1">
                <a:solidFill>
                  <a:srgbClr val="0000FF"/>
                </a:solidFill>
                <a:latin typeface=".VnTime" pitchFamily="34" charset="0"/>
              </a:endParaRPr>
            </a:p>
          </p:txBody>
        </p:sp>
      </p:grpSp>
      <p:grpSp>
        <p:nvGrpSpPr>
          <p:cNvPr id="13" name="Group 78">
            <a:extLst>
              <a:ext uri="{FF2B5EF4-FFF2-40B4-BE49-F238E27FC236}">
                <a16:creationId xmlns:a16="http://schemas.microsoft.com/office/drawing/2014/main" id="{35BAA5F0-95CC-4663-993F-9DDD4D91AB20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507917" y="2955719"/>
            <a:ext cx="1067331" cy="946035"/>
            <a:chOff x="1871" y="1824"/>
            <a:chExt cx="2015" cy="1884"/>
          </a:xfrm>
        </p:grpSpPr>
        <p:sp>
          <p:nvSpPr>
            <p:cNvPr id="1134671" name="AutoShape 79">
              <a:extLst>
                <a:ext uri="{FF2B5EF4-FFF2-40B4-BE49-F238E27FC236}">
                  <a16:creationId xmlns:a16="http://schemas.microsoft.com/office/drawing/2014/main" id="{2254BFFE-B0B2-4E16-9173-64C7B0D7612C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0" y="2527"/>
              <a:ext cx="310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134672" name="AutoShape 80">
              <a:extLst>
                <a:ext uri="{FF2B5EF4-FFF2-40B4-BE49-F238E27FC236}">
                  <a16:creationId xmlns:a16="http://schemas.microsoft.com/office/drawing/2014/main" id="{5C71D80E-F965-429B-9240-587464A63E74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8" y="2492"/>
              <a:ext cx="310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134673" name="AutoShape 81">
              <a:extLst>
                <a:ext uri="{FF2B5EF4-FFF2-40B4-BE49-F238E27FC236}">
                  <a16:creationId xmlns:a16="http://schemas.microsoft.com/office/drawing/2014/main" id="{B725974C-A565-42C3-8CEE-B08428A0BF6A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6" y="3503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3046" name="Oval 82">
              <a:extLst>
                <a:ext uri="{FF2B5EF4-FFF2-40B4-BE49-F238E27FC236}">
                  <a16:creationId xmlns:a16="http://schemas.microsoft.com/office/drawing/2014/main" id="{E228475A-7D0E-480A-A862-64CA179FB9F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43047" name="Oval 83">
              <a:extLst>
                <a:ext uri="{FF2B5EF4-FFF2-40B4-BE49-F238E27FC236}">
                  <a16:creationId xmlns:a16="http://schemas.microsoft.com/office/drawing/2014/main" id="{39CE439D-7993-4A64-B379-87AEAA3B15C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1134676" name="Oval 84">
              <a:extLst>
                <a:ext uri="{FF2B5EF4-FFF2-40B4-BE49-F238E27FC236}">
                  <a16:creationId xmlns:a16="http://schemas.microsoft.com/office/drawing/2014/main" id="{C5EE517A-C2BD-4DC6-9C5D-A513A6AD214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640" y="2263"/>
              <a:ext cx="490" cy="8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3049" name="Oval 85">
              <a:extLst>
                <a:ext uri="{FF2B5EF4-FFF2-40B4-BE49-F238E27FC236}">
                  <a16:creationId xmlns:a16="http://schemas.microsoft.com/office/drawing/2014/main" id="{4A12533A-C37C-471A-9C85-9969970325E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640" y="2114"/>
              <a:ext cx="490" cy="103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1134678" name="Oval 86">
              <a:extLst>
                <a:ext uri="{FF2B5EF4-FFF2-40B4-BE49-F238E27FC236}">
                  <a16:creationId xmlns:a16="http://schemas.microsoft.com/office/drawing/2014/main" id="{7A75CC1A-B98D-4514-8B3E-CB9DA8ED024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263"/>
              <a:ext cx="1097" cy="8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3051" name="Oval 87">
              <a:extLst>
                <a:ext uri="{FF2B5EF4-FFF2-40B4-BE49-F238E27FC236}">
                  <a16:creationId xmlns:a16="http://schemas.microsoft.com/office/drawing/2014/main" id="{4F41AA9F-BFFA-41F9-A918-7229C326CA0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114"/>
              <a:ext cx="1096" cy="1034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</p:grpSp>
      <p:pic>
        <p:nvPicPr>
          <p:cNvPr id="43020" name="Picture 100" descr="dongho">
            <a:extLst>
              <a:ext uri="{FF2B5EF4-FFF2-40B4-BE49-F238E27FC236}">
                <a16:creationId xmlns:a16="http://schemas.microsoft.com/office/drawing/2014/main" id="{18EFDCA5-A112-4ED1-BD26-BA04D097BB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1" y="1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4693" name="Oval 101">
            <a:extLst>
              <a:ext uri="{FF2B5EF4-FFF2-40B4-BE49-F238E27FC236}">
                <a16:creationId xmlns:a16="http://schemas.microsoft.com/office/drawing/2014/main" id="{CFD848E5-7D7E-499F-A03A-8368A4BB54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900" y="381001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>
                <a:solidFill>
                  <a:srgbClr val="FF3300"/>
                </a:solidFill>
                <a:latin typeface=".VnBodoniH" pitchFamily="34" charset="0"/>
              </a:rPr>
              <a:t>HÕt giê</a:t>
            </a:r>
          </a:p>
        </p:txBody>
      </p:sp>
      <p:sp>
        <p:nvSpPr>
          <p:cNvPr id="1134694" name="Oval 102">
            <a:extLst>
              <a:ext uri="{FF2B5EF4-FFF2-40B4-BE49-F238E27FC236}">
                <a16:creationId xmlns:a16="http://schemas.microsoft.com/office/drawing/2014/main" id="{BC5F45AE-DC9C-4E99-814C-01CFF79F28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900" y="381001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.VnBodoniH" pitchFamily="34" charset="0"/>
              </a:rPr>
              <a:t>1</a:t>
            </a:r>
          </a:p>
        </p:txBody>
      </p:sp>
      <p:sp>
        <p:nvSpPr>
          <p:cNvPr id="1134695" name="Oval 103">
            <a:extLst>
              <a:ext uri="{FF2B5EF4-FFF2-40B4-BE49-F238E27FC236}">
                <a16:creationId xmlns:a16="http://schemas.microsoft.com/office/drawing/2014/main" id="{DDF2E72E-5FBD-4944-B650-1ED3C55C0C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900" y="381001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2</a:t>
            </a:r>
          </a:p>
        </p:txBody>
      </p:sp>
      <p:sp>
        <p:nvSpPr>
          <p:cNvPr id="1134696" name="Oval 104">
            <a:extLst>
              <a:ext uri="{FF2B5EF4-FFF2-40B4-BE49-F238E27FC236}">
                <a16:creationId xmlns:a16="http://schemas.microsoft.com/office/drawing/2014/main" id="{D8A20DCF-D287-45E1-9BBD-EDE904201A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900" y="381001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3</a:t>
            </a:r>
          </a:p>
        </p:txBody>
      </p:sp>
      <p:sp>
        <p:nvSpPr>
          <p:cNvPr id="1134697" name="Oval 105">
            <a:extLst>
              <a:ext uri="{FF2B5EF4-FFF2-40B4-BE49-F238E27FC236}">
                <a16:creationId xmlns:a16="http://schemas.microsoft.com/office/drawing/2014/main" id="{8060C58D-0A07-4601-952A-E61E02BFD6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900" y="381001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4</a:t>
            </a:r>
          </a:p>
        </p:txBody>
      </p:sp>
      <p:sp>
        <p:nvSpPr>
          <p:cNvPr id="1134698" name="Oval 106">
            <a:extLst>
              <a:ext uri="{FF2B5EF4-FFF2-40B4-BE49-F238E27FC236}">
                <a16:creationId xmlns:a16="http://schemas.microsoft.com/office/drawing/2014/main" id="{A456C52C-DCF6-4D00-A63A-D2DBE158BA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900" y="381001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5</a:t>
            </a:r>
          </a:p>
        </p:txBody>
      </p:sp>
      <p:sp>
        <p:nvSpPr>
          <p:cNvPr id="1134699" name="Oval 107">
            <a:extLst>
              <a:ext uri="{FF2B5EF4-FFF2-40B4-BE49-F238E27FC236}">
                <a16:creationId xmlns:a16="http://schemas.microsoft.com/office/drawing/2014/main" id="{EE7825B3-35D3-4B53-A515-90F114FE99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900" y="381001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6</a:t>
            </a:r>
          </a:p>
        </p:txBody>
      </p:sp>
      <p:sp>
        <p:nvSpPr>
          <p:cNvPr id="1134700" name="Oval 108">
            <a:extLst>
              <a:ext uri="{FF2B5EF4-FFF2-40B4-BE49-F238E27FC236}">
                <a16:creationId xmlns:a16="http://schemas.microsoft.com/office/drawing/2014/main" id="{043A86F2-A9D8-477A-A386-EAE9FDED14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900" y="381001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7</a:t>
            </a:r>
          </a:p>
        </p:txBody>
      </p:sp>
      <p:sp>
        <p:nvSpPr>
          <p:cNvPr id="1134701" name="Oval 109">
            <a:extLst>
              <a:ext uri="{FF2B5EF4-FFF2-40B4-BE49-F238E27FC236}">
                <a16:creationId xmlns:a16="http://schemas.microsoft.com/office/drawing/2014/main" id="{8FB95838-09B1-49AE-9D28-A61F278FF2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900" y="381001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8</a:t>
            </a:r>
          </a:p>
        </p:txBody>
      </p:sp>
      <p:sp>
        <p:nvSpPr>
          <p:cNvPr id="1134702" name="Oval 110">
            <a:extLst>
              <a:ext uri="{FF2B5EF4-FFF2-40B4-BE49-F238E27FC236}">
                <a16:creationId xmlns:a16="http://schemas.microsoft.com/office/drawing/2014/main" id="{5556E848-F02A-429E-BEFD-31D280508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900" y="381001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9</a:t>
            </a:r>
          </a:p>
        </p:txBody>
      </p:sp>
      <p:sp>
        <p:nvSpPr>
          <p:cNvPr id="1134703" name="Oval 111">
            <a:extLst>
              <a:ext uri="{FF2B5EF4-FFF2-40B4-BE49-F238E27FC236}">
                <a16:creationId xmlns:a16="http://schemas.microsoft.com/office/drawing/2014/main" id="{52FF1BFD-D50E-4118-8808-4001EA0770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900" y="381001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.VnBodoniH" pitchFamily="34" charset="0"/>
              </a:rPr>
              <a:t>10</a:t>
            </a:r>
          </a:p>
        </p:txBody>
      </p:sp>
      <p:sp>
        <p:nvSpPr>
          <p:cNvPr id="1134704" name="Oval 112">
            <a:extLst>
              <a:ext uri="{FF2B5EF4-FFF2-40B4-BE49-F238E27FC236}">
                <a16:creationId xmlns:a16="http://schemas.microsoft.com/office/drawing/2014/main" id="{08941E8D-FCB6-4408-AEB5-2FA00CE372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900" y="381000"/>
            <a:ext cx="685800" cy="609600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800">
              <a:latin typeface=".VnBodoniH" pitchFamily="34" charset="0"/>
            </a:endParaRPr>
          </a:p>
        </p:txBody>
      </p:sp>
      <p:grpSp>
        <p:nvGrpSpPr>
          <p:cNvPr id="14" name="Group 113">
            <a:extLst>
              <a:ext uri="{FF2B5EF4-FFF2-40B4-BE49-F238E27FC236}">
                <a16:creationId xmlns:a16="http://schemas.microsoft.com/office/drawing/2014/main" id="{80152CCE-7CD9-45CB-A1E7-BD31D75156EF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561490" y="4534878"/>
            <a:ext cx="991695" cy="911351"/>
            <a:chOff x="1873" y="1824"/>
            <a:chExt cx="2013" cy="1887"/>
          </a:xfrm>
        </p:grpSpPr>
        <p:sp>
          <p:nvSpPr>
            <p:cNvPr id="1134706" name="AutoShape 114">
              <a:extLst>
                <a:ext uri="{FF2B5EF4-FFF2-40B4-BE49-F238E27FC236}">
                  <a16:creationId xmlns:a16="http://schemas.microsoft.com/office/drawing/2014/main" id="{BC16720C-AEA4-4035-B7EB-E32B6E8D11CC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1" y="2526"/>
              <a:ext cx="309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134707" name="AutoShape 115">
              <a:extLst>
                <a:ext uri="{FF2B5EF4-FFF2-40B4-BE49-F238E27FC236}">
                  <a16:creationId xmlns:a16="http://schemas.microsoft.com/office/drawing/2014/main" id="{C2E63CF7-52C4-4E50-B2A5-962F1D0CC74C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8" y="2493"/>
              <a:ext cx="309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134708" name="AutoShape 116">
              <a:extLst>
                <a:ext uri="{FF2B5EF4-FFF2-40B4-BE49-F238E27FC236}">
                  <a16:creationId xmlns:a16="http://schemas.microsoft.com/office/drawing/2014/main" id="{C3C345C5-1D60-472C-A0E2-E810E7E1C6BC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6" y="3504"/>
              <a:ext cx="306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3037" name="Oval 117">
              <a:extLst>
                <a:ext uri="{FF2B5EF4-FFF2-40B4-BE49-F238E27FC236}">
                  <a16:creationId xmlns:a16="http://schemas.microsoft.com/office/drawing/2014/main" id="{E29F6EFC-384F-44AF-8F0B-4095FE6F8C7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43038" name="Oval 118">
              <a:extLst>
                <a:ext uri="{FF2B5EF4-FFF2-40B4-BE49-F238E27FC236}">
                  <a16:creationId xmlns:a16="http://schemas.microsoft.com/office/drawing/2014/main" id="{EAE5682F-CDEE-47BC-955A-8E34C205CAB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1134711" name="Oval 119">
              <a:extLst>
                <a:ext uri="{FF2B5EF4-FFF2-40B4-BE49-F238E27FC236}">
                  <a16:creationId xmlns:a16="http://schemas.microsoft.com/office/drawing/2014/main" id="{9E8D1E2A-C119-42C5-8DA7-14937FDED6B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621" y="2184"/>
              <a:ext cx="527" cy="89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3040" name="Oval 120">
              <a:extLst>
                <a:ext uri="{FF2B5EF4-FFF2-40B4-BE49-F238E27FC236}">
                  <a16:creationId xmlns:a16="http://schemas.microsoft.com/office/drawing/2014/main" id="{B59FE2DC-13B3-4973-9B47-7B6756AF9BF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621" y="2095"/>
              <a:ext cx="527" cy="1075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1134713" name="Oval 121">
              <a:extLst>
                <a:ext uri="{FF2B5EF4-FFF2-40B4-BE49-F238E27FC236}">
                  <a16:creationId xmlns:a16="http://schemas.microsoft.com/office/drawing/2014/main" id="{71F7458E-1196-4845-897F-D79197780C5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185"/>
              <a:ext cx="1096" cy="89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3042" name="Oval 122">
              <a:extLst>
                <a:ext uri="{FF2B5EF4-FFF2-40B4-BE49-F238E27FC236}">
                  <a16:creationId xmlns:a16="http://schemas.microsoft.com/office/drawing/2014/main" id="{8219C7FA-1500-4F4F-B17F-4FAEAC83833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095"/>
              <a:ext cx="1096" cy="1075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6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346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346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346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2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700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6200"/>
                            </p:stCondLst>
                            <p:childTnLst>
                              <p:par>
                                <p:cTn id="2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7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7700"/>
                            </p:stCondLst>
                            <p:childTnLst>
                              <p:par>
                                <p:cTn id="3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8200"/>
                            </p:stCondLst>
                            <p:childTnLst>
                              <p:par>
                                <p:cTn id="4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8700"/>
                            </p:stCondLst>
                            <p:childTnLst>
                              <p:par>
                                <p:cTn id="5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9200"/>
                            </p:stCondLst>
                            <p:childTnLst>
                              <p:par>
                                <p:cTn id="5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9700"/>
                            </p:stCondLst>
                            <p:childTnLst>
                              <p:par>
                                <p:cTn id="6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3" dur="500"/>
                                        <p:tgtEl>
                                          <p:spTgt spid="11347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4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4" presetClass="exit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6" dur="500"/>
                                        <p:tgtEl>
                                          <p:spTgt spid="11346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4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4" presetClass="exit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9" dur="500"/>
                                        <p:tgtEl>
                                          <p:spTgt spid="11346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4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4" presetClass="exit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2" dur="500"/>
                                        <p:tgtEl>
                                          <p:spTgt spid="11346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4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4" presetClass="exit" presetSubtype="3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85" dur="500"/>
                                        <p:tgtEl>
                                          <p:spTgt spid="11346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4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4" presetClass="exit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11346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4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4" presetClass="exit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1" dur="500"/>
                                        <p:tgtEl>
                                          <p:spTgt spid="11346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4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" presetClass="exit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4" dur="500"/>
                                        <p:tgtEl>
                                          <p:spTgt spid="11347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4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4" presetClass="exit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7" dur="500"/>
                                        <p:tgtEl>
                                          <p:spTgt spid="11347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4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4" presetClass="exit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0" dur="500"/>
                                        <p:tgtEl>
                                          <p:spTgt spid="11347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4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4" presetClass="exit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3" dur="500"/>
                                        <p:tgtEl>
                                          <p:spTgt spid="11347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4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53" presetClass="entr" presetSubtype="0" repeatCount="300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6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1346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1346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1346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11" presetID="1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6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114" presetID="1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69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11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5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4618" grpId="0" build="allAtOnce" animBg="1"/>
      <p:bldP spid="1134693" grpId="0" build="allAtOnce" animBg="1"/>
      <p:bldP spid="113470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17CCE5F-3543-4BA6-8CF1-FB210443A338}"/>
              </a:ext>
            </a:extLst>
          </p:cNvPr>
          <p:cNvGrpSpPr>
            <a:grpSpLocks/>
          </p:cNvGrpSpPr>
          <p:nvPr/>
        </p:nvGrpSpPr>
        <p:grpSpPr bwMode="auto">
          <a:xfrm>
            <a:off x="1826969" y="1066801"/>
            <a:ext cx="532510" cy="5489044"/>
            <a:chOff x="-36" y="768"/>
            <a:chExt cx="370" cy="2076"/>
          </a:xfrm>
        </p:grpSpPr>
        <p:grpSp>
          <p:nvGrpSpPr>
            <p:cNvPr id="44120" name="Group 3">
              <a:extLst>
                <a:ext uri="{FF2B5EF4-FFF2-40B4-BE49-F238E27FC236}">
                  <a16:creationId xmlns:a16="http://schemas.microsoft.com/office/drawing/2014/main" id="{8E020A77-A59D-446E-88FD-1FCE62E98C3D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44141" name="Rectangle 4">
                <a:extLst>
                  <a:ext uri="{FF2B5EF4-FFF2-40B4-BE49-F238E27FC236}">
                    <a16:creationId xmlns:a16="http://schemas.microsoft.com/office/drawing/2014/main" id="{EDBDD64F-AFCC-48A4-BA7C-E3458101167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4142" name="Rectangle 5">
                <a:extLst>
                  <a:ext uri="{FF2B5EF4-FFF2-40B4-BE49-F238E27FC236}">
                    <a16:creationId xmlns:a16="http://schemas.microsoft.com/office/drawing/2014/main" id="{53CE8F79-AF7C-4219-B813-2E2ADC514AB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44121" name="Group 6">
              <a:extLst>
                <a:ext uri="{FF2B5EF4-FFF2-40B4-BE49-F238E27FC236}">
                  <a16:creationId xmlns:a16="http://schemas.microsoft.com/office/drawing/2014/main" id="{78FB8E68-641E-44EB-8C2A-B07380836DFC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67" y="2577"/>
              <a:ext cx="173" cy="361"/>
              <a:chOff x="1873" y="730"/>
              <a:chExt cx="2013" cy="3803"/>
            </a:xfrm>
          </p:grpSpPr>
          <p:sp>
            <p:nvSpPr>
              <p:cNvPr id="1134599" name="AutoShape 7">
                <a:extLst>
                  <a:ext uri="{FF2B5EF4-FFF2-40B4-BE49-F238E27FC236}">
                    <a16:creationId xmlns:a16="http://schemas.microsoft.com/office/drawing/2014/main" id="{F91E5D22-E55B-4416-BE71-3CAFFCE9FA2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18" y="2530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1400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134600" name="AutoShape 8">
                <a:extLst>
                  <a:ext uri="{FF2B5EF4-FFF2-40B4-BE49-F238E27FC236}">
                    <a16:creationId xmlns:a16="http://schemas.microsoft.com/office/drawing/2014/main" id="{787E0C52-DD42-4FD8-AE3A-339237EEF8B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8" y="2495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1400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134601" name="AutoShape 9">
                <a:extLst>
                  <a:ext uri="{FF2B5EF4-FFF2-40B4-BE49-F238E27FC236}">
                    <a16:creationId xmlns:a16="http://schemas.microsoft.com/office/drawing/2014/main" id="{AABC683C-6D4B-4957-8A4A-37AB1BC5149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6" y="3206"/>
                <a:ext cx="308" cy="20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1400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44135" name="Oval 10">
                <a:extLst>
                  <a:ext uri="{FF2B5EF4-FFF2-40B4-BE49-F238E27FC236}">
                    <a16:creationId xmlns:a16="http://schemas.microsoft.com/office/drawing/2014/main" id="{386A58DB-2310-422D-B9A3-3B50FE80384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4136" name="Oval 11">
                <a:extLst>
                  <a:ext uri="{FF2B5EF4-FFF2-40B4-BE49-F238E27FC236}">
                    <a16:creationId xmlns:a16="http://schemas.microsoft.com/office/drawing/2014/main" id="{19907AA1-154A-4633-AECA-150BFCB736E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34604" name="Oval 12">
                <a:extLst>
                  <a:ext uri="{FF2B5EF4-FFF2-40B4-BE49-F238E27FC236}">
                    <a16:creationId xmlns:a16="http://schemas.microsoft.com/office/drawing/2014/main" id="{351EA987-C98A-47AE-A3FC-684D1EA39E8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14" y="1046"/>
                <a:ext cx="1143" cy="316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 sz="1400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44138" name="Oval 13">
                <a:extLst>
                  <a:ext uri="{FF2B5EF4-FFF2-40B4-BE49-F238E27FC236}">
                    <a16:creationId xmlns:a16="http://schemas.microsoft.com/office/drawing/2014/main" id="{C4DF8773-5121-499C-99A2-96C7ADC4713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12" y="730"/>
                <a:ext cx="1143" cy="3803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34606" name="Oval 14">
                <a:extLst>
                  <a:ext uri="{FF2B5EF4-FFF2-40B4-BE49-F238E27FC236}">
                    <a16:creationId xmlns:a16="http://schemas.microsoft.com/office/drawing/2014/main" id="{02F53F37-64D8-4670-9645-E0688ECC430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4" y="1046"/>
                <a:ext cx="1097" cy="316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 sz="1400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44140" name="Oval 15">
                <a:extLst>
                  <a:ext uri="{FF2B5EF4-FFF2-40B4-BE49-F238E27FC236}">
                    <a16:creationId xmlns:a16="http://schemas.microsoft.com/office/drawing/2014/main" id="{287C4C2D-1DE6-4B89-A054-D65386FC2F9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730"/>
                <a:ext cx="1096" cy="3803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44122" name="Group 16">
              <a:extLst>
                <a:ext uri="{FF2B5EF4-FFF2-40B4-BE49-F238E27FC236}">
                  <a16:creationId xmlns:a16="http://schemas.microsoft.com/office/drawing/2014/main" id="{B984C9CB-5DFF-42DB-91DC-92E0BB4A6F99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58" y="1630"/>
              <a:ext cx="173" cy="361"/>
              <a:chOff x="1874" y="730"/>
              <a:chExt cx="2014" cy="3804"/>
            </a:xfrm>
          </p:grpSpPr>
          <p:sp>
            <p:nvSpPr>
              <p:cNvPr id="1134609" name="AutoShape 17">
                <a:extLst>
                  <a:ext uri="{FF2B5EF4-FFF2-40B4-BE49-F238E27FC236}">
                    <a16:creationId xmlns:a16="http://schemas.microsoft.com/office/drawing/2014/main" id="{DDE0F49B-9C00-458B-9C6E-3A8571785E2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19" y="2528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1400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134610" name="AutoShape 18">
                <a:extLst>
                  <a:ext uri="{FF2B5EF4-FFF2-40B4-BE49-F238E27FC236}">
                    <a16:creationId xmlns:a16="http://schemas.microsoft.com/office/drawing/2014/main" id="{9BADAAAC-0D7B-4B26-9C1B-82042CDA152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30" y="2493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1400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134611" name="AutoShape 19">
                <a:extLst>
                  <a:ext uri="{FF2B5EF4-FFF2-40B4-BE49-F238E27FC236}">
                    <a16:creationId xmlns:a16="http://schemas.microsoft.com/office/drawing/2014/main" id="{C5FDC248-DB06-4969-95DA-BD1459088D7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8" y="3204"/>
                <a:ext cx="308" cy="20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1400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44126" name="Oval 20">
                <a:extLst>
                  <a:ext uri="{FF2B5EF4-FFF2-40B4-BE49-F238E27FC236}">
                    <a16:creationId xmlns:a16="http://schemas.microsoft.com/office/drawing/2014/main" id="{C8A74572-6568-4DCB-AE62-DEEA98D4EBA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4127" name="Oval 21">
                <a:extLst>
                  <a:ext uri="{FF2B5EF4-FFF2-40B4-BE49-F238E27FC236}">
                    <a16:creationId xmlns:a16="http://schemas.microsoft.com/office/drawing/2014/main" id="{7A77A14A-A1A8-4736-BD85-6E3AEC8BF22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34614" name="Oval 22">
                <a:extLst>
                  <a:ext uri="{FF2B5EF4-FFF2-40B4-BE49-F238E27FC236}">
                    <a16:creationId xmlns:a16="http://schemas.microsoft.com/office/drawing/2014/main" id="{44E893FF-F8E2-4D91-9330-3F9E6198DA7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17" y="1044"/>
                <a:ext cx="1144" cy="316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 sz="1400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44129" name="Oval 23">
                <a:extLst>
                  <a:ext uri="{FF2B5EF4-FFF2-40B4-BE49-F238E27FC236}">
                    <a16:creationId xmlns:a16="http://schemas.microsoft.com/office/drawing/2014/main" id="{2D5682C7-D31B-496E-BDAA-C7B599C4C3D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14" y="731"/>
                <a:ext cx="1144" cy="3803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34616" name="Oval 24">
                <a:extLst>
                  <a:ext uri="{FF2B5EF4-FFF2-40B4-BE49-F238E27FC236}">
                    <a16:creationId xmlns:a16="http://schemas.microsoft.com/office/drawing/2014/main" id="{DB3A21A0-886A-41D6-81F7-2EDF91E997F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6" y="1045"/>
                <a:ext cx="1097" cy="316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 sz="1400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44131" name="Oval 25">
                <a:extLst>
                  <a:ext uri="{FF2B5EF4-FFF2-40B4-BE49-F238E27FC236}">
                    <a16:creationId xmlns:a16="http://schemas.microsoft.com/office/drawing/2014/main" id="{9AB7D0D3-D150-4AB5-8758-FDA7BE6D918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730"/>
                <a:ext cx="1096" cy="3803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1134618" name="AutoShape 26">
            <a:extLst>
              <a:ext uri="{FF2B5EF4-FFF2-40B4-BE49-F238E27FC236}">
                <a16:creationId xmlns:a16="http://schemas.microsoft.com/office/drawing/2014/main" id="{BC46748F-0665-46CD-9C9E-3F20BACF733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524000" y="152400"/>
            <a:ext cx="9144000" cy="1371600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FF3300"/>
                </a:solidFill>
                <a:latin typeface=".VnBlack" pitchFamily="34" charset="0"/>
              </a:rPr>
              <a:t>                  </a:t>
            </a: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Hội nghị hợp nhất 3 tổ chức cộng sản </a:t>
            </a:r>
          </a:p>
          <a:p>
            <a:pPr eaLnBrk="1" hangingPunct="1"/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họp ở đâu? </a:t>
            </a:r>
          </a:p>
        </p:txBody>
      </p:sp>
      <p:grpSp>
        <p:nvGrpSpPr>
          <p:cNvPr id="6" name="Group 27">
            <a:extLst>
              <a:ext uri="{FF2B5EF4-FFF2-40B4-BE49-F238E27FC236}">
                <a16:creationId xmlns:a16="http://schemas.microsoft.com/office/drawing/2014/main" id="{078D2F09-C5E8-40D7-9D68-B9A768D1CCC6}"/>
              </a:ext>
            </a:extLst>
          </p:cNvPr>
          <p:cNvGrpSpPr>
            <a:grpSpLocks/>
          </p:cNvGrpSpPr>
          <p:nvPr/>
        </p:nvGrpSpPr>
        <p:grpSpPr bwMode="auto">
          <a:xfrm>
            <a:off x="2209800" y="1752600"/>
            <a:ext cx="8001000" cy="1143000"/>
            <a:chOff x="732" y="1392"/>
            <a:chExt cx="4416" cy="381"/>
          </a:xfrm>
        </p:grpSpPr>
        <p:sp>
          <p:nvSpPr>
            <p:cNvPr id="1134620" name="Freeform 28">
              <a:extLst>
                <a:ext uri="{FF2B5EF4-FFF2-40B4-BE49-F238E27FC236}">
                  <a16:creationId xmlns:a16="http://schemas.microsoft.com/office/drawing/2014/main" id="{D67B6D8E-D604-4768-8661-3BB8F72C3281}"/>
                </a:ext>
              </a:extLst>
            </p:cNvPr>
            <p:cNvSpPr>
              <a:spLocks/>
            </p:cNvSpPr>
            <p:nvPr/>
          </p:nvSpPr>
          <p:spPr bwMode="gray">
            <a:xfrm>
              <a:off x="894" y="1456"/>
              <a:ext cx="424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4115" name="AutoShape 29">
              <a:extLst>
                <a:ext uri="{FF2B5EF4-FFF2-40B4-BE49-F238E27FC236}">
                  <a16:creationId xmlns:a16="http://schemas.microsoft.com/office/drawing/2014/main" id="{C15C07E1-40C1-4FEC-8081-7097D8F4257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32" y="1392"/>
              <a:ext cx="4416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</a:t>
              </a:r>
              <a:r>
                <a:rPr lang="en-US" altLang="en-US" sz="28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Quảng Châu- Trung Quốc</a:t>
              </a:r>
            </a:p>
          </p:txBody>
        </p:sp>
        <p:sp>
          <p:nvSpPr>
            <p:cNvPr id="1134622" name="AutoShape 30">
              <a:extLst>
                <a:ext uri="{FF2B5EF4-FFF2-40B4-BE49-F238E27FC236}">
                  <a16:creationId xmlns:a16="http://schemas.microsoft.com/office/drawing/2014/main" id="{5B215883-6C41-4B09-95CA-AA71831E054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28" y="1427"/>
              <a:ext cx="851" cy="31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134623" name="Freeform 31">
              <a:extLst>
                <a:ext uri="{FF2B5EF4-FFF2-40B4-BE49-F238E27FC236}">
                  <a16:creationId xmlns:a16="http://schemas.microsoft.com/office/drawing/2014/main" id="{C11B3485-E0C4-4C21-8514-974EF5C27F83}"/>
                </a:ext>
              </a:extLst>
            </p:cNvPr>
            <p:cNvSpPr>
              <a:spLocks/>
            </p:cNvSpPr>
            <p:nvPr/>
          </p:nvSpPr>
          <p:spPr bwMode="gray">
            <a:xfrm>
              <a:off x="882" y="1447"/>
              <a:ext cx="424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134624" name="Text Box 32">
              <a:extLst>
                <a:ext uri="{FF2B5EF4-FFF2-40B4-BE49-F238E27FC236}">
                  <a16:creationId xmlns:a16="http://schemas.microsoft.com/office/drawing/2014/main" id="{8274FDFF-9EA3-4F73-9923-6F9C8BBE50B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126" y="1421"/>
              <a:ext cx="245" cy="17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Arial" charset="0"/>
                </a:rPr>
                <a:t>A</a:t>
              </a:r>
            </a:p>
          </p:txBody>
        </p:sp>
        <p:sp>
          <p:nvSpPr>
            <p:cNvPr id="44119" name="Text Box 33">
              <a:extLst>
                <a:ext uri="{FF2B5EF4-FFF2-40B4-BE49-F238E27FC236}">
                  <a16:creationId xmlns:a16="http://schemas.microsoft.com/office/drawing/2014/main" id="{FD32CB3E-0594-4FD9-8E3F-E90BC29499C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96" y="1452"/>
              <a:ext cx="3246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.VnTime" pitchFamily="34" charset="0"/>
              </a:endParaRPr>
            </a:p>
          </p:txBody>
        </p:sp>
      </p:grpSp>
      <p:grpSp>
        <p:nvGrpSpPr>
          <p:cNvPr id="7" name="Group 34">
            <a:extLst>
              <a:ext uri="{FF2B5EF4-FFF2-40B4-BE49-F238E27FC236}">
                <a16:creationId xmlns:a16="http://schemas.microsoft.com/office/drawing/2014/main" id="{C812E98B-D625-44A1-BB0F-9CEBCB411944}"/>
              </a:ext>
            </a:extLst>
          </p:cNvPr>
          <p:cNvGrpSpPr>
            <a:grpSpLocks/>
          </p:cNvGrpSpPr>
          <p:nvPr/>
        </p:nvGrpSpPr>
        <p:grpSpPr bwMode="auto">
          <a:xfrm>
            <a:off x="1635125" y="1522413"/>
            <a:ext cx="879475" cy="992187"/>
            <a:chOff x="250" y="1291"/>
            <a:chExt cx="586" cy="625"/>
          </a:xfrm>
        </p:grpSpPr>
        <p:sp>
          <p:nvSpPr>
            <p:cNvPr id="1134627" name="AutoShape 35">
              <a:extLst>
                <a:ext uri="{FF2B5EF4-FFF2-40B4-BE49-F238E27FC236}">
                  <a16:creationId xmlns:a16="http://schemas.microsoft.com/office/drawing/2014/main" id="{10FA1ED6-B4E3-4245-9043-00D60891FEDD}"/>
                </a:ext>
              </a:extLst>
            </p:cNvPr>
            <p:cNvSpPr>
              <a:spLocks noChangeArrowheads="1"/>
            </p:cNvSpPr>
            <p:nvPr/>
          </p:nvSpPr>
          <p:spPr bwMode="gray">
            <a:xfrm flipH="1">
              <a:off x="526" y="1291"/>
              <a:ext cx="99" cy="64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134628" name="AutoShape 36">
              <a:extLst>
                <a:ext uri="{FF2B5EF4-FFF2-40B4-BE49-F238E27FC236}">
                  <a16:creationId xmlns:a16="http://schemas.microsoft.com/office/drawing/2014/main" id="{0EE5540E-8082-496A-B33D-A225E6D2027D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537" y="1852"/>
              <a:ext cx="99" cy="64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134629" name="AutoShape 37">
              <a:extLst>
                <a:ext uri="{FF2B5EF4-FFF2-40B4-BE49-F238E27FC236}">
                  <a16:creationId xmlns:a16="http://schemas.microsoft.com/office/drawing/2014/main" id="{B37C749D-6E2F-4BB0-94D8-5565CA7608E7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235" y="1571"/>
              <a:ext cx="95" cy="6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4108" name="Oval 38">
              <a:extLst>
                <a:ext uri="{FF2B5EF4-FFF2-40B4-BE49-F238E27FC236}">
                  <a16:creationId xmlns:a16="http://schemas.microsoft.com/office/drawing/2014/main" id="{072CAB69-54C7-47CF-88B8-220FAC6CE071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>
              <a:off x="325" y="1346"/>
              <a:ext cx="501" cy="520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44109" name="Oval 39">
              <a:extLst>
                <a:ext uri="{FF2B5EF4-FFF2-40B4-BE49-F238E27FC236}">
                  <a16:creationId xmlns:a16="http://schemas.microsoft.com/office/drawing/2014/main" id="{D06DE9ED-E451-490E-ACC0-E03DE5D99B98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>
              <a:off x="355" y="1375"/>
              <a:ext cx="444" cy="46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1134632" name="Oval 40">
              <a:extLst>
                <a:ext uri="{FF2B5EF4-FFF2-40B4-BE49-F238E27FC236}">
                  <a16:creationId xmlns:a16="http://schemas.microsoft.com/office/drawing/2014/main" id="{7C68CB9B-3410-457C-B261-8DC2CA4A3F44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>
              <a:off x="494" y="1441"/>
              <a:ext cx="164" cy="28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4111" name="Oval 41">
              <a:extLst>
                <a:ext uri="{FF2B5EF4-FFF2-40B4-BE49-F238E27FC236}">
                  <a16:creationId xmlns:a16="http://schemas.microsoft.com/office/drawing/2014/main" id="{296C3028-A0A7-4AB5-8ADD-B567C35AEF9D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>
              <a:off x="494" y="1432"/>
              <a:ext cx="164" cy="346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1134634" name="Oval 42">
              <a:extLst>
                <a:ext uri="{FF2B5EF4-FFF2-40B4-BE49-F238E27FC236}">
                  <a16:creationId xmlns:a16="http://schemas.microsoft.com/office/drawing/2014/main" id="{C9B1745A-3680-4F5D-878D-FF7B58136052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>
              <a:off x="406" y="1460"/>
              <a:ext cx="340" cy="28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4113" name="Oval 43">
              <a:extLst>
                <a:ext uri="{FF2B5EF4-FFF2-40B4-BE49-F238E27FC236}">
                  <a16:creationId xmlns:a16="http://schemas.microsoft.com/office/drawing/2014/main" id="{7DA5E303-F315-45C9-9FAC-6455ED62B48D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>
              <a:off x="406" y="1431"/>
              <a:ext cx="340" cy="346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8" name="Group 44">
            <a:extLst>
              <a:ext uri="{FF2B5EF4-FFF2-40B4-BE49-F238E27FC236}">
                <a16:creationId xmlns:a16="http://schemas.microsoft.com/office/drawing/2014/main" id="{AF4DA639-A4A8-45E8-A9D9-DB9344C99A7B}"/>
              </a:ext>
            </a:extLst>
          </p:cNvPr>
          <p:cNvGrpSpPr>
            <a:grpSpLocks/>
          </p:cNvGrpSpPr>
          <p:nvPr/>
        </p:nvGrpSpPr>
        <p:grpSpPr bwMode="auto">
          <a:xfrm>
            <a:off x="2286000" y="2895603"/>
            <a:ext cx="7924800" cy="1228726"/>
            <a:chOff x="384" y="1344"/>
            <a:chExt cx="3072" cy="381"/>
          </a:xfrm>
        </p:grpSpPr>
        <p:sp>
          <p:nvSpPr>
            <p:cNvPr id="45136" name="AutoShape 45">
              <a:extLst>
                <a:ext uri="{FF2B5EF4-FFF2-40B4-BE49-F238E27FC236}">
                  <a16:creationId xmlns:a16="http://schemas.microsoft.com/office/drawing/2014/main" id="{EEFEE1EE-9CC5-4225-8F6A-924A754F032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r>
                <a:rPr lang="en-US" sz="1400">
                  <a:latin typeface=".VnBlack" pitchFamily="34" charset="0"/>
                </a:rPr>
                <a:t>                     </a:t>
              </a:r>
            </a:p>
          </p:txBody>
        </p:sp>
        <p:sp>
          <p:nvSpPr>
            <p:cNvPr id="1134638" name="AutoShape 46">
              <a:extLst>
                <a:ext uri="{FF2B5EF4-FFF2-40B4-BE49-F238E27FC236}">
                  <a16:creationId xmlns:a16="http://schemas.microsoft.com/office/drawing/2014/main" id="{9A8A282E-ED1E-4DE7-B3FB-09284A74D9C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51" y="1379"/>
              <a:ext cx="592" cy="31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134639" name="Freeform 47">
              <a:extLst>
                <a:ext uri="{FF2B5EF4-FFF2-40B4-BE49-F238E27FC236}">
                  <a16:creationId xmlns:a16="http://schemas.microsoft.com/office/drawing/2014/main" id="{94C36EDB-8275-45AD-A42C-26C5DB816504}"/>
                </a:ext>
              </a:extLst>
            </p:cNvPr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134640" name="Text Box 48">
              <a:extLst>
                <a:ext uri="{FF2B5EF4-FFF2-40B4-BE49-F238E27FC236}">
                  <a16:creationId xmlns:a16="http://schemas.microsoft.com/office/drawing/2014/main" id="{9C7CB4C2-8961-46FD-AFFF-0C3AE785CE5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57" y="1373"/>
              <a:ext cx="164" cy="29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endPara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endParaRPr>
            </a:p>
            <a:p>
              <a:pPr eaLnBrk="1" hangingPunct="1">
                <a:defRPr/>
              </a:pPr>
              <a:r>
                <a:rPr 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Arial" charset="0"/>
                </a:rPr>
                <a:t>B</a:t>
              </a:r>
            </a:p>
          </p:txBody>
        </p:sp>
        <p:sp>
          <p:nvSpPr>
            <p:cNvPr id="44104" name="Text Box 49">
              <a:extLst>
                <a:ext uri="{FF2B5EF4-FFF2-40B4-BE49-F238E27FC236}">
                  <a16:creationId xmlns:a16="http://schemas.microsoft.com/office/drawing/2014/main" id="{945165D7-187E-414D-8ECD-59FAFFECC392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124" y="1404"/>
              <a:ext cx="2258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latin typeface=".VnTime" pitchFamily="34" charset="0"/>
                </a:rPr>
                <a:t>     </a:t>
              </a:r>
              <a:r>
                <a:rPr lang="en-US" altLang="en-US" sz="28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 Cao- Trung Quốc.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 b="1">
                <a:solidFill>
                  <a:srgbClr val="000000"/>
                </a:solidFill>
                <a:latin typeface=".VnTime" pitchFamily="34" charset="0"/>
              </a:endParaRPr>
            </a:p>
          </p:txBody>
        </p:sp>
      </p:grpSp>
      <p:grpSp>
        <p:nvGrpSpPr>
          <p:cNvPr id="9" name="Group 50">
            <a:extLst>
              <a:ext uri="{FF2B5EF4-FFF2-40B4-BE49-F238E27FC236}">
                <a16:creationId xmlns:a16="http://schemas.microsoft.com/office/drawing/2014/main" id="{0A85864F-FEC5-4228-87FD-8B3BD1A5C556}"/>
              </a:ext>
            </a:extLst>
          </p:cNvPr>
          <p:cNvGrpSpPr>
            <a:grpSpLocks/>
          </p:cNvGrpSpPr>
          <p:nvPr/>
        </p:nvGrpSpPr>
        <p:grpSpPr bwMode="auto">
          <a:xfrm>
            <a:off x="2286001" y="4267200"/>
            <a:ext cx="8383588" cy="1295400"/>
            <a:chOff x="384" y="1344"/>
            <a:chExt cx="3219" cy="381"/>
          </a:xfrm>
        </p:grpSpPr>
        <p:sp>
          <p:nvSpPr>
            <p:cNvPr id="44095" name="AutoShape 51">
              <a:extLst>
                <a:ext uri="{FF2B5EF4-FFF2-40B4-BE49-F238E27FC236}">
                  <a16:creationId xmlns:a16="http://schemas.microsoft.com/office/drawing/2014/main" id="{FB9FF42C-1873-49E3-86A4-7D5816EB2E9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400">
                <a:latin typeface="Times New Roman" panose="02020603050405020304" pitchFamily="18" charset="0"/>
              </a:endParaRPr>
            </a:p>
          </p:txBody>
        </p:sp>
        <p:sp>
          <p:nvSpPr>
            <p:cNvPr id="1134644" name="AutoShape 52">
              <a:extLst>
                <a:ext uri="{FF2B5EF4-FFF2-40B4-BE49-F238E27FC236}">
                  <a16:creationId xmlns:a16="http://schemas.microsoft.com/office/drawing/2014/main" id="{2D71E7F7-F496-4C01-8E65-224FE0A6300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51" y="1379"/>
              <a:ext cx="592" cy="31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134645" name="Freeform 53">
              <a:extLst>
                <a:ext uri="{FF2B5EF4-FFF2-40B4-BE49-F238E27FC236}">
                  <a16:creationId xmlns:a16="http://schemas.microsoft.com/office/drawing/2014/main" id="{6EAA1D3F-C75E-4018-AE1F-87595AF83B25}"/>
                </a:ext>
              </a:extLst>
            </p:cNvPr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134646" name="Text Box 54">
              <a:extLst>
                <a:ext uri="{FF2B5EF4-FFF2-40B4-BE49-F238E27FC236}">
                  <a16:creationId xmlns:a16="http://schemas.microsoft.com/office/drawing/2014/main" id="{D3BB5520-FD8E-4A5D-8D52-844DE163361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60" y="1425"/>
              <a:ext cx="171" cy="21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endParaRPr lang="en-US" sz="1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endParaRPr>
            </a:p>
            <a:p>
              <a:pPr eaLnBrk="1" hangingPunct="1">
                <a:defRPr/>
              </a:pPr>
              <a:r>
                <a:rPr 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Arial" charset="0"/>
                </a:rPr>
                <a:t>C</a:t>
              </a:r>
            </a:p>
          </p:txBody>
        </p:sp>
        <p:sp>
          <p:nvSpPr>
            <p:cNvPr id="44099" name="Text Box 55">
              <a:extLst>
                <a:ext uri="{FF2B5EF4-FFF2-40B4-BE49-F238E27FC236}">
                  <a16:creationId xmlns:a16="http://schemas.microsoft.com/office/drawing/2014/main" id="{643EE5B2-C574-4E53-8E66-313D876B598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028" y="1366"/>
              <a:ext cx="2575" cy="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7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Hà Nội</a:t>
              </a:r>
              <a:endPara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56">
            <a:extLst>
              <a:ext uri="{FF2B5EF4-FFF2-40B4-BE49-F238E27FC236}">
                <a16:creationId xmlns:a16="http://schemas.microsoft.com/office/drawing/2014/main" id="{5D9ADBEA-2A75-4F53-B01A-F4E54908E7FE}"/>
              </a:ext>
            </a:extLst>
          </p:cNvPr>
          <p:cNvGrpSpPr>
            <a:grpSpLocks/>
          </p:cNvGrpSpPr>
          <p:nvPr/>
        </p:nvGrpSpPr>
        <p:grpSpPr bwMode="auto">
          <a:xfrm>
            <a:off x="2590800" y="5638800"/>
            <a:ext cx="7772400" cy="1219200"/>
            <a:chOff x="384" y="1344"/>
            <a:chExt cx="3072" cy="381"/>
          </a:xfrm>
        </p:grpSpPr>
        <p:sp>
          <p:nvSpPr>
            <p:cNvPr id="44091" name="AutoShape 57">
              <a:extLst>
                <a:ext uri="{FF2B5EF4-FFF2-40B4-BE49-F238E27FC236}">
                  <a16:creationId xmlns:a16="http://schemas.microsoft.com/office/drawing/2014/main" id="{0446E5C0-100E-48B4-B24E-0E6AFA0795E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0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 A, B, C</a:t>
              </a:r>
            </a:p>
          </p:txBody>
        </p:sp>
        <p:sp>
          <p:nvSpPr>
            <p:cNvPr id="1134650" name="AutoShape 58">
              <a:extLst>
                <a:ext uri="{FF2B5EF4-FFF2-40B4-BE49-F238E27FC236}">
                  <a16:creationId xmlns:a16="http://schemas.microsoft.com/office/drawing/2014/main" id="{EB33485C-92CB-463F-BB2F-CAE305AC0E2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51" y="1379"/>
              <a:ext cx="592" cy="31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134651" name="Freeform 59">
              <a:extLst>
                <a:ext uri="{FF2B5EF4-FFF2-40B4-BE49-F238E27FC236}">
                  <a16:creationId xmlns:a16="http://schemas.microsoft.com/office/drawing/2014/main" id="{7A337D78-E278-4639-8422-05C3EF41B8AC}"/>
                </a:ext>
              </a:extLst>
            </p:cNvPr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134652" name="Text Box 60">
              <a:extLst>
                <a:ext uri="{FF2B5EF4-FFF2-40B4-BE49-F238E27FC236}">
                  <a16:creationId xmlns:a16="http://schemas.microsoft.com/office/drawing/2014/main" id="{6B200282-7CDA-434D-852F-74840B05206D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57" y="1373"/>
              <a:ext cx="176" cy="1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Arial" charset="0"/>
                </a:rPr>
                <a:t>D</a:t>
              </a:r>
            </a:p>
          </p:txBody>
        </p:sp>
      </p:grpSp>
      <p:grpSp>
        <p:nvGrpSpPr>
          <p:cNvPr id="11" name="Group 62">
            <a:extLst>
              <a:ext uri="{FF2B5EF4-FFF2-40B4-BE49-F238E27FC236}">
                <a16:creationId xmlns:a16="http://schemas.microsoft.com/office/drawing/2014/main" id="{7C640A9D-F46D-4230-8F18-177AE36DB4B1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561490" y="5830278"/>
            <a:ext cx="991695" cy="911351"/>
            <a:chOff x="1873" y="1824"/>
            <a:chExt cx="2013" cy="1887"/>
          </a:xfrm>
        </p:grpSpPr>
        <p:sp>
          <p:nvSpPr>
            <p:cNvPr id="1134655" name="AutoShape 63">
              <a:extLst>
                <a:ext uri="{FF2B5EF4-FFF2-40B4-BE49-F238E27FC236}">
                  <a16:creationId xmlns:a16="http://schemas.microsoft.com/office/drawing/2014/main" id="{362491F6-ABCB-4E78-8926-8C4B408AD44E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1" y="2526"/>
              <a:ext cx="309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134656" name="AutoShape 64">
              <a:extLst>
                <a:ext uri="{FF2B5EF4-FFF2-40B4-BE49-F238E27FC236}">
                  <a16:creationId xmlns:a16="http://schemas.microsoft.com/office/drawing/2014/main" id="{32C4A318-909B-4E91-B473-798E2B982956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8" y="2493"/>
              <a:ext cx="309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134657" name="AutoShape 65">
              <a:extLst>
                <a:ext uri="{FF2B5EF4-FFF2-40B4-BE49-F238E27FC236}">
                  <a16:creationId xmlns:a16="http://schemas.microsoft.com/office/drawing/2014/main" id="{D5074099-AFBE-48AD-B72E-64A4B7C36479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6" y="3504"/>
              <a:ext cx="306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4085" name="Oval 66">
              <a:extLst>
                <a:ext uri="{FF2B5EF4-FFF2-40B4-BE49-F238E27FC236}">
                  <a16:creationId xmlns:a16="http://schemas.microsoft.com/office/drawing/2014/main" id="{D56ED9CD-5C97-477E-9FBE-20E36D6C5A4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44086" name="Oval 67">
              <a:extLst>
                <a:ext uri="{FF2B5EF4-FFF2-40B4-BE49-F238E27FC236}">
                  <a16:creationId xmlns:a16="http://schemas.microsoft.com/office/drawing/2014/main" id="{2DAF72FC-97E1-46AE-B730-9986BDAFF03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1134660" name="Oval 68">
              <a:extLst>
                <a:ext uri="{FF2B5EF4-FFF2-40B4-BE49-F238E27FC236}">
                  <a16:creationId xmlns:a16="http://schemas.microsoft.com/office/drawing/2014/main" id="{C2F45DE4-D478-46B0-8A9E-F007D506440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621" y="2184"/>
              <a:ext cx="527" cy="89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4088" name="Oval 69">
              <a:extLst>
                <a:ext uri="{FF2B5EF4-FFF2-40B4-BE49-F238E27FC236}">
                  <a16:creationId xmlns:a16="http://schemas.microsoft.com/office/drawing/2014/main" id="{FE68F248-78BC-4115-A4E4-00FB111B81D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621" y="2095"/>
              <a:ext cx="527" cy="1075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1134662" name="Oval 70">
              <a:extLst>
                <a:ext uri="{FF2B5EF4-FFF2-40B4-BE49-F238E27FC236}">
                  <a16:creationId xmlns:a16="http://schemas.microsoft.com/office/drawing/2014/main" id="{E455427E-C546-4F01-A66D-FD08209B135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185"/>
              <a:ext cx="1096" cy="89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4090" name="Oval 71">
              <a:extLst>
                <a:ext uri="{FF2B5EF4-FFF2-40B4-BE49-F238E27FC236}">
                  <a16:creationId xmlns:a16="http://schemas.microsoft.com/office/drawing/2014/main" id="{F564768B-8B70-4953-B9C4-37883771866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095"/>
              <a:ext cx="1096" cy="1075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2" name="Group 72">
            <a:extLst>
              <a:ext uri="{FF2B5EF4-FFF2-40B4-BE49-F238E27FC236}">
                <a16:creationId xmlns:a16="http://schemas.microsoft.com/office/drawing/2014/main" id="{5647DDD1-5CC8-422E-8032-78F05A8ADDB0}"/>
              </a:ext>
            </a:extLst>
          </p:cNvPr>
          <p:cNvGrpSpPr>
            <a:grpSpLocks/>
          </p:cNvGrpSpPr>
          <p:nvPr/>
        </p:nvGrpSpPr>
        <p:grpSpPr bwMode="auto">
          <a:xfrm>
            <a:off x="2514601" y="5715000"/>
            <a:ext cx="1636713" cy="1143000"/>
            <a:chOff x="281" y="3614"/>
            <a:chExt cx="4615" cy="381"/>
          </a:xfrm>
        </p:grpSpPr>
        <p:sp>
          <p:nvSpPr>
            <p:cNvPr id="44077" name="AutoShape 73">
              <a:extLst>
                <a:ext uri="{FF2B5EF4-FFF2-40B4-BE49-F238E27FC236}">
                  <a16:creationId xmlns:a16="http://schemas.microsoft.com/office/drawing/2014/main" id="{C182307F-7A99-4F1D-82E5-1332E58B331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4" y="3614"/>
              <a:ext cx="451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FF0000"/>
                </a:gs>
                <a:gs pos="100000">
                  <a:srgbClr val="FF8383"/>
                </a:gs>
              </a:gsLst>
              <a:lin ang="54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400">
                <a:latin typeface="Times New Roman" panose="02020603050405020304" pitchFamily="18" charset="0"/>
              </a:endParaRPr>
            </a:p>
          </p:txBody>
        </p:sp>
        <p:sp>
          <p:nvSpPr>
            <p:cNvPr id="1134666" name="AutoShape 74">
              <a:extLst>
                <a:ext uri="{FF2B5EF4-FFF2-40B4-BE49-F238E27FC236}">
                  <a16:creationId xmlns:a16="http://schemas.microsoft.com/office/drawing/2014/main" id="{5458A814-6859-4BF0-A9B4-8C969B59C11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82" y="3649"/>
              <a:ext cx="868" cy="31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2">
                    <a:gamma/>
                    <a:tint val="63529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134667" name="Freeform 75">
              <a:extLst>
                <a:ext uri="{FF2B5EF4-FFF2-40B4-BE49-F238E27FC236}">
                  <a16:creationId xmlns:a16="http://schemas.microsoft.com/office/drawing/2014/main" id="{15258147-BFFD-4F72-A391-E55136E18EC8}"/>
                </a:ext>
              </a:extLst>
            </p:cNvPr>
            <p:cNvSpPr>
              <a:spLocks/>
            </p:cNvSpPr>
            <p:nvPr/>
          </p:nvSpPr>
          <p:spPr bwMode="gray">
            <a:xfrm>
              <a:off x="536" y="3669"/>
              <a:ext cx="434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>
                    <a:gamma/>
                    <a:tint val="48627"/>
                    <a:invGamma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134668" name="Text Box 76">
              <a:extLst>
                <a:ext uri="{FF2B5EF4-FFF2-40B4-BE49-F238E27FC236}">
                  <a16:creationId xmlns:a16="http://schemas.microsoft.com/office/drawing/2014/main" id="{42525DB4-50CD-4C7E-92D3-A0A5976B641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81" y="3648"/>
              <a:ext cx="1253" cy="17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Arial" charset="0"/>
                </a:rPr>
                <a:t>D</a:t>
              </a:r>
            </a:p>
          </p:txBody>
        </p:sp>
        <p:sp>
          <p:nvSpPr>
            <p:cNvPr id="44081" name="Text Box 77">
              <a:extLst>
                <a:ext uri="{FF2B5EF4-FFF2-40B4-BE49-F238E27FC236}">
                  <a16:creationId xmlns:a16="http://schemas.microsoft.com/office/drawing/2014/main" id="{3553215B-6C5B-47A9-92D1-E233C3F0C28D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442" y="3696"/>
              <a:ext cx="3313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b="1">
                <a:solidFill>
                  <a:srgbClr val="0000FF"/>
                </a:solidFill>
                <a:latin typeface=".VnTime" pitchFamily="34" charset="0"/>
              </a:endParaRPr>
            </a:p>
          </p:txBody>
        </p:sp>
      </p:grpSp>
      <p:grpSp>
        <p:nvGrpSpPr>
          <p:cNvPr id="13" name="Group 78">
            <a:extLst>
              <a:ext uri="{FF2B5EF4-FFF2-40B4-BE49-F238E27FC236}">
                <a16:creationId xmlns:a16="http://schemas.microsoft.com/office/drawing/2014/main" id="{F60F37C4-390B-46D1-9F43-26F559D730F7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507917" y="2955719"/>
            <a:ext cx="1067331" cy="946035"/>
            <a:chOff x="1871" y="1824"/>
            <a:chExt cx="2015" cy="1884"/>
          </a:xfrm>
        </p:grpSpPr>
        <p:sp>
          <p:nvSpPr>
            <p:cNvPr id="1134671" name="AutoShape 79">
              <a:extLst>
                <a:ext uri="{FF2B5EF4-FFF2-40B4-BE49-F238E27FC236}">
                  <a16:creationId xmlns:a16="http://schemas.microsoft.com/office/drawing/2014/main" id="{C7813AE0-AF73-4493-8D1A-E5B67BE69098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0" y="2527"/>
              <a:ext cx="310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134672" name="AutoShape 80">
              <a:extLst>
                <a:ext uri="{FF2B5EF4-FFF2-40B4-BE49-F238E27FC236}">
                  <a16:creationId xmlns:a16="http://schemas.microsoft.com/office/drawing/2014/main" id="{704248DA-B162-456A-B33D-E88F57F088B8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8" y="2492"/>
              <a:ext cx="310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134673" name="AutoShape 81">
              <a:extLst>
                <a:ext uri="{FF2B5EF4-FFF2-40B4-BE49-F238E27FC236}">
                  <a16:creationId xmlns:a16="http://schemas.microsoft.com/office/drawing/2014/main" id="{860F6B3A-031C-4503-A25B-5D3F0FF6A224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6" y="3503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4071" name="Oval 82">
              <a:extLst>
                <a:ext uri="{FF2B5EF4-FFF2-40B4-BE49-F238E27FC236}">
                  <a16:creationId xmlns:a16="http://schemas.microsoft.com/office/drawing/2014/main" id="{68F5F31B-4AF5-479F-BAED-3964F209051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44072" name="Oval 83">
              <a:extLst>
                <a:ext uri="{FF2B5EF4-FFF2-40B4-BE49-F238E27FC236}">
                  <a16:creationId xmlns:a16="http://schemas.microsoft.com/office/drawing/2014/main" id="{A7C0496B-8558-48D3-8F8E-3E87B017AA1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1134676" name="Oval 84">
              <a:extLst>
                <a:ext uri="{FF2B5EF4-FFF2-40B4-BE49-F238E27FC236}">
                  <a16:creationId xmlns:a16="http://schemas.microsoft.com/office/drawing/2014/main" id="{DB0A8B05-3479-4F17-A88B-DA3B4E04184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640" y="2263"/>
              <a:ext cx="490" cy="8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4074" name="Oval 85">
              <a:extLst>
                <a:ext uri="{FF2B5EF4-FFF2-40B4-BE49-F238E27FC236}">
                  <a16:creationId xmlns:a16="http://schemas.microsoft.com/office/drawing/2014/main" id="{00FD6000-C679-40D9-A7AD-D2A149A0C72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640" y="2114"/>
              <a:ext cx="490" cy="103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1134678" name="Oval 86">
              <a:extLst>
                <a:ext uri="{FF2B5EF4-FFF2-40B4-BE49-F238E27FC236}">
                  <a16:creationId xmlns:a16="http://schemas.microsoft.com/office/drawing/2014/main" id="{ED170C33-3713-4C86-9CAB-4D61A8F1FE7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263"/>
              <a:ext cx="1097" cy="8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4076" name="Oval 87">
              <a:extLst>
                <a:ext uri="{FF2B5EF4-FFF2-40B4-BE49-F238E27FC236}">
                  <a16:creationId xmlns:a16="http://schemas.microsoft.com/office/drawing/2014/main" id="{8508152B-6591-44ED-BED0-D18F7AE0E94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114"/>
              <a:ext cx="1096" cy="1034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</p:grpSp>
      <p:pic>
        <p:nvPicPr>
          <p:cNvPr id="44044" name="Picture 100" descr="dongho">
            <a:extLst>
              <a:ext uri="{FF2B5EF4-FFF2-40B4-BE49-F238E27FC236}">
                <a16:creationId xmlns:a16="http://schemas.microsoft.com/office/drawing/2014/main" id="{147391C6-8AD1-49D3-9364-F9B4401C83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1" y="1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4693" name="Oval 101">
            <a:extLst>
              <a:ext uri="{FF2B5EF4-FFF2-40B4-BE49-F238E27FC236}">
                <a16:creationId xmlns:a16="http://schemas.microsoft.com/office/drawing/2014/main" id="{153E71A2-3863-4ABF-85B2-1BD21B3586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900" y="381001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>
                <a:solidFill>
                  <a:srgbClr val="FF3300"/>
                </a:solidFill>
                <a:latin typeface=".VnBodoniH" pitchFamily="34" charset="0"/>
              </a:rPr>
              <a:t>HÕt giê</a:t>
            </a:r>
          </a:p>
        </p:txBody>
      </p:sp>
      <p:sp>
        <p:nvSpPr>
          <p:cNvPr id="1134694" name="Oval 102">
            <a:extLst>
              <a:ext uri="{FF2B5EF4-FFF2-40B4-BE49-F238E27FC236}">
                <a16:creationId xmlns:a16="http://schemas.microsoft.com/office/drawing/2014/main" id="{8FDDC95A-1DC7-4025-8941-8B4CBE9AB6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900" y="381001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.VnBodoniH" pitchFamily="34" charset="0"/>
              </a:rPr>
              <a:t>1</a:t>
            </a:r>
          </a:p>
        </p:txBody>
      </p:sp>
      <p:sp>
        <p:nvSpPr>
          <p:cNvPr id="1134695" name="Oval 103">
            <a:extLst>
              <a:ext uri="{FF2B5EF4-FFF2-40B4-BE49-F238E27FC236}">
                <a16:creationId xmlns:a16="http://schemas.microsoft.com/office/drawing/2014/main" id="{CA3FCAF8-7487-4275-A41E-1FDC380794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900" y="381001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2</a:t>
            </a:r>
          </a:p>
        </p:txBody>
      </p:sp>
      <p:sp>
        <p:nvSpPr>
          <p:cNvPr id="1134696" name="Oval 104">
            <a:extLst>
              <a:ext uri="{FF2B5EF4-FFF2-40B4-BE49-F238E27FC236}">
                <a16:creationId xmlns:a16="http://schemas.microsoft.com/office/drawing/2014/main" id="{67BA8EAC-98C8-40AA-8353-C22682165F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900" y="381001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3</a:t>
            </a:r>
          </a:p>
        </p:txBody>
      </p:sp>
      <p:sp>
        <p:nvSpPr>
          <p:cNvPr id="1134697" name="Oval 105">
            <a:extLst>
              <a:ext uri="{FF2B5EF4-FFF2-40B4-BE49-F238E27FC236}">
                <a16:creationId xmlns:a16="http://schemas.microsoft.com/office/drawing/2014/main" id="{F001D708-A3F1-4F31-AE0E-38873A424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900" y="381001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4</a:t>
            </a:r>
          </a:p>
        </p:txBody>
      </p:sp>
      <p:sp>
        <p:nvSpPr>
          <p:cNvPr id="1134698" name="Oval 106">
            <a:extLst>
              <a:ext uri="{FF2B5EF4-FFF2-40B4-BE49-F238E27FC236}">
                <a16:creationId xmlns:a16="http://schemas.microsoft.com/office/drawing/2014/main" id="{CB355AA8-F38F-4E2F-885D-AAB7FE6AB2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900" y="381001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5</a:t>
            </a:r>
          </a:p>
        </p:txBody>
      </p:sp>
      <p:sp>
        <p:nvSpPr>
          <p:cNvPr id="1134699" name="Oval 107">
            <a:extLst>
              <a:ext uri="{FF2B5EF4-FFF2-40B4-BE49-F238E27FC236}">
                <a16:creationId xmlns:a16="http://schemas.microsoft.com/office/drawing/2014/main" id="{53E2D805-3151-4095-A84A-BC3B12EF47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900" y="381001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6</a:t>
            </a:r>
          </a:p>
        </p:txBody>
      </p:sp>
      <p:sp>
        <p:nvSpPr>
          <p:cNvPr id="1134700" name="Oval 108">
            <a:extLst>
              <a:ext uri="{FF2B5EF4-FFF2-40B4-BE49-F238E27FC236}">
                <a16:creationId xmlns:a16="http://schemas.microsoft.com/office/drawing/2014/main" id="{55A11F6A-277F-4C33-820F-8BA6B9A1FA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900" y="381001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7</a:t>
            </a:r>
          </a:p>
        </p:txBody>
      </p:sp>
      <p:sp>
        <p:nvSpPr>
          <p:cNvPr id="1134701" name="Oval 109">
            <a:extLst>
              <a:ext uri="{FF2B5EF4-FFF2-40B4-BE49-F238E27FC236}">
                <a16:creationId xmlns:a16="http://schemas.microsoft.com/office/drawing/2014/main" id="{991AA224-043E-4DE5-8BE3-46B1742106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900" y="381001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8</a:t>
            </a:r>
          </a:p>
        </p:txBody>
      </p:sp>
      <p:sp>
        <p:nvSpPr>
          <p:cNvPr id="1134702" name="Oval 110">
            <a:extLst>
              <a:ext uri="{FF2B5EF4-FFF2-40B4-BE49-F238E27FC236}">
                <a16:creationId xmlns:a16="http://schemas.microsoft.com/office/drawing/2014/main" id="{282C451C-976F-4E4C-806A-F523D2EA60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900" y="381001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9</a:t>
            </a:r>
          </a:p>
        </p:txBody>
      </p:sp>
      <p:sp>
        <p:nvSpPr>
          <p:cNvPr id="1134703" name="Oval 111">
            <a:extLst>
              <a:ext uri="{FF2B5EF4-FFF2-40B4-BE49-F238E27FC236}">
                <a16:creationId xmlns:a16="http://schemas.microsoft.com/office/drawing/2014/main" id="{02557613-7EBD-4BB7-B870-2119AEC7C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900" y="381001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.VnBodoniH" pitchFamily="34" charset="0"/>
              </a:rPr>
              <a:t>10</a:t>
            </a:r>
          </a:p>
        </p:txBody>
      </p:sp>
      <p:sp>
        <p:nvSpPr>
          <p:cNvPr id="1134704" name="Oval 112">
            <a:extLst>
              <a:ext uri="{FF2B5EF4-FFF2-40B4-BE49-F238E27FC236}">
                <a16:creationId xmlns:a16="http://schemas.microsoft.com/office/drawing/2014/main" id="{D779C67D-539D-40C1-B32A-03CFDA1515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900" y="381000"/>
            <a:ext cx="685800" cy="609600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800">
              <a:latin typeface=".VnBodoniH" pitchFamily="34" charset="0"/>
            </a:endParaRPr>
          </a:p>
        </p:txBody>
      </p:sp>
      <p:grpSp>
        <p:nvGrpSpPr>
          <p:cNvPr id="14" name="Group 113">
            <a:extLst>
              <a:ext uri="{FF2B5EF4-FFF2-40B4-BE49-F238E27FC236}">
                <a16:creationId xmlns:a16="http://schemas.microsoft.com/office/drawing/2014/main" id="{69A1DAD7-FB58-4A6D-90CA-4A3C7FE5A816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561490" y="4534878"/>
            <a:ext cx="991695" cy="911351"/>
            <a:chOff x="1873" y="1824"/>
            <a:chExt cx="2013" cy="1887"/>
          </a:xfrm>
        </p:grpSpPr>
        <p:sp>
          <p:nvSpPr>
            <p:cNvPr id="1134706" name="AutoShape 114">
              <a:extLst>
                <a:ext uri="{FF2B5EF4-FFF2-40B4-BE49-F238E27FC236}">
                  <a16:creationId xmlns:a16="http://schemas.microsoft.com/office/drawing/2014/main" id="{F0B15D3B-38BE-4D2F-901E-EEF189F1D286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1" y="2526"/>
              <a:ext cx="309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134707" name="AutoShape 115">
              <a:extLst>
                <a:ext uri="{FF2B5EF4-FFF2-40B4-BE49-F238E27FC236}">
                  <a16:creationId xmlns:a16="http://schemas.microsoft.com/office/drawing/2014/main" id="{DE50C4B8-D8D0-459D-9E5A-6A488142C2A9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8" y="2493"/>
              <a:ext cx="309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134708" name="AutoShape 116">
              <a:extLst>
                <a:ext uri="{FF2B5EF4-FFF2-40B4-BE49-F238E27FC236}">
                  <a16:creationId xmlns:a16="http://schemas.microsoft.com/office/drawing/2014/main" id="{BB067EFC-65C2-46AA-AD0F-003B5DE43A0B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6" y="3504"/>
              <a:ext cx="306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4062" name="Oval 117">
              <a:extLst>
                <a:ext uri="{FF2B5EF4-FFF2-40B4-BE49-F238E27FC236}">
                  <a16:creationId xmlns:a16="http://schemas.microsoft.com/office/drawing/2014/main" id="{56617D9E-AF7C-4DBA-A573-34639CBF141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44063" name="Oval 118">
              <a:extLst>
                <a:ext uri="{FF2B5EF4-FFF2-40B4-BE49-F238E27FC236}">
                  <a16:creationId xmlns:a16="http://schemas.microsoft.com/office/drawing/2014/main" id="{89311B4E-3E62-4736-ADB6-7B80FBBA0A8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1134711" name="Oval 119">
              <a:extLst>
                <a:ext uri="{FF2B5EF4-FFF2-40B4-BE49-F238E27FC236}">
                  <a16:creationId xmlns:a16="http://schemas.microsoft.com/office/drawing/2014/main" id="{6697D217-C551-4082-8F7A-FDF3F0A41F5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621" y="2184"/>
              <a:ext cx="527" cy="89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4065" name="Oval 120">
              <a:extLst>
                <a:ext uri="{FF2B5EF4-FFF2-40B4-BE49-F238E27FC236}">
                  <a16:creationId xmlns:a16="http://schemas.microsoft.com/office/drawing/2014/main" id="{CC846381-21EA-404F-9DA2-D4A9543D54B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621" y="2095"/>
              <a:ext cx="527" cy="1075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1134713" name="Oval 121">
              <a:extLst>
                <a:ext uri="{FF2B5EF4-FFF2-40B4-BE49-F238E27FC236}">
                  <a16:creationId xmlns:a16="http://schemas.microsoft.com/office/drawing/2014/main" id="{EA6C692C-D39B-4F65-BB90-8078FE8A6E3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185"/>
              <a:ext cx="1096" cy="89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 sz="1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4067" name="Oval 122">
              <a:extLst>
                <a:ext uri="{FF2B5EF4-FFF2-40B4-BE49-F238E27FC236}">
                  <a16:creationId xmlns:a16="http://schemas.microsoft.com/office/drawing/2014/main" id="{3419299F-2C6D-4B7D-A9EA-315B74F3A45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095"/>
              <a:ext cx="1096" cy="1075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</p:grpSp>
      <p:sp>
        <p:nvSpPr>
          <p:cNvPr id="5147" name="Text Box 55">
            <a:extLst>
              <a:ext uri="{FF2B5EF4-FFF2-40B4-BE49-F238E27FC236}">
                <a16:creationId xmlns:a16="http://schemas.microsoft.com/office/drawing/2014/main" id="{99655566-A715-4C57-858F-D01DFEB5F346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191000" y="5851525"/>
            <a:ext cx="58816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Hương Cảng- Trung Quốc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6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346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346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346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5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8" dur="500"/>
                                        <p:tgtEl>
                                          <p:spTgt spid="11347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4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4" presetClass="exit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1" dur="500"/>
                                        <p:tgtEl>
                                          <p:spTgt spid="11346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4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4" presetClass="exit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4" dur="500"/>
                                        <p:tgtEl>
                                          <p:spTgt spid="11346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4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" presetClass="exit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7" dur="500"/>
                                        <p:tgtEl>
                                          <p:spTgt spid="11346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4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4" presetClass="exit" presetSubtype="3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90" dur="500"/>
                                        <p:tgtEl>
                                          <p:spTgt spid="11346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4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4" presetClass="exit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11346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4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4" presetClass="exit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6" dur="500"/>
                                        <p:tgtEl>
                                          <p:spTgt spid="11346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4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4" presetClass="exit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9" dur="500"/>
                                        <p:tgtEl>
                                          <p:spTgt spid="11347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4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4" presetClass="exit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2" dur="500"/>
                                        <p:tgtEl>
                                          <p:spTgt spid="11347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4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4" presetClass="exit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5" dur="500"/>
                                        <p:tgtEl>
                                          <p:spTgt spid="11347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4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4" presetClass="exit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8" dur="500"/>
                                        <p:tgtEl>
                                          <p:spTgt spid="11347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4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53" presetClass="entr" presetSubtype="0" repeatCount="300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6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1346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1346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1346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16" presetID="1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6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119" presetID="1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69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11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5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4618" grpId="0" build="allAtOnce" animBg="1"/>
      <p:bldP spid="1134693" grpId="0" build="allAtOnce" animBg="1"/>
      <p:bldP spid="113470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9361" y="2945982"/>
            <a:ext cx="6967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solidFill>
                  <a:srgbClr val="7A573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XIN CHÀO VÀ HẸN GẶP LẠI!</a:t>
            </a:r>
            <a:endParaRPr lang="zh-CN" altLang="en-US" sz="4000" dirty="0">
              <a:solidFill>
                <a:srgbClr val="7A573E"/>
              </a:solidFill>
              <a:latin typeface="Times New Roman" panose="02020603050405020304" pitchFamily="18" charset="0"/>
              <a:ea typeface="汉仪喵魂体W" panose="00020600040101010101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344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45774" y="420205"/>
            <a:ext cx="1016556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 CHƠI: VƯỢT CHƯỚNG NGẠI VẬT (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Lật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5" name="Rounded Rectangle 14">
            <a:hlinkClick r:id="rId2" action="ppaction://hlinksldjump"/>
          </p:cNvPr>
          <p:cNvSpPr/>
          <p:nvPr/>
        </p:nvSpPr>
        <p:spPr>
          <a:xfrm>
            <a:off x="944087" y="5795056"/>
            <a:ext cx="2604656" cy="416969"/>
          </a:xfrm>
          <a:prstGeom prst="roundRect">
            <a:avLst/>
          </a:prstGeom>
          <a:solidFill>
            <a:srgbClr val="00B0F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</a:p>
        </p:txBody>
      </p:sp>
      <p:sp>
        <p:nvSpPr>
          <p:cNvPr id="6" name="Rectangle 5"/>
          <p:cNvSpPr/>
          <p:nvPr/>
        </p:nvSpPr>
        <p:spPr>
          <a:xfrm>
            <a:off x="944087" y="1371601"/>
            <a:ext cx="2604656" cy="4274988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899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" name="Rectangle 1"/>
          <p:cNvSpPr/>
          <p:nvPr/>
        </p:nvSpPr>
        <p:spPr>
          <a:xfrm>
            <a:off x="3571588" y="1264702"/>
            <a:ext cx="6813383" cy="481797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it-IT" sz="26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1. Hoạt động của tổ chức Việt Nam Quốc dân đảng đã chấm dứt sau cuộc khởi nghĩa nào?</a:t>
            </a:r>
            <a:endParaRPr lang="en-US" sz="2667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6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Thái Nguyên.			</a:t>
            </a:r>
          </a:p>
          <a:p>
            <a:r>
              <a:rPr lang="it-IT" sz="26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Yên Bái.</a:t>
            </a:r>
            <a:endParaRPr lang="en-US" sz="2667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6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Bắc Sơn.				</a:t>
            </a:r>
          </a:p>
          <a:p>
            <a:r>
              <a:rPr lang="it-IT" sz="26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Nam Kì.</a:t>
            </a:r>
            <a:endParaRPr lang="en-US" sz="2667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88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14944" y="226367"/>
            <a:ext cx="947717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 CHƠI: VƯỢT CHƯỚNG NGẠI VẬT (</a:t>
            </a:r>
            <a:r>
              <a:rPr lang="en-US" sz="3200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Lật hình</a:t>
            </a:r>
            <a:r>
              <a:rPr lang="en-US" sz="3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5" name="Rounded Rectangle 14">
            <a:hlinkClick r:id="rId2" action="ppaction://hlinksldjump"/>
          </p:cNvPr>
          <p:cNvSpPr/>
          <p:nvPr/>
        </p:nvSpPr>
        <p:spPr>
          <a:xfrm>
            <a:off x="1859145" y="5600016"/>
            <a:ext cx="2604656" cy="416969"/>
          </a:xfrm>
          <a:prstGeom prst="roundRect">
            <a:avLst/>
          </a:prstGeom>
          <a:solidFill>
            <a:srgbClr val="00B0F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</a:p>
        </p:txBody>
      </p:sp>
      <p:sp>
        <p:nvSpPr>
          <p:cNvPr id="6" name="Rectangle 5"/>
          <p:cNvSpPr/>
          <p:nvPr/>
        </p:nvSpPr>
        <p:spPr>
          <a:xfrm>
            <a:off x="1814944" y="1287613"/>
            <a:ext cx="2604656" cy="427498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899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" name="Rectangle 1"/>
          <p:cNvSpPr/>
          <p:nvPr/>
        </p:nvSpPr>
        <p:spPr>
          <a:xfrm>
            <a:off x="4538133" y="1287612"/>
            <a:ext cx="5921483" cy="481797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lnSpc>
                <a:spcPct val="115000"/>
              </a:lnSpc>
            </a:pPr>
            <a:r>
              <a:rPr lang="fr-FR" sz="2667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fr-FR" sz="2667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2. </a:t>
            </a:r>
            <a:r>
              <a:rPr lang="fr-FR" sz="2667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fr-FR" sz="2667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667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fr-FR" sz="2667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667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fr-FR" sz="2667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667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fr-FR" sz="2667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667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fr-FR" sz="2667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667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rút</a:t>
            </a:r>
            <a:r>
              <a:rPr lang="fr-FR" sz="2667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fr-FR" sz="2667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fr-FR" sz="2667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667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fr-FR" sz="2667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667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thất</a:t>
            </a:r>
            <a:r>
              <a:rPr lang="fr-FR" sz="2667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667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bại</a:t>
            </a:r>
            <a:r>
              <a:rPr lang="fr-FR" sz="2667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667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fr-FR" sz="2667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667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khởi</a:t>
            </a:r>
            <a:r>
              <a:rPr lang="fr-FR" sz="2667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667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fr-FR" sz="2667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667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Yên</a:t>
            </a:r>
            <a:r>
              <a:rPr lang="fr-FR" sz="2667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667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Bái</a:t>
            </a:r>
            <a:r>
              <a:rPr lang="fr-FR" sz="2667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(9/2/1930) </a:t>
            </a:r>
            <a:r>
              <a:rPr lang="fr-FR" sz="2667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fr-FR" sz="2667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667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fr-FR" sz="2667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667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mạng</a:t>
            </a:r>
            <a:r>
              <a:rPr lang="fr-FR" sz="2667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667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fr-FR" sz="2667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Nam là </a:t>
            </a:r>
            <a:r>
              <a:rPr lang="fr-FR" sz="2667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fr-FR" sz="2667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667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fr-FR" sz="2667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fr-FR" sz="2667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fr-FR" sz="2667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667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đoàn</a:t>
            </a:r>
            <a:r>
              <a:rPr lang="fr-FR" sz="2667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667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fr-FR" sz="2667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			</a:t>
            </a:r>
          </a:p>
          <a:p>
            <a:pPr algn="just">
              <a:lnSpc>
                <a:spcPct val="115000"/>
              </a:lnSpc>
            </a:pPr>
            <a:r>
              <a:rPr lang="fr-FR" sz="2667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fr-FR" sz="2667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fr-FR" sz="2667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667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fr-FR" sz="2667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667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fr-FR" sz="2667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667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fr-FR" sz="2667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667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fr-FR" sz="2667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chu </a:t>
            </a:r>
            <a:r>
              <a:rPr lang="fr-FR" sz="2667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đáo</a:t>
            </a:r>
            <a:r>
              <a:rPr lang="fr-FR" sz="2667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67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fr-FR" sz="2667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fr-FR" sz="2667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fr-FR" sz="2667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667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fr-FR" sz="2667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667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fr-FR" sz="2667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667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lối</a:t>
            </a:r>
            <a:r>
              <a:rPr lang="fr-FR" sz="2667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667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fr-FR" sz="2667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667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fr-FR" sz="2667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667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fr-FR" sz="2667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667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đắn</a:t>
            </a:r>
            <a:r>
              <a:rPr lang="fr-FR" sz="2667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</a:pPr>
            <a:r>
              <a:rPr lang="fr-FR" sz="2667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fr-FR" sz="2667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fr-FR" sz="2667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667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fr-FR" sz="2667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667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fr-FR" sz="2667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667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đảo</a:t>
            </a:r>
            <a:r>
              <a:rPr lang="fr-FR" sz="2667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667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quần</a:t>
            </a:r>
            <a:r>
              <a:rPr lang="fr-FR" sz="2667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667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fr-FR" sz="2667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667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đấu</a:t>
            </a:r>
            <a:r>
              <a:rPr lang="fr-FR" sz="2667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667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fr-FR" sz="2667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60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14944" y="460026"/>
            <a:ext cx="996029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 CHƠI: VƯỢT CHƯỚNG NGẠI VẬT (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Lật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5" name="Rounded Rectangle 14">
            <a:hlinkClick r:id="rId2" action="ppaction://hlinksldjump"/>
          </p:cNvPr>
          <p:cNvSpPr/>
          <p:nvPr/>
        </p:nvSpPr>
        <p:spPr>
          <a:xfrm>
            <a:off x="1814944" y="5688617"/>
            <a:ext cx="2604656" cy="416969"/>
          </a:xfrm>
          <a:prstGeom prst="roundRect">
            <a:avLst/>
          </a:prstGeom>
          <a:solidFill>
            <a:srgbClr val="00B0F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</a:p>
        </p:txBody>
      </p:sp>
      <p:sp>
        <p:nvSpPr>
          <p:cNvPr id="6" name="Rectangle 5"/>
          <p:cNvSpPr/>
          <p:nvPr/>
        </p:nvSpPr>
        <p:spPr>
          <a:xfrm>
            <a:off x="1814944" y="1287613"/>
            <a:ext cx="2604656" cy="42749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899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" name="Rectangle 1"/>
          <p:cNvSpPr/>
          <p:nvPr/>
        </p:nvSpPr>
        <p:spPr>
          <a:xfrm>
            <a:off x="4509106" y="1287612"/>
            <a:ext cx="6342396" cy="481797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lnSpc>
                <a:spcPct val="115000"/>
              </a:lnSpc>
            </a:pPr>
            <a:r>
              <a:rPr lang="en-US" sz="2667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Câu</a:t>
            </a:r>
            <a:r>
              <a:rPr lang="en-US" sz="2667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3. </a:t>
            </a:r>
            <a:r>
              <a:rPr lang="en-US" sz="2667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Sô</a:t>
            </a:r>
            <a:r>
              <a:rPr lang="en-US" sz="2667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́ </a:t>
            </a:r>
            <a:r>
              <a:rPr lang="en-US" sz="2667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nhà</a:t>
            </a:r>
            <a:r>
              <a:rPr lang="en-US" sz="2667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5D </a:t>
            </a:r>
            <a:r>
              <a:rPr lang="en-US" sz="2667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phô</a:t>
            </a:r>
            <a:r>
              <a:rPr lang="en-US" sz="2667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́ </a:t>
            </a:r>
            <a:r>
              <a:rPr lang="en-US" sz="2667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Hàm</a:t>
            </a:r>
            <a:r>
              <a:rPr lang="en-US" sz="2667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Long (Hà </a:t>
            </a:r>
            <a:r>
              <a:rPr lang="en-US" sz="2667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Nội</a:t>
            </a:r>
            <a:r>
              <a:rPr lang="en-US" sz="2667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) là </a:t>
            </a:r>
            <a:r>
              <a:rPr lang="en-US" sz="2667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nơi</a:t>
            </a:r>
            <a:r>
              <a:rPr lang="en-US" sz="2667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diễn</a:t>
            </a:r>
            <a:r>
              <a:rPr lang="en-US" sz="2667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ra </a:t>
            </a:r>
            <a:r>
              <a:rPr lang="en-US" sz="2667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sư</a:t>
            </a:r>
            <a:r>
              <a:rPr lang="en-US" sz="2667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̣ </a:t>
            </a:r>
            <a:r>
              <a:rPr lang="en-US" sz="2667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kiện</a:t>
            </a:r>
            <a:r>
              <a:rPr lang="en-US" sz="2667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gì</a:t>
            </a:r>
            <a:r>
              <a:rPr lang="en-US" sz="2667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  <a:endParaRPr lang="en-US" sz="2667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667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A. </a:t>
            </a:r>
            <a:r>
              <a:rPr lang="en-US" sz="2667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Đại</a:t>
            </a:r>
            <a:r>
              <a:rPr lang="en-US" sz="2667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hội</a:t>
            </a:r>
            <a:r>
              <a:rPr lang="en-US" sz="2667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lần</a:t>
            </a:r>
            <a:r>
              <a:rPr lang="en-US" sz="2667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thứ</a:t>
            </a:r>
            <a:r>
              <a:rPr lang="en-US" sz="2667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nhất</a:t>
            </a:r>
            <a:r>
              <a:rPr lang="en-US" sz="2667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của</a:t>
            </a:r>
            <a:r>
              <a:rPr lang="en-US" sz="2667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Việt</a:t>
            </a:r>
            <a:r>
              <a:rPr lang="en-US" sz="2667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Nam </a:t>
            </a:r>
            <a:r>
              <a:rPr lang="en-US" sz="2667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Cách</a:t>
            </a:r>
            <a:r>
              <a:rPr lang="en-US" sz="2667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Mạng</a:t>
            </a:r>
            <a:r>
              <a:rPr lang="en-US" sz="2667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Thanh </a:t>
            </a:r>
            <a:r>
              <a:rPr lang="en-US" sz="2667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Niên</a:t>
            </a:r>
            <a:r>
              <a:rPr lang="en-US" sz="2667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667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667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B. </a:t>
            </a:r>
            <a:r>
              <a:rPr lang="en-US" sz="2667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Thành</a:t>
            </a:r>
            <a:r>
              <a:rPr lang="en-US" sz="2667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lập</a:t>
            </a:r>
            <a:r>
              <a:rPr lang="en-US" sz="2667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Đông</a:t>
            </a:r>
            <a:r>
              <a:rPr lang="en-US" sz="2667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Dương</a:t>
            </a:r>
            <a:r>
              <a:rPr lang="en-US" sz="2667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Cộng</a:t>
            </a:r>
            <a:r>
              <a:rPr lang="en-US" sz="2667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sản</a:t>
            </a:r>
            <a:r>
              <a:rPr lang="en-US" sz="2667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đảng</a:t>
            </a:r>
            <a:r>
              <a:rPr lang="en-US" sz="2667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667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667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C. </a:t>
            </a:r>
            <a:r>
              <a:rPr lang="en-US" sz="2667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Thành</a:t>
            </a:r>
            <a:r>
              <a:rPr lang="en-US" sz="2667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lập</a:t>
            </a:r>
            <a:r>
              <a:rPr lang="en-US" sz="2667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Chi </a:t>
            </a:r>
            <a:r>
              <a:rPr lang="en-US" sz="2667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bô</a:t>
            </a:r>
            <a:r>
              <a:rPr lang="en-US" sz="2667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̣ </a:t>
            </a:r>
            <a:r>
              <a:rPr lang="en-US" sz="2667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Cộng</a:t>
            </a:r>
            <a:r>
              <a:rPr lang="en-US" sz="2667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sản</a:t>
            </a:r>
            <a:r>
              <a:rPr lang="en-US" sz="2667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đầu</a:t>
            </a:r>
            <a:r>
              <a:rPr lang="en-US" sz="2667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tiên</a:t>
            </a:r>
            <a:r>
              <a:rPr lang="en-US" sz="2667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ở </a:t>
            </a:r>
            <a:r>
              <a:rPr lang="en-US" sz="2667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Việt</a:t>
            </a:r>
            <a:r>
              <a:rPr lang="en-US" sz="2667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Nam.</a:t>
            </a:r>
            <a:endParaRPr lang="en-US" sz="2667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667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D. </a:t>
            </a:r>
            <a:r>
              <a:rPr lang="en-US" sz="2667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Hội</a:t>
            </a:r>
            <a:r>
              <a:rPr lang="en-US" sz="2667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nghi</a:t>
            </a:r>
            <a:r>
              <a:rPr lang="en-US" sz="2667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̣ </a:t>
            </a:r>
            <a:r>
              <a:rPr lang="en-US" sz="2667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thành</a:t>
            </a:r>
            <a:r>
              <a:rPr lang="en-US" sz="2667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lập</a:t>
            </a:r>
            <a:r>
              <a:rPr lang="en-US" sz="2667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Đảng</a:t>
            </a:r>
            <a:r>
              <a:rPr lang="en-US" sz="2667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Cộng</a:t>
            </a:r>
            <a:r>
              <a:rPr lang="en-US" sz="2667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sản</a:t>
            </a:r>
            <a:r>
              <a:rPr lang="en-US" sz="2667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Việt</a:t>
            </a:r>
            <a:r>
              <a:rPr lang="en-US" sz="2667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Nam.</a:t>
            </a:r>
            <a:endParaRPr lang="en-US" sz="2667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74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14944" y="460026"/>
            <a:ext cx="9783007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 CHƠI: VƯỢT CHƯỚNG NGẠI VẬT (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Lật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5" name="Rounded Rectangle 14">
            <a:hlinkClick r:id="rId2" action="ppaction://hlinksldjump"/>
          </p:cNvPr>
          <p:cNvSpPr/>
          <p:nvPr/>
        </p:nvSpPr>
        <p:spPr>
          <a:xfrm>
            <a:off x="1814944" y="5688617"/>
            <a:ext cx="2604656" cy="416969"/>
          </a:xfrm>
          <a:prstGeom prst="roundRect">
            <a:avLst/>
          </a:prstGeom>
          <a:solidFill>
            <a:srgbClr val="00B0F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</a:p>
        </p:txBody>
      </p:sp>
      <p:sp>
        <p:nvSpPr>
          <p:cNvPr id="6" name="Rectangle 5"/>
          <p:cNvSpPr/>
          <p:nvPr/>
        </p:nvSpPr>
        <p:spPr>
          <a:xfrm>
            <a:off x="1814944" y="1287613"/>
            <a:ext cx="2604656" cy="427498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899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" name="Rectangle 1"/>
          <p:cNvSpPr/>
          <p:nvPr/>
        </p:nvSpPr>
        <p:spPr>
          <a:xfrm>
            <a:off x="4567162" y="1287612"/>
            <a:ext cx="6424299" cy="481797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pt-BR" sz="26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4. Nội dung nào </a:t>
            </a:r>
            <a:r>
              <a:rPr lang="pt-BR" sz="2667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phải</a:t>
            </a:r>
            <a:r>
              <a:rPr lang="pt-BR" sz="2667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6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lí do dẫn đến sự xuất hiện ba tổ chức cộng sản trong năm 1929?</a:t>
            </a:r>
            <a:endParaRPr lang="en-US" sz="2667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6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Phong trào công nhân phát triển mạnh.</a:t>
            </a:r>
            <a:endParaRPr lang="en-US" sz="2667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6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Phong trào yêu nước phát triển mạnh.</a:t>
            </a:r>
            <a:endParaRPr lang="en-US" sz="2667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6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Sự phân hoá của Hội Việt Nam cách mạng Thanh niên.</a:t>
            </a:r>
            <a:endParaRPr lang="en-US" sz="2667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6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Sự suy yếu của Việt Nam quốc dân đảng.</a:t>
            </a:r>
            <a:endParaRPr lang="en-US" sz="2667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626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14944" y="347442"/>
            <a:ext cx="9767456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 CHƠI: VƯỢT CHƯỚNG NGẠI VẬT (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Lật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5" name="Rounded Rectangle 14">
            <a:hlinkClick r:id="rId2" action="ppaction://hlinksldjump"/>
          </p:cNvPr>
          <p:cNvSpPr/>
          <p:nvPr/>
        </p:nvSpPr>
        <p:spPr>
          <a:xfrm>
            <a:off x="1814944" y="5688617"/>
            <a:ext cx="2604656" cy="416969"/>
          </a:xfrm>
          <a:prstGeom prst="roundRect">
            <a:avLst/>
          </a:prstGeom>
          <a:solidFill>
            <a:srgbClr val="00B0F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</a:p>
        </p:txBody>
      </p:sp>
      <p:sp>
        <p:nvSpPr>
          <p:cNvPr id="6" name="Rectangle 5"/>
          <p:cNvSpPr/>
          <p:nvPr/>
        </p:nvSpPr>
        <p:spPr>
          <a:xfrm>
            <a:off x="1814944" y="1287613"/>
            <a:ext cx="2604656" cy="4274988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899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" name="Rectangle 1"/>
          <p:cNvSpPr/>
          <p:nvPr/>
        </p:nvSpPr>
        <p:spPr>
          <a:xfrm>
            <a:off x="4499429" y="1287612"/>
            <a:ext cx="6286759" cy="4817973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lnSpc>
                <a:spcPct val="115000"/>
              </a:lnSpc>
            </a:pPr>
            <a:r>
              <a:rPr lang="pt-BR" sz="2667" dirty="0">
                <a:latin typeface="Times New Roman" panose="02020603050405020304" pitchFamily="18" charset="0"/>
                <a:ea typeface="Times New Roman" panose="02020603050405020304" pitchFamily="18" charset="0"/>
              </a:rPr>
              <a:t>Câu 5. Sự xuất hiện ba tổ chức cộng sản ở Việt Nam chứng tỏ khuynh hướng cách mạng</a:t>
            </a:r>
            <a:endParaRPr lang="en-US" sz="2667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pt-BR" sz="2667" dirty="0">
                <a:latin typeface="Times New Roman" panose="02020603050405020304" pitchFamily="18" charset="0"/>
                <a:ea typeface="Times New Roman" panose="02020603050405020304" pitchFamily="18" charset="0"/>
              </a:rPr>
              <a:t>A. vô sản đang chiếm ưu thế ở Việt Nam.</a:t>
            </a:r>
            <a:endParaRPr lang="en-US" sz="2667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pt-BR" sz="2667" dirty="0">
                <a:latin typeface="Times New Roman" panose="02020603050405020304" pitchFamily="18" charset="0"/>
                <a:ea typeface="Times New Roman" panose="02020603050405020304" pitchFamily="18" charset="0"/>
              </a:rPr>
              <a:t>B. tư sản đang chiếm ưu thế ở việt Nam.</a:t>
            </a:r>
            <a:endParaRPr lang="en-US" sz="2667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pt-BR" sz="2667" dirty="0">
                <a:latin typeface="Times New Roman" panose="02020603050405020304" pitchFamily="18" charset="0"/>
                <a:ea typeface="Times New Roman" panose="02020603050405020304" pitchFamily="18" charset="0"/>
              </a:rPr>
              <a:t>C. phong kiến phát triển mạnh.</a:t>
            </a:r>
            <a:endParaRPr lang="en-US" sz="2667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pt-BR" sz="2667" dirty="0">
                <a:latin typeface="Times New Roman" panose="02020603050405020304" pitchFamily="18" charset="0"/>
                <a:ea typeface="Times New Roman" panose="02020603050405020304" pitchFamily="18" charset="0"/>
              </a:rPr>
              <a:t>D. tư sản và vô sản song song tồn tại.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0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14944" y="460026"/>
            <a:ext cx="970939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 CHƠI: VƯỢT CHƯỚNG NGẠI VẬT (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Lật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5" name="Rounded Rectangle 14">
            <a:hlinkClick r:id="rId2" action="ppaction://hlinksldjump"/>
          </p:cNvPr>
          <p:cNvSpPr/>
          <p:nvPr/>
        </p:nvSpPr>
        <p:spPr>
          <a:xfrm>
            <a:off x="1814944" y="5688617"/>
            <a:ext cx="2604656" cy="416969"/>
          </a:xfrm>
          <a:prstGeom prst="roundRect">
            <a:avLst/>
          </a:prstGeom>
          <a:solidFill>
            <a:srgbClr val="00B0F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</a:p>
        </p:txBody>
      </p:sp>
      <p:sp>
        <p:nvSpPr>
          <p:cNvPr id="6" name="Rectangle 5"/>
          <p:cNvSpPr/>
          <p:nvPr/>
        </p:nvSpPr>
        <p:spPr>
          <a:xfrm>
            <a:off x="1814944" y="1287613"/>
            <a:ext cx="2604656" cy="4274988"/>
          </a:xfrm>
          <a:prstGeom prst="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899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2" name="Rectangle 1"/>
          <p:cNvSpPr/>
          <p:nvPr/>
        </p:nvSpPr>
        <p:spPr>
          <a:xfrm>
            <a:off x="4490827" y="1287612"/>
            <a:ext cx="6453982" cy="481797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lnSpc>
                <a:spcPct val="115000"/>
              </a:lnSpc>
            </a:pPr>
            <a:r>
              <a:rPr lang="pt-BR" sz="2667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 6. Sau khi ra đời năm 1929, ba tổ chức cộng sản ở Việt Nam đã có hoạt động như thế nào?</a:t>
            </a:r>
            <a:endParaRPr lang="en-US" sz="2667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pt-BR" sz="2667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Hoạt động riêng rẽ, tranh giành ảnh hưởng lẫn nhau.</a:t>
            </a:r>
            <a:endParaRPr lang="en-US" sz="2667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pt-BR" sz="2667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Phát động các cuộc khởi nghĩa vũ trang.</a:t>
            </a:r>
            <a:endParaRPr lang="en-US" sz="2667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pt-BR" sz="2667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Đẩy mạnh đấu tranh du kích.</a:t>
            </a:r>
            <a:endParaRPr lang="en-US" sz="2667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pt-BR" sz="2667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Đi từ khởi nghĩa từng phần tiến tới tổng khởi nghĩa.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86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复古花朵说课教育通用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​​">
  <a:themeElements>
    <a:clrScheme name="自定义 3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0886C"/>
      </a:accent1>
      <a:accent2>
        <a:srgbClr val="E7481D"/>
      </a:accent2>
      <a:accent3>
        <a:srgbClr val="B5853D"/>
      </a:accent3>
      <a:accent4>
        <a:srgbClr val="F0886C"/>
      </a:accent4>
      <a:accent5>
        <a:srgbClr val="BF570E"/>
      </a:accent5>
      <a:accent6>
        <a:srgbClr val="B5853D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</TotalTime>
  <Words>2168</Words>
  <Application>Microsoft Office PowerPoint</Application>
  <PresentationFormat>Widescreen</PresentationFormat>
  <Paragraphs>349</Paragraphs>
  <Slides>34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等线</vt:lpstr>
      <vt:lpstr>.VnBlack</vt:lpstr>
      <vt:lpstr>.VnBodoniH</vt:lpstr>
      <vt:lpstr>.VnTime</vt:lpstr>
      <vt:lpstr>Arial</vt:lpstr>
      <vt:lpstr>Calibri</vt:lpstr>
      <vt:lpstr>Times New Roman</vt:lpstr>
      <vt:lpstr>Wingdings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1945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复古花朵说课教育通用ppt模板</dc:title>
  <dc:creator>逆流的小鱼</dc:creator>
  <cp:lastModifiedBy>GV Nguyễn Thị Phương</cp:lastModifiedBy>
  <cp:revision>42</cp:revision>
  <dcterms:created xsi:type="dcterms:W3CDTF">2017-06-17T11:56:52Z</dcterms:created>
  <dcterms:modified xsi:type="dcterms:W3CDTF">2023-03-08T02:12:26Z</dcterms:modified>
</cp:coreProperties>
</file>